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15" autoAdjust="0"/>
  </p:normalViewPr>
  <p:slideViewPr>
    <p:cSldViewPr>
      <p:cViewPr varScale="1">
        <p:scale>
          <a:sx n="60" d="100"/>
          <a:sy n="60" d="100"/>
        </p:scale>
        <p:origin x="209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BCDB2A0-0ABA-4921-9CAA-6839BDC6A29E}" type="datetimeFigureOut">
              <a:rPr lang="en-US" smtClean="0"/>
              <a:t>4/4/2024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E3A969-6729-4C1B-A506-08EF50F151AE}" type="slidenum">
              <a:rPr lang="en-US" smtClean="0"/>
              <a:t>‹#›</a:t>
            </a:fld>
            <a:endParaRPr lang="en-US"/>
          </a:p>
        </p:txBody>
      </p:sp>
    </p:spTree>
    <p:extLst>
      <p:ext uri="{BB962C8B-B14F-4D97-AF65-F5344CB8AC3E}">
        <p14:creationId xmlns:p14="http://schemas.microsoft.com/office/powerpoint/2010/main" val="367481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pc="-35" dirty="0"/>
              <a:t>What is Responsive User Interface Design?</a:t>
            </a:r>
          </a:p>
          <a:p>
            <a:r>
              <a:rPr lang="vi-VN" dirty="0"/>
              <a:t>Thiết kế web đáp ứng (RWD) ngụ ý định dạng thiết kế trang web theo cách để xem và khám phá tối ưu nhiều loại thiết bị, bao gồm PC truyền thống, điện thoại thông minh và thiết bị máy tính bảng</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3</a:t>
            </a:fld>
            <a:endParaRPr lang="en-US"/>
          </a:p>
        </p:txBody>
      </p:sp>
    </p:spTree>
    <p:extLst>
      <p:ext uri="{BB962C8B-B14F-4D97-AF65-F5344CB8AC3E}">
        <p14:creationId xmlns:p14="http://schemas.microsoft.com/office/powerpoint/2010/main" val="227653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Khởi</a:t>
            </a:r>
            <a:r>
              <a:rPr lang="en-US" dirty="0"/>
              <a:t> </a:t>
            </a:r>
            <a:r>
              <a:rPr lang="en-US" dirty="0" err="1"/>
              <a:t>động</a:t>
            </a:r>
            <a:r>
              <a:rPr lang="en-US" dirty="0"/>
              <a:t> </a:t>
            </a:r>
            <a:r>
              <a:rPr lang="en-US" dirty="0" err="1"/>
              <a:t>và</a:t>
            </a:r>
            <a:r>
              <a:rPr lang="en-US" dirty="0"/>
              <a:t> </a:t>
            </a:r>
            <a:r>
              <a:rPr lang="en-US" dirty="0" err="1"/>
              <a:t>điều</a:t>
            </a:r>
            <a:r>
              <a:rPr lang="en-US" dirty="0"/>
              <a:t> </a:t>
            </a:r>
            <a:r>
              <a:rPr lang="en-US" dirty="0" err="1"/>
              <a:t>lệ</a:t>
            </a:r>
            <a:r>
              <a:rPr lang="en-US" dirty="0"/>
              <a:t> </a:t>
            </a:r>
            <a:r>
              <a:rPr lang="en-US" dirty="0" err="1"/>
              <a:t>dự</a:t>
            </a:r>
            <a:r>
              <a:rPr lang="en-US" dirty="0"/>
              <a:t> </a:t>
            </a:r>
            <a:r>
              <a:rPr lang="en-US" dirty="0" err="1"/>
              <a:t>án</a:t>
            </a:r>
            <a:r>
              <a:rPr lang="en-US" dirty="0"/>
              <a:t> : </a:t>
            </a:r>
            <a:r>
              <a:rPr lang="vi-VN" dirty="0"/>
              <a:t>Giúp thiết lập các giao thức truyền thông, các cột mốc và mốc thời gian, sản phẩm và phạm vi cũng như vai trò và kỳ vọng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140" dirty="0">
                <a:solidFill>
                  <a:srgbClr val="01050E"/>
                </a:solidFill>
                <a:latin typeface="Verdana"/>
                <a:cs typeface="Verdana"/>
              </a:rPr>
              <a:t>Project</a:t>
            </a:r>
            <a:r>
              <a:rPr lang="en-US" sz="1200" b="1" spc="-65" dirty="0">
                <a:solidFill>
                  <a:srgbClr val="01050E"/>
                </a:solidFill>
                <a:latin typeface="Verdana"/>
                <a:cs typeface="Verdana"/>
              </a:rPr>
              <a:t> </a:t>
            </a:r>
            <a:r>
              <a:rPr lang="en-US" sz="1200" b="1" spc="-10" dirty="0">
                <a:solidFill>
                  <a:srgbClr val="01050E"/>
                </a:solidFill>
                <a:latin typeface="Verdana"/>
                <a:cs typeface="Verdana"/>
              </a:rPr>
              <a:t>Analysis : </a:t>
            </a:r>
            <a:r>
              <a:rPr lang="en-US" sz="1200" b="0" spc="-10" dirty="0" err="1">
                <a:solidFill>
                  <a:srgbClr val="01050E"/>
                </a:solidFill>
                <a:latin typeface="Verdana"/>
                <a:cs typeface="Verdana"/>
              </a:rPr>
              <a:t>Giúp</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xác</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định</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các</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yêu</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cầu</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của</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dự</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án</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từ</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góc</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độ</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kỹ</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thuật</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sáng</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tạo</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và</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tổ</a:t>
            </a:r>
            <a:r>
              <a:rPr lang="en-US" sz="1200" b="0" spc="-10" dirty="0">
                <a:solidFill>
                  <a:srgbClr val="01050E"/>
                </a:solidFill>
                <a:latin typeface="Verdana"/>
                <a:cs typeface="Verdana"/>
              </a:rPr>
              <a:t> </a:t>
            </a:r>
            <a:r>
              <a:rPr lang="en-US" sz="1200" b="0" spc="-10" dirty="0" err="1">
                <a:solidFill>
                  <a:srgbClr val="01050E"/>
                </a:solidFill>
                <a:latin typeface="Verdana"/>
                <a:cs typeface="Verdana"/>
              </a:rPr>
              <a:t>chức</a:t>
            </a:r>
            <a:r>
              <a:rPr lang="en-US" sz="1200" b="0" spc="-10" dirty="0">
                <a:solidFill>
                  <a:srgbClr val="01050E"/>
                </a:solidFill>
                <a:latin typeface="Verdana"/>
                <a:cs typeface="Verdana"/>
              </a:rPr>
              <a:t>.</a:t>
            </a:r>
            <a:endParaRPr lang="en-US" sz="1200" b="0" dirty="0">
              <a:latin typeface="Verdana"/>
              <a:cs typeface="Verdana"/>
            </a:endParaRPr>
          </a:p>
          <a:p>
            <a:r>
              <a:rPr lang="vi-VN" dirty="0"/>
              <a:t>Chiến lược nội dung và tìm kiếm</a:t>
            </a:r>
            <a:r>
              <a:rPr lang="en-US" dirty="0"/>
              <a:t> :</a:t>
            </a:r>
          </a:p>
          <a:p>
            <a:r>
              <a:rPr lang="vi-VN" dirty="0"/>
              <a:t>Định hướng và lập kế hoạch chiến lược</a:t>
            </a:r>
            <a:r>
              <a:rPr lang="en-US" dirty="0"/>
              <a:t> : </a:t>
            </a:r>
            <a:r>
              <a:rPr lang="vi-VN" dirty="0"/>
              <a:t>Giúp tất cả thông tin được tìm thấy trong giai đoạn khám phá được biên soạn thành một tài liệu ngắn gọn phác thảo quá trình tìm kiếm,</a:t>
            </a:r>
          </a:p>
          <a:p>
            <a:r>
              <a:rPr lang="vi-VN" dirty="0"/>
              <a:t>chiến lược nội dung, kỹ thuật và sáng tạo.</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15</a:t>
            </a:fld>
            <a:endParaRPr lang="en-US"/>
          </a:p>
        </p:txBody>
      </p:sp>
    </p:spTree>
    <p:extLst>
      <p:ext uri="{BB962C8B-B14F-4D97-AF65-F5344CB8AC3E}">
        <p14:creationId xmlns:p14="http://schemas.microsoft.com/office/powerpoint/2010/main" val="23535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UX Planning and Design :  </a:t>
            </a:r>
            <a:r>
              <a:rPr lang="en-US" dirty="0" err="1"/>
              <a:t>Giúp</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liên</a:t>
            </a:r>
            <a:r>
              <a:rPr lang="en-US" dirty="0"/>
              <a:t> </a:t>
            </a:r>
            <a:r>
              <a:rPr lang="en-US" dirty="0" err="1"/>
              <a:t>tục</a:t>
            </a:r>
            <a:r>
              <a:rPr lang="en-US" dirty="0"/>
              <a:t> </a:t>
            </a:r>
            <a:r>
              <a:rPr lang="en-US" dirty="0" err="1"/>
              <a:t>để</a:t>
            </a:r>
            <a:r>
              <a:rPr lang="en-US" dirty="0"/>
              <a:t> </a:t>
            </a:r>
            <a:r>
              <a:rPr lang="en-US" dirty="0" err="1"/>
              <a:t>tạo</a:t>
            </a:r>
            <a:r>
              <a:rPr lang="en-US" dirty="0"/>
              <a:t> </a:t>
            </a:r>
            <a:r>
              <a:rPr lang="en-US" dirty="0" err="1"/>
              <a:t>các</a:t>
            </a:r>
            <a:r>
              <a:rPr lang="en-US" dirty="0"/>
              <a:t> wireframe </a:t>
            </a:r>
            <a:r>
              <a:rPr lang="en-US" dirty="0" err="1"/>
              <a:t>thô</a:t>
            </a:r>
            <a:r>
              <a:rPr lang="en-US" dirty="0"/>
              <a:t> </a:t>
            </a:r>
            <a:r>
              <a:rPr lang="en-US" dirty="0" err="1"/>
              <a:t>hoặc</a:t>
            </a:r>
            <a:r>
              <a:rPr lang="en-US" dirty="0"/>
              <a:t> </a:t>
            </a:r>
            <a:r>
              <a:rPr lang="en-US" dirty="0" err="1"/>
              <a:t>bản</a:t>
            </a:r>
            <a:r>
              <a:rPr lang="en-US" dirty="0"/>
              <a:t> </a:t>
            </a:r>
            <a:r>
              <a:rPr lang="en-US" dirty="0" err="1"/>
              <a:t>phác</a:t>
            </a:r>
            <a:r>
              <a:rPr lang="en-US" dirty="0"/>
              <a:t> </a:t>
            </a:r>
            <a:r>
              <a:rPr lang="en-US" dirty="0" err="1"/>
              <a:t>thảo</a:t>
            </a:r>
            <a:r>
              <a:rPr lang="en-US" dirty="0"/>
              <a:t> UX </a:t>
            </a:r>
            <a:r>
              <a:rPr lang="en-US" dirty="0" err="1"/>
              <a:t>cho</a:t>
            </a:r>
            <a:r>
              <a:rPr lang="en-US" dirty="0"/>
              <a:t> </a:t>
            </a:r>
            <a:r>
              <a:rPr lang="en-US" dirty="0" err="1"/>
              <a:t>các</a:t>
            </a:r>
            <a:r>
              <a:rPr lang="en-US" dirty="0"/>
              <a:t> </a:t>
            </a:r>
            <a:r>
              <a:rPr lang="en-US" dirty="0" err="1"/>
              <a:t>chế</a:t>
            </a:r>
            <a:r>
              <a:rPr lang="en-US" dirty="0"/>
              <a:t> </a:t>
            </a:r>
            <a:r>
              <a:rPr lang="en-US" dirty="0" err="1"/>
              <a:t>độ</a:t>
            </a:r>
            <a:r>
              <a:rPr lang="en-US" dirty="0"/>
              <a:t> </a:t>
            </a:r>
            <a:r>
              <a:rPr lang="en-US" dirty="0" err="1"/>
              <a:t>xem</a:t>
            </a:r>
            <a:r>
              <a:rPr lang="en-US" dirty="0"/>
              <a:t> </a:t>
            </a:r>
            <a:r>
              <a:rPr lang="en-US" dirty="0" err="1"/>
              <a:t>chính</a:t>
            </a:r>
            <a:r>
              <a:rPr lang="en-US" dirty="0"/>
              <a:t>.</a:t>
            </a:r>
            <a:endParaRPr lang="en-US" b="0" dirty="0"/>
          </a:p>
          <a:p>
            <a:r>
              <a:rPr lang="en-US" dirty="0"/>
              <a:t>Page Table:  </a:t>
            </a:r>
            <a:r>
              <a:rPr lang="vi-VN" dirty="0"/>
              <a:t>Giữ nội dung độc lập với thiết kế hoặc trình bày, phân tích từng lĩnh vực nội dung theo thứ tự ưu tiên và xác định các thông điệp quan trọng nhất cần truyền đạt trong từng lĩnh vực</a:t>
            </a:r>
            <a:endParaRPr lang="en-US" dirty="0"/>
          </a:p>
          <a:p>
            <a:r>
              <a:rPr lang="en-US" dirty="0"/>
              <a:t>Interaction Design:  </a:t>
            </a:r>
            <a:r>
              <a:rPr lang="vi-VN" dirty="0"/>
              <a:t>Giúp tạo các nguyên mẫu HTML để thể hiện các mẫu tương tác đáp ứng.</a:t>
            </a:r>
            <a:endParaRPr lang="en-US" dirty="0"/>
          </a:p>
          <a:p>
            <a:r>
              <a:rPr lang="en-US" dirty="0"/>
              <a:t>Visual Design: </a:t>
            </a:r>
            <a:r>
              <a:rPr lang="en-US" dirty="0" err="1"/>
              <a:t>Giúp</a:t>
            </a:r>
            <a:r>
              <a:rPr lang="en-US" dirty="0"/>
              <a:t> </a:t>
            </a:r>
            <a:r>
              <a:rPr lang="en-US" dirty="0" err="1"/>
              <a:t>tạo</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trực</a:t>
            </a:r>
            <a:r>
              <a:rPr lang="en-US" dirty="0"/>
              <a:t> </a:t>
            </a:r>
            <a:r>
              <a:rPr lang="en-US" dirty="0" err="1"/>
              <a:t>quan</a:t>
            </a:r>
            <a:r>
              <a:rPr lang="en-US" dirty="0"/>
              <a:t> </a:t>
            </a:r>
            <a:r>
              <a:rPr lang="en-US" dirty="0" err="1"/>
              <a:t>tĩnh</a:t>
            </a:r>
            <a:r>
              <a:rPr lang="en-US" dirty="0"/>
              <a:t>, </a:t>
            </a:r>
            <a:r>
              <a:rPr lang="en-US" dirty="0" err="1"/>
              <a:t>nguyên</a:t>
            </a:r>
            <a:r>
              <a:rPr lang="en-US" dirty="0"/>
              <a:t> </a:t>
            </a:r>
            <a:r>
              <a:rPr lang="en-US" dirty="0" err="1"/>
              <a:t>mẫu</a:t>
            </a:r>
            <a:r>
              <a:rPr lang="en-US" dirty="0"/>
              <a:t> </a:t>
            </a:r>
            <a:r>
              <a:rPr lang="en-US" dirty="0" err="1"/>
              <a:t>dựa</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bảng</a:t>
            </a:r>
            <a:r>
              <a:rPr lang="en-US" dirty="0"/>
              <a:t> </a:t>
            </a:r>
            <a:r>
              <a:rPr lang="en-US" dirty="0" err="1"/>
              <a:t>màu</a:t>
            </a:r>
            <a:r>
              <a:rPr lang="en-US" dirty="0"/>
              <a:t> </a:t>
            </a:r>
            <a:r>
              <a:rPr lang="en-US" dirty="0" err="1"/>
              <a:t>và</a:t>
            </a:r>
            <a:r>
              <a:rPr lang="en-US" dirty="0"/>
              <a:t> </a:t>
            </a:r>
            <a:r>
              <a:rPr lang="en-US" dirty="0" err="1"/>
              <a:t>kiểu</a:t>
            </a:r>
            <a:r>
              <a:rPr lang="en-US" dirty="0"/>
              <a:t> </a:t>
            </a:r>
            <a:r>
              <a:rPr lang="en-US" dirty="0" err="1"/>
              <a:t>chữ</a:t>
            </a:r>
            <a:r>
              <a:rPr lang="en-US" dirty="0"/>
              <a:t> </a:t>
            </a:r>
            <a:r>
              <a:rPr lang="en-US" dirty="0" err="1"/>
              <a:t>mang</a:t>
            </a:r>
            <a:r>
              <a:rPr lang="en-US" dirty="0"/>
              <a:t> </a:t>
            </a:r>
            <a:r>
              <a:rPr lang="en-US" dirty="0" err="1"/>
              <a:t>lại</a:t>
            </a:r>
            <a:r>
              <a:rPr lang="en-US" dirty="0"/>
              <a:t> </a:t>
            </a:r>
            <a:r>
              <a:rPr lang="en-US" dirty="0" err="1"/>
              <a:t>cho</a:t>
            </a:r>
            <a:r>
              <a:rPr lang="en-US" dirty="0"/>
              <a:t> </a:t>
            </a:r>
            <a:r>
              <a:rPr lang="en-US" dirty="0" err="1"/>
              <a:t>mỗi</a:t>
            </a:r>
            <a:r>
              <a:rPr lang="en-US" dirty="0"/>
              <a:t> </a:t>
            </a:r>
            <a:r>
              <a:rPr lang="en-US" dirty="0" err="1"/>
              <a:t>trang</a:t>
            </a:r>
            <a:r>
              <a:rPr lang="en-US" dirty="0"/>
              <a:t> web </a:t>
            </a:r>
            <a:r>
              <a:rPr lang="en-US" dirty="0" err="1"/>
              <a:t>một</a:t>
            </a:r>
            <a:r>
              <a:rPr lang="en-US" dirty="0"/>
              <a:t> </a:t>
            </a:r>
            <a:r>
              <a:rPr lang="en-US" dirty="0" err="1"/>
              <a:t>giao</a:t>
            </a:r>
            <a:r>
              <a:rPr lang="en-US" dirty="0"/>
              <a:t> </a:t>
            </a:r>
            <a:r>
              <a:rPr lang="en-US" dirty="0" err="1"/>
              <a:t>diện</a:t>
            </a:r>
            <a:r>
              <a:rPr lang="en-US" dirty="0"/>
              <a:t> </a:t>
            </a:r>
            <a:r>
              <a:rPr lang="en-US" dirty="0" err="1"/>
              <a:t>độc</a:t>
            </a:r>
            <a:r>
              <a:rPr lang="en-US" dirty="0"/>
              <a:t> </a:t>
            </a:r>
            <a:r>
              <a:rPr lang="en-US" dirty="0" err="1"/>
              <a:t>đáo</a:t>
            </a:r>
            <a:r>
              <a:rPr lang="en-US" dirty="0"/>
              <a:t>.</a:t>
            </a:r>
          </a:p>
          <a:p>
            <a:r>
              <a:rPr lang="en-US" dirty="0"/>
              <a:t>Guidelines and Documentation: </a:t>
            </a:r>
            <a:r>
              <a:rPr lang="vi-VN" dirty="0"/>
              <a:t>Giúp tạo hướng dẫn về phong cách sẽ ghi lại hệ thống thiết kế để chúng có thể được triển khai đúng cách.</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16</a:t>
            </a:fld>
            <a:endParaRPr lang="en-US"/>
          </a:p>
        </p:txBody>
      </p:sp>
    </p:spTree>
    <p:extLst>
      <p:ext uri="{BB962C8B-B14F-4D97-AF65-F5344CB8AC3E}">
        <p14:creationId xmlns:p14="http://schemas.microsoft.com/office/powerpoint/2010/main" val="98491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Di chuyển nội dung: Giúp khách hàng tạo và duy trì nội dung hữu ích và có thể sử dụng được.</a:t>
            </a:r>
          </a:p>
          <a:p>
            <a:pPr marL="171450" indent="-171450">
              <a:buFont typeface="Arial" panose="020B0604020202020204" pitchFamily="34" charset="0"/>
              <a:buChar char="•"/>
            </a:pPr>
            <a:r>
              <a:rPr lang="vi-VN" dirty="0"/>
              <a:t>Kiểm tra sự chấp nhận của người dùng: Giúp xác nhận rằng một trang web mới đáp ứng các mục tiêu và yêu cầu như được xác định sớm trong dự án.</a:t>
            </a:r>
          </a:p>
          <a:p>
            <a:pPr marL="171450" indent="-171450">
              <a:buFont typeface="Arial" panose="020B0604020202020204" pitchFamily="34" charset="0"/>
              <a:buChar char="•"/>
            </a:pPr>
            <a:r>
              <a:rPr lang="vi-VN" dirty="0"/>
              <a:t>Tài liệu và đào tạo: Giúp chuẩn bị tài liệu văn bản và video để giúp hiểu và sử dụng CMS và trang web mới.</a:t>
            </a:r>
          </a:p>
          <a:p>
            <a:pPr marL="171450" indent="-171450">
              <a:buFont typeface="Arial" panose="020B0604020202020204" pitchFamily="34" charset="0"/>
              <a:buChar char="•"/>
            </a:pPr>
            <a:r>
              <a:rPr lang="vi-VN" dirty="0"/>
              <a:t>Kế hoạch ra mắt và phát hành: Giúp tạo kế hoạch ra mắt để lưu trữ Trang web hiện tại và phát hành Trang web mới ra công chúng cũng như danh sách kiểm tra chất lượng để đảm bảo đáp ứng tất cả các yêu cầu của dự án.</a:t>
            </a:r>
          </a:p>
          <a:p>
            <a:pPr marL="171450" indent="-171450">
              <a:buFont typeface="Arial" panose="020B0604020202020204" pitchFamily="34" charset="0"/>
              <a:buChar char="•"/>
            </a:pPr>
            <a:r>
              <a:rPr lang="vi-VN" dirty="0"/>
              <a:t>Bắt đầu kế hoạch hoạt động: Giúp đạt được cột mốc thay đổi Trang web khi cần phát triển.</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18</a:t>
            </a:fld>
            <a:endParaRPr lang="en-US"/>
          </a:p>
        </p:txBody>
      </p:sp>
    </p:spTree>
    <p:extLst>
      <p:ext uri="{BB962C8B-B14F-4D97-AF65-F5344CB8AC3E}">
        <p14:creationId xmlns:p14="http://schemas.microsoft.com/office/powerpoint/2010/main" val="4251094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Ý </a:t>
            </a:r>
            <a:r>
              <a:rPr lang="en-US" b="1" dirty="0" err="1"/>
              <a:t>nghĩa</a:t>
            </a:r>
            <a:r>
              <a:rPr lang="en-US" b="1" dirty="0"/>
              <a:t> </a:t>
            </a:r>
            <a:r>
              <a:rPr lang="en-US" b="1" dirty="0" err="1"/>
              <a:t>của</a:t>
            </a:r>
            <a:r>
              <a:rPr lang="en-US" b="1" dirty="0"/>
              <a:t> RWD</a:t>
            </a:r>
          </a:p>
          <a:p>
            <a:pPr marL="171450" indent="-171450">
              <a:buFont typeface="Arial" panose="020B0604020202020204" pitchFamily="34" charset="0"/>
              <a:buChar char="•"/>
            </a:pPr>
            <a:r>
              <a:rPr lang="vi-VN" b="0" dirty="0"/>
              <a:t>Các nhà thiết kế web được yêu cầu duy trì giao diện giống nhau của Trang web của họ trong nhiều trình duyệt máy tính khác nhau trước khi tái tạo các thiết bị di động có khả năng duyệt Web nâng cao.</a:t>
            </a:r>
            <a:endParaRPr lang="en-US" b="0" dirty="0"/>
          </a:p>
          <a:p>
            <a:pPr marL="0" indent="0">
              <a:buFont typeface="Arial" panose="020B0604020202020204" pitchFamily="34" charset="0"/>
              <a:buNone/>
            </a:pPr>
            <a:r>
              <a:rPr lang="vi-VN" b="1" dirty="0"/>
              <a:t>RWD có ý nghĩa rất quan trọng đối với:</a:t>
            </a:r>
          </a:p>
          <a:p>
            <a:pPr marL="171450" indent="-171450">
              <a:buFont typeface="Arial" panose="020B0604020202020204" pitchFamily="34" charset="0"/>
              <a:buChar char="•"/>
            </a:pPr>
            <a:r>
              <a:rPr lang="vi-VN" b="0" dirty="0"/>
              <a:t>Thời gian và Tiền bạc</a:t>
            </a:r>
          </a:p>
          <a:p>
            <a:pPr marL="171450" indent="-171450">
              <a:buFont typeface="Arial" panose="020B0604020202020204" pitchFamily="34" charset="0"/>
              <a:buChar char="•"/>
            </a:pPr>
            <a:r>
              <a:rPr lang="vi-VN" b="0" dirty="0"/>
              <a:t>Sự thâm nhập của thiết bị di động</a:t>
            </a:r>
          </a:p>
          <a:p>
            <a:pPr marL="171450" indent="-171450">
              <a:buFont typeface="Arial" panose="020B0604020202020204" pitchFamily="34" charset="0"/>
              <a:buChar char="•"/>
            </a:pPr>
            <a:r>
              <a:rPr lang="vi-VN" b="0" dirty="0"/>
              <a:t>Kinh nghiệm người dùng</a:t>
            </a:r>
          </a:p>
          <a:p>
            <a:pPr marL="171450" indent="-171450">
              <a:buFont typeface="Arial" panose="020B0604020202020204" pitchFamily="34" charset="0"/>
              <a:buChar char="•"/>
            </a:pPr>
            <a:r>
              <a:rPr lang="vi-VN" b="0" dirty="0"/>
              <a:t>Bất khả tri về thiết bị</a:t>
            </a:r>
          </a:p>
          <a:p>
            <a:pPr marL="171450" indent="-171450">
              <a:buFont typeface="Arial" panose="020B0604020202020204" pitchFamily="34" charset="0"/>
              <a:buChar char="•"/>
            </a:pPr>
            <a:r>
              <a:rPr lang="vi-VN" b="0" dirty="0"/>
              <a:t>Con đường phía trước</a:t>
            </a:r>
            <a:endParaRPr lang="en-US" b="0" dirty="0"/>
          </a:p>
        </p:txBody>
      </p:sp>
      <p:sp>
        <p:nvSpPr>
          <p:cNvPr id="4" name="Slide Number Placeholder 3"/>
          <p:cNvSpPr>
            <a:spLocks noGrp="1"/>
          </p:cNvSpPr>
          <p:nvPr>
            <p:ph type="sldNum" sz="quarter" idx="5"/>
          </p:nvPr>
        </p:nvSpPr>
        <p:spPr/>
        <p:txBody>
          <a:bodyPr/>
          <a:lstStyle/>
          <a:p>
            <a:fld id="{60E3A969-6729-4C1B-A506-08EF50F151AE}" type="slidenum">
              <a:rPr lang="en-US" smtClean="0"/>
              <a:t>19</a:t>
            </a:fld>
            <a:endParaRPr lang="en-US"/>
          </a:p>
        </p:txBody>
      </p:sp>
    </p:spTree>
    <p:extLst>
      <p:ext uri="{BB962C8B-B14F-4D97-AF65-F5344CB8AC3E}">
        <p14:creationId xmlns:p14="http://schemas.microsoft.com/office/powerpoint/2010/main" val="10706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Lợi ích cho người dùng</a:t>
            </a:r>
            <a:endParaRPr lang="en-US" b="1" dirty="0"/>
          </a:p>
          <a:p>
            <a:pPr marL="171450" indent="-171450">
              <a:buFont typeface="Arial" panose="020B0604020202020204" pitchFamily="34" charset="0"/>
              <a:buChar char="•"/>
            </a:pPr>
            <a:r>
              <a:rPr lang="vi-VN" b="0" dirty="0"/>
              <a:t>Một trang web đáp ứng linh hoạt để sử dụng</a:t>
            </a:r>
          </a:p>
          <a:p>
            <a:pPr marL="171450" indent="-171450">
              <a:buFont typeface="Arial" panose="020B0604020202020204" pitchFamily="34" charset="0"/>
              <a:buChar char="•"/>
            </a:pPr>
            <a:r>
              <a:rPr lang="vi-VN" b="0" dirty="0"/>
              <a:t>Nó xáo trộn nội dung, thay đổi kích thước hình ảnh và điều chỉnh kích thước phông chữ</a:t>
            </a:r>
          </a:p>
          <a:p>
            <a:pPr marL="171450" indent="-171450">
              <a:buFont typeface="Arial" panose="020B0604020202020204" pitchFamily="34" charset="0"/>
              <a:buChar char="•"/>
            </a:pPr>
            <a:r>
              <a:rPr lang="vi-VN" b="0" dirty="0"/>
              <a:t>Cho phép người dùng đọc thông tin theo sự lựa chọn và yêu cầu của họ</a:t>
            </a:r>
          </a:p>
          <a:p>
            <a:pPr marL="171450" indent="-171450">
              <a:buFont typeface="Arial" panose="020B0604020202020204" pitchFamily="34" charset="0"/>
              <a:buChar char="•"/>
            </a:pPr>
            <a:r>
              <a:rPr lang="vi-VN" b="0" dirty="0"/>
              <a:t>Giúp tìm kiếm các trang web nhanh chóng và thông minh</a:t>
            </a:r>
          </a:p>
          <a:p>
            <a:pPr marL="171450" indent="-171450">
              <a:buFont typeface="Arial" panose="020B0604020202020204" pitchFamily="34" charset="0"/>
              <a:buChar char="•"/>
            </a:pPr>
            <a:r>
              <a:rPr lang="vi-VN" b="0" dirty="0"/>
              <a:t>Tiết kiệm thời gian cho người dùng khi duyệt trang web</a:t>
            </a:r>
          </a:p>
          <a:p>
            <a:pPr marL="171450" indent="-171450">
              <a:buFont typeface="Arial" panose="020B0604020202020204" pitchFamily="34" charset="0"/>
              <a:buChar char="•"/>
            </a:pPr>
            <a:r>
              <a:rPr lang="vi-VN" b="0" dirty="0"/>
              <a:t>Giúp tăng trải nghiệm của người dùng</a:t>
            </a:r>
            <a:endParaRPr lang="en-US" b="0" dirty="0"/>
          </a:p>
        </p:txBody>
      </p:sp>
      <p:sp>
        <p:nvSpPr>
          <p:cNvPr id="4" name="Slide Number Placeholder 3"/>
          <p:cNvSpPr>
            <a:spLocks noGrp="1"/>
          </p:cNvSpPr>
          <p:nvPr>
            <p:ph type="sldNum" sz="quarter" idx="5"/>
          </p:nvPr>
        </p:nvSpPr>
        <p:spPr/>
        <p:txBody>
          <a:bodyPr/>
          <a:lstStyle/>
          <a:p>
            <a:fld id="{60E3A969-6729-4C1B-A506-08EF50F151AE}" type="slidenum">
              <a:rPr lang="en-US" smtClean="0"/>
              <a:t>4</a:t>
            </a:fld>
            <a:endParaRPr lang="en-US"/>
          </a:p>
        </p:txBody>
      </p:sp>
    </p:spTree>
    <p:extLst>
      <p:ext uri="{BB962C8B-B14F-4D97-AF65-F5344CB8AC3E}">
        <p14:creationId xmlns:p14="http://schemas.microsoft.com/office/powerpoint/2010/main" val="208776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Lợi</a:t>
            </a:r>
            <a:r>
              <a:rPr lang="en-US" b="1" dirty="0"/>
              <a:t> </a:t>
            </a:r>
            <a:r>
              <a:rPr lang="en-US" b="1" dirty="0" err="1"/>
              <a:t>ích</a:t>
            </a:r>
            <a:r>
              <a:rPr lang="en-US" b="1" dirty="0"/>
              <a:t> </a:t>
            </a:r>
            <a:r>
              <a:rPr lang="en-US" b="1" dirty="0" err="1"/>
              <a:t>của</a:t>
            </a:r>
            <a:r>
              <a:rPr lang="en-US" b="1" dirty="0"/>
              <a:t> </a:t>
            </a:r>
            <a:r>
              <a:rPr lang="en-US" b="1" dirty="0" err="1"/>
              <a:t>nhà</a:t>
            </a:r>
            <a:r>
              <a:rPr lang="en-US" b="1" dirty="0"/>
              <a:t> </a:t>
            </a:r>
            <a:r>
              <a:rPr lang="en-US" b="1" dirty="0" err="1"/>
              <a:t>thiết</a:t>
            </a:r>
            <a:r>
              <a:rPr lang="en-US" b="1" dirty="0"/>
              <a:t> </a:t>
            </a:r>
            <a:r>
              <a:rPr lang="en-US" b="1" dirty="0" err="1"/>
              <a:t>kế</a:t>
            </a:r>
            <a:r>
              <a:rPr lang="en-US" b="1" dirty="0"/>
              <a:t> web</a:t>
            </a:r>
          </a:p>
          <a:p>
            <a:pPr marL="171450" indent="-171450">
              <a:buFont typeface="Arial" panose="020B0604020202020204" pitchFamily="34" charset="0"/>
              <a:buChar char="•"/>
            </a:pPr>
            <a:r>
              <a:rPr lang="vi-VN" b="0" dirty="0"/>
              <a:t>Hợp lý hóa quá trình thiết kế</a:t>
            </a:r>
          </a:p>
          <a:p>
            <a:pPr marL="171450" indent="-171450">
              <a:buFont typeface="Arial" panose="020B0604020202020204" pitchFamily="34" charset="0"/>
              <a:buChar char="•"/>
            </a:pPr>
            <a:r>
              <a:rPr lang="vi-VN" b="0" dirty="0"/>
              <a:t>Tiết kiệm thời gian và công sức</a:t>
            </a:r>
          </a:p>
          <a:p>
            <a:pPr marL="171450" indent="-171450">
              <a:buFont typeface="Arial" panose="020B0604020202020204" pitchFamily="34" charset="0"/>
              <a:buChar char="•"/>
            </a:pPr>
            <a:r>
              <a:rPr lang="vi-VN" b="0" dirty="0"/>
              <a:t>Cắt giảm vốn sử dụng</a:t>
            </a:r>
          </a:p>
          <a:p>
            <a:pPr marL="171450" indent="-171450">
              <a:buFont typeface="Arial" panose="020B0604020202020204" pitchFamily="34" charset="0"/>
              <a:buChar char="•"/>
            </a:pPr>
            <a:r>
              <a:rPr lang="vi-VN" b="0" dirty="0"/>
              <a:t>Loại bỏ việc sử dụng để duy trì nhiều trang web</a:t>
            </a:r>
          </a:p>
          <a:p>
            <a:pPr marL="171450" indent="-171450">
              <a:buFont typeface="Arial" panose="020B0604020202020204" pitchFamily="34" charset="0"/>
              <a:buChar char="•"/>
            </a:pPr>
            <a:r>
              <a:rPr lang="vi-VN" b="0" dirty="0"/>
              <a:t>Giảm chi phí bảo trì và phát triển</a:t>
            </a:r>
          </a:p>
          <a:p>
            <a:pPr marL="171450" indent="-171450">
              <a:buFont typeface="Arial" panose="020B0604020202020204" pitchFamily="34" charset="0"/>
              <a:buChar char="•"/>
            </a:pPr>
            <a:r>
              <a:rPr lang="vi-VN" b="0" dirty="0"/>
              <a:t>Mở rộng Lợi tức đầu tư trong dài hạn</a:t>
            </a:r>
          </a:p>
          <a:p>
            <a:pPr marL="171450" indent="-171450">
              <a:buFont typeface="Arial" panose="020B0604020202020204" pitchFamily="34" charset="0"/>
              <a:buChar char="•"/>
            </a:pPr>
            <a:r>
              <a:rPr lang="vi-VN" b="0" dirty="0"/>
              <a:t>Nâng cao thứ hạng SEO</a:t>
            </a:r>
          </a:p>
          <a:p>
            <a:pPr marL="171450" indent="-171450">
              <a:buFont typeface="Arial" panose="020B0604020202020204" pitchFamily="34" charset="0"/>
              <a:buChar char="•"/>
            </a:pPr>
            <a:r>
              <a:rPr lang="vi-VN" b="0" dirty="0"/>
              <a:t>Hiệu suất tốt hơn có nghĩa là doanh số bán hàng tốt hơn</a:t>
            </a:r>
          </a:p>
          <a:p>
            <a:pPr marL="171450" indent="-171450">
              <a:buFont typeface="Arial" panose="020B0604020202020204" pitchFamily="34" charset="0"/>
              <a:buChar char="•"/>
            </a:pPr>
            <a:r>
              <a:rPr lang="vi-VN" b="0" dirty="0"/>
              <a:t>Tỷ lệ chuyển đổi cao hơn</a:t>
            </a:r>
          </a:p>
          <a:p>
            <a:pPr marL="171450" indent="-171450">
              <a:buFont typeface="Arial" panose="020B0604020202020204" pitchFamily="34" charset="0"/>
              <a:buChar char="•"/>
            </a:pPr>
            <a:r>
              <a:rPr lang="vi-VN" b="0" dirty="0"/>
              <a:t>Tăng thị phần</a:t>
            </a:r>
            <a:endParaRPr lang="en-US" b="0" dirty="0"/>
          </a:p>
        </p:txBody>
      </p:sp>
      <p:sp>
        <p:nvSpPr>
          <p:cNvPr id="4" name="Slide Number Placeholder 3"/>
          <p:cNvSpPr>
            <a:spLocks noGrp="1"/>
          </p:cNvSpPr>
          <p:nvPr>
            <p:ph type="sldNum" sz="quarter" idx="5"/>
          </p:nvPr>
        </p:nvSpPr>
        <p:spPr/>
        <p:txBody>
          <a:bodyPr/>
          <a:lstStyle/>
          <a:p>
            <a:fld id="{60E3A969-6729-4C1B-A506-08EF50F151AE}" type="slidenum">
              <a:rPr lang="en-US" smtClean="0"/>
              <a:t>5</a:t>
            </a:fld>
            <a:endParaRPr lang="en-US"/>
          </a:p>
        </p:txBody>
      </p:sp>
    </p:spTree>
    <p:extLst>
      <p:ext uri="{BB962C8B-B14F-4D97-AF65-F5344CB8AC3E}">
        <p14:creationId xmlns:p14="http://schemas.microsoft.com/office/powerpoint/2010/main" val="223785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Thiết kế web đáp ứng (RWD) là một cách bố trí và mã hóa Trang web để Trang web có thể cung cấp trải nghiệm xem tuyệt vời.</a:t>
            </a:r>
          </a:p>
          <a:p>
            <a:r>
              <a:rPr lang="vi-VN" dirty="0"/>
              <a:t>Cascading Style Sheets (CSS) giúp nhà phát triển chỉ ra khi nào một kiểu nhất định có hiệu lực và cung cấp các biểu định kiểu thân thiện với máy in nếu được yêu cầu.</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6</a:t>
            </a:fld>
            <a:endParaRPr lang="en-US"/>
          </a:p>
        </p:txBody>
      </p:sp>
    </p:spTree>
    <p:extLst>
      <p:ext uri="{BB962C8B-B14F-4D97-AF65-F5344CB8AC3E}">
        <p14:creationId xmlns:p14="http://schemas.microsoft.com/office/powerpoint/2010/main" val="368638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pc="-85" dirty="0"/>
              <a:t>Evolution</a:t>
            </a:r>
            <a:r>
              <a:rPr lang="en-US" b="1" spc="-170" dirty="0"/>
              <a:t> </a:t>
            </a:r>
            <a:r>
              <a:rPr lang="en-US" b="1" dirty="0"/>
              <a:t>of</a:t>
            </a:r>
            <a:r>
              <a:rPr lang="en-US" b="1" spc="-170" dirty="0"/>
              <a:t> </a:t>
            </a:r>
            <a:r>
              <a:rPr lang="en-US" b="1" spc="-100" dirty="0"/>
              <a:t>RWD  (</a:t>
            </a:r>
            <a:r>
              <a:rPr lang="en-US" b="1" spc="-100" dirty="0" err="1"/>
              <a:t>sự</a:t>
            </a:r>
            <a:r>
              <a:rPr lang="en-US" b="1" spc="-100" dirty="0"/>
              <a:t> </a:t>
            </a:r>
            <a:r>
              <a:rPr lang="en-US" b="1" spc="-100" dirty="0" err="1"/>
              <a:t>phát</a:t>
            </a:r>
            <a:r>
              <a:rPr lang="en-US" b="1" spc="-100" dirty="0"/>
              <a:t> </a:t>
            </a:r>
            <a:r>
              <a:rPr lang="en-US" b="1" spc="-100" dirty="0" err="1"/>
              <a:t>triển</a:t>
            </a:r>
            <a:r>
              <a:rPr lang="en-US" b="1" spc="-100" dirty="0"/>
              <a:t> </a:t>
            </a:r>
            <a:r>
              <a:rPr lang="en-US" b="1" spc="-100" dirty="0" err="1"/>
              <a:t>của</a:t>
            </a:r>
            <a:r>
              <a:rPr lang="en-US" b="1" spc="-100" dirty="0"/>
              <a:t> RWD)</a:t>
            </a:r>
          </a:p>
          <a:p>
            <a:pPr marL="171450" indent="-171450">
              <a:buFont typeface="Arial" panose="020B0604020202020204" pitchFamily="34" charset="0"/>
              <a:buChar char="•"/>
            </a:pPr>
            <a:r>
              <a:rPr lang="vi-VN" dirty="0"/>
              <a:t>Cameron Adams vào năm 2004 là người đầu tiên trình diễn một ví dụ về bố cục trang web thích ứng với chiều rộng khung nhìn của trình duyệt.</a:t>
            </a:r>
          </a:p>
          <a:p>
            <a:pPr marL="171450" indent="-171450">
              <a:buFont typeface="Arial" panose="020B0604020202020204" pitchFamily="34" charset="0"/>
              <a:buChar char="•"/>
            </a:pPr>
            <a:r>
              <a:rPr lang="vi-VN" dirty="0"/>
              <a:t>Vào tháng 5 năm 2010, bài viết của Ethan Marcotte đã đặt ra thuật ngữ Thiết kế web đáp ứng và định nghĩa các truy vấn phương tiện/hình ảnh linh hoạt/lưới linh hoạt.</a:t>
            </a:r>
          </a:p>
          <a:p>
            <a:pPr marL="171450" indent="-171450">
              <a:buFont typeface="Arial" panose="020B0604020202020204" pitchFamily="34" charset="0"/>
              <a:buChar char="•"/>
            </a:pPr>
            <a:r>
              <a:rPr lang="vi-VN" dirty="0"/>
              <a:t>Năm 2011, cuốn sách có tựa đề Responsive Web Design đã mô tả lý thuyết và thực hành về Thiết kế Web Responsive</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7</a:t>
            </a:fld>
            <a:endParaRPr lang="en-US"/>
          </a:p>
        </p:txBody>
      </p:sp>
    </p:spTree>
    <p:extLst>
      <p:ext uri="{BB962C8B-B14F-4D97-AF65-F5344CB8AC3E}">
        <p14:creationId xmlns:p14="http://schemas.microsoft.com/office/powerpoint/2010/main" val="158906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Fundamental Techniques for RWD (</a:t>
            </a:r>
            <a:r>
              <a:rPr lang="vi-VN" b="1" dirty="0"/>
              <a:t>Kỹ thuật cơ bản cho RWD</a:t>
            </a:r>
            <a:r>
              <a:rPr lang="en-US" dirty="0"/>
              <a:t>)</a:t>
            </a:r>
          </a:p>
          <a:p>
            <a:r>
              <a:rPr lang="vi-VN" b="0" dirty="0"/>
              <a:t>Lưới linh hoạt, dựa trên tỷ lệ: Sắp xếp các cột lưới theo tỷ lệ dựa trên kích thước thành phần trang.</a:t>
            </a:r>
          </a:p>
          <a:p>
            <a:r>
              <a:rPr lang="vi-VN" b="0" dirty="0"/>
              <a:t>Hình ảnh linh hoạt: Hiển thị trong kích thước có sẵn.</a:t>
            </a:r>
          </a:p>
          <a:p>
            <a:r>
              <a:rPr lang="en-US" b="1" dirty="0"/>
              <a:t>CSS3 Media Queries and Screen Resolutions</a:t>
            </a:r>
            <a:r>
              <a:rPr lang="en-US" b="0" dirty="0"/>
              <a:t>: (</a:t>
            </a:r>
            <a:r>
              <a:rPr lang="vi-VN" b="0" dirty="0"/>
              <a:t>Truy vấn phương tiện CSS3 và Độ phân giải màn hình</a:t>
            </a:r>
            <a:r>
              <a:rPr lang="en-US" b="0" dirty="0"/>
              <a:t>) </a:t>
            </a:r>
            <a:r>
              <a:rPr lang="vi-VN" b="0" dirty="0"/>
              <a:t>: Cho phép các trang Trang web sử dụng bảng kiểu CSS đa dạng dựa trên quy tắc phương tiện</a:t>
            </a:r>
            <a:endParaRPr lang="en-US" b="0" dirty="0"/>
          </a:p>
        </p:txBody>
      </p:sp>
      <p:sp>
        <p:nvSpPr>
          <p:cNvPr id="4" name="Slide Number Placeholder 3"/>
          <p:cNvSpPr>
            <a:spLocks noGrp="1"/>
          </p:cNvSpPr>
          <p:nvPr>
            <p:ph type="sldNum" sz="quarter" idx="5"/>
          </p:nvPr>
        </p:nvSpPr>
        <p:spPr/>
        <p:txBody>
          <a:bodyPr/>
          <a:lstStyle/>
          <a:p>
            <a:fld id="{60E3A969-6729-4C1B-A506-08EF50F151AE}" type="slidenum">
              <a:rPr lang="en-US" smtClean="0"/>
              <a:t>8</a:t>
            </a:fld>
            <a:endParaRPr lang="en-US"/>
          </a:p>
        </p:txBody>
      </p:sp>
    </p:spTree>
    <p:extLst>
      <p:ext uri="{BB962C8B-B14F-4D97-AF65-F5344CB8AC3E}">
        <p14:creationId xmlns:p14="http://schemas.microsoft.com/office/powerpoint/2010/main" val="253782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Progressive Enhancement?</a:t>
            </a:r>
          </a:p>
          <a:p>
            <a:endParaRPr lang="en-US" dirty="0"/>
          </a:p>
          <a:p>
            <a:r>
              <a:rPr lang="vi-VN" dirty="0"/>
              <a:t>Cho phép các nhà phát triển Web áp dụng cách xây dựng các Trang web tốt nhất có thể trong khi điều chỉnh các vấn đề sẵn có trong các Trang web đó đang được truy cập bởi nhiều tác nhân người dùng không xác định.</a:t>
            </a:r>
          </a:p>
          <a:p>
            <a:r>
              <a:rPr lang="vi-VN" dirty="0"/>
              <a:t>Ba lớp nâng cao lũy tiến khác nhau được sử dụng để nâng cao trải nghiệm tương tác với Trang web:</a:t>
            </a:r>
            <a:endParaRPr lang="en-US" dirty="0"/>
          </a:p>
          <a:p>
            <a:endParaRPr lang="en-US" dirty="0"/>
          </a:p>
          <a:p>
            <a:r>
              <a:rPr lang="vi-VN" dirty="0"/>
              <a:t>Một ví dụ thực tế: Mục tiêu cuối cùng của người dùng là có trải nghiệm kéo và thả để lưu thứ tự menu thông qua AJAX. Tất cả tác nhân người dùng phải cho phép người dùng tương tác với danh sách của chúng tôi theo cách phù hợp nhất với họ.</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9</a:t>
            </a:fld>
            <a:endParaRPr lang="en-US"/>
          </a:p>
        </p:txBody>
      </p:sp>
    </p:spTree>
    <p:extLst>
      <p:ext uri="{BB962C8B-B14F-4D97-AF65-F5344CB8AC3E}">
        <p14:creationId xmlns:p14="http://schemas.microsoft.com/office/powerpoint/2010/main" val="92770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sự</a:t>
            </a:r>
            <a:r>
              <a:rPr lang="en-US" dirty="0"/>
              <a:t> </a:t>
            </a:r>
            <a:r>
              <a:rPr lang="en-US" dirty="0" err="1"/>
              <a:t>xuống</a:t>
            </a:r>
            <a:r>
              <a:rPr lang="en-US" dirty="0"/>
              <a:t> </a:t>
            </a:r>
            <a:r>
              <a:rPr lang="en-US" dirty="0" err="1"/>
              <a:t>cấp</a:t>
            </a:r>
            <a:r>
              <a:rPr lang="en-US" dirty="0"/>
              <a:t> </a:t>
            </a:r>
            <a:r>
              <a:rPr lang="en-US" dirty="0" err="1"/>
              <a:t>và</a:t>
            </a:r>
            <a:r>
              <a:rPr lang="en-US" dirty="0"/>
              <a:t> </a:t>
            </a:r>
            <a:r>
              <a:rPr lang="en-US" dirty="0" err="1"/>
              <a:t>sự</a:t>
            </a:r>
            <a:r>
              <a:rPr lang="en-US" dirty="0"/>
              <a:t> </a:t>
            </a:r>
            <a:r>
              <a:rPr lang="en-US" dirty="0" err="1"/>
              <a:t>nâng</a:t>
            </a:r>
            <a:r>
              <a:rPr lang="en-US" dirty="0"/>
              <a:t> </a:t>
            </a:r>
            <a:r>
              <a:rPr lang="en-US" dirty="0" err="1"/>
              <a:t>cao</a:t>
            </a:r>
            <a:endParaRPr lang="en-US" dirty="0"/>
          </a:p>
          <a:p>
            <a:endParaRPr lang="en-US" dirty="0"/>
          </a:p>
          <a:p>
            <a:r>
              <a:rPr lang="vi-VN" dirty="0"/>
              <a:t>Graceful Degradation được sử dụng trong các lĩnh vực khác ngoài thiết kế Web, chẳng hạn như hệ thống chịu lỗi, cơ khí và điện</a:t>
            </a:r>
            <a:endParaRPr lang="en-US" dirty="0"/>
          </a:p>
          <a:p>
            <a:pPr marL="171450" indent="-171450">
              <a:buFont typeface="Arial" panose="020B0604020202020204" pitchFamily="34" charset="0"/>
              <a:buChar char="•"/>
            </a:pPr>
            <a:r>
              <a:rPr lang="vi-VN" dirty="0"/>
              <a:t>Cơ sở của Graceful Degradation trước tiên là xây dựng cho thiết bị mới nhất và sau đó là cho các thiết bị có khả năng kém hơn.</a:t>
            </a:r>
            <a:endParaRPr lang="en-US" dirty="0"/>
          </a:p>
          <a:p>
            <a:pPr marL="0" indent="0">
              <a:buFont typeface="Arial" panose="020B0604020202020204" pitchFamily="34" charset="0"/>
              <a:buNone/>
            </a:pPr>
            <a:r>
              <a:rPr lang="en-US" sz="1200" spc="-75" dirty="0">
                <a:solidFill>
                  <a:srgbClr val="FFFFFF"/>
                </a:solidFill>
                <a:latin typeface="Verdana"/>
                <a:cs typeface="Verdana"/>
              </a:rPr>
              <a:t>Progressive</a:t>
            </a:r>
            <a:r>
              <a:rPr lang="en-US" sz="1200" spc="-90" dirty="0">
                <a:solidFill>
                  <a:srgbClr val="FFFFFF"/>
                </a:solidFill>
                <a:latin typeface="Verdana"/>
                <a:cs typeface="Verdana"/>
              </a:rPr>
              <a:t> </a:t>
            </a:r>
            <a:r>
              <a:rPr lang="en-US" sz="1200" dirty="0">
                <a:solidFill>
                  <a:srgbClr val="FFFFFF"/>
                </a:solidFill>
                <a:latin typeface="Verdana"/>
                <a:cs typeface="Verdana"/>
              </a:rPr>
              <a:t>Enhancement</a:t>
            </a:r>
            <a:r>
              <a:rPr lang="en-US" sz="1200" spc="-125" dirty="0">
                <a:solidFill>
                  <a:srgbClr val="FFFFFF"/>
                </a:solidFill>
                <a:latin typeface="Verdana"/>
                <a:cs typeface="Verdana"/>
              </a:rPr>
              <a:t> ( </a:t>
            </a:r>
            <a:r>
              <a:rPr lang="vi-VN" dirty="0"/>
              <a:t>Cải tiến lũy tiến </a:t>
            </a:r>
            <a:r>
              <a:rPr lang="en-US" dirty="0"/>
              <a:t>)</a:t>
            </a:r>
            <a:r>
              <a:rPr lang="vi-VN" dirty="0"/>
              <a:t>bắt đầu với phiên bản cơ bản và sau đó thêm các cải tiến cho những trình duyệt có thể xử lý chúng</a:t>
            </a:r>
            <a:endParaRPr lang="en-US" dirty="0"/>
          </a:p>
        </p:txBody>
      </p:sp>
      <p:sp>
        <p:nvSpPr>
          <p:cNvPr id="4" name="Slide Number Placeholder 3"/>
          <p:cNvSpPr>
            <a:spLocks noGrp="1"/>
          </p:cNvSpPr>
          <p:nvPr>
            <p:ph type="sldNum" sz="quarter" idx="5"/>
          </p:nvPr>
        </p:nvSpPr>
        <p:spPr/>
        <p:txBody>
          <a:bodyPr/>
          <a:lstStyle/>
          <a:p>
            <a:fld id="{60E3A969-6729-4C1B-A506-08EF50F151AE}" type="slidenum">
              <a:rPr lang="en-US" smtClean="0"/>
              <a:t>13</a:t>
            </a:fld>
            <a:endParaRPr lang="en-US"/>
          </a:p>
        </p:txBody>
      </p:sp>
    </p:spTree>
    <p:extLst>
      <p:ext uri="{BB962C8B-B14F-4D97-AF65-F5344CB8AC3E}">
        <p14:creationId xmlns:p14="http://schemas.microsoft.com/office/powerpoint/2010/main" val="382005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Discover : </a:t>
            </a:r>
          </a:p>
          <a:p>
            <a:pPr marL="171450" indent="-171450">
              <a:buFont typeface="Arial" panose="020B0604020202020204" pitchFamily="34" charset="0"/>
              <a:buChar char="•"/>
            </a:pPr>
            <a:r>
              <a:rPr lang="vi-VN" b="0" dirty="0"/>
              <a:t>Khởi động &amp; Điều lệ dự án</a:t>
            </a:r>
          </a:p>
          <a:p>
            <a:pPr marL="171450" indent="-171450">
              <a:buFont typeface="Arial" panose="020B0604020202020204" pitchFamily="34" charset="0"/>
              <a:buChar char="•"/>
            </a:pPr>
            <a:r>
              <a:rPr lang="vi-VN" b="0" dirty="0"/>
              <a:t>Phân tích dự án</a:t>
            </a:r>
          </a:p>
          <a:p>
            <a:pPr marL="171450" indent="-171450">
              <a:buFont typeface="Arial" panose="020B0604020202020204" pitchFamily="34" charset="0"/>
              <a:buChar char="•"/>
            </a:pPr>
            <a:r>
              <a:rPr lang="vi-VN" b="0" dirty="0"/>
              <a:t>IA &amp; Chiến lược nội dung</a:t>
            </a:r>
            <a:endParaRPr lang="en-US" b="0" dirty="0"/>
          </a:p>
          <a:p>
            <a:pPr marL="171450" indent="-171450">
              <a:buFont typeface="Arial" panose="020B0604020202020204" pitchFamily="34" charset="0"/>
              <a:buChar char="•"/>
            </a:pPr>
            <a:r>
              <a:rPr lang="vi-VN" b="0" dirty="0"/>
              <a:t> Chiến lược tìm kiếm </a:t>
            </a:r>
            <a:endParaRPr lang="en-US" b="0" dirty="0"/>
          </a:p>
          <a:p>
            <a:pPr marL="171450" indent="-171450">
              <a:buFont typeface="Arial" panose="020B0604020202020204" pitchFamily="34" charset="0"/>
              <a:buChar char="•"/>
            </a:pPr>
            <a:r>
              <a:rPr lang="vi-VN" b="0" dirty="0"/>
              <a:t>Định hướng chiến lược</a:t>
            </a:r>
            <a:endParaRPr lang="en-US" b="0" dirty="0"/>
          </a:p>
          <a:p>
            <a:r>
              <a:rPr lang="en-US" b="1" dirty="0"/>
              <a:t>Design</a:t>
            </a:r>
          </a:p>
          <a:p>
            <a:pPr marL="171450" indent="-171450">
              <a:buFont typeface="Arial" panose="020B0604020202020204" pitchFamily="34" charset="0"/>
              <a:buChar char="•"/>
            </a:pPr>
            <a:r>
              <a:rPr lang="vi-VN" b="0" dirty="0"/>
              <a:t>Bản phác thảo UX</a:t>
            </a:r>
          </a:p>
          <a:p>
            <a:pPr marL="171450" indent="-171450">
              <a:buFont typeface="Arial" panose="020B0604020202020204" pitchFamily="34" charset="0"/>
              <a:buChar char="•"/>
            </a:pPr>
            <a:r>
              <a:rPr lang="vi-VN" b="0" dirty="0"/>
              <a:t>Bảng trang</a:t>
            </a:r>
          </a:p>
          <a:p>
            <a:pPr marL="171450" indent="-171450">
              <a:buFont typeface="Arial" panose="020B0604020202020204" pitchFamily="34" charset="0"/>
              <a:buChar char="•"/>
            </a:pPr>
            <a:r>
              <a:rPr lang="vi-VN" b="0" dirty="0"/>
              <a:t>Thiết kế tương tác</a:t>
            </a:r>
          </a:p>
          <a:p>
            <a:pPr marL="171450" indent="-171450">
              <a:buFont typeface="Arial" panose="020B0604020202020204" pitchFamily="34" charset="0"/>
              <a:buChar char="•"/>
            </a:pPr>
            <a:r>
              <a:rPr lang="vi-VN" b="0" dirty="0"/>
              <a:t>Thiết kế trực quan</a:t>
            </a:r>
          </a:p>
          <a:p>
            <a:pPr marL="171450" indent="-171450">
              <a:buFont typeface="Arial" panose="020B0604020202020204" pitchFamily="34" charset="0"/>
              <a:buChar char="•"/>
            </a:pPr>
            <a:r>
              <a:rPr lang="vi-VN" b="0" dirty="0"/>
              <a:t>Hướng dẫn phong cách / Tài liệu</a:t>
            </a:r>
            <a:endParaRPr lang="en-US" b="0" dirty="0"/>
          </a:p>
          <a:p>
            <a:r>
              <a:rPr lang="en-US" b="1" dirty="0"/>
              <a:t>Develop</a:t>
            </a:r>
          </a:p>
          <a:p>
            <a:pPr marL="171450" indent="-171450">
              <a:buFont typeface="Arial" panose="020B0604020202020204" pitchFamily="34" charset="0"/>
              <a:buChar char="•"/>
            </a:pPr>
            <a:r>
              <a:rPr lang="en-US" b="0" dirty="0"/>
              <a:t>HTML or Theme Build</a:t>
            </a:r>
          </a:p>
          <a:p>
            <a:pPr marL="171450" indent="-171450">
              <a:buFont typeface="Arial" panose="020B0604020202020204" pitchFamily="34" charset="0"/>
              <a:buChar char="•"/>
            </a:pPr>
            <a:r>
              <a:rPr lang="en-US" b="0" dirty="0"/>
              <a:t>CMS Build &amp; Template Implementation </a:t>
            </a:r>
          </a:p>
          <a:p>
            <a:pPr marL="171450" indent="-171450">
              <a:buFont typeface="Arial" panose="020B0604020202020204" pitchFamily="34" charset="0"/>
              <a:buChar char="•"/>
            </a:pPr>
            <a:r>
              <a:rPr lang="en-US" b="0" dirty="0"/>
              <a:t>Cross-Browser/Device Testing</a:t>
            </a:r>
          </a:p>
          <a:p>
            <a:r>
              <a:rPr lang="en-US" b="1" dirty="0"/>
              <a:t>Deploy.</a:t>
            </a:r>
          </a:p>
          <a:p>
            <a:pPr marL="171450" indent="-171450">
              <a:buFont typeface="Arial" panose="020B0604020202020204" pitchFamily="34" charset="0"/>
              <a:buChar char="•"/>
            </a:pPr>
            <a:r>
              <a:rPr lang="vi-VN" b="0" dirty="0"/>
              <a:t>Di chuyển nội dung</a:t>
            </a:r>
          </a:p>
          <a:p>
            <a:pPr marL="171450" indent="-171450">
              <a:buFont typeface="Arial" panose="020B0604020202020204" pitchFamily="34" charset="0"/>
              <a:buChar char="•"/>
            </a:pPr>
            <a:r>
              <a:rPr lang="vi-VN" b="0" dirty="0"/>
              <a:t>Kiểm tra sự chấp nhận của người dùng</a:t>
            </a:r>
          </a:p>
          <a:p>
            <a:pPr marL="171450" indent="-171450">
              <a:buFont typeface="Arial" panose="020B0604020202020204" pitchFamily="34" charset="0"/>
              <a:buChar char="•"/>
            </a:pPr>
            <a:r>
              <a:rPr lang="vi-VN" b="0" dirty="0"/>
              <a:t>Tài liệu &amp; Đào tạo</a:t>
            </a:r>
          </a:p>
          <a:p>
            <a:pPr marL="171450" indent="-171450">
              <a:buFont typeface="Arial" panose="020B0604020202020204" pitchFamily="34" charset="0"/>
              <a:buChar char="•"/>
            </a:pPr>
            <a:r>
              <a:rPr lang="vi-VN" b="0" dirty="0"/>
              <a:t>Kế hoạch ra mắt và phát hành</a:t>
            </a:r>
          </a:p>
          <a:p>
            <a:pPr marL="171450" indent="-171450">
              <a:buFont typeface="Arial" panose="020B0604020202020204" pitchFamily="34" charset="0"/>
              <a:buChar char="•"/>
            </a:pPr>
            <a:r>
              <a:rPr lang="vi-VN" b="0" dirty="0"/>
              <a:t>Bắt đầu kế hoạch hoạt động</a:t>
            </a:r>
            <a:endParaRPr lang="en-US" b="0" dirty="0"/>
          </a:p>
        </p:txBody>
      </p:sp>
      <p:sp>
        <p:nvSpPr>
          <p:cNvPr id="4" name="Slide Number Placeholder 3"/>
          <p:cNvSpPr>
            <a:spLocks noGrp="1"/>
          </p:cNvSpPr>
          <p:nvPr>
            <p:ph type="sldNum" sz="quarter" idx="5"/>
          </p:nvPr>
        </p:nvSpPr>
        <p:spPr/>
        <p:txBody>
          <a:bodyPr/>
          <a:lstStyle/>
          <a:p>
            <a:fld id="{60E3A969-6729-4C1B-A506-08EF50F151AE}" type="slidenum">
              <a:rPr lang="en-US" smtClean="0"/>
              <a:t>14</a:t>
            </a:fld>
            <a:endParaRPr lang="en-US"/>
          </a:p>
        </p:txBody>
      </p:sp>
    </p:spTree>
    <p:extLst>
      <p:ext uri="{BB962C8B-B14F-4D97-AF65-F5344CB8AC3E}">
        <p14:creationId xmlns:p14="http://schemas.microsoft.com/office/powerpoint/2010/main" val="286936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641080" y="5993891"/>
            <a:ext cx="390156" cy="390156"/>
          </a:xfrm>
          <a:prstGeom prst="rect">
            <a:avLst/>
          </a:prstGeom>
        </p:spPr>
      </p:pic>
      <p:pic>
        <p:nvPicPr>
          <p:cNvPr id="18" name="bg object 18"/>
          <p:cNvPicPr/>
          <p:nvPr/>
        </p:nvPicPr>
        <p:blipFill>
          <a:blip r:embed="rId3"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2400" y="152400"/>
            <a:ext cx="1066800" cy="1143000"/>
          </a:xfrm>
          <a:prstGeom prst="rect">
            <a:avLst/>
          </a:prstGeom>
        </p:spPr>
      </p:pic>
      <p:pic>
        <p:nvPicPr>
          <p:cNvPr id="23" name="bg object 23"/>
          <p:cNvPicPr/>
          <p:nvPr/>
        </p:nvPicPr>
        <p:blipFill>
          <a:blip r:embed="rId5"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6" cstate="print"/>
          <a:stretch>
            <a:fillRect/>
          </a:stretch>
        </p:blipFill>
        <p:spPr>
          <a:xfrm>
            <a:off x="672084" y="434301"/>
            <a:ext cx="662965" cy="715556"/>
          </a:xfrm>
          <a:prstGeom prst="rect">
            <a:avLst/>
          </a:prstGeom>
        </p:spPr>
      </p:pic>
      <p:pic>
        <p:nvPicPr>
          <p:cNvPr id="27" name="bg object 27"/>
          <p:cNvPicPr/>
          <p:nvPr/>
        </p:nvPicPr>
        <p:blipFill>
          <a:blip r:embed="rId7" cstate="print"/>
          <a:stretch>
            <a:fillRect/>
          </a:stretch>
        </p:blipFill>
        <p:spPr>
          <a:xfrm>
            <a:off x="718185" y="457581"/>
            <a:ext cx="577596" cy="630174"/>
          </a:xfrm>
          <a:prstGeom prst="rect">
            <a:avLst/>
          </a:prstGeom>
        </p:spPr>
      </p:pic>
      <p:sp>
        <p:nvSpPr>
          <p:cNvPr id="28" name="bg object 28"/>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97357" y="957021"/>
            <a:ext cx="611873" cy="659942"/>
          </a:xfrm>
          <a:prstGeom prst="rect">
            <a:avLst/>
          </a:prstGeom>
        </p:spPr>
      </p:pic>
      <p:pic>
        <p:nvPicPr>
          <p:cNvPr id="30" name="bg object 30"/>
          <p:cNvPicPr/>
          <p:nvPr/>
        </p:nvPicPr>
        <p:blipFill>
          <a:blip r:embed="rId9"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0" cstate="print"/>
          <a:stretch>
            <a:fillRect/>
          </a:stretch>
        </p:blipFill>
        <p:spPr>
          <a:xfrm>
            <a:off x="355854" y="643864"/>
            <a:ext cx="662965" cy="717067"/>
          </a:xfrm>
          <a:prstGeom prst="rect">
            <a:avLst/>
          </a:prstGeom>
        </p:spPr>
      </p:pic>
      <p:pic>
        <p:nvPicPr>
          <p:cNvPr id="33" name="bg object 33"/>
          <p:cNvPicPr/>
          <p:nvPr/>
        </p:nvPicPr>
        <p:blipFill>
          <a:blip r:embed="rId11" cstate="print"/>
          <a:stretch>
            <a:fillRect/>
          </a:stretch>
        </p:blipFill>
        <p:spPr>
          <a:xfrm>
            <a:off x="401954" y="667130"/>
            <a:ext cx="577596" cy="631698"/>
          </a:xfrm>
          <a:prstGeom prst="rect">
            <a:avLst/>
          </a:prstGeom>
        </p:spPr>
      </p:pic>
      <p:sp>
        <p:nvSpPr>
          <p:cNvPr id="34" name="bg object 34"/>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2" cstate="print"/>
          <a:stretch>
            <a:fillRect/>
          </a:stretch>
        </p:blipFill>
        <p:spPr>
          <a:xfrm>
            <a:off x="8488680" y="6146291"/>
            <a:ext cx="313829" cy="313829"/>
          </a:xfrm>
          <a:prstGeom prst="rect">
            <a:avLst/>
          </a:prstGeom>
        </p:spPr>
      </p:pic>
      <p:pic>
        <p:nvPicPr>
          <p:cNvPr id="36" name="bg object 36"/>
          <p:cNvPicPr/>
          <p:nvPr/>
        </p:nvPicPr>
        <p:blipFill>
          <a:blip r:embed="rId13"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4" cstate="print"/>
          <a:stretch>
            <a:fillRect/>
          </a:stretch>
        </p:blipFill>
        <p:spPr>
          <a:xfrm>
            <a:off x="8412480" y="6070091"/>
            <a:ext cx="237807" cy="237807"/>
          </a:xfrm>
          <a:prstGeom prst="rect">
            <a:avLst/>
          </a:prstGeom>
        </p:spPr>
      </p:pic>
      <p:pic>
        <p:nvPicPr>
          <p:cNvPr id="40" name="bg object 40"/>
          <p:cNvPicPr/>
          <p:nvPr/>
        </p:nvPicPr>
        <p:blipFill>
          <a:blip r:embed="rId15"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42" name="bg object 42"/>
          <p:cNvPicPr/>
          <p:nvPr/>
        </p:nvPicPr>
        <p:blipFill>
          <a:blip r:embed="rId16" cstate="print"/>
          <a:stretch>
            <a:fillRect/>
          </a:stretch>
        </p:blipFill>
        <p:spPr>
          <a:xfrm>
            <a:off x="0" y="0"/>
            <a:ext cx="8699754" cy="6857998"/>
          </a:xfrm>
          <a:prstGeom prst="rect">
            <a:avLst/>
          </a:prstGeom>
        </p:spPr>
      </p:pic>
      <p:sp>
        <p:nvSpPr>
          <p:cNvPr id="43" name="bg object 4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44" name="bg object 44"/>
          <p:cNvPicPr/>
          <p:nvPr/>
        </p:nvPicPr>
        <p:blipFill>
          <a:blip r:embed="rId17" cstate="print"/>
          <a:stretch>
            <a:fillRect/>
          </a:stretch>
        </p:blipFill>
        <p:spPr>
          <a:xfrm>
            <a:off x="2286" y="0"/>
            <a:ext cx="6208014" cy="6857999"/>
          </a:xfrm>
          <a:prstGeom prst="rect">
            <a:avLst/>
          </a:prstGeom>
        </p:spPr>
      </p:pic>
      <p:sp>
        <p:nvSpPr>
          <p:cNvPr id="45" name="bg object 4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46" name="bg object 46"/>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47" name="bg object 47"/>
          <p:cNvPicPr/>
          <p:nvPr/>
        </p:nvPicPr>
        <p:blipFill>
          <a:blip r:embed="rId18" cstate="print"/>
          <a:stretch>
            <a:fillRect/>
          </a:stretch>
        </p:blipFill>
        <p:spPr>
          <a:xfrm>
            <a:off x="2286" y="0"/>
            <a:ext cx="3735324" cy="5069586"/>
          </a:xfrm>
          <a:prstGeom prst="rect">
            <a:avLst/>
          </a:prstGeom>
        </p:spPr>
      </p:pic>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641080" y="5993891"/>
            <a:ext cx="390156" cy="390156"/>
          </a:xfrm>
          <a:prstGeom prst="rect">
            <a:avLst/>
          </a:prstGeom>
        </p:spPr>
      </p:pic>
      <p:pic>
        <p:nvPicPr>
          <p:cNvPr id="18" name="bg object 18"/>
          <p:cNvPicPr/>
          <p:nvPr/>
        </p:nvPicPr>
        <p:blipFill>
          <a:blip r:embed="rId3"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52400" y="152400"/>
            <a:ext cx="1066800" cy="1143000"/>
          </a:xfrm>
          <a:prstGeom prst="rect">
            <a:avLst/>
          </a:prstGeom>
        </p:spPr>
      </p:pic>
      <p:pic>
        <p:nvPicPr>
          <p:cNvPr id="23" name="bg object 23"/>
          <p:cNvPicPr/>
          <p:nvPr/>
        </p:nvPicPr>
        <p:blipFill>
          <a:blip r:embed="rId5"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6" cstate="print"/>
          <a:stretch>
            <a:fillRect/>
          </a:stretch>
        </p:blipFill>
        <p:spPr>
          <a:xfrm>
            <a:off x="672084" y="434301"/>
            <a:ext cx="662965" cy="715556"/>
          </a:xfrm>
          <a:prstGeom prst="rect">
            <a:avLst/>
          </a:prstGeom>
        </p:spPr>
      </p:pic>
      <p:pic>
        <p:nvPicPr>
          <p:cNvPr id="27" name="bg object 27"/>
          <p:cNvPicPr/>
          <p:nvPr/>
        </p:nvPicPr>
        <p:blipFill>
          <a:blip r:embed="rId7" cstate="print"/>
          <a:stretch>
            <a:fillRect/>
          </a:stretch>
        </p:blipFill>
        <p:spPr>
          <a:xfrm>
            <a:off x="718185" y="457581"/>
            <a:ext cx="577596" cy="630174"/>
          </a:xfrm>
          <a:prstGeom prst="rect">
            <a:avLst/>
          </a:prstGeom>
        </p:spPr>
      </p:pic>
      <p:sp>
        <p:nvSpPr>
          <p:cNvPr id="28" name="bg object 28"/>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97357" y="957021"/>
            <a:ext cx="611873" cy="659942"/>
          </a:xfrm>
          <a:prstGeom prst="rect">
            <a:avLst/>
          </a:prstGeom>
        </p:spPr>
      </p:pic>
      <p:pic>
        <p:nvPicPr>
          <p:cNvPr id="30" name="bg object 30"/>
          <p:cNvPicPr/>
          <p:nvPr/>
        </p:nvPicPr>
        <p:blipFill>
          <a:blip r:embed="rId9"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0" cstate="print"/>
          <a:stretch>
            <a:fillRect/>
          </a:stretch>
        </p:blipFill>
        <p:spPr>
          <a:xfrm>
            <a:off x="355854" y="643864"/>
            <a:ext cx="662965" cy="717067"/>
          </a:xfrm>
          <a:prstGeom prst="rect">
            <a:avLst/>
          </a:prstGeom>
        </p:spPr>
      </p:pic>
      <p:pic>
        <p:nvPicPr>
          <p:cNvPr id="33" name="bg object 33"/>
          <p:cNvPicPr/>
          <p:nvPr/>
        </p:nvPicPr>
        <p:blipFill>
          <a:blip r:embed="rId11" cstate="print"/>
          <a:stretch>
            <a:fillRect/>
          </a:stretch>
        </p:blipFill>
        <p:spPr>
          <a:xfrm>
            <a:off x="401954" y="667130"/>
            <a:ext cx="577596" cy="631698"/>
          </a:xfrm>
          <a:prstGeom prst="rect">
            <a:avLst/>
          </a:prstGeom>
        </p:spPr>
      </p:pic>
      <p:sp>
        <p:nvSpPr>
          <p:cNvPr id="34" name="bg object 34"/>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2" cstate="print"/>
          <a:stretch>
            <a:fillRect/>
          </a:stretch>
        </p:blipFill>
        <p:spPr>
          <a:xfrm>
            <a:off x="8488680" y="6146291"/>
            <a:ext cx="313829" cy="313829"/>
          </a:xfrm>
          <a:prstGeom prst="rect">
            <a:avLst/>
          </a:prstGeom>
        </p:spPr>
      </p:pic>
      <p:pic>
        <p:nvPicPr>
          <p:cNvPr id="36" name="bg object 36"/>
          <p:cNvPicPr/>
          <p:nvPr/>
        </p:nvPicPr>
        <p:blipFill>
          <a:blip r:embed="rId13"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199"/>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4" cstate="print"/>
          <a:stretch>
            <a:fillRect/>
          </a:stretch>
        </p:blipFill>
        <p:spPr>
          <a:xfrm>
            <a:off x="8412480" y="6070091"/>
            <a:ext cx="237807" cy="237807"/>
          </a:xfrm>
          <a:prstGeom prst="rect">
            <a:avLst/>
          </a:prstGeom>
        </p:spPr>
      </p:pic>
      <p:pic>
        <p:nvPicPr>
          <p:cNvPr id="40" name="bg object 40"/>
          <p:cNvPicPr/>
          <p:nvPr/>
        </p:nvPicPr>
        <p:blipFill>
          <a:blip r:embed="rId15"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42" name="bg object 42"/>
          <p:cNvPicPr/>
          <p:nvPr/>
        </p:nvPicPr>
        <p:blipFill>
          <a:blip r:embed="rId16" cstate="print"/>
          <a:stretch>
            <a:fillRect/>
          </a:stretch>
        </p:blipFill>
        <p:spPr>
          <a:xfrm>
            <a:off x="0" y="0"/>
            <a:ext cx="7892160" cy="6858000"/>
          </a:xfrm>
          <a:prstGeom prst="rect">
            <a:avLst/>
          </a:prstGeom>
        </p:spPr>
      </p:pic>
      <p:sp>
        <p:nvSpPr>
          <p:cNvPr id="43" name="bg object 43"/>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022276"/>
          </a:solidFill>
        </p:spPr>
        <p:txBody>
          <a:bodyPr wrap="square" lIns="0" tIns="0" rIns="0" bIns="0" rtlCol="0"/>
          <a:lstStyle/>
          <a:p>
            <a:endParaRPr/>
          </a:p>
        </p:txBody>
      </p:sp>
      <p:pic>
        <p:nvPicPr>
          <p:cNvPr id="44" name="bg object 44"/>
          <p:cNvPicPr/>
          <p:nvPr/>
        </p:nvPicPr>
        <p:blipFill>
          <a:blip r:embed="rId17" cstate="print"/>
          <a:stretch>
            <a:fillRect/>
          </a:stretch>
        </p:blipFill>
        <p:spPr>
          <a:xfrm>
            <a:off x="0" y="0"/>
            <a:ext cx="6012815" cy="6858000"/>
          </a:xfrm>
          <a:prstGeom prst="rect">
            <a:avLst/>
          </a:prstGeom>
        </p:spPr>
      </p:pic>
      <p:sp>
        <p:nvSpPr>
          <p:cNvPr id="45" name="bg object 45"/>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46" name="bg object 46"/>
          <p:cNvPicPr/>
          <p:nvPr/>
        </p:nvPicPr>
        <p:blipFill>
          <a:blip r:embed="rId18" cstate="print"/>
          <a:stretch>
            <a:fillRect/>
          </a:stretch>
        </p:blipFill>
        <p:spPr>
          <a:xfrm>
            <a:off x="0" y="0"/>
            <a:ext cx="4124706" cy="5180583"/>
          </a:xfrm>
          <a:prstGeom prst="rect">
            <a:avLst/>
          </a:prstGeom>
        </p:spPr>
      </p:pic>
      <p:sp>
        <p:nvSpPr>
          <p:cNvPr id="47" name="bg object 4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1125D"/>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41080" y="5993891"/>
            <a:ext cx="390156" cy="390156"/>
          </a:xfrm>
          <a:prstGeom prst="rect">
            <a:avLst/>
          </a:prstGeom>
        </p:spPr>
      </p:pic>
      <p:pic>
        <p:nvPicPr>
          <p:cNvPr id="18" name="bg object 18"/>
          <p:cNvPicPr/>
          <p:nvPr/>
        </p:nvPicPr>
        <p:blipFill>
          <a:blip r:embed="rId8" cstate="print"/>
          <a:stretch>
            <a:fillRect/>
          </a:stretch>
        </p:blipFill>
        <p:spPr>
          <a:xfrm>
            <a:off x="8687181" y="6020180"/>
            <a:ext cx="304800" cy="304800"/>
          </a:xfrm>
          <a:prstGeom prst="rect">
            <a:avLst/>
          </a:prstGeom>
        </p:spPr>
      </p:pic>
      <p:sp>
        <p:nvSpPr>
          <p:cNvPr id="19" name="bg object 19"/>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20" name="bg object 20"/>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21" name="bg object 21"/>
          <p:cNvSpPr/>
          <p:nvPr/>
        </p:nvSpPr>
        <p:spPr>
          <a:xfrm>
            <a:off x="0" y="6476999"/>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152400" y="152400"/>
            <a:ext cx="1066800" cy="1143000"/>
          </a:xfrm>
          <a:prstGeom prst="rect">
            <a:avLst/>
          </a:prstGeom>
        </p:spPr>
      </p:pic>
      <p:pic>
        <p:nvPicPr>
          <p:cNvPr id="23" name="bg object 23"/>
          <p:cNvPicPr/>
          <p:nvPr/>
        </p:nvPicPr>
        <p:blipFill>
          <a:blip r:embed="rId10" cstate="print"/>
          <a:stretch>
            <a:fillRect/>
          </a:stretch>
        </p:blipFill>
        <p:spPr>
          <a:xfrm>
            <a:off x="92202" y="1325117"/>
            <a:ext cx="454228" cy="486917"/>
          </a:xfrm>
          <a:prstGeom prst="rect">
            <a:avLst/>
          </a:prstGeom>
        </p:spPr>
      </p:pic>
      <p:sp>
        <p:nvSpPr>
          <p:cNvPr id="24" name="bg object 24"/>
          <p:cNvSpPr/>
          <p:nvPr/>
        </p:nvSpPr>
        <p:spPr>
          <a:xfrm>
            <a:off x="138303" y="1351407"/>
            <a:ext cx="368935" cy="401955"/>
          </a:xfrm>
          <a:custGeom>
            <a:avLst/>
            <a:gdLst/>
            <a:ahLst/>
            <a:cxnLst/>
            <a:rect l="l" t="t" r="r" b="b"/>
            <a:pathLst>
              <a:path w="368934" h="401955">
                <a:moveTo>
                  <a:pt x="368808" y="0"/>
                </a:moveTo>
                <a:lnTo>
                  <a:pt x="0" y="0"/>
                </a:lnTo>
                <a:lnTo>
                  <a:pt x="0" y="401574"/>
                </a:lnTo>
                <a:lnTo>
                  <a:pt x="368808" y="401574"/>
                </a:lnTo>
                <a:lnTo>
                  <a:pt x="368808" y="0"/>
                </a:lnTo>
                <a:close/>
              </a:path>
            </a:pathLst>
          </a:custGeom>
          <a:solidFill>
            <a:srgbClr val="C7EFFA"/>
          </a:solidFill>
        </p:spPr>
        <p:txBody>
          <a:bodyPr wrap="square" lIns="0" tIns="0" rIns="0" bIns="0" rtlCol="0"/>
          <a:lstStyle/>
          <a:p>
            <a:endParaRPr/>
          </a:p>
        </p:txBody>
      </p:sp>
      <p:sp>
        <p:nvSpPr>
          <p:cNvPr id="25" name="bg object 25"/>
          <p:cNvSpPr/>
          <p:nvPr/>
        </p:nvSpPr>
        <p:spPr>
          <a:xfrm>
            <a:off x="138303" y="1351407"/>
            <a:ext cx="368935" cy="401955"/>
          </a:xfrm>
          <a:custGeom>
            <a:avLst/>
            <a:gdLst/>
            <a:ahLst/>
            <a:cxnLst/>
            <a:rect l="l" t="t" r="r" b="b"/>
            <a:pathLst>
              <a:path w="368934" h="401955">
                <a:moveTo>
                  <a:pt x="0" y="401574"/>
                </a:moveTo>
                <a:lnTo>
                  <a:pt x="368808" y="401574"/>
                </a:lnTo>
                <a:lnTo>
                  <a:pt x="368808" y="0"/>
                </a:lnTo>
                <a:lnTo>
                  <a:pt x="0" y="0"/>
                </a:lnTo>
                <a:lnTo>
                  <a:pt x="0" y="401574"/>
                </a:lnTo>
                <a:close/>
              </a:path>
            </a:pathLst>
          </a:custGeom>
          <a:ln w="9906">
            <a:solidFill>
              <a:srgbClr val="099DC5"/>
            </a:solidFill>
          </a:ln>
        </p:spPr>
        <p:txBody>
          <a:bodyPr wrap="square" lIns="0" tIns="0" rIns="0" bIns="0" rtlCol="0"/>
          <a:lstStyle/>
          <a:p>
            <a:endParaRPr/>
          </a:p>
        </p:txBody>
      </p:sp>
      <p:pic>
        <p:nvPicPr>
          <p:cNvPr id="26" name="bg object 26"/>
          <p:cNvPicPr/>
          <p:nvPr/>
        </p:nvPicPr>
        <p:blipFill>
          <a:blip r:embed="rId11" cstate="print"/>
          <a:stretch>
            <a:fillRect/>
          </a:stretch>
        </p:blipFill>
        <p:spPr>
          <a:xfrm>
            <a:off x="672084" y="434301"/>
            <a:ext cx="662965" cy="715556"/>
          </a:xfrm>
          <a:prstGeom prst="rect">
            <a:avLst/>
          </a:prstGeom>
        </p:spPr>
      </p:pic>
      <p:pic>
        <p:nvPicPr>
          <p:cNvPr id="27" name="bg object 27"/>
          <p:cNvPicPr/>
          <p:nvPr/>
        </p:nvPicPr>
        <p:blipFill>
          <a:blip r:embed="rId12" cstate="print"/>
          <a:stretch>
            <a:fillRect/>
          </a:stretch>
        </p:blipFill>
        <p:spPr>
          <a:xfrm>
            <a:off x="718185" y="457581"/>
            <a:ext cx="577596" cy="630174"/>
          </a:xfrm>
          <a:prstGeom prst="rect">
            <a:avLst/>
          </a:prstGeom>
        </p:spPr>
      </p:pic>
      <p:sp>
        <p:nvSpPr>
          <p:cNvPr id="28" name="bg object 28"/>
          <p:cNvSpPr/>
          <p:nvPr/>
        </p:nvSpPr>
        <p:spPr>
          <a:xfrm>
            <a:off x="718185" y="457581"/>
            <a:ext cx="577850" cy="630555"/>
          </a:xfrm>
          <a:custGeom>
            <a:avLst/>
            <a:gdLst/>
            <a:ahLst/>
            <a:cxnLst/>
            <a:rect l="l" t="t" r="r" b="b"/>
            <a:pathLst>
              <a:path w="577850" h="630555">
                <a:moveTo>
                  <a:pt x="0" y="630174"/>
                </a:moveTo>
                <a:lnTo>
                  <a:pt x="577596" y="630174"/>
                </a:lnTo>
                <a:lnTo>
                  <a:pt x="577596" y="0"/>
                </a:lnTo>
                <a:lnTo>
                  <a:pt x="0" y="0"/>
                </a:lnTo>
                <a:lnTo>
                  <a:pt x="0" y="630174"/>
                </a:lnTo>
                <a:close/>
              </a:path>
            </a:pathLst>
          </a:custGeom>
          <a:ln w="9906">
            <a:solidFill>
              <a:srgbClr val="F8F8F8"/>
            </a:solidFill>
          </a:ln>
        </p:spPr>
        <p:txBody>
          <a:bodyPr wrap="square" lIns="0" tIns="0" rIns="0" bIns="0" rtlCol="0"/>
          <a:lstStyle/>
          <a:p>
            <a:endParaRPr/>
          </a:p>
        </p:txBody>
      </p:sp>
      <p:pic>
        <p:nvPicPr>
          <p:cNvPr id="29" name="bg object 29"/>
          <p:cNvPicPr/>
          <p:nvPr/>
        </p:nvPicPr>
        <p:blipFill>
          <a:blip r:embed="rId13" cstate="print"/>
          <a:stretch>
            <a:fillRect/>
          </a:stretch>
        </p:blipFill>
        <p:spPr>
          <a:xfrm>
            <a:off x="197357" y="957021"/>
            <a:ext cx="611873" cy="659942"/>
          </a:xfrm>
          <a:prstGeom prst="rect">
            <a:avLst/>
          </a:prstGeom>
        </p:spPr>
      </p:pic>
      <p:pic>
        <p:nvPicPr>
          <p:cNvPr id="30" name="bg object 30"/>
          <p:cNvPicPr/>
          <p:nvPr/>
        </p:nvPicPr>
        <p:blipFill>
          <a:blip r:embed="rId14" cstate="print"/>
          <a:stretch>
            <a:fillRect/>
          </a:stretch>
        </p:blipFill>
        <p:spPr>
          <a:xfrm>
            <a:off x="243459" y="983361"/>
            <a:ext cx="526542" cy="574548"/>
          </a:xfrm>
          <a:prstGeom prst="rect">
            <a:avLst/>
          </a:prstGeom>
        </p:spPr>
      </p:pic>
      <p:sp>
        <p:nvSpPr>
          <p:cNvPr id="31" name="bg object 31"/>
          <p:cNvSpPr/>
          <p:nvPr/>
        </p:nvSpPr>
        <p:spPr>
          <a:xfrm>
            <a:off x="243459" y="983361"/>
            <a:ext cx="527050" cy="574675"/>
          </a:xfrm>
          <a:custGeom>
            <a:avLst/>
            <a:gdLst/>
            <a:ahLst/>
            <a:cxnLst/>
            <a:rect l="l" t="t" r="r" b="b"/>
            <a:pathLst>
              <a:path w="527050" h="574675">
                <a:moveTo>
                  <a:pt x="0" y="574548"/>
                </a:moveTo>
                <a:lnTo>
                  <a:pt x="526542" y="574548"/>
                </a:lnTo>
                <a:lnTo>
                  <a:pt x="526542" y="0"/>
                </a:lnTo>
                <a:lnTo>
                  <a:pt x="0" y="0"/>
                </a:lnTo>
                <a:lnTo>
                  <a:pt x="0" y="574548"/>
                </a:lnTo>
                <a:close/>
              </a:path>
            </a:pathLst>
          </a:custGeom>
          <a:ln w="9906">
            <a:solidFill>
              <a:srgbClr val="099DC5"/>
            </a:solidFill>
          </a:ln>
        </p:spPr>
        <p:txBody>
          <a:bodyPr wrap="square" lIns="0" tIns="0" rIns="0" bIns="0" rtlCol="0"/>
          <a:lstStyle/>
          <a:p>
            <a:endParaRPr/>
          </a:p>
        </p:txBody>
      </p:sp>
      <p:pic>
        <p:nvPicPr>
          <p:cNvPr id="32" name="bg object 32"/>
          <p:cNvPicPr/>
          <p:nvPr/>
        </p:nvPicPr>
        <p:blipFill>
          <a:blip r:embed="rId15" cstate="print"/>
          <a:stretch>
            <a:fillRect/>
          </a:stretch>
        </p:blipFill>
        <p:spPr>
          <a:xfrm>
            <a:off x="355854" y="643864"/>
            <a:ext cx="662965" cy="717067"/>
          </a:xfrm>
          <a:prstGeom prst="rect">
            <a:avLst/>
          </a:prstGeom>
        </p:spPr>
      </p:pic>
      <p:pic>
        <p:nvPicPr>
          <p:cNvPr id="33" name="bg object 33"/>
          <p:cNvPicPr/>
          <p:nvPr/>
        </p:nvPicPr>
        <p:blipFill>
          <a:blip r:embed="rId16" cstate="print"/>
          <a:stretch>
            <a:fillRect/>
          </a:stretch>
        </p:blipFill>
        <p:spPr>
          <a:xfrm>
            <a:off x="401954" y="667130"/>
            <a:ext cx="577596" cy="631698"/>
          </a:xfrm>
          <a:prstGeom prst="rect">
            <a:avLst/>
          </a:prstGeom>
        </p:spPr>
      </p:pic>
      <p:sp>
        <p:nvSpPr>
          <p:cNvPr id="34" name="bg object 34"/>
          <p:cNvSpPr/>
          <p:nvPr/>
        </p:nvSpPr>
        <p:spPr>
          <a:xfrm>
            <a:off x="401954" y="667130"/>
            <a:ext cx="577850" cy="631825"/>
          </a:xfrm>
          <a:custGeom>
            <a:avLst/>
            <a:gdLst/>
            <a:ahLst/>
            <a:cxnLst/>
            <a:rect l="l" t="t" r="r" b="b"/>
            <a:pathLst>
              <a:path w="577850" h="631825">
                <a:moveTo>
                  <a:pt x="0" y="631698"/>
                </a:moveTo>
                <a:lnTo>
                  <a:pt x="577596" y="631698"/>
                </a:lnTo>
                <a:lnTo>
                  <a:pt x="577596" y="0"/>
                </a:lnTo>
                <a:lnTo>
                  <a:pt x="0" y="0"/>
                </a:lnTo>
                <a:lnTo>
                  <a:pt x="0" y="631698"/>
                </a:lnTo>
                <a:close/>
              </a:path>
            </a:pathLst>
          </a:custGeom>
          <a:ln w="9906">
            <a:solidFill>
              <a:srgbClr val="099DC5"/>
            </a:solidFill>
          </a:ln>
        </p:spPr>
        <p:txBody>
          <a:bodyPr wrap="square" lIns="0" tIns="0" rIns="0" bIns="0" rtlCol="0"/>
          <a:lstStyle/>
          <a:p>
            <a:endParaRPr/>
          </a:p>
        </p:txBody>
      </p:sp>
      <p:pic>
        <p:nvPicPr>
          <p:cNvPr id="35" name="bg object 35"/>
          <p:cNvPicPr/>
          <p:nvPr/>
        </p:nvPicPr>
        <p:blipFill>
          <a:blip r:embed="rId17" cstate="print"/>
          <a:stretch>
            <a:fillRect/>
          </a:stretch>
        </p:blipFill>
        <p:spPr>
          <a:xfrm>
            <a:off x="8488680" y="6146291"/>
            <a:ext cx="313829" cy="313829"/>
          </a:xfrm>
          <a:prstGeom prst="rect">
            <a:avLst/>
          </a:prstGeom>
        </p:spPr>
      </p:pic>
      <p:pic>
        <p:nvPicPr>
          <p:cNvPr id="36" name="bg object 36"/>
          <p:cNvPicPr/>
          <p:nvPr/>
        </p:nvPicPr>
        <p:blipFill>
          <a:blip r:embed="rId18" cstate="print"/>
          <a:stretch>
            <a:fillRect/>
          </a:stretch>
        </p:blipFill>
        <p:spPr>
          <a:xfrm>
            <a:off x="8534781" y="6172580"/>
            <a:ext cx="228600" cy="228600"/>
          </a:xfrm>
          <a:prstGeom prst="rect">
            <a:avLst/>
          </a:prstGeom>
        </p:spPr>
      </p:pic>
      <p:sp>
        <p:nvSpPr>
          <p:cNvPr id="37" name="bg object 37"/>
          <p:cNvSpPr/>
          <p:nvPr/>
        </p:nvSpPr>
        <p:spPr>
          <a:xfrm>
            <a:off x="8534781" y="6172580"/>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9906">
            <a:solidFill>
              <a:srgbClr val="099DC5"/>
            </a:solidFill>
          </a:ln>
        </p:spPr>
        <p:txBody>
          <a:bodyPr wrap="square" lIns="0" tIns="0" rIns="0" bIns="0" rtlCol="0"/>
          <a:lstStyle/>
          <a:p>
            <a:endParaRPr/>
          </a:p>
        </p:txBody>
      </p:sp>
      <p:sp>
        <p:nvSpPr>
          <p:cNvPr id="38" name="bg object 38"/>
          <p:cNvSpPr/>
          <p:nvPr/>
        </p:nvSpPr>
        <p:spPr>
          <a:xfrm>
            <a:off x="8839200" y="6172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01125D"/>
          </a:solidFill>
        </p:spPr>
        <p:txBody>
          <a:bodyPr wrap="square" lIns="0" tIns="0" rIns="0" bIns="0" rtlCol="0"/>
          <a:lstStyle/>
          <a:p>
            <a:endParaRPr/>
          </a:p>
        </p:txBody>
      </p:sp>
      <p:pic>
        <p:nvPicPr>
          <p:cNvPr id="39" name="bg object 39"/>
          <p:cNvPicPr/>
          <p:nvPr/>
        </p:nvPicPr>
        <p:blipFill>
          <a:blip r:embed="rId19" cstate="print"/>
          <a:stretch>
            <a:fillRect/>
          </a:stretch>
        </p:blipFill>
        <p:spPr>
          <a:xfrm>
            <a:off x="8412480" y="6070091"/>
            <a:ext cx="237807" cy="237807"/>
          </a:xfrm>
          <a:prstGeom prst="rect">
            <a:avLst/>
          </a:prstGeom>
        </p:spPr>
      </p:pic>
      <p:pic>
        <p:nvPicPr>
          <p:cNvPr id="40" name="bg object 40"/>
          <p:cNvPicPr/>
          <p:nvPr/>
        </p:nvPicPr>
        <p:blipFill>
          <a:blip r:embed="rId20" cstate="print"/>
          <a:stretch>
            <a:fillRect/>
          </a:stretch>
        </p:blipFill>
        <p:spPr>
          <a:xfrm>
            <a:off x="8458581" y="6096380"/>
            <a:ext cx="152400" cy="152400"/>
          </a:xfrm>
          <a:prstGeom prst="rect">
            <a:avLst/>
          </a:prstGeom>
        </p:spPr>
      </p:pic>
      <p:sp>
        <p:nvSpPr>
          <p:cNvPr id="41" name="bg object 41"/>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sp>
        <p:nvSpPr>
          <p:cNvPr id="2" name="Holder 2"/>
          <p:cNvSpPr>
            <a:spLocks noGrp="1"/>
          </p:cNvSpPr>
          <p:nvPr>
            <p:ph type="title"/>
          </p:nvPr>
        </p:nvSpPr>
        <p:spPr>
          <a:xfrm>
            <a:off x="368300" y="299465"/>
            <a:ext cx="7485380" cy="720725"/>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a:xfrm>
            <a:off x="843025" y="1431544"/>
            <a:ext cx="7705725" cy="1671320"/>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78739" y="6709830"/>
            <a:ext cx="883285" cy="150495"/>
          </a:xfrm>
          <a:prstGeom prst="rect">
            <a:avLst/>
          </a:prstGeom>
        </p:spPr>
        <p:txBody>
          <a:bodyPr wrap="square" lIns="0" tIns="0" rIns="0" bIns="0">
            <a:spAutoFit/>
          </a:bodyPr>
          <a:lstStyle>
            <a:lvl1pPr>
              <a:defRPr sz="800" b="0" i="0">
                <a:solidFill>
                  <a:srgbClr val="01050E"/>
                </a:solidFill>
                <a:latin typeface="Verdana"/>
                <a:cs typeface="Verdana"/>
              </a:defRPr>
            </a:lvl1p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4642865" y="6507425"/>
            <a:ext cx="4499609" cy="196850"/>
          </a:xfrm>
          <a:prstGeom prst="rect">
            <a:avLst/>
          </a:prstGeom>
        </p:spPr>
        <p:txBody>
          <a:bodyPr wrap="square" lIns="0" tIns="0" rIns="0" bIns="0">
            <a:spAutoFit/>
          </a:bodyPr>
          <a:lstStyle>
            <a:lvl1pPr>
              <a:defRPr sz="1100" b="0" i="0">
                <a:solidFill>
                  <a:schemeClr val="bg1"/>
                </a:solidFill>
                <a:latin typeface="Verdana"/>
                <a:cs typeface="Verdana"/>
              </a:defRPr>
            </a:lvl1p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bradfrost.com/blog/web/mobile-fir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17.png"/><Relationship Id="rId10" Type="http://schemas.openxmlformats.org/officeDocument/2006/relationships/image" Target="../media/image39.png"/><Relationship Id="rId4" Type="http://schemas.openxmlformats.org/officeDocument/2006/relationships/image" Target="../media/image16.png"/><Relationship Id="rId9" Type="http://schemas.openxmlformats.org/officeDocument/2006/relationships/image" Target="../media/image38.png"/><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www.w3school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www.smashingmagazin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0.jpg"/><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772" y="923797"/>
            <a:ext cx="5665470" cy="3567429"/>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FF"/>
                </a:solidFill>
                <a:latin typeface="Carlito"/>
                <a:cs typeface="Carlito"/>
              </a:rPr>
              <a:t>Session</a:t>
            </a:r>
            <a:r>
              <a:rPr sz="4400" spc="-150" dirty="0">
                <a:solidFill>
                  <a:srgbClr val="FFFFFF"/>
                </a:solidFill>
                <a:latin typeface="Carlito"/>
                <a:cs typeface="Carlito"/>
              </a:rPr>
              <a:t> </a:t>
            </a:r>
            <a:r>
              <a:rPr sz="4400" spc="-50" dirty="0">
                <a:solidFill>
                  <a:srgbClr val="FFFFFF"/>
                </a:solidFill>
                <a:latin typeface="Carlito"/>
                <a:cs typeface="Carlito"/>
              </a:rPr>
              <a:t>3</a:t>
            </a:r>
            <a:endParaRPr sz="4400">
              <a:latin typeface="Carlito"/>
              <a:cs typeface="Carlito"/>
            </a:endParaRPr>
          </a:p>
          <a:p>
            <a:pPr>
              <a:lnSpc>
                <a:spcPct val="100000"/>
              </a:lnSpc>
              <a:spcBef>
                <a:spcPts val="1395"/>
              </a:spcBef>
            </a:pPr>
            <a:endParaRPr sz="4400">
              <a:latin typeface="Carlito"/>
              <a:cs typeface="Carlito"/>
            </a:endParaRPr>
          </a:p>
          <a:p>
            <a:pPr marL="1229995" marR="5080">
              <a:lnSpc>
                <a:spcPct val="100000"/>
              </a:lnSpc>
            </a:pPr>
            <a:r>
              <a:rPr sz="4400" b="1" spc="-465" dirty="0">
                <a:solidFill>
                  <a:srgbClr val="FFFFFF"/>
                </a:solidFill>
                <a:latin typeface="Verdana"/>
                <a:cs typeface="Verdana"/>
              </a:rPr>
              <a:t>Understanding </a:t>
            </a:r>
            <a:r>
              <a:rPr sz="4400" b="1" spc="-440" dirty="0">
                <a:solidFill>
                  <a:srgbClr val="FFFFFF"/>
                </a:solidFill>
                <a:latin typeface="Verdana"/>
                <a:cs typeface="Verdana"/>
              </a:rPr>
              <a:t>Responsive</a:t>
            </a:r>
            <a:r>
              <a:rPr sz="4400" b="1" spc="-270" dirty="0">
                <a:solidFill>
                  <a:srgbClr val="FFFFFF"/>
                </a:solidFill>
                <a:latin typeface="Verdana"/>
                <a:cs typeface="Verdana"/>
              </a:rPr>
              <a:t> </a:t>
            </a:r>
            <a:r>
              <a:rPr sz="4400" b="1" spc="-470" dirty="0">
                <a:solidFill>
                  <a:srgbClr val="FFFFFF"/>
                </a:solidFill>
                <a:latin typeface="Verdana"/>
                <a:cs typeface="Verdana"/>
              </a:rPr>
              <a:t>Web </a:t>
            </a:r>
            <a:r>
              <a:rPr sz="4400" b="1" spc="-440" dirty="0">
                <a:solidFill>
                  <a:srgbClr val="FFFFFF"/>
                </a:solidFill>
                <a:latin typeface="Verdana"/>
                <a:cs typeface="Verdana"/>
              </a:rPr>
              <a:t>Design</a:t>
            </a:r>
            <a:endParaRPr sz="4400">
              <a:latin typeface="Verdana"/>
              <a:cs typeface="Verdana"/>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2286" y="0"/>
              <a:ext cx="3735324" cy="5069586"/>
            </a:xfrm>
            <a:prstGeom prst="rect">
              <a:avLst/>
            </a:prstGeom>
          </p:spPr>
        </p:pic>
      </p:grpSp>
      <p:sp>
        <p:nvSpPr>
          <p:cNvPr id="9" name="object 9"/>
          <p:cNvSpPr txBox="1"/>
          <p:nvPr/>
        </p:nvSpPr>
        <p:spPr>
          <a:xfrm>
            <a:off x="843025" y="1388617"/>
            <a:ext cx="6558915" cy="574040"/>
          </a:xfrm>
          <a:prstGeom prst="rect">
            <a:avLst/>
          </a:prstGeom>
        </p:spPr>
        <p:txBody>
          <a:bodyPr vert="horz" wrap="square" lIns="0" tIns="12700" rIns="0" bIns="0" rtlCol="0">
            <a:spAutoFit/>
          </a:bodyPr>
          <a:lstStyle/>
          <a:p>
            <a:pPr marL="12700" marR="5080">
              <a:lnSpc>
                <a:spcPct val="100000"/>
              </a:lnSpc>
              <a:spcBef>
                <a:spcPts val="100"/>
              </a:spcBef>
            </a:pPr>
            <a:r>
              <a:rPr sz="1800" spc="-204" dirty="0">
                <a:solidFill>
                  <a:srgbClr val="FFFFFF"/>
                </a:solidFill>
                <a:latin typeface="Verdana"/>
                <a:cs typeface="Verdana"/>
              </a:rPr>
              <a:t>In</a:t>
            </a:r>
            <a:r>
              <a:rPr sz="1800" spc="-114"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spc="-165" dirty="0">
                <a:solidFill>
                  <a:srgbClr val="FFFFFF"/>
                </a:solidFill>
                <a:latin typeface="Verdana"/>
                <a:cs typeface="Verdana"/>
              </a:rPr>
              <a:t>first</a:t>
            </a:r>
            <a:r>
              <a:rPr sz="1800" spc="-114" dirty="0">
                <a:solidFill>
                  <a:srgbClr val="FFFFFF"/>
                </a:solidFill>
                <a:latin typeface="Verdana"/>
                <a:cs typeface="Verdana"/>
              </a:rPr>
              <a:t> </a:t>
            </a:r>
            <a:r>
              <a:rPr sz="1800" spc="-70" dirty="0">
                <a:solidFill>
                  <a:srgbClr val="FFFFFF"/>
                </a:solidFill>
                <a:latin typeface="Verdana"/>
                <a:cs typeface="Verdana"/>
              </a:rPr>
              <a:t>layer,</a:t>
            </a:r>
            <a:r>
              <a:rPr sz="1800" spc="-120" dirty="0">
                <a:solidFill>
                  <a:srgbClr val="FFFFFF"/>
                </a:solidFill>
                <a:latin typeface="Verdana"/>
                <a:cs typeface="Verdana"/>
              </a:rPr>
              <a:t> </a:t>
            </a:r>
            <a:r>
              <a:rPr sz="1800" spc="-20" dirty="0">
                <a:solidFill>
                  <a:srgbClr val="FFFFFF"/>
                </a:solidFill>
                <a:latin typeface="Verdana"/>
                <a:cs typeface="Verdana"/>
              </a:rPr>
              <a:t>semantic</a:t>
            </a:r>
            <a:r>
              <a:rPr sz="1800" spc="-110" dirty="0">
                <a:solidFill>
                  <a:srgbClr val="FFFFFF"/>
                </a:solidFill>
                <a:latin typeface="Verdana"/>
                <a:cs typeface="Verdana"/>
              </a:rPr>
              <a:t> </a:t>
            </a:r>
            <a:r>
              <a:rPr sz="1800" spc="-114" dirty="0">
                <a:solidFill>
                  <a:srgbClr val="FFFFFF"/>
                </a:solidFill>
                <a:latin typeface="Verdana"/>
                <a:cs typeface="Verdana"/>
              </a:rPr>
              <a:t>mark-</a:t>
            </a:r>
            <a:r>
              <a:rPr sz="1800" dirty="0">
                <a:solidFill>
                  <a:srgbClr val="FFFFFF"/>
                </a:solidFill>
                <a:latin typeface="Verdana"/>
                <a:cs typeface="Verdana"/>
              </a:rPr>
              <a:t>up</a:t>
            </a:r>
            <a:r>
              <a:rPr sz="1800" spc="-135" dirty="0">
                <a:solidFill>
                  <a:srgbClr val="FFFFFF"/>
                </a:solidFill>
                <a:latin typeface="Verdana"/>
                <a:cs typeface="Verdana"/>
              </a:rPr>
              <a:t> </a:t>
            </a:r>
            <a:r>
              <a:rPr sz="1800" dirty="0">
                <a:solidFill>
                  <a:srgbClr val="FFFFFF"/>
                </a:solidFill>
                <a:latin typeface="Verdana"/>
                <a:cs typeface="Verdana"/>
              </a:rPr>
              <a:t>of</a:t>
            </a:r>
            <a:r>
              <a:rPr sz="1800" spc="-120" dirty="0">
                <a:solidFill>
                  <a:srgbClr val="FFFFFF"/>
                </a:solidFill>
                <a:latin typeface="Verdana"/>
                <a:cs typeface="Verdana"/>
              </a:rPr>
              <a:t> </a:t>
            </a:r>
            <a:r>
              <a:rPr sz="1800" spc="-10" dirty="0">
                <a:solidFill>
                  <a:srgbClr val="FFFFFF"/>
                </a:solidFill>
                <a:latin typeface="Verdana"/>
                <a:cs typeface="Verdana"/>
              </a:rPr>
              <a:t>navigation</a:t>
            </a:r>
            <a:r>
              <a:rPr sz="1800" spc="-120" dirty="0">
                <a:solidFill>
                  <a:srgbClr val="FFFFFF"/>
                </a:solidFill>
                <a:latin typeface="Verdana"/>
                <a:cs typeface="Verdana"/>
              </a:rPr>
              <a:t> </a:t>
            </a:r>
            <a:r>
              <a:rPr sz="1800" spc="-204" dirty="0">
                <a:solidFill>
                  <a:srgbClr val="FFFFFF"/>
                </a:solidFill>
                <a:latin typeface="Verdana"/>
                <a:cs typeface="Verdana"/>
              </a:rPr>
              <a:t>is</a:t>
            </a:r>
            <a:r>
              <a:rPr sz="1800" spc="-114" dirty="0">
                <a:solidFill>
                  <a:srgbClr val="FFFFFF"/>
                </a:solidFill>
                <a:latin typeface="Verdana"/>
                <a:cs typeface="Verdana"/>
              </a:rPr>
              <a:t> </a:t>
            </a:r>
            <a:r>
              <a:rPr sz="1800" spc="-45" dirty="0">
                <a:solidFill>
                  <a:srgbClr val="FFFFFF"/>
                </a:solidFill>
                <a:latin typeface="Verdana"/>
                <a:cs typeface="Verdana"/>
              </a:rPr>
              <a:t>shown</a:t>
            </a:r>
            <a:r>
              <a:rPr sz="1800" spc="-114" dirty="0">
                <a:solidFill>
                  <a:srgbClr val="FFFFFF"/>
                </a:solidFill>
                <a:latin typeface="Verdana"/>
                <a:cs typeface="Verdana"/>
              </a:rPr>
              <a:t> </a:t>
            </a:r>
            <a:r>
              <a:rPr sz="1800" spc="-25" dirty="0">
                <a:solidFill>
                  <a:srgbClr val="FFFFFF"/>
                </a:solidFill>
                <a:latin typeface="Verdana"/>
                <a:cs typeface="Verdana"/>
              </a:rPr>
              <a:t>in </a:t>
            </a:r>
            <a:r>
              <a:rPr sz="1800" spc="-35" dirty="0">
                <a:solidFill>
                  <a:srgbClr val="FFFFFF"/>
                </a:solidFill>
                <a:latin typeface="Verdana"/>
                <a:cs typeface="Verdana"/>
              </a:rPr>
              <a:t>navigation-</a:t>
            </a:r>
            <a:r>
              <a:rPr sz="1800" spc="-10" dirty="0">
                <a:solidFill>
                  <a:srgbClr val="FFFFFF"/>
                </a:solidFill>
                <a:latin typeface="Verdana"/>
                <a:cs typeface="Verdana"/>
              </a:rPr>
              <a:t>1.html.</a:t>
            </a:r>
            <a:endParaRPr sz="1800">
              <a:latin typeface="Verdana"/>
              <a:cs typeface="Verdana"/>
            </a:endParaRPr>
          </a:p>
        </p:txBody>
      </p:sp>
      <p:sp>
        <p:nvSpPr>
          <p:cNvPr id="10" name="object 10"/>
          <p:cNvSpPr txBox="1">
            <a:spLocks noGrp="1"/>
          </p:cNvSpPr>
          <p:nvPr>
            <p:ph type="title"/>
          </p:nvPr>
        </p:nvSpPr>
        <p:spPr>
          <a:xfrm>
            <a:off x="1511300" y="628650"/>
            <a:ext cx="5395595" cy="391160"/>
          </a:xfrm>
          <a:prstGeom prst="rect">
            <a:avLst/>
          </a:prstGeom>
        </p:spPr>
        <p:txBody>
          <a:bodyPr vert="horz" wrap="square" lIns="0" tIns="12700" rIns="0" bIns="0" rtlCol="0">
            <a:spAutoFit/>
          </a:bodyPr>
          <a:lstStyle/>
          <a:p>
            <a:pPr marL="12700">
              <a:lnSpc>
                <a:spcPct val="100000"/>
              </a:lnSpc>
              <a:spcBef>
                <a:spcPts val="100"/>
              </a:spcBef>
            </a:pPr>
            <a:r>
              <a:rPr dirty="0"/>
              <a:t>Practical</a:t>
            </a:r>
            <a:r>
              <a:rPr spc="-180" dirty="0"/>
              <a:t> </a:t>
            </a:r>
            <a:r>
              <a:rPr spc="-50" dirty="0"/>
              <a:t>Example</a:t>
            </a:r>
            <a:r>
              <a:rPr spc="-170" dirty="0"/>
              <a:t> </a:t>
            </a:r>
            <a:r>
              <a:rPr spc="-295" dirty="0"/>
              <a:t>-</a:t>
            </a:r>
            <a:r>
              <a:rPr spc="-155" dirty="0"/>
              <a:t> </a:t>
            </a:r>
            <a:r>
              <a:rPr spc="-235" dirty="0"/>
              <a:t>First</a:t>
            </a:r>
            <a:r>
              <a:rPr spc="-160" dirty="0"/>
              <a:t> </a:t>
            </a:r>
            <a:r>
              <a:rPr spc="-80" dirty="0"/>
              <a:t>Layer</a:t>
            </a:r>
            <a:r>
              <a:rPr spc="-155" dirty="0"/>
              <a:t> </a:t>
            </a:r>
            <a:r>
              <a:rPr spc="-295" dirty="0"/>
              <a:t>-</a:t>
            </a:r>
            <a:r>
              <a:rPr spc="-155" dirty="0"/>
              <a:t> </a:t>
            </a:r>
            <a:r>
              <a:rPr spc="-114" dirty="0"/>
              <a:t>HTML</a:t>
            </a:r>
          </a:p>
        </p:txBody>
      </p:sp>
      <p:sp>
        <p:nvSpPr>
          <p:cNvPr id="11" name="object 11"/>
          <p:cNvSpPr txBox="1"/>
          <p:nvPr/>
        </p:nvSpPr>
        <p:spPr>
          <a:xfrm>
            <a:off x="685800" y="2133600"/>
            <a:ext cx="3962400" cy="4308475"/>
          </a:xfrm>
          <a:prstGeom prst="rect">
            <a:avLst/>
          </a:prstGeom>
          <a:solidFill>
            <a:srgbClr val="F5F1EF"/>
          </a:solidFill>
        </p:spPr>
        <p:txBody>
          <a:bodyPr vert="horz" wrap="square" lIns="0" tIns="13335" rIns="0" bIns="0" rtlCol="0">
            <a:spAutoFit/>
          </a:bodyPr>
          <a:lstStyle/>
          <a:p>
            <a:pPr marL="913765">
              <a:lnSpc>
                <a:spcPct val="100000"/>
              </a:lnSpc>
              <a:spcBef>
                <a:spcPts val="105"/>
              </a:spcBef>
            </a:pPr>
            <a:r>
              <a:rPr sz="1000" dirty="0">
                <a:latin typeface="IBM 3270"/>
                <a:cs typeface="IBM 3270"/>
              </a:rPr>
              <a:t>&lt;form</a:t>
            </a:r>
            <a:r>
              <a:rPr sz="1000" spc="114" dirty="0">
                <a:latin typeface="IBM 3270"/>
                <a:cs typeface="IBM 3270"/>
              </a:rPr>
              <a:t> </a:t>
            </a:r>
            <a:r>
              <a:rPr sz="1000" dirty="0">
                <a:latin typeface="IBM 3270"/>
                <a:cs typeface="IBM 3270"/>
              </a:rPr>
              <a:t>action="record.php"</a:t>
            </a:r>
            <a:r>
              <a:rPr sz="1000" spc="120" dirty="0">
                <a:latin typeface="IBM 3270"/>
                <a:cs typeface="IBM 3270"/>
              </a:rPr>
              <a:t> </a:t>
            </a:r>
            <a:r>
              <a:rPr sz="1000" spc="-10" dirty="0">
                <a:latin typeface="IBM 3270"/>
                <a:cs typeface="IBM 3270"/>
              </a:rPr>
              <a:t>method="post"&gt;</a:t>
            </a:r>
            <a:endParaRPr sz="1000">
              <a:latin typeface="IBM 3270"/>
              <a:cs typeface="IBM 3270"/>
            </a:endParaRPr>
          </a:p>
          <a:p>
            <a:pPr marL="1054100">
              <a:lnSpc>
                <a:spcPct val="100000"/>
              </a:lnSpc>
            </a:pPr>
            <a:r>
              <a:rPr sz="1000" spc="-10" dirty="0">
                <a:latin typeface="IBM 3270"/>
                <a:cs typeface="IBM 3270"/>
              </a:rPr>
              <a:t>&lt;fieldset&gt;</a:t>
            </a:r>
            <a:endParaRPr sz="1000">
              <a:latin typeface="IBM 3270"/>
              <a:cs typeface="IBM 3270"/>
            </a:endParaRPr>
          </a:p>
          <a:p>
            <a:pPr marL="1054100">
              <a:lnSpc>
                <a:spcPct val="100000"/>
              </a:lnSpc>
            </a:pPr>
            <a:r>
              <a:rPr sz="1000" dirty="0">
                <a:latin typeface="IBM 3270"/>
                <a:cs typeface="IBM 3270"/>
              </a:rPr>
              <a:t>&lt;legend&gt;record</a:t>
            </a:r>
            <a:r>
              <a:rPr sz="1000" spc="80" dirty="0">
                <a:latin typeface="IBM 3270"/>
                <a:cs typeface="IBM 3270"/>
              </a:rPr>
              <a:t> </a:t>
            </a:r>
            <a:r>
              <a:rPr sz="1000" dirty="0">
                <a:latin typeface="IBM 3270"/>
                <a:cs typeface="IBM 3270"/>
              </a:rPr>
              <a:t>of</a:t>
            </a:r>
            <a:r>
              <a:rPr sz="1000" spc="80" dirty="0">
                <a:latin typeface="IBM 3270"/>
                <a:cs typeface="IBM 3270"/>
              </a:rPr>
              <a:t> </a:t>
            </a:r>
            <a:r>
              <a:rPr sz="1000" spc="-10" dirty="0">
                <a:latin typeface="IBM 3270"/>
                <a:cs typeface="IBM 3270"/>
              </a:rPr>
              <a:t>Navigation&lt;/legend&gt;</a:t>
            </a:r>
            <a:endParaRPr sz="1000">
              <a:latin typeface="IBM 3270"/>
              <a:cs typeface="IBM 3270"/>
            </a:endParaRPr>
          </a:p>
          <a:p>
            <a:pPr marL="1054100">
              <a:lnSpc>
                <a:spcPct val="100000"/>
              </a:lnSpc>
            </a:pPr>
            <a:r>
              <a:rPr sz="1000" spc="-20" dirty="0">
                <a:latin typeface="IBM 3270"/>
                <a:cs typeface="IBM 3270"/>
              </a:rPr>
              <a:t>&lt;ol&gt;</a:t>
            </a:r>
            <a:endParaRPr sz="1000">
              <a:latin typeface="IBM 3270"/>
              <a:cs typeface="IBM 3270"/>
            </a:endParaRPr>
          </a:p>
          <a:p>
            <a:pPr marL="913765" marR="106680" indent="419734">
              <a:lnSpc>
                <a:spcPct val="100000"/>
              </a:lnSpc>
            </a:pPr>
            <a:r>
              <a:rPr sz="1000" dirty="0">
                <a:latin typeface="IBM 3270"/>
                <a:cs typeface="IBM 3270"/>
              </a:rPr>
              <a:t>&lt;li</a:t>
            </a:r>
            <a:r>
              <a:rPr sz="1000" spc="125" dirty="0">
                <a:latin typeface="IBM 3270"/>
                <a:cs typeface="IBM 3270"/>
              </a:rPr>
              <a:t> </a:t>
            </a:r>
            <a:r>
              <a:rPr sz="1000" dirty="0">
                <a:latin typeface="IBM 3270"/>
                <a:cs typeface="IBM 3270"/>
              </a:rPr>
              <a:t>id="homepage-12"&gt;Homepage</a:t>
            </a:r>
            <a:r>
              <a:rPr sz="1000" spc="140" dirty="0">
                <a:latin typeface="IBM 3270"/>
                <a:cs typeface="IBM 3270"/>
              </a:rPr>
              <a:t> </a:t>
            </a:r>
            <a:r>
              <a:rPr sz="1000" spc="-10" dirty="0">
                <a:latin typeface="IBM 3270"/>
                <a:cs typeface="IBM 3270"/>
              </a:rPr>
              <a:t>&lt;label </a:t>
            </a:r>
            <a:r>
              <a:rPr sz="1000" dirty="0">
                <a:latin typeface="IBM 3270"/>
                <a:cs typeface="IBM 3270"/>
              </a:rPr>
              <a:t>for="menu-id-12"&gt;Change</a:t>
            </a:r>
            <a:r>
              <a:rPr sz="1000" spc="100" dirty="0">
                <a:latin typeface="IBM 3270"/>
                <a:cs typeface="IBM 3270"/>
              </a:rPr>
              <a:t> </a:t>
            </a:r>
            <a:r>
              <a:rPr sz="1000" dirty="0">
                <a:latin typeface="IBM 3270"/>
                <a:cs typeface="IBM 3270"/>
              </a:rPr>
              <a:t>the</a:t>
            </a:r>
            <a:r>
              <a:rPr sz="1000" spc="105" dirty="0">
                <a:latin typeface="IBM 3270"/>
                <a:cs typeface="IBM 3270"/>
              </a:rPr>
              <a:t> </a:t>
            </a:r>
            <a:r>
              <a:rPr sz="1000" dirty="0">
                <a:latin typeface="IBM 3270"/>
                <a:cs typeface="IBM 3270"/>
              </a:rPr>
              <a:t>order</a:t>
            </a:r>
            <a:r>
              <a:rPr sz="1000" spc="95" dirty="0">
                <a:latin typeface="IBM 3270"/>
                <a:cs typeface="IBM 3270"/>
              </a:rPr>
              <a:t> </a:t>
            </a:r>
            <a:r>
              <a:rPr sz="1000" spc="-25" dirty="0">
                <a:latin typeface="IBM 3270"/>
                <a:cs typeface="IBM 3270"/>
              </a:rPr>
              <a:t>for </a:t>
            </a:r>
            <a:r>
              <a:rPr sz="1000" dirty="0">
                <a:latin typeface="IBM 3270"/>
                <a:cs typeface="IBM 3270"/>
              </a:rPr>
              <a:t>Homepage&lt;/label&gt;&lt;input</a:t>
            </a:r>
            <a:r>
              <a:rPr sz="1000" spc="204" dirty="0">
                <a:latin typeface="IBM 3270"/>
                <a:cs typeface="IBM 3270"/>
              </a:rPr>
              <a:t> </a:t>
            </a:r>
            <a:r>
              <a:rPr sz="1000" spc="-10" dirty="0">
                <a:latin typeface="IBM 3270"/>
                <a:cs typeface="IBM 3270"/>
              </a:rPr>
              <a:t>type="text" </a:t>
            </a:r>
            <a:r>
              <a:rPr sz="1000" dirty="0">
                <a:latin typeface="IBM 3270"/>
                <a:cs typeface="IBM 3270"/>
              </a:rPr>
              <a:t>name="homepage-12"</a:t>
            </a:r>
            <a:r>
              <a:rPr sz="1000" spc="235" dirty="0">
                <a:latin typeface="IBM 3270"/>
                <a:cs typeface="IBM 3270"/>
              </a:rPr>
              <a:t> </a:t>
            </a:r>
            <a:r>
              <a:rPr sz="1000" dirty="0">
                <a:latin typeface="IBM 3270"/>
                <a:cs typeface="IBM 3270"/>
              </a:rPr>
              <a:t>id="menu-id-</a:t>
            </a:r>
            <a:r>
              <a:rPr sz="1000" spc="-25" dirty="0">
                <a:latin typeface="IBM 3270"/>
                <a:cs typeface="IBM 3270"/>
              </a:rPr>
              <a:t>12" </a:t>
            </a:r>
            <a:r>
              <a:rPr sz="1000" dirty="0">
                <a:latin typeface="IBM 3270"/>
                <a:cs typeface="IBM 3270"/>
              </a:rPr>
              <a:t>value="1"</a:t>
            </a:r>
            <a:r>
              <a:rPr sz="1000" spc="90" dirty="0">
                <a:latin typeface="IBM 3270"/>
                <a:cs typeface="IBM 3270"/>
              </a:rPr>
              <a:t> </a:t>
            </a:r>
            <a:r>
              <a:rPr sz="1000" spc="-10" dirty="0">
                <a:latin typeface="IBM 3270"/>
                <a:cs typeface="IBM 3270"/>
              </a:rPr>
              <a:t>/&gt;&lt;/li&gt;</a:t>
            </a:r>
            <a:endParaRPr sz="1000">
              <a:latin typeface="IBM 3270"/>
              <a:cs typeface="IBM 3270"/>
            </a:endParaRPr>
          </a:p>
          <a:p>
            <a:pPr marL="1403350">
              <a:lnSpc>
                <a:spcPct val="100000"/>
              </a:lnSpc>
            </a:pPr>
            <a:r>
              <a:rPr sz="1000" dirty="0">
                <a:latin typeface="IBM 3270"/>
                <a:cs typeface="IBM 3270"/>
              </a:rPr>
              <a:t>&lt;li</a:t>
            </a:r>
            <a:r>
              <a:rPr sz="1000" spc="114" dirty="0">
                <a:latin typeface="IBM 3270"/>
                <a:cs typeface="IBM 3270"/>
              </a:rPr>
              <a:t> </a:t>
            </a:r>
            <a:r>
              <a:rPr sz="1000" dirty="0">
                <a:latin typeface="IBM 3270"/>
                <a:cs typeface="IBM 3270"/>
              </a:rPr>
              <a:t>id="contact-23"&gt;Contact</a:t>
            </a:r>
            <a:r>
              <a:rPr sz="1000" spc="130" dirty="0">
                <a:latin typeface="IBM 3270"/>
                <a:cs typeface="IBM 3270"/>
              </a:rPr>
              <a:t> </a:t>
            </a:r>
            <a:r>
              <a:rPr sz="1000" spc="-25" dirty="0">
                <a:latin typeface="IBM 3270"/>
                <a:cs typeface="IBM 3270"/>
              </a:rPr>
              <a:t>Us</a:t>
            </a:r>
            <a:endParaRPr sz="1000">
              <a:latin typeface="IBM 3270"/>
              <a:cs typeface="IBM 3270"/>
            </a:endParaRPr>
          </a:p>
          <a:p>
            <a:pPr marL="913765" marR="245745">
              <a:lnSpc>
                <a:spcPct val="100000"/>
              </a:lnSpc>
              <a:tabLst>
                <a:tab pos="2241550" algn="l"/>
              </a:tabLst>
            </a:pPr>
            <a:r>
              <a:rPr sz="1000" dirty="0">
                <a:latin typeface="IBM 3270"/>
                <a:cs typeface="IBM 3270"/>
              </a:rPr>
              <a:t>&lt;label</a:t>
            </a:r>
            <a:r>
              <a:rPr sz="1000" spc="100" dirty="0">
                <a:latin typeface="IBM 3270"/>
                <a:cs typeface="IBM 3270"/>
              </a:rPr>
              <a:t> </a:t>
            </a:r>
            <a:r>
              <a:rPr sz="1000" dirty="0">
                <a:latin typeface="IBM 3270"/>
                <a:cs typeface="IBM 3270"/>
              </a:rPr>
              <a:t>for="menu-id-23"&gt;Change</a:t>
            </a:r>
            <a:r>
              <a:rPr sz="1000" spc="110" dirty="0">
                <a:latin typeface="IBM 3270"/>
                <a:cs typeface="IBM 3270"/>
              </a:rPr>
              <a:t> </a:t>
            </a:r>
            <a:r>
              <a:rPr sz="1000" dirty="0">
                <a:latin typeface="IBM 3270"/>
                <a:cs typeface="IBM 3270"/>
              </a:rPr>
              <a:t>the</a:t>
            </a:r>
            <a:r>
              <a:rPr sz="1000" spc="110" dirty="0">
                <a:latin typeface="IBM 3270"/>
                <a:cs typeface="IBM 3270"/>
              </a:rPr>
              <a:t> </a:t>
            </a:r>
            <a:r>
              <a:rPr sz="1000" spc="-10" dirty="0">
                <a:latin typeface="IBM 3270"/>
                <a:cs typeface="IBM 3270"/>
              </a:rPr>
              <a:t>order </a:t>
            </a:r>
            <a:r>
              <a:rPr sz="1000" dirty="0">
                <a:latin typeface="IBM 3270"/>
                <a:cs typeface="IBM 3270"/>
              </a:rPr>
              <a:t>for</a:t>
            </a:r>
            <a:r>
              <a:rPr sz="1000" spc="90" dirty="0">
                <a:latin typeface="IBM 3270"/>
                <a:cs typeface="IBM 3270"/>
              </a:rPr>
              <a:t> </a:t>
            </a:r>
            <a:r>
              <a:rPr sz="1000" dirty="0">
                <a:latin typeface="IBM 3270"/>
                <a:cs typeface="IBM 3270"/>
              </a:rPr>
              <a:t>Contact</a:t>
            </a:r>
            <a:r>
              <a:rPr sz="1000" spc="85" dirty="0">
                <a:latin typeface="IBM 3270"/>
                <a:cs typeface="IBM 3270"/>
              </a:rPr>
              <a:t> </a:t>
            </a:r>
            <a:r>
              <a:rPr sz="1000" dirty="0">
                <a:latin typeface="IBM 3270"/>
                <a:cs typeface="IBM 3270"/>
              </a:rPr>
              <a:t>Us&lt;/label&gt;&lt;input</a:t>
            </a:r>
            <a:r>
              <a:rPr sz="1000" spc="85" dirty="0">
                <a:latin typeface="IBM 3270"/>
                <a:cs typeface="IBM 3270"/>
              </a:rPr>
              <a:t> </a:t>
            </a:r>
            <a:r>
              <a:rPr sz="1000" spc="-10" dirty="0">
                <a:latin typeface="IBM 3270"/>
                <a:cs typeface="IBM 3270"/>
              </a:rPr>
              <a:t>type="text" </a:t>
            </a:r>
            <a:r>
              <a:rPr sz="1000" dirty="0">
                <a:latin typeface="IBM 3270"/>
                <a:cs typeface="IBM 3270"/>
              </a:rPr>
              <a:t>name="contact-</a:t>
            </a:r>
            <a:r>
              <a:rPr sz="1000" spc="-25" dirty="0">
                <a:latin typeface="IBM 3270"/>
                <a:cs typeface="IBM 3270"/>
              </a:rPr>
              <a:t>23"</a:t>
            </a:r>
            <a:r>
              <a:rPr sz="1000" dirty="0">
                <a:latin typeface="IBM 3270"/>
                <a:cs typeface="IBM 3270"/>
              </a:rPr>
              <a:t>	id="menu-id-</a:t>
            </a:r>
            <a:r>
              <a:rPr sz="1000" spc="-25" dirty="0">
                <a:latin typeface="IBM 3270"/>
                <a:cs typeface="IBM 3270"/>
              </a:rPr>
              <a:t>23" </a:t>
            </a:r>
            <a:r>
              <a:rPr sz="1000" dirty="0">
                <a:latin typeface="IBM 3270"/>
                <a:cs typeface="IBM 3270"/>
              </a:rPr>
              <a:t>value="2"</a:t>
            </a:r>
            <a:r>
              <a:rPr sz="1000" spc="90" dirty="0">
                <a:latin typeface="IBM 3270"/>
                <a:cs typeface="IBM 3270"/>
              </a:rPr>
              <a:t> </a:t>
            </a:r>
            <a:r>
              <a:rPr sz="1000" spc="-10" dirty="0">
                <a:latin typeface="IBM 3270"/>
                <a:cs typeface="IBM 3270"/>
              </a:rPr>
              <a:t>/&gt;&lt;/li&gt;</a:t>
            </a:r>
            <a:endParaRPr sz="1000">
              <a:latin typeface="IBM 3270"/>
              <a:cs typeface="IBM 3270"/>
            </a:endParaRPr>
          </a:p>
          <a:p>
            <a:pPr marL="913765" marR="36830" indent="488950">
              <a:lnSpc>
                <a:spcPct val="100000"/>
              </a:lnSpc>
              <a:tabLst>
                <a:tab pos="1263650" algn="l"/>
              </a:tabLst>
            </a:pPr>
            <a:r>
              <a:rPr sz="1000" dirty="0">
                <a:latin typeface="IBM 3270"/>
                <a:cs typeface="IBM 3270"/>
              </a:rPr>
              <a:t>&lt;li</a:t>
            </a:r>
            <a:r>
              <a:rPr sz="1000" spc="70" dirty="0">
                <a:latin typeface="IBM 3270"/>
                <a:cs typeface="IBM 3270"/>
              </a:rPr>
              <a:t> </a:t>
            </a:r>
            <a:r>
              <a:rPr sz="1000" dirty="0">
                <a:latin typeface="IBM 3270"/>
                <a:cs typeface="IBM 3270"/>
              </a:rPr>
              <a:t>id="about-16"&gt;About</a:t>
            </a:r>
            <a:r>
              <a:rPr sz="1000" spc="85" dirty="0">
                <a:latin typeface="IBM 3270"/>
                <a:cs typeface="IBM 3270"/>
              </a:rPr>
              <a:t> </a:t>
            </a:r>
            <a:r>
              <a:rPr sz="1000" dirty="0">
                <a:latin typeface="IBM 3270"/>
                <a:cs typeface="IBM 3270"/>
              </a:rPr>
              <a:t>Us</a:t>
            </a:r>
            <a:r>
              <a:rPr sz="1000" spc="80" dirty="0">
                <a:latin typeface="IBM 3270"/>
                <a:cs typeface="IBM 3270"/>
              </a:rPr>
              <a:t> </a:t>
            </a:r>
            <a:r>
              <a:rPr sz="1000" spc="-10" dirty="0">
                <a:latin typeface="IBM 3270"/>
                <a:cs typeface="IBM 3270"/>
              </a:rPr>
              <a:t>&lt;label </a:t>
            </a:r>
            <a:r>
              <a:rPr sz="1000" dirty="0">
                <a:latin typeface="IBM 3270"/>
                <a:cs typeface="IBM 3270"/>
              </a:rPr>
              <a:t>for="menu-id-16"&gt;Change</a:t>
            </a:r>
            <a:r>
              <a:rPr sz="1000" spc="85" dirty="0">
                <a:latin typeface="IBM 3270"/>
                <a:cs typeface="IBM 3270"/>
              </a:rPr>
              <a:t> </a:t>
            </a:r>
            <a:r>
              <a:rPr sz="1000" dirty="0">
                <a:latin typeface="IBM 3270"/>
                <a:cs typeface="IBM 3270"/>
              </a:rPr>
              <a:t>the</a:t>
            </a:r>
            <a:r>
              <a:rPr sz="1000" spc="90" dirty="0">
                <a:latin typeface="IBM 3270"/>
                <a:cs typeface="IBM 3270"/>
              </a:rPr>
              <a:t> </a:t>
            </a:r>
            <a:r>
              <a:rPr sz="1000" dirty="0">
                <a:latin typeface="IBM 3270"/>
                <a:cs typeface="IBM 3270"/>
              </a:rPr>
              <a:t>order</a:t>
            </a:r>
            <a:r>
              <a:rPr sz="1000" spc="80" dirty="0">
                <a:latin typeface="IBM 3270"/>
                <a:cs typeface="IBM 3270"/>
              </a:rPr>
              <a:t> </a:t>
            </a:r>
            <a:r>
              <a:rPr sz="1000" dirty="0">
                <a:latin typeface="IBM 3270"/>
                <a:cs typeface="IBM 3270"/>
              </a:rPr>
              <a:t>for</a:t>
            </a:r>
            <a:r>
              <a:rPr sz="1000" spc="90" dirty="0">
                <a:latin typeface="IBM 3270"/>
                <a:cs typeface="IBM 3270"/>
              </a:rPr>
              <a:t> </a:t>
            </a:r>
            <a:r>
              <a:rPr sz="1000" spc="-10" dirty="0">
                <a:latin typeface="IBM 3270"/>
                <a:cs typeface="IBM 3270"/>
              </a:rPr>
              <a:t>About </a:t>
            </a:r>
            <a:r>
              <a:rPr sz="1000" dirty="0">
                <a:latin typeface="IBM 3270"/>
                <a:cs typeface="IBM 3270"/>
              </a:rPr>
              <a:t>Us&lt;/label&gt;&lt;input</a:t>
            </a:r>
            <a:r>
              <a:rPr sz="1000" spc="135" dirty="0">
                <a:latin typeface="IBM 3270"/>
                <a:cs typeface="IBM 3270"/>
              </a:rPr>
              <a:t> </a:t>
            </a:r>
            <a:r>
              <a:rPr sz="1000" dirty="0">
                <a:latin typeface="IBM 3270"/>
                <a:cs typeface="IBM 3270"/>
              </a:rPr>
              <a:t>type="text"</a:t>
            </a:r>
            <a:r>
              <a:rPr sz="1000" spc="130" dirty="0">
                <a:latin typeface="IBM 3270"/>
                <a:cs typeface="IBM 3270"/>
              </a:rPr>
              <a:t> </a:t>
            </a:r>
            <a:r>
              <a:rPr sz="1000" spc="-10" dirty="0">
                <a:latin typeface="IBM 3270"/>
                <a:cs typeface="IBM 3270"/>
              </a:rPr>
              <a:t>name="about- </a:t>
            </a:r>
            <a:r>
              <a:rPr sz="1000" spc="-25" dirty="0">
                <a:latin typeface="IBM 3270"/>
                <a:cs typeface="IBM 3270"/>
              </a:rPr>
              <a:t>16"</a:t>
            </a:r>
            <a:r>
              <a:rPr sz="1000" dirty="0">
                <a:latin typeface="IBM 3270"/>
                <a:cs typeface="IBM 3270"/>
              </a:rPr>
              <a:t>	id="menu-id-16"</a:t>
            </a:r>
            <a:r>
              <a:rPr sz="1000" spc="110" dirty="0">
                <a:latin typeface="IBM 3270"/>
                <a:cs typeface="IBM 3270"/>
              </a:rPr>
              <a:t> </a:t>
            </a:r>
            <a:r>
              <a:rPr sz="1000" dirty="0">
                <a:latin typeface="IBM 3270"/>
                <a:cs typeface="IBM 3270"/>
              </a:rPr>
              <a:t>value="3"</a:t>
            </a:r>
            <a:r>
              <a:rPr sz="1000" spc="114" dirty="0">
                <a:latin typeface="IBM 3270"/>
                <a:cs typeface="IBM 3270"/>
              </a:rPr>
              <a:t> </a:t>
            </a:r>
            <a:r>
              <a:rPr sz="1000" spc="-10" dirty="0">
                <a:latin typeface="IBM 3270"/>
                <a:cs typeface="IBM 3270"/>
              </a:rPr>
              <a:t>/&gt;&lt;/li&gt;</a:t>
            </a:r>
            <a:endParaRPr sz="1000">
              <a:latin typeface="IBM 3270"/>
              <a:cs typeface="IBM 3270"/>
            </a:endParaRPr>
          </a:p>
          <a:p>
            <a:pPr marL="1403350">
              <a:lnSpc>
                <a:spcPct val="100000"/>
              </a:lnSpc>
            </a:pPr>
            <a:r>
              <a:rPr sz="1000" dirty="0">
                <a:latin typeface="IBM 3270"/>
                <a:cs typeface="IBM 3270"/>
              </a:rPr>
              <a:t>&lt;li</a:t>
            </a:r>
            <a:r>
              <a:rPr sz="1000" spc="110" dirty="0">
                <a:latin typeface="IBM 3270"/>
                <a:cs typeface="IBM 3270"/>
              </a:rPr>
              <a:t> </a:t>
            </a:r>
            <a:r>
              <a:rPr sz="1000" dirty="0">
                <a:latin typeface="IBM 3270"/>
                <a:cs typeface="IBM 3270"/>
              </a:rPr>
              <a:t>id="latest-14"&gt;Latest</a:t>
            </a:r>
            <a:r>
              <a:rPr sz="1000" spc="114" dirty="0">
                <a:latin typeface="IBM 3270"/>
                <a:cs typeface="IBM 3270"/>
              </a:rPr>
              <a:t> </a:t>
            </a:r>
            <a:r>
              <a:rPr sz="1000" spc="-20" dirty="0">
                <a:latin typeface="IBM 3270"/>
                <a:cs typeface="IBM 3270"/>
              </a:rPr>
              <a:t>News</a:t>
            </a:r>
            <a:endParaRPr sz="1000">
              <a:latin typeface="IBM 3270"/>
              <a:cs typeface="IBM 3270"/>
            </a:endParaRPr>
          </a:p>
          <a:p>
            <a:pPr marL="913765" marR="36830">
              <a:lnSpc>
                <a:spcPct val="100000"/>
              </a:lnSpc>
              <a:tabLst>
                <a:tab pos="2171700" algn="l"/>
              </a:tabLst>
            </a:pPr>
            <a:r>
              <a:rPr sz="1000" dirty="0">
                <a:latin typeface="IBM 3270"/>
                <a:cs typeface="IBM 3270"/>
              </a:rPr>
              <a:t>&lt;label</a:t>
            </a:r>
            <a:r>
              <a:rPr sz="1000" spc="100" dirty="0">
                <a:latin typeface="IBM 3270"/>
                <a:cs typeface="IBM 3270"/>
              </a:rPr>
              <a:t> </a:t>
            </a:r>
            <a:r>
              <a:rPr sz="1000" dirty="0">
                <a:latin typeface="IBM 3270"/>
                <a:cs typeface="IBM 3270"/>
              </a:rPr>
              <a:t>for="menu-id-14"&gt;Change</a:t>
            </a:r>
            <a:r>
              <a:rPr sz="1000" spc="110" dirty="0">
                <a:latin typeface="IBM 3270"/>
                <a:cs typeface="IBM 3270"/>
              </a:rPr>
              <a:t> </a:t>
            </a:r>
            <a:r>
              <a:rPr sz="1000" dirty="0">
                <a:latin typeface="IBM 3270"/>
                <a:cs typeface="IBM 3270"/>
              </a:rPr>
              <a:t>the</a:t>
            </a:r>
            <a:r>
              <a:rPr sz="1000" spc="110" dirty="0">
                <a:latin typeface="IBM 3270"/>
                <a:cs typeface="IBM 3270"/>
              </a:rPr>
              <a:t> </a:t>
            </a:r>
            <a:r>
              <a:rPr sz="1000" spc="-10" dirty="0">
                <a:latin typeface="IBM 3270"/>
                <a:cs typeface="IBM 3270"/>
              </a:rPr>
              <a:t>order </a:t>
            </a:r>
            <a:r>
              <a:rPr sz="1000" dirty="0">
                <a:latin typeface="IBM 3270"/>
                <a:cs typeface="IBM 3270"/>
              </a:rPr>
              <a:t>for</a:t>
            </a:r>
            <a:r>
              <a:rPr sz="1000" spc="95" dirty="0">
                <a:latin typeface="IBM 3270"/>
                <a:cs typeface="IBM 3270"/>
              </a:rPr>
              <a:t> </a:t>
            </a:r>
            <a:r>
              <a:rPr sz="1000" dirty="0">
                <a:latin typeface="IBM 3270"/>
                <a:cs typeface="IBM 3270"/>
              </a:rPr>
              <a:t>Latest</a:t>
            </a:r>
            <a:r>
              <a:rPr sz="1000" spc="85" dirty="0">
                <a:latin typeface="IBM 3270"/>
                <a:cs typeface="IBM 3270"/>
              </a:rPr>
              <a:t> </a:t>
            </a:r>
            <a:r>
              <a:rPr sz="1000" dirty="0">
                <a:latin typeface="IBM 3270"/>
                <a:cs typeface="IBM 3270"/>
              </a:rPr>
              <a:t>News&lt;/label&gt;&lt;input</a:t>
            </a:r>
            <a:r>
              <a:rPr sz="1000" spc="95" dirty="0">
                <a:latin typeface="IBM 3270"/>
                <a:cs typeface="IBM 3270"/>
              </a:rPr>
              <a:t> </a:t>
            </a:r>
            <a:r>
              <a:rPr sz="1000" spc="-10" dirty="0">
                <a:latin typeface="IBM 3270"/>
                <a:cs typeface="IBM 3270"/>
              </a:rPr>
              <a:t>type="text" </a:t>
            </a:r>
            <a:r>
              <a:rPr sz="1000" dirty="0">
                <a:latin typeface="IBM 3270"/>
                <a:cs typeface="IBM 3270"/>
              </a:rPr>
              <a:t>name="latest-</a:t>
            </a:r>
            <a:r>
              <a:rPr sz="1000" spc="-25" dirty="0">
                <a:latin typeface="IBM 3270"/>
                <a:cs typeface="IBM 3270"/>
              </a:rPr>
              <a:t>14"</a:t>
            </a:r>
            <a:r>
              <a:rPr sz="1000" dirty="0">
                <a:latin typeface="IBM 3270"/>
                <a:cs typeface="IBM 3270"/>
              </a:rPr>
              <a:t>	id="menu-id-14"</a:t>
            </a:r>
            <a:r>
              <a:rPr sz="1000" spc="140" dirty="0">
                <a:latin typeface="IBM 3270"/>
                <a:cs typeface="IBM 3270"/>
              </a:rPr>
              <a:t> </a:t>
            </a:r>
            <a:r>
              <a:rPr sz="1000" spc="-10" dirty="0">
                <a:latin typeface="IBM 3270"/>
                <a:cs typeface="IBM 3270"/>
              </a:rPr>
              <a:t>value="4"</a:t>
            </a:r>
            <a:endParaRPr sz="1000">
              <a:latin typeface="IBM 3270"/>
              <a:cs typeface="IBM 3270"/>
            </a:endParaRPr>
          </a:p>
          <a:p>
            <a:pPr marL="913765">
              <a:lnSpc>
                <a:spcPct val="100000"/>
              </a:lnSpc>
            </a:pPr>
            <a:r>
              <a:rPr sz="1000" spc="-10" dirty="0">
                <a:latin typeface="IBM 3270"/>
                <a:cs typeface="IBM 3270"/>
              </a:rPr>
              <a:t>/&gt;&lt;/li&gt;</a:t>
            </a:r>
            <a:endParaRPr sz="1000">
              <a:latin typeface="IBM 3270"/>
              <a:cs typeface="IBM 3270"/>
            </a:endParaRPr>
          </a:p>
          <a:p>
            <a:pPr marL="1123950">
              <a:lnSpc>
                <a:spcPct val="100000"/>
              </a:lnSpc>
            </a:pPr>
            <a:r>
              <a:rPr sz="1000" spc="-10" dirty="0">
                <a:latin typeface="IBM 3270"/>
                <a:cs typeface="IBM 3270"/>
              </a:rPr>
              <a:t>&lt;/ol&gt;</a:t>
            </a:r>
            <a:endParaRPr sz="1000">
              <a:latin typeface="IBM 3270"/>
              <a:cs typeface="IBM 3270"/>
            </a:endParaRPr>
          </a:p>
          <a:p>
            <a:pPr marL="1123950">
              <a:lnSpc>
                <a:spcPct val="100000"/>
              </a:lnSpc>
            </a:pPr>
            <a:r>
              <a:rPr sz="1000" spc="-10" dirty="0">
                <a:latin typeface="IBM 3270"/>
                <a:cs typeface="IBM 3270"/>
              </a:rPr>
              <a:t>&lt;/fieldset&gt;</a:t>
            </a:r>
            <a:endParaRPr sz="1000">
              <a:latin typeface="IBM 3270"/>
              <a:cs typeface="IBM 3270"/>
            </a:endParaRPr>
          </a:p>
          <a:p>
            <a:pPr marL="1123950">
              <a:lnSpc>
                <a:spcPct val="100000"/>
              </a:lnSpc>
            </a:pPr>
            <a:r>
              <a:rPr sz="1000" dirty="0">
                <a:latin typeface="IBM 3270"/>
                <a:cs typeface="IBM 3270"/>
              </a:rPr>
              <a:t>&lt;p&gt;&lt;input</a:t>
            </a:r>
            <a:r>
              <a:rPr sz="1000" spc="65" dirty="0">
                <a:latin typeface="IBM 3270"/>
                <a:cs typeface="IBM 3270"/>
              </a:rPr>
              <a:t> </a:t>
            </a:r>
            <a:r>
              <a:rPr sz="1000" spc="-10" dirty="0">
                <a:latin typeface="IBM 3270"/>
                <a:cs typeface="IBM 3270"/>
              </a:rPr>
              <a:t>type="acknowledge"</a:t>
            </a:r>
            <a:endParaRPr sz="1000">
              <a:latin typeface="IBM 3270"/>
              <a:cs typeface="IBM 3270"/>
            </a:endParaRPr>
          </a:p>
          <a:p>
            <a:pPr marL="913765">
              <a:lnSpc>
                <a:spcPct val="100000"/>
              </a:lnSpc>
              <a:spcBef>
                <a:spcPts val="5"/>
              </a:spcBef>
            </a:pPr>
            <a:r>
              <a:rPr sz="1000" dirty="0">
                <a:latin typeface="IBM 3270"/>
                <a:cs typeface="IBM 3270"/>
              </a:rPr>
              <a:t>value="record</a:t>
            </a:r>
            <a:r>
              <a:rPr sz="1000" spc="75" dirty="0">
                <a:latin typeface="IBM 3270"/>
                <a:cs typeface="IBM 3270"/>
              </a:rPr>
              <a:t> </a:t>
            </a:r>
            <a:r>
              <a:rPr sz="1000" dirty="0">
                <a:latin typeface="IBM 3270"/>
                <a:cs typeface="IBM 3270"/>
              </a:rPr>
              <a:t>new</a:t>
            </a:r>
            <a:r>
              <a:rPr sz="1000" spc="75" dirty="0">
                <a:latin typeface="IBM 3270"/>
                <a:cs typeface="IBM 3270"/>
              </a:rPr>
              <a:t> </a:t>
            </a:r>
            <a:r>
              <a:rPr sz="1000" dirty="0">
                <a:latin typeface="IBM 3270"/>
                <a:cs typeface="IBM 3270"/>
              </a:rPr>
              <a:t>order"</a:t>
            </a:r>
            <a:r>
              <a:rPr sz="1000" spc="80" dirty="0">
                <a:latin typeface="IBM 3270"/>
                <a:cs typeface="IBM 3270"/>
              </a:rPr>
              <a:t> </a:t>
            </a:r>
            <a:r>
              <a:rPr sz="1000" spc="-10" dirty="0">
                <a:latin typeface="IBM 3270"/>
                <a:cs typeface="IBM 3270"/>
              </a:rPr>
              <a:t>/&gt;&lt;/p&gt;</a:t>
            </a:r>
            <a:endParaRPr sz="1000">
              <a:latin typeface="IBM 3270"/>
              <a:cs typeface="IBM 3270"/>
            </a:endParaRPr>
          </a:p>
          <a:p>
            <a:pPr marL="913765">
              <a:lnSpc>
                <a:spcPct val="100000"/>
              </a:lnSpc>
              <a:spcBef>
                <a:spcPts val="10"/>
              </a:spcBef>
            </a:pPr>
            <a:r>
              <a:rPr sz="1000" spc="-10" dirty="0">
                <a:latin typeface="IBM 3270"/>
                <a:cs typeface="IBM 3270"/>
              </a:rPr>
              <a:t>&lt;/form&gt;</a:t>
            </a:r>
            <a:endParaRPr sz="1000">
              <a:latin typeface="IBM 3270"/>
              <a:cs typeface="IBM 3270"/>
            </a:endParaRPr>
          </a:p>
        </p:txBody>
      </p:sp>
      <p:pic>
        <p:nvPicPr>
          <p:cNvPr id="12" name="object 12"/>
          <p:cNvPicPr/>
          <p:nvPr/>
        </p:nvPicPr>
        <p:blipFill>
          <a:blip r:embed="rId5" cstate="print"/>
          <a:stretch>
            <a:fillRect/>
          </a:stretch>
        </p:blipFill>
        <p:spPr>
          <a:xfrm>
            <a:off x="5257800" y="2120645"/>
            <a:ext cx="3534155" cy="1695449"/>
          </a:xfrm>
          <a:prstGeom prst="rect">
            <a:avLst/>
          </a:prstGeom>
        </p:spPr>
      </p:pic>
      <p:sp>
        <p:nvSpPr>
          <p:cNvPr id="13" name="object 13"/>
          <p:cNvSpPr txBox="1"/>
          <p:nvPr/>
        </p:nvSpPr>
        <p:spPr>
          <a:xfrm>
            <a:off x="6269482" y="4003040"/>
            <a:ext cx="1321435" cy="208279"/>
          </a:xfrm>
          <a:prstGeom prst="rect">
            <a:avLst/>
          </a:prstGeom>
        </p:spPr>
        <p:txBody>
          <a:bodyPr vert="horz" wrap="square" lIns="0" tIns="12700" rIns="0" bIns="0" rtlCol="0">
            <a:spAutoFit/>
          </a:bodyPr>
          <a:lstStyle/>
          <a:p>
            <a:pPr marL="12700">
              <a:lnSpc>
                <a:spcPct val="100000"/>
              </a:lnSpc>
              <a:spcBef>
                <a:spcPts val="100"/>
              </a:spcBef>
            </a:pPr>
            <a:r>
              <a:rPr sz="1200" b="1" i="1" spc="-100" dirty="0">
                <a:solidFill>
                  <a:srgbClr val="FFFFFF"/>
                </a:solidFill>
                <a:latin typeface="Verdana"/>
                <a:cs typeface="Verdana"/>
              </a:rPr>
              <a:t>navigation-</a:t>
            </a:r>
            <a:r>
              <a:rPr sz="1200" b="1" i="1" spc="-135" dirty="0">
                <a:solidFill>
                  <a:srgbClr val="FFFFFF"/>
                </a:solidFill>
                <a:latin typeface="Verdana"/>
                <a:cs typeface="Verdana"/>
              </a:rPr>
              <a:t>1.html</a:t>
            </a:r>
            <a:endParaRPr sz="12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10</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2286" y="0"/>
              <a:ext cx="3735324" cy="5069586"/>
            </a:xfrm>
            <a:prstGeom prst="rect">
              <a:avLst/>
            </a:prstGeom>
          </p:spPr>
        </p:pic>
      </p:grpSp>
      <p:sp>
        <p:nvSpPr>
          <p:cNvPr id="9" name="object 9"/>
          <p:cNvSpPr txBox="1"/>
          <p:nvPr/>
        </p:nvSpPr>
        <p:spPr>
          <a:xfrm>
            <a:off x="975613" y="1388617"/>
            <a:ext cx="6287135" cy="574040"/>
          </a:xfrm>
          <a:prstGeom prst="rect">
            <a:avLst/>
          </a:prstGeom>
        </p:spPr>
        <p:txBody>
          <a:bodyPr vert="horz" wrap="square" lIns="0" tIns="12700" rIns="0" bIns="0" rtlCol="0">
            <a:spAutoFit/>
          </a:bodyPr>
          <a:lstStyle/>
          <a:p>
            <a:pPr marL="12700" marR="5080">
              <a:lnSpc>
                <a:spcPct val="100000"/>
              </a:lnSpc>
              <a:spcBef>
                <a:spcPts val="100"/>
              </a:spcBef>
            </a:pPr>
            <a:r>
              <a:rPr sz="1800" spc="-100" dirty="0">
                <a:solidFill>
                  <a:srgbClr val="FFFFFF"/>
                </a:solidFill>
                <a:latin typeface="Verdana"/>
                <a:cs typeface="Verdana"/>
              </a:rPr>
              <a:t>The</a:t>
            </a:r>
            <a:r>
              <a:rPr sz="1800" spc="-110" dirty="0">
                <a:solidFill>
                  <a:srgbClr val="FFFFFF"/>
                </a:solidFill>
                <a:latin typeface="Verdana"/>
                <a:cs typeface="Verdana"/>
              </a:rPr>
              <a:t> </a:t>
            </a:r>
            <a:r>
              <a:rPr sz="1800" dirty="0">
                <a:solidFill>
                  <a:srgbClr val="FFFFFF"/>
                </a:solidFill>
                <a:latin typeface="Verdana"/>
                <a:cs typeface="Verdana"/>
              </a:rPr>
              <a:t>second</a:t>
            </a:r>
            <a:r>
              <a:rPr sz="1800" spc="-95" dirty="0">
                <a:solidFill>
                  <a:srgbClr val="FFFFFF"/>
                </a:solidFill>
                <a:latin typeface="Verdana"/>
                <a:cs typeface="Verdana"/>
              </a:rPr>
              <a:t> </a:t>
            </a:r>
            <a:r>
              <a:rPr sz="1800" spc="-50" dirty="0">
                <a:solidFill>
                  <a:srgbClr val="FFFFFF"/>
                </a:solidFill>
                <a:latin typeface="Verdana"/>
                <a:cs typeface="Verdana"/>
              </a:rPr>
              <a:t>layer</a:t>
            </a:r>
            <a:r>
              <a:rPr sz="1800" spc="-125" dirty="0">
                <a:solidFill>
                  <a:srgbClr val="FFFFFF"/>
                </a:solidFill>
                <a:latin typeface="Verdana"/>
                <a:cs typeface="Verdana"/>
              </a:rPr>
              <a:t> </a:t>
            </a:r>
            <a:r>
              <a:rPr sz="1800" spc="-204" dirty="0">
                <a:solidFill>
                  <a:srgbClr val="FFFFFF"/>
                </a:solidFill>
                <a:latin typeface="Verdana"/>
                <a:cs typeface="Verdana"/>
              </a:rPr>
              <a:t>is</a:t>
            </a:r>
            <a:r>
              <a:rPr sz="1800" spc="-105" dirty="0">
                <a:solidFill>
                  <a:srgbClr val="FFFFFF"/>
                </a:solidFill>
                <a:latin typeface="Verdana"/>
                <a:cs typeface="Verdana"/>
              </a:rPr>
              <a:t> </a:t>
            </a:r>
            <a:r>
              <a:rPr sz="1800" spc="110" dirty="0">
                <a:solidFill>
                  <a:srgbClr val="FFFFFF"/>
                </a:solidFill>
                <a:latin typeface="Verdana"/>
                <a:cs typeface="Verdana"/>
              </a:rPr>
              <a:t>added</a:t>
            </a:r>
            <a:r>
              <a:rPr sz="1800" spc="-105" dirty="0">
                <a:solidFill>
                  <a:srgbClr val="FFFFFF"/>
                </a:solidFill>
                <a:latin typeface="Verdana"/>
                <a:cs typeface="Verdana"/>
              </a:rPr>
              <a:t> </a:t>
            </a:r>
            <a:r>
              <a:rPr sz="1800" dirty="0">
                <a:solidFill>
                  <a:srgbClr val="FFFFFF"/>
                </a:solidFill>
                <a:latin typeface="Verdana"/>
                <a:cs typeface="Verdana"/>
              </a:rPr>
              <a:t>to</a:t>
            </a:r>
            <a:r>
              <a:rPr sz="1800" spc="-110" dirty="0">
                <a:solidFill>
                  <a:srgbClr val="FFFFFF"/>
                </a:solidFill>
                <a:latin typeface="Verdana"/>
                <a:cs typeface="Verdana"/>
              </a:rPr>
              <a:t> </a:t>
            </a:r>
            <a:r>
              <a:rPr sz="1800" spc="-10" dirty="0">
                <a:solidFill>
                  <a:srgbClr val="FFFFFF"/>
                </a:solidFill>
                <a:latin typeface="Verdana"/>
                <a:cs typeface="Verdana"/>
              </a:rPr>
              <a:t>give</a:t>
            </a:r>
            <a:r>
              <a:rPr sz="1800" spc="-105"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75" dirty="0">
                <a:solidFill>
                  <a:srgbClr val="FFFFFF"/>
                </a:solidFill>
                <a:latin typeface="Verdana"/>
                <a:cs typeface="Verdana"/>
              </a:rPr>
              <a:t>form</a:t>
            </a:r>
            <a:r>
              <a:rPr sz="1800" spc="-110"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spc="-55" dirty="0">
                <a:solidFill>
                  <a:srgbClr val="FFFFFF"/>
                </a:solidFill>
                <a:latin typeface="Verdana"/>
                <a:cs typeface="Verdana"/>
              </a:rPr>
              <a:t>bit</a:t>
            </a:r>
            <a:r>
              <a:rPr sz="1800" spc="-110" dirty="0">
                <a:solidFill>
                  <a:srgbClr val="FFFFFF"/>
                </a:solidFill>
                <a:latin typeface="Verdana"/>
                <a:cs typeface="Verdana"/>
              </a:rPr>
              <a:t> </a:t>
            </a:r>
            <a:r>
              <a:rPr sz="1800" dirty="0">
                <a:solidFill>
                  <a:srgbClr val="FFFFFF"/>
                </a:solidFill>
                <a:latin typeface="Verdana"/>
                <a:cs typeface="Verdana"/>
              </a:rPr>
              <a:t>of</a:t>
            </a:r>
            <a:r>
              <a:rPr sz="1800" spc="-110" dirty="0">
                <a:solidFill>
                  <a:srgbClr val="FFFFFF"/>
                </a:solidFill>
                <a:latin typeface="Verdana"/>
                <a:cs typeface="Verdana"/>
              </a:rPr>
              <a:t> </a:t>
            </a:r>
            <a:r>
              <a:rPr sz="1800" spc="-75" dirty="0">
                <a:solidFill>
                  <a:srgbClr val="FFFFFF"/>
                </a:solidFill>
                <a:latin typeface="Verdana"/>
                <a:cs typeface="Verdana"/>
              </a:rPr>
              <a:t>visual </a:t>
            </a:r>
            <a:r>
              <a:rPr sz="1800" spc="-10" dirty="0">
                <a:solidFill>
                  <a:srgbClr val="FFFFFF"/>
                </a:solidFill>
                <a:latin typeface="Verdana"/>
                <a:cs typeface="Verdana"/>
              </a:rPr>
              <a:t>elegance.</a:t>
            </a:r>
            <a:endParaRPr sz="1800">
              <a:latin typeface="Verdana"/>
              <a:cs typeface="Verdana"/>
            </a:endParaRPr>
          </a:p>
        </p:txBody>
      </p:sp>
      <p:sp>
        <p:nvSpPr>
          <p:cNvPr id="10" name="object 10"/>
          <p:cNvSpPr txBox="1">
            <a:spLocks noGrp="1"/>
          </p:cNvSpPr>
          <p:nvPr>
            <p:ph type="title"/>
          </p:nvPr>
        </p:nvSpPr>
        <p:spPr>
          <a:xfrm>
            <a:off x="1511300" y="628650"/>
            <a:ext cx="5808345" cy="391160"/>
          </a:xfrm>
          <a:prstGeom prst="rect">
            <a:avLst/>
          </a:prstGeom>
        </p:spPr>
        <p:txBody>
          <a:bodyPr vert="horz" wrap="square" lIns="0" tIns="12700" rIns="0" bIns="0" rtlCol="0">
            <a:spAutoFit/>
          </a:bodyPr>
          <a:lstStyle/>
          <a:p>
            <a:pPr marL="12700">
              <a:lnSpc>
                <a:spcPct val="100000"/>
              </a:lnSpc>
              <a:spcBef>
                <a:spcPts val="100"/>
              </a:spcBef>
            </a:pPr>
            <a:r>
              <a:rPr dirty="0"/>
              <a:t>Practical</a:t>
            </a:r>
            <a:r>
              <a:rPr spc="-160" dirty="0"/>
              <a:t> </a:t>
            </a:r>
            <a:r>
              <a:rPr spc="-50" dirty="0"/>
              <a:t>Example</a:t>
            </a:r>
            <a:r>
              <a:rPr spc="-145" dirty="0"/>
              <a:t> </a:t>
            </a:r>
            <a:r>
              <a:rPr spc="-295" dirty="0"/>
              <a:t>-</a:t>
            </a:r>
            <a:r>
              <a:rPr spc="-135" dirty="0"/>
              <a:t> </a:t>
            </a:r>
            <a:r>
              <a:rPr dirty="0"/>
              <a:t>Second</a:t>
            </a:r>
            <a:r>
              <a:rPr spc="-130" dirty="0"/>
              <a:t> </a:t>
            </a:r>
            <a:r>
              <a:rPr spc="-80" dirty="0"/>
              <a:t>Layer</a:t>
            </a:r>
            <a:r>
              <a:rPr spc="-125" dirty="0"/>
              <a:t> </a:t>
            </a:r>
            <a:r>
              <a:rPr spc="-295" dirty="0"/>
              <a:t>-</a:t>
            </a:r>
            <a:r>
              <a:rPr spc="-130" dirty="0"/>
              <a:t> </a:t>
            </a:r>
            <a:r>
              <a:rPr spc="-125" dirty="0"/>
              <a:t>CSS</a:t>
            </a:r>
          </a:p>
        </p:txBody>
      </p:sp>
      <p:sp>
        <p:nvSpPr>
          <p:cNvPr id="11" name="object 11"/>
          <p:cNvSpPr txBox="1"/>
          <p:nvPr/>
        </p:nvSpPr>
        <p:spPr>
          <a:xfrm>
            <a:off x="450341" y="2381250"/>
            <a:ext cx="4127500" cy="2877820"/>
          </a:xfrm>
          <a:prstGeom prst="rect">
            <a:avLst/>
          </a:prstGeom>
          <a:solidFill>
            <a:srgbClr val="F5F1EF"/>
          </a:solidFill>
        </p:spPr>
        <p:txBody>
          <a:bodyPr vert="horz" wrap="square" lIns="0" tIns="6350" rIns="0" bIns="0" rtlCol="0">
            <a:spAutoFit/>
          </a:bodyPr>
          <a:lstStyle/>
          <a:p>
            <a:pPr marL="913765" marR="3175">
              <a:lnSpc>
                <a:spcPct val="100000"/>
              </a:lnSpc>
              <a:spcBef>
                <a:spcPts val="50"/>
              </a:spcBef>
            </a:pPr>
            <a:r>
              <a:rPr sz="1100" spc="-10" dirty="0">
                <a:latin typeface="IBM 3270"/>
                <a:cs typeface="IBM 3270"/>
              </a:rPr>
              <a:t>name="code"&gt;</a:t>
            </a:r>
            <a:endParaRPr sz="1100">
              <a:latin typeface="IBM 3270"/>
              <a:cs typeface="IBM 3270"/>
            </a:endParaRPr>
          </a:p>
          <a:p>
            <a:pPr marL="913765" marR="3175">
              <a:lnSpc>
                <a:spcPct val="100000"/>
              </a:lnSpc>
            </a:pPr>
            <a:r>
              <a:rPr sz="1100" dirty="0">
                <a:latin typeface="IBM 3270"/>
                <a:cs typeface="IBM 3270"/>
              </a:rPr>
              <a:t>&lt;style</a:t>
            </a:r>
            <a:r>
              <a:rPr sz="1100" spc="-25" dirty="0">
                <a:latin typeface="IBM 3270"/>
                <a:cs typeface="IBM 3270"/>
              </a:rPr>
              <a:t> </a:t>
            </a:r>
            <a:r>
              <a:rPr sz="1100" spc="-10" dirty="0">
                <a:latin typeface="IBM 3270"/>
                <a:cs typeface="IBM 3270"/>
              </a:rPr>
              <a:t>type="text/css"&gt;</a:t>
            </a:r>
            <a:endParaRPr sz="1100">
              <a:latin typeface="IBM 3270"/>
              <a:cs typeface="IBM 3270"/>
            </a:endParaRPr>
          </a:p>
          <a:p>
            <a:pPr marL="913765" marR="306705">
              <a:lnSpc>
                <a:spcPct val="100000"/>
              </a:lnSpc>
            </a:pPr>
            <a:r>
              <a:rPr sz="1100" dirty="0">
                <a:latin typeface="IBM 3270"/>
                <a:cs typeface="IBM 3270"/>
              </a:rPr>
              <a:t>form</a:t>
            </a:r>
            <a:r>
              <a:rPr sz="1100" spc="-25" dirty="0">
                <a:latin typeface="IBM 3270"/>
                <a:cs typeface="IBM 3270"/>
              </a:rPr>
              <a:t> </a:t>
            </a:r>
            <a:r>
              <a:rPr sz="1100" dirty="0">
                <a:latin typeface="IBM 3270"/>
                <a:cs typeface="IBM 3270"/>
              </a:rPr>
              <a:t>{width:</a:t>
            </a:r>
            <a:r>
              <a:rPr sz="1100" spc="-25" dirty="0">
                <a:latin typeface="IBM 3270"/>
                <a:cs typeface="IBM 3270"/>
              </a:rPr>
              <a:t> </a:t>
            </a:r>
            <a:r>
              <a:rPr sz="1100" dirty="0">
                <a:latin typeface="IBM 3270"/>
                <a:cs typeface="IBM 3270"/>
              </a:rPr>
              <a:t>50%;margin:</a:t>
            </a:r>
            <a:r>
              <a:rPr sz="1100" spc="-25" dirty="0">
                <a:latin typeface="IBM 3270"/>
                <a:cs typeface="IBM 3270"/>
              </a:rPr>
              <a:t> </a:t>
            </a:r>
            <a:r>
              <a:rPr sz="1100" dirty="0">
                <a:latin typeface="IBM 3270"/>
                <a:cs typeface="IBM 3270"/>
              </a:rPr>
              <a:t>0</a:t>
            </a:r>
            <a:r>
              <a:rPr sz="1100" spc="-20" dirty="0">
                <a:latin typeface="IBM 3270"/>
                <a:cs typeface="IBM 3270"/>
              </a:rPr>
              <a:t> </a:t>
            </a:r>
            <a:r>
              <a:rPr sz="1100" spc="-10" dirty="0">
                <a:latin typeface="IBM 3270"/>
                <a:cs typeface="IBM 3270"/>
              </a:rPr>
              <a:t>auto;} </a:t>
            </a:r>
            <a:r>
              <a:rPr sz="1100" dirty="0">
                <a:latin typeface="IBM 3270"/>
                <a:cs typeface="IBM 3270"/>
              </a:rPr>
              <a:t>fieldset</a:t>
            </a:r>
            <a:r>
              <a:rPr sz="1100" spc="-45" dirty="0">
                <a:latin typeface="IBM 3270"/>
                <a:cs typeface="IBM 3270"/>
              </a:rPr>
              <a:t> </a:t>
            </a:r>
            <a:r>
              <a:rPr sz="1100" dirty="0">
                <a:latin typeface="IBM 3270"/>
                <a:cs typeface="IBM 3270"/>
              </a:rPr>
              <a:t>{background:</a:t>
            </a:r>
            <a:r>
              <a:rPr sz="1100" spc="-45" dirty="0">
                <a:latin typeface="IBM 3270"/>
                <a:cs typeface="IBM 3270"/>
              </a:rPr>
              <a:t> </a:t>
            </a:r>
            <a:r>
              <a:rPr sz="1100" spc="-10" dirty="0">
                <a:latin typeface="IBM 3270"/>
                <a:cs typeface="IBM 3270"/>
              </a:rPr>
              <a:t>#555555;padding: 1em;}</a:t>
            </a:r>
            <a:endParaRPr sz="1100">
              <a:latin typeface="IBM 3270"/>
              <a:cs typeface="IBM 3270"/>
            </a:endParaRPr>
          </a:p>
          <a:p>
            <a:pPr marL="913765" marR="1144905">
              <a:lnSpc>
                <a:spcPct val="100000"/>
              </a:lnSpc>
            </a:pPr>
            <a:r>
              <a:rPr sz="1100" dirty="0">
                <a:latin typeface="IBM 3270"/>
                <a:cs typeface="IBM 3270"/>
              </a:rPr>
              <a:t>legend</a:t>
            </a:r>
            <a:r>
              <a:rPr sz="1100" spc="-40" dirty="0">
                <a:latin typeface="IBM 3270"/>
                <a:cs typeface="IBM 3270"/>
              </a:rPr>
              <a:t> </a:t>
            </a:r>
            <a:r>
              <a:rPr sz="1100" dirty="0">
                <a:latin typeface="IBM 3270"/>
                <a:cs typeface="IBM 3270"/>
              </a:rPr>
              <a:t>{border:1px</a:t>
            </a:r>
            <a:r>
              <a:rPr sz="1100" spc="-35" dirty="0">
                <a:latin typeface="IBM 3270"/>
                <a:cs typeface="IBM 3270"/>
              </a:rPr>
              <a:t> </a:t>
            </a:r>
            <a:r>
              <a:rPr sz="1100" spc="-10" dirty="0">
                <a:latin typeface="IBM 3270"/>
                <a:cs typeface="IBM 3270"/>
              </a:rPr>
              <a:t>#513939 </a:t>
            </a:r>
            <a:r>
              <a:rPr sz="1100" dirty="0">
                <a:latin typeface="IBM 3270"/>
                <a:cs typeface="IBM 3270"/>
              </a:rPr>
              <a:t>solid;background:</a:t>
            </a:r>
            <a:r>
              <a:rPr sz="1100" spc="-80" dirty="0">
                <a:latin typeface="IBM 3270"/>
                <a:cs typeface="IBM 3270"/>
              </a:rPr>
              <a:t> </a:t>
            </a:r>
            <a:r>
              <a:rPr sz="1100" spc="-10" dirty="0">
                <a:latin typeface="IBM 3270"/>
                <a:cs typeface="IBM 3270"/>
              </a:rPr>
              <a:t>#FAFAFA;}</a:t>
            </a:r>
            <a:endParaRPr sz="1100">
              <a:latin typeface="IBM 3270"/>
              <a:cs typeface="IBM 3270"/>
            </a:endParaRPr>
          </a:p>
          <a:p>
            <a:pPr marL="913765" marR="153670">
              <a:lnSpc>
                <a:spcPct val="100000"/>
              </a:lnSpc>
            </a:pPr>
            <a:r>
              <a:rPr sz="1100" dirty="0">
                <a:latin typeface="IBM 3270"/>
                <a:cs typeface="IBM 3270"/>
              </a:rPr>
              <a:t>label</a:t>
            </a:r>
            <a:r>
              <a:rPr sz="1100" spc="-5" dirty="0">
                <a:latin typeface="IBM 3270"/>
                <a:cs typeface="IBM 3270"/>
              </a:rPr>
              <a:t> </a:t>
            </a:r>
            <a:r>
              <a:rPr sz="1100" dirty="0">
                <a:latin typeface="IBM 3270"/>
                <a:cs typeface="IBM 3270"/>
              </a:rPr>
              <a:t>{position: </a:t>
            </a:r>
            <a:r>
              <a:rPr sz="1100" spc="-10" dirty="0">
                <a:latin typeface="IBM 3270"/>
                <a:cs typeface="IBM 3270"/>
              </a:rPr>
              <a:t>absolute;margin-</a:t>
            </a:r>
            <a:r>
              <a:rPr sz="1100" dirty="0">
                <a:latin typeface="IBM 3270"/>
                <a:cs typeface="IBM 3270"/>
              </a:rPr>
              <a:t>left: </a:t>
            </a:r>
            <a:r>
              <a:rPr sz="1100" spc="-50" dirty="0">
                <a:latin typeface="IBM 3270"/>
                <a:cs typeface="IBM 3270"/>
              </a:rPr>
              <a:t>- </a:t>
            </a:r>
            <a:r>
              <a:rPr sz="1100" spc="-10" dirty="0">
                <a:latin typeface="IBM 3270"/>
                <a:cs typeface="IBM 3270"/>
              </a:rPr>
              <a:t>999em;}</a:t>
            </a:r>
            <a:endParaRPr sz="1100">
              <a:latin typeface="IBM 3270"/>
              <a:cs typeface="IBM 3270"/>
            </a:endParaRPr>
          </a:p>
          <a:p>
            <a:pPr marL="913765" marR="78740">
              <a:lnSpc>
                <a:spcPct val="100000"/>
              </a:lnSpc>
            </a:pPr>
            <a:r>
              <a:rPr sz="1100" dirty="0">
                <a:latin typeface="IBM 3270"/>
                <a:cs typeface="IBM 3270"/>
              </a:rPr>
              <a:t>ol</a:t>
            </a:r>
            <a:r>
              <a:rPr sz="1100" spc="-25" dirty="0">
                <a:latin typeface="IBM 3270"/>
                <a:cs typeface="IBM 3270"/>
              </a:rPr>
              <a:t> </a:t>
            </a:r>
            <a:r>
              <a:rPr sz="1100" spc="-10" dirty="0">
                <a:latin typeface="IBM 3270"/>
                <a:cs typeface="IBM 3270"/>
              </a:rPr>
              <a:t>{list-</a:t>
            </a:r>
            <a:r>
              <a:rPr sz="1100" dirty="0">
                <a:latin typeface="IBM 3270"/>
                <a:cs typeface="IBM 3270"/>
              </a:rPr>
              <a:t>style:</a:t>
            </a:r>
            <a:r>
              <a:rPr sz="1100" spc="-20" dirty="0">
                <a:latin typeface="IBM 3270"/>
                <a:cs typeface="IBM 3270"/>
              </a:rPr>
              <a:t> </a:t>
            </a:r>
            <a:r>
              <a:rPr sz="1100" dirty="0">
                <a:latin typeface="IBM 3270"/>
                <a:cs typeface="IBM 3270"/>
              </a:rPr>
              <a:t>none;position:</a:t>
            </a:r>
            <a:r>
              <a:rPr sz="1100" spc="-20" dirty="0">
                <a:latin typeface="IBM 3270"/>
                <a:cs typeface="IBM 3270"/>
              </a:rPr>
              <a:t> </a:t>
            </a:r>
            <a:r>
              <a:rPr sz="1100" spc="-10" dirty="0">
                <a:latin typeface="IBM 3270"/>
                <a:cs typeface="IBM 3270"/>
              </a:rPr>
              <a:t>relative;} </a:t>
            </a:r>
            <a:r>
              <a:rPr sz="1100" dirty="0">
                <a:latin typeface="IBM 3270"/>
                <a:cs typeface="IBM 3270"/>
              </a:rPr>
              <a:t>body</a:t>
            </a:r>
            <a:r>
              <a:rPr sz="1100" spc="-30" dirty="0">
                <a:latin typeface="IBM 3270"/>
                <a:cs typeface="IBM 3270"/>
              </a:rPr>
              <a:t> </a:t>
            </a:r>
            <a:r>
              <a:rPr sz="1100" dirty="0">
                <a:latin typeface="IBM 3270"/>
                <a:cs typeface="IBM 3270"/>
              </a:rPr>
              <a:t>{font:</a:t>
            </a:r>
            <a:r>
              <a:rPr sz="1100" spc="-20" dirty="0">
                <a:latin typeface="IBM 3270"/>
                <a:cs typeface="IBM 3270"/>
              </a:rPr>
              <a:t> </a:t>
            </a:r>
            <a:r>
              <a:rPr sz="1100" dirty="0">
                <a:latin typeface="IBM 3270"/>
                <a:cs typeface="IBM 3270"/>
              </a:rPr>
              <a:t>100%</a:t>
            </a:r>
            <a:r>
              <a:rPr sz="1100" spc="-15" dirty="0">
                <a:latin typeface="IBM 3270"/>
                <a:cs typeface="IBM 3270"/>
              </a:rPr>
              <a:t> </a:t>
            </a:r>
            <a:r>
              <a:rPr sz="1100" spc="-10" dirty="0">
                <a:latin typeface="IBM 3270"/>
                <a:cs typeface="IBM 3270"/>
              </a:rPr>
              <a:t>serif;}</a:t>
            </a:r>
            <a:endParaRPr sz="1100">
              <a:latin typeface="IBM 3270"/>
              <a:cs typeface="IBM 3270"/>
            </a:endParaRPr>
          </a:p>
          <a:p>
            <a:pPr marL="913765" marR="78105">
              <a:lnSpc>
                <a:spcPct val="100000"/>
              </a:lnSpc>
            </a:pPr>
            <a:r>
              <a:rPr sz="1100" dirty="0">
                <a:latin typeface="IBM 3270"/>
                <a:cs typeface="IBM 3270"/>
              </a:rPr>
              <a:t>ol</a:t>
            </a:r>
            <a:r>
              <a:rPr sz="1100" spc="-15" dirty="0">
                <a:latin typeface="IBM 3270"/>
                <a:cs typeface="IBM 3270"/>
              </a:rPr>
              <a:t> </a:t>
            </a:r>
            <a:r>
              <a:rPr sz="1100" dirty="0">
                <a:latin typeface="IBM 3270"/>
                <a:cs typeface="IBM 3270"/>
              </a:rPr>
              <a:t>li</a:t>
            </a:r>
            <a:r>
              <a:rPr sz="1100" spc="-15" dirty="0">
                <a:latin typeface="IBM 3270"/>
                <a:cs typeface="IBM 3270"/>
              </a:rPr>
              <a:t> </a:t>
            </a:r>
            <a:r>
              <a:rPr sz="1100" dirty="0">
                <a:latin typeface="IBM 3270"/>
                <a:cs typeface="IBM 3270"/>
              </a:rPr>
              <a:t>{border:</a:t>
            </a:r>
            <a:r>
              <a:rPr sz="1100" spc="-15" dirty="0">
                <a:latin typeface="IBM 3270"/>
                <a:cs typeface="IBM 3270"/>
              </a:rPr>
              <a:t> </a:t>
            </a:r>
            <a:r>
              <a:rPr sz="1100" dirty="0">
                <a:latin typeface="IBM 3270"/>
                <a:cs typeface="IBM 3270"/>
              </a:rPr>
              <a:t>1px</a:t>
            </a:r>
            <a:r>
              <a:rPr sz="1100" spc="-15" dirty="0">
                <a:latin typeface="IBM 3270"/>
                <a:cs typeface="IBM 3270"/>
              </a:rPr>
              <a:t> </a:t>
            </a:r>
            <a:r>
              <a:rPr sz="1100" dirty="0">
                <a:latin typeface="IBM 3270"/>
                <a:cs typeface="IBM 3270"/>
              </a:rPr>
              <a:t>#FFF</a:t>
            </a:r>
            <a:r>
              <a:rPr sz="1100" spc="-10" dirty="0">
                <a:latin typeface="IBM 3270"/>
                <a:cs typeface="IBM 3270"/>
              </a:rPr>
              <a:t> solid;background: </a:t>
            </a:r>
            <a:r>
              <a:rPr sz="1100" dirty="0">
                <a:latin typeface="IBM 3270"/>
                <a:cs typeface="IBM 3270"/>
              </a:rPr>
              <a:t>#FAFAFA;padding:</a:t>
            </a:r>
            <a:r>
              <a:rPr sz="1100" spc="-75" dirty="0">
                <a:latin typeface="IBM 3270"/>
                <a:cs typeface="IBM 3270"/>
              </a:rPr>
              <a:t> </a:t>
            </a:r>
            <a:r>
              <a:rPr sz="1100" spc="-10" dirty="0">
                <a:latin typeface="IBM 3270"/>
                <a:cs typeface="IBM 3270"/>
              </a:rPr>
              <a:t>0.7em;}</a:t>
            </a:r>
            <a:endParaRPr sz="1100">
              <a:latin typeface="IBM 3270"/>
              <a:cs typeface="IBM 3270"/>
            </a:endParaRPr>
          </a:p>
          <a:p>
            <a:pPr marL="913765">
              <a:lnSpc>
                <a:spcPct val="100000"/>
              </a:lnSpc>
            </a:pPr>
            <a:r>
              <a:rPr sz="1100" dirty="0">
                <a:latin typeface="IBM 3270"/>
                <a:cs typeface="IBM 3270"/>
              </a:rPr>
              <a:t>olli:hover</a:t>
            </a:r>
            <a:r>
              <a:rPr sz="1100" spc="-30" dirty="0">
                <a:latin typeface="IBM 3270"/>
                <a:cs typeface="IBM 3270"/>
              </a:rPr>
              <a:t> </a:t>
            </a:r>
            <a:r>
              <a:rPr sz="1100" dirty="0">
                <a:latin typeface="IBM 3270"/>
                <a:cs typeface="IBM 3270"/>
              </a:rPr>
              <a:t>{border:</a:t>
            </a:r>
            <a:r>
              <a:rPr sz="1100" spc="-30" dirty="0">
                <a:latin typeface="IBM 3270"/>
                <a:cs typeface="IBM 3270"/>
              </a:rPr>
              <a:t> </a:t>
            </a:r>
            <a:r>
              <a:rPr sz="1100" dirty="0">
                <a:latin typeface="IBM 3270"/>
                <a:cs typeface="IBM 3270"/>
              </a:rPr>
              <a:t>1px</a:t>
            </a:r>
            <a:r>
              <a:rPr sz="1100" spc="-30" dirty="0">
                <a:latin typeface="IBM 3270"/>
                <a:cs typeface="IBM 3270"/>
              </a:rPr>
              <a:t> </a:t>
            </a:r>
            <a:r>
              <a:rPr sz="1100" dirty="0">
                <a:latin typeface="IBM 3270"/>
                <a:cs typeface="IBM 3270"/>
              </a:rPr>
              <a:t>#513939</a:t>
            </a:r>
            <a:r>
              <a:rPr sz="1100" spc="-30" dirty="0">
                <a:latin typeface="IBM 3270"/>
                <a:cs typeface="IBM 3270"/>
              </a:rPr>
              <a:t> </a:t>
            </a:r>
            <a:r>
              <a:rPr sz="1100" spc="-10" dirty="0">
                <a:latin typeface="IBM 3270"/>
                <a:cs typeface="IBM 3270"/>
              </a:rPr>
              <a:t>solid;} </a:t>
            </a:r>
            <a:r>
              <a:rPr sz="1100" dirty="0">
                <a:latin typeface="IBM 3270"/>
                <a:cs typeface="IBM 3270"/>
              </a:rPr>
              <a:t>input[type='text']</a:t>
            </a:r>
            <a:r>
              <a:rPr sz="1100" spc="-35" dirty="0">
                <a:latin typeface="IBM 3270"/>
                <a:cs typeface="IBM 3270"/>
              </a:rPr>
              <a:t> </a:t>
            </a:r>
            <a:r>
              <a:rPr sz="1100" dirty="0">
                <a:latin typeface="IBM 3270"/>
                <a:cs typeface="IBM 3270"/>
              </a:rPr>
              <a:t>{width:</a:t>
            </a:r>
            <a:r>
              <a:rPr sz="1100" spc="-35" dirty="0">
                <a:latin typeface="IBM 3270"/>
                <a:cs typeface="IBM 3270"/>
              </a:rPr>
              <a:t> </a:t>
            </a:r>
            <a:r>
              <a:rPr sz="1100" spc="-10" dirty="0">
                <a:latin typeface="IBM 3270"/>
                <a:cs typeface="IBM 3270"/>
              </a:rPr>
              <a:t>2em;text-align: </a:t>
            </a:r>
            <a:r>
              <a:rPr sz="1100" dirty="0">
                <a:latin typeface="IBM 3270"/>
                <a:cs typeface="IBM 3270"/>
              </a:rPr>
              <a:t>center;position:</a:t>
            </a:r>
            <a:r>
              <a:rPr sz="1100" spc="-70" dirty="0">
                <a:latin typeface="IBM 3270"/>
                <a:cs typeface="IBM 3270"/>
              </a:rPr>
              <a:t> </a:t>
            </a:r>
            <a:r>
              <a:rPr sz="1100" dirty="0">
                <a:latin typeface="IBM 3270"/>
                <a:cs typeface="IBM 3270"/>
              </a:rPr>
              <a:t>absolute;left:</a:t>
            </a:r>
            <a:r>
              <a:rPr sz="1100" spc="-70" dirty="0">
                <a:latin typeface="IBM 3270"/>
                <a:cs typeface="IBM 3270"/>
              </a:rPr>
              <a:t> </a:t>
            </a:r>
            <a:r>
              <a:rPr sz="1100" spc="-10" dirty="0">
                <a:latin typeface="IBM 3270"/>
                <a:cs typeface="IBM 3270"/>
              </a:rPr>
              <a:t>40%;}</a:t>
            </a:r>
            <a:endParaRPr sz="1100">
              <a:latin typeface="IBM 3270"/>
              <a:cs typeface="IBM 3270"/>
            </a:endParaRPr>
          </a:p>
          <a:p>
            <a:pPr marL="913765" marR="3175">
              <a:lnSpc>
                <a:spcPct val="100000"/>
              </a:lnSpc>
              <a:spcBef>
                <a:spcPts val="10"/>
              </a:spcBef>
            </a:pPr>
            <a:r>
              <a:rPr sz="1100" spc="-10" dirty="0">
                <a:latin typeface="IBM 3270"/>
                <a:cs typeface="IBM 3270"/>
              </a:rPr>
              <a:t>&lt;/style&gt;</a:t>
            </a:r>
            <a:endParaRPr sz="1100">
              <a:latin typeface="IBM 3270"/>
              <a:cs typeface="IBM 3270"/>
            </a:endParaRPr>
          </a:p>
        </p:txBody>
      </p:sp>
      <p:pic>
        <p:nvPicPr>
          <p:cNvPr id="12" name="object 12"/>
          <p:cNvPicPr/>
          <p:nvPr/>
        </p:nvPicPr>
        <p:blipFill>
          <a:blip r:embed="rId5" cstate="print"/>
          <a:stretch>
            <a:fillRect/>
          </a:stretch>
        </p:blipFill>
        <p:spPr>
          <a:xfrm>
            <a:off x="4876800" y="1905000"/>
            <a:ext cx="4076700" cy="2465070"/>
          </a:xfrm>
          <a:prstGeom prst="rect">
            <a:avLst/>
          </a:prstGeom>
        </p:spPr>
      </p:pic>
      <p:sp>
        <p:nvSpPr>
          <p:cNvPr id="13" name="object 13"/>
          <p:cNvSpPr txBox="1"/>
          <p:nvPr/>
        </p:nvSpPr>
        <p:spPr>
          <a:xfrm>
            <a:off x="6121653" y="4527042"/>
            <a:ext cx="1321435" cy="208279"/>
          </a:xfrm>
          <a:prstGeom prst="rect">
            <a:avLst/>
          </a:prstGeom>
        </p:spPr>
        <p:txBody>
          <a:bodyPr vert="horz" wrap="square" lIns="0" tIns="12700" rIns="0" bIns="0" rtlCol="0">
            <a:spAutoFit/>
          </a:bodyPr>
          <a:lstStyle/>
          <a:p>
            <a:pPr marL="12700">
              <a:lnSpc>
                <a:spcPct val="100000"/>
              </a:lnSpc>
              <a:spcBef>
                <a:spcPts val="100"/>
              </a:spcBef>
            </a:pPr>
            <a:r>
              <a:rPr sz="1200" b="1" i="1" spc="-100" dirty="0">
                <a:solidFill>
                  <a:srgbClr val="FFFFFF"/>
                </a:solidFill>
                <a:latin typeface="Verdana"/>
                <a:cs typeface="Verdana"/>
              </a:rPr>
              <a:t>navigation-</a:t>
            </a:r>
            <a:r>
              <a:rPr sz="1200" b="1" i="1" spc="-135" dirty="0">
                <a:solidFill>
                  <a:srgbClr val="FFFFFF"/>
                </a:solidFill>
                <a:latin typeface="Verdana"/>
                <a:cs typeface="Verdana"/>
              </a:rPr>
              <a:t>2.html</a:t>
            </a:r>
            <a:endParaRPr sz="12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11</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2286" y="0"/>
              <a:ext cx="3735324" cy="5069586"/>
            </a:xfrm>
            <a:prstGeom prst="rect">
              <a:avLst/>
            </a:prstGeom>
          </p:spPr>
        </p:pic>
      </p:grpSp>
      <p:sp>
        <p:nvSpPr>
          <p:cNvPr id="9" name="object 9"/>
          <p:cNvSpPr txBox="1"/>
          <p:nvPr/>
        </p:nvSpPr>
        <p:spPr>
          <a:xfrm>
            <a:off x="749300" y="1582420"/>
            <a:ext cx="8221980" cy="848360"/>
          </a:xfrm>
          <a:prstGeom prst="rect">
            <a:avLst/>
          </a:prstGeom>
        </p:spPr>
        <p:txBody>
          <a:bodyPr vert="horz" wrap="square" lIns="0" tIns="12700" rIns="0" bIns="0" rtlCol="0">
            <a:spAutoFit/>
          </a:bodyPr>
          <a:lstStyle/>
          <a:p>
            <a:pPr marL="298450" marR="5080" indent="-285750" algn="just">
              <a:lnSpc>
                <a:spcPct val="100000"/>
              </a:lnSpc>
              <a:spcBef>
                <a:spcPts val="100"/>
              </a:spcBef>
              <a:buClr>
                <a:srgbClr val="DDDFEB"/>
              </a:buClr>
              <a:buFont typeface="Wingdings"/>
              <a:buChar char=""/>
              <a:tabLst>
                <a:tab pos="298450" algn="l"/>
              </a:tabLst>
            </a:pPr>
            <a:r>
              <a:rPr sz="1800" dirty="0">
                <a:solidFill>
                  <a:srgbClr val="FFFFFF"/>
                </a:solidFill>
                <a:latin typeface="Verdana"/>
                <a:cs typeface="Verdana"/>
              </a:rPr>
              <a:t>JavaScript</a:t>
            </a:r>
            <a:r>
              <a:rPr sz="1800" spc="140" dirty="0">
                <a:solidFill>
                  <a:srgbClr val="FFFFFF"/>
                </a:solidFill>
                <a:latin typeface="Verdana"/>
                <a:cs typeface="Verdana"/>
              </a:rPr>
              <a:t> </a:t>
            </a:r>
            <a:r>
              <a:rPr sz="1800" dirty="0">
                <a:solidFill>
                  <a:srgbClr val="FFFFFF"/>
                </a:solidFill>
                <a:latin typeface="Verdana"/>
                <a:cs typeface="Verdana"/>
              </a:rPr>
              <a:t>layer</a:t>
            </a:r>
            <a:r>
              <a:rPr sz="1800" spc="140" dirty="0">
                <a:solidFill>
                  <a:srgbClr val="FFFFFF"/>
                </a:solidFill>
                <a:latin typeface="Verdana"/>
                <a:cs typeface="Verdana"/>
              </a:rPr>
              <a:t> </a:t>
            </a:r>
            <a:r>
              <a:rPr sz="1800" dirty="0">
                <a:solidFill>
                  <a:srgbClr val="FFFFFF"/>
                </a:solidFill>
                <a:latin typeface="Verdana"/>
                <a:cs typeface="Verdana"/>
              </a:rPr>
              <a:t>is</a:t>
            </a:r>
            <a:r>
              <a:rPr sz="1800" spc="145" dirty="0">
                <a:solidFill>
                  <a:srgbClr val="FFFFFF"/>
                </a:solidFill>
                <a:latin typeface="Verdana"/>
                <a:cs typeface="Verdana"/>
              </a:rPr>
              <a:t> </a:t>
            </a:r>
            <a:r>
              <a:rPr sz="1800" spc="105" dirty="0">
                <a:solidFill>
                  <a:srgbClr val="FFFFFF"/>
                </a:solidFill>
                <a:latin typeface="Verdana"/>
                <a:cs typeface="Verdana"/>
              </a:rPr>
              <a:t>added</a:t>
            </a:r>
            <a:r>
              <a:rPr sz="1800" spc="145" dirty="0">
                <a:solidFill>
                  <a:srgbClr val="FFFFFF"/>
                </a:solidFill>
                <a:latin typeface="Verdana"/>
                <a:cs typeface="Verdana"/>
              </a:rPr>
              <a:t> </a:t>
            </a:r>
            <a:r>
              <a:rPr sz="1800" dirty="0">
                <a:solidFill>
                  <a:srgbClr val="FFFFFF"/>
                </a:solidFill>
                <a:latin typeface="Verdana"/>
                <a:cs typeface="Verdana"/>
              </a:rPr>
              <a:t>that</a:t>
            </a:r>
            <a:r>
              <a:rPr sz="1800" spc="150" dirty="0">
                <a:solidFill>
                  <a:srgbClr val="FFFFFF"/>
                </a:solidFill>
                <a:latin typeface="Verdana"/>
                <a:cs typeface="Verdana"/>
              </a:rPr>
              <a:t> </a:t>
            </a:r>
            <a:r>
              <a:rPr sz="1800" dirty="0">
                <a:solidFill>
                  <a:srgbClr val="FFFFFF"/>
                </a:solidFill>
                <a:latin typeface="Verdana"/>
                <a:cs typeface="Verdana"/>
              </a:rPr>
              <a:t>allows</a:t>
            </a:r>
            <a:r>
              <a:rPr sz="1800" spc="150" dirty="0">
                <a:solidFill>
                  <a:srgbClr val="FFFFFF"/>
                </a:solidFill>
                <a:latin typeface="Verdana"/>
                <a:cs typeface="Verdana"/>
              </a:rPr>
              <a:t> </a:t>
            </a:r>
            <a:r>
              <a:rPr sz="1800" dirty="0">
                <a:solidFill>
                  <a:srgbClr val="FFFFFF"/>
                </a:solidFill>
                <a:latin typeface="Verdana"/>
                <a:cs typeface="Verdana"/>
              </a:rPr>
              <a:t>user</a:t>
            </a:r>
            <a:r>
              <a:rPr sz="1800" spc="145" dirty="0">
                <a:solidFill>
                  <a:srgbClr val="FFFFFF"/>
                </a:solidFill>
                <a:latin typeface="Verdana"/>
                <a:cs typeface="Verdana"/>
              </a:rPr>
              <a:t> </a:t>
            </a:r>
            <a:r>
              <a:rPr sz="1800" dirty="0">
                <a:solidFill>
                  <a:srgbClr val="FFFFFF"/>
                </a:solidFill>
                <a:latin typeface="Verdana"/>
                <a:cs typeface="Verdana"/>
              </a:rPr>
              <a:t>to</a:t>
            </a:r>
            <a:r>
              <a:rPr sz="1800" spc="145" dirty="0">
                <a:solidFill>
                  <a:srgbClr val="FFFFFF"/>
                </a:solidFill>
                <a:latin typeface="Verdana"/>
                <a:cs typeface="Verdana"/>
              </a:rPr>
              <a:t> </a:t>
            </a:r>
            <a:r>
              <a:rPr sz="1800" spc="-20" dirty="0">
                <a:solidFill>
                  <a:srgbClr val="FFFFFF"/>
                </a:solidFill>
                <a:latin typeface="Verdana"/>
                <a:cs typeface="Verdana"/>
              </a:rPr>
              <a:t>simply</a:t>
            </a:r>
            <a:r>
              <a:rPr sz="1800" spc="145" dirty="0">
                <a:solidFill>
                  <a:srgbClr val="FFFFFF"/>
                </a:solidFill>
                <a:latin typeface="Verdana"/>
                <a:cs typeface="Verdana"/>
              </a:rPr>
              <a:t> </a:t>
            </a:r>
            <a:r>
              <a:rPr sz="1800" spc="-30" dirty="0">
                <a:solidFill>
                  <a:srgbClr val="FFFFFF"/>
                </a:solidFill>
                <a:latin typeface="Verdana"/>
                <a:cs typeface="Verdana"/>
              </a:rPr>
              <a:t>drag-</a:t>
            </a:r>
            <a:r>
              <a:rPr sz="1800" spc="-10" dirty="0">
                <a:solidFill>
                  <a:srgbClr val="FFFFFF"/>
                </a:solidFill>
                <a:latin typeface="Verdana"/>
                <a:cs typeface="Verdana"/>
              </a:rPr>
              <a:t>and-</a:t>
            </a:r>
            <a:r>
              <a:rPr sz="1800" spc="-20" dirty="0">
                <a:solidFill>
                  <a:srgbClr val="FFFFFF"/>
                </a:solidFill>
                <a:latin typeface="Verdana"/>
                <a:cs typeface="Verdana"/>
              </a:rPr>
              <a:t>drop </a:t>
            </a:r>
            <a:r>
              <a:rPr sz="1800" dirty="0">
                <a:solidFill>
                  <a:srgbClr val="FFFFFF"/>
                </a:solidFill>
                <a:latin typeface="Verdana"/>
                <a:cs typeface="Verdana"/>
              </a:rPr>
              <a:t>navigation</a:t>
            </a:r>
            <a:r>
              <a:rPr sz="1800" spc="195" dirty="0">
                <a:solidFill>
                  <a:srgbClr val="FFFFFF"/>
                </a:solidFill>
                <a:latin typeface="Verdana"/>
                <a:cs typeface="Verdana"/>
              </a:rPr>
              <a:t> </a:t>
            </a:r>
            <a:r>
              <a:rPr sz="1800" dirty="0">
                <a:solidFill>
                  <a:srgbClr val="FFFFFF"/>
                </a:solidFill>
                <a:latin typeface="Verdana"/>
                <a:cs typeface="Verdana"/>
              </a:rPr>
              <a:t>items</a:t>
            </a:r>
            <a:r>
              <a:rPr sz="1800" spc="200" dirty="0">
                <a:solidFill>
                  <a:srgbClr val="FFFFFF"/>
                </a:solidFill>
                <a:latin typeface="Verdana"/>
                <a:cs typeface="Verdana"/>
              </a:rPr>
              <a:t> </a:t>
            </a:r>
            <a:r>
              <a:rPr sz="1800" dirty="0">
                <a:solidFill>
                  <a:srgbClr val="FFFFFF"/>
                </a:solidFill>
                <a:latin typeface="Verdana"/>
                <a:cs typeface="Verdana"/>
              </a:rPr>
              <a:t>according</a:t>
            </a:r>
            <a:r>
              <a:rPr sz="1800" spc="190" dirty="0">
                <a:solidFill>
                  <a:srgbClr val="FFFFFF"/>
                </a:solidFill>
                <a:latin typeface="Verdana"/>
                <a:cs typeface="Verdana"/>
              </a:rPr>
              <a:t> </a:t>
            </a:r>
            <a:r>
              <a:rPr sz="1800" dirty="0">
                <a:solidFill>
                  <a:srgbClr val="FFFFFF"/>
                </a:solidFill>
                <a:latin typeface="Verdana"/>
                <a:cs typeface="Verdana"/>
              </a:rPr>
              <a:t>to</a:t>
            </a:r>
            <a:r>
              <a:rPr sz="1800" spc="204" dirty="0">
                <a:solidFill>
                  <a:srgbClr val="FFFFFF"/>
                </a:solidFill>
                <a:latin typeface="Verdana"/>
                <a:cs typeface="Verdana"/>
              </a:rPr>
              <a:t> </a:t>
            </a:r>
            <a:r>
              <a:rPr sz="1800" dirty="0">
                <a:solidFill>
                  <a:srgbClr val="FFFFFF"/>
                </a:solidFill>
                <a:latin typeface="Verdana"/>
                <a:cs typeface="Verdana"/>
              </a:rPr>
              <a:t>the</a:t>
            </a:r>
            <a:r>
              <a:rPr sz="1800" spc="204" dirty="0">
                <a:solidFill>
                  <a:srgbClr val="FFFFFF"/>
                </a:solidFill>
                <a:latin typeface="Verdana"/>
                <a:cs typeface="Verdana"/>
              </a:rPr>
              <a:t> </a:t>
            </a:r>
            <a:r>
              <a:rPr sz="1800" dirty="0">
                <a:solidFill>
                  <a:srgbClr val="FFFFFF"/>
                </a:solidFill>
                <a:latin typeface="Verdana"/>
                <a:cs typeface="Verdana"/>
              </a:rPr>
              <a:t>way</a:t>
            </a:r>
            <a:r>
              <a:rPr sz="1800" spc="195" dirty="0">
                <a:solidFill>
                  <a:srgbClr val="FFFFFF"/>
                </a:solidFill>
                <a:latin typeface="Verdana"/>
                <a:cs typeface="Verdana"/>
              </a:rPr>
              <a:t> </a:t>
            </a:r>
            <a:r>
              <a:rPr sz="1800" dirty="0">
                <a:solidFill>
                  <a:srgbClr val="FFFFFF"/>
                </a:solidFill>
                <a:latin typeface="Verdana"/>
                <a:cs typeface="Verdana"/>
              </a:rPr>
              <a:t>they</a:t>
            </a:r>
            <a:r>
              <a:rPr sz="1800" spc="195" dirty="0">
                <a:solidFill>
                  <a:srgbClr val="FFFFFF"/>
                </a:solidFill>
                <a:latin typeface="Verdana"/>
                <a:cs typeface="Verdana"/>
              </a:rPr>
              <a:t> </a:t>
            </a:r>
            <a:r>
              <a:rPr sz="1800" spc="-10" dirty="0">
                <a:solidFill>
                  <a:srgbClr val="FFFFFF"/>
                </a:solidFill>
                <a:latin typeface="Verdana"/>
                <a:cs typeface="Verdana"/>
              </a:rPr>
              <a:t>require.</a:t>
            </a:r>
            <a:r>
              <a:rPr sz="1800" spc="200" dirty="0">
                <a:solidFill>
                  <a:srgbClr val="FFFFFF"/>
                </a:solidFill>
                <a:latin typeface="Verdana"/>
                <a:cs typeface="Verdana"/>
              </a:rPr>
              <a:t> </a:t>
            </a:r>
            <a:r>
              <a:rPr sz="1800" dirty="0">
                <a:solidFill>
                  <a:srgbClr val="FFFFFF"/>
                </a:solidFill>
                <a:latin typeface="Verdana"/>
                <a:cs typeface="Verdana"/>
              </a:rPr>
              <a:t>Use</a:t>
            </a:r>
            <a:r>
              <a:rPr sz="1800" spc="195" dirty="0">
                <a:solidFill>
                  <a:srgbClr val="FFFFFF"/>
                </a:solidFill>
                <a:latin typeface="Verdana"/>
                <a:cs typeface="Verdana"/>
              </a:rPr>
              <a:t> </a:t>
            </a:r>
            <a:r>
              <a:rPr sz="1800" dirty="0">
                <a:solidFill>
                  <a:srgbClr val="FFFFFF"/>
                </a:solidFill>
                <a:latin typeface="Verdana"/>
                <a:cs typeface="Verdana"/>
              </a:rPr>
              <a:t>jQuery</a:t>
            </a:r>
            <a:r>
              <a:rPr sz="1800" spc="195" dirty="0">
                <a:solidFill>
                  <a:srgbClr val="FFFFFF"/>
                </a:solidFill>
                <a:latin typeface="Verdana"/>
                <a:cs typeface="Verdana"/>
              </a:rPr>
              <a:t> </a:t>
            </a:r>
            <a:r>
              <a:rPr sz="1800" spc="-25" dirty="0">
                <a:solidFill>
                  <a:srgbClr val="FFFFFF"/>
                </a:solidFill>
                <a:latin typeface="Verdana"/>
                <a:cs typeface="Verdana"/>
              </a:rPr>
              <a:t>to </a:t>
            </a:r>
            <a:r>
              <a:rPr sz="1800" dirty="0">
                <a:solidFill>
                  <a:srgbClr val="FFFFFF"/>
                </a:solidFill>
                <a:latin typeface="Verdana"/>
                <a:cs typeface="Verdana"/>
              </a:rPr>
              <a:t>make</a:t>
            </a:r>
            <a:r>
              <a:rPr sz="1800" spc="-120"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40" dirty="0">
                <a:solidFill>
                  <a:srgbClr val="FFFFFF"/>
                </a:solidFill>
                <a:latin typeface="Verdana"/>
                <a:cs typeface="Verdana"/>
              </a:rPr>
              <a:t>process</a:t>
            </a:r>
            <a:r>
              <a:rPr sz="1800" spc="-120" dirty="0">
                <a:solidFill>
                  <a:srgbClr val="FFFFFF"/>
                </a:solidFill>
                <a:latin typeface="Verdana"/>
                <a:cs typeface="Verdana"/>
              </a:rPr>
              <a:t> </a:t>
            </a:r>
            <a:r>
              <a:rPr sz="1800" spc="-60" dirty="0">
                <a:solidFill>
                  <a:srgbClr val="FFFFFF"/>
                </a:solidFill>
                <a:latin typeface="Verdana"/>
                <a:cs typeface="Verdana"/>
              </a:rPr>
              <a:t>as</a:t>
            </a:r>
            <a:r>
              <a:rPr sz="1800" spc="-120" dirty="0">
                <a:solidFill>
                  <a:srgbClr val="FFFFFF"/>
                </a:solidFill>
                <a:latin typeface="Verdana"/>
                <a:cs typeface="Verdana"/>
              </a:rPr>
              <a:t> </a:t>
            </a:r>
            <a:r>
              <a:rPr sz="1800" spc="-70" dirty="0">
                <a:solidFill>
                  <a:srgbClr val="FFFFFF"/>
                </a:solidFill>
                <a:latin typeface="Verdana"/>
                <a:cs typeface="Verdana"/>
              </a:rPr>
              <a:t>painless</a:t>
            </a:r>
            <a:r>
              <a:rPr sz="1800" spc="-110" dirty="0">
                <a:solidFill>
                  <a:srgbClr val="FFFFFF"/>
                </a:solidFill>
                <a:latin typeface="Verdana"/>
                <a:cs typeface="Verdana"/>
              </a:rPr>
              <a:t> </a:t>
            </a:r>
            <a:r>
              <a:rPr sz="1800" spc="-60" dirty="0">
                <a:solidFill>
                  <a:srgbClr val="FFFFFF"/>
                </a:solidFill>
                <a:latin typeface="Verdana"/>
                <a:cs typeface="Verdana"/>
              </a:rPr>
              <a:t>as</a:t>
            </a:r>
            <a:r>
              <a:rPr sz="1800" spc="-125" dirty="0">
                <a:solidFill>
                  <a:srgbClr val="FFFFFF"/>
                </a:solidFill>
                <a:latin typeface="Verdana"/>
                <a:cs typeface="Verdana"/>
              </a:rPr>
              <a:t> </a:t>
            </a:r>
            <a:r>
              <a:rPr sz="1800" spc="-10" dirty="0">
                <a:solidFill>
                  <a:srgbClr val="FFFFFF"/>
                </a:solidFill>
                <a:latin typeface="Verdana"/>
                <a:cs typeface="Verdana"/>
              </a:rPr>
              <a:t>possible.</a:t>
            </a:r>
            <a:endParaRPr sz="1800">
              <a:latin typeface="Verdana"/>
              <a:cs typeface="Verdana"/>
            </a:endParaRPr>
          </a:p>
        </p:txBody>
      </p:sp>
      <p:sp>
        <p:nvSpPr>
          <p:cNvPr id="10" name="object 10"/>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dirty="0"/>
              <a:t>Practical</a:t>
            </a:r>
            <a:r>
              <a:rPr spc="-180" dirty="0"/>
              <a:t> </a:t>
            </a:r>
            <a:r>
              <a:rPr spc="-50" dirty="0"/>
              <a:t>Example</a:t>
            </a:r>
            <a:r>
              <a:rPr spc="-170" dirty="0"/>
              <a:t> </a:t>
            </a:r>
            <a:r>
              <a:rPr spc="-295" dirty="0"/>
              <a:t>-</a:t>
            </a:r>
            <a:r>
              <a:rPr spc="-160" dirty="0"/>
              <a:t> </a:t>
            </a:r>
            <a:r>
              <a:rPr spc="-180" dirty="0"/>
              <a:t>Third</a:t>
            </a:r>
            <a:r>
              <a:rPr spc="-155" dirty="0"/>
              <a:t> </a:t>
            </a:r>
            <a:r>
              <a:rPr spc="-80" dirty="0"/>
              <a:t>Layer</a:t>
            </a:r>
            <a:r>
              <a:rPr spc="-150" dirty="0"/>
              <a:t> </a:t>
            </a:r>
            <a:r>
              <a:rPr spc="-295" dirty="0"/>
              <a:t>-</a:t>
            </a:r>
            <a:r>
              <a:rPr spc="-160" dirty="0"/>
              <a:t> </a:t>
            </a:r>
            <a:r>
              <a:rPr spc="-10" dirty="0"/>
              <a:t>JavaScript</a:t>
            </a:r>
          </a:p>
        </p:txBody>
      </p:sp>
      <p:sp>
        <p:nvSpPr>
          <p:cNvPr id="11" name="object 11"/>
          <p:cNvSpPr txBox="1"/>
          <p:nvPr/>
        </p:nvSpPr>
        <p:spPr>
          <a:xfrm>
            <a:off x="688848" y="2590800"/>
            <a:ext cx="4457700" cy="2462530"/>
          </a:xfrm>
          <a:prstGeom prst="rect">
            <a:avLst/>
          </a:prstGeom>
          <a:solidFill>
            <a:srgbClr val="F5F1EF"/>
          </a:solidFill>
        </p:spPr>
        <p:txBody>
          <a:bodyPr vert="horz" wrap="square" lIns="0" tIns="80645" rIns="0" bIns="0" rtlCol="0">
            <a:spAutoFit/>
          </a:bodyPr>
          <a:lstStyle/>
          <a:p>
            <a:pPr marL="914400">
              <a:lnSpc>
                <a:spcPct val="100000"/>
              </a:lnSpc>
              <a:spcBef>
                <a:spcPts val="635"/>
              </a:spcBef>
            </a:pPr>
            <a:r>
              <a:rPr sz="1000" dirty="0">
                <a:latin typeface="IBM 3270"/>
                <a:cs typeface="IBM 3270"/>
              </a:rPr>
              <a:t>&lt;script</a:t>
            </a:r>
            <a:r>
              <a:rPr sz="1000" spc="80" dirty="0">
                <a:latin typeface="IBM 3270"/>
                <a:cs typeface="IBM 3270"/>
              </a:rPr>
              <a:t> </a:t>
            </a:r>
            <a:r>
              <a:rPr sz="1000" spc="-10" dirty="0">
                <a:latin typeface="IBM 3270"/>
                <a:cs typeface="IBM 3270"/>
              </a:rPr>
              <a:t>type="text/javascript"&gt;</a:t>
            </a:r>
            <a:endParaRPr sz="1000">
              <a:latin typeface="IBM 3270"/>
              <a:cs typeface="IBM 3270"/>
            </a:endParaRPr>
          </a:p>
          <a:p>
            <a:pPr marL="914400">
              <a:lnSpc>
                <a:spcPct val="100000"/>
              </a:lnSpc>
            </a:pPr>
            <a:r>
              <a:rPr sz="1000" spc="-10" dirty="0">
                <a:latin typeface="IBM 3270"/>
                <a:cs typeface="IBM 3270"/>
              </a:rPr>
              <a:t>$(document).ready(function(){</a:t>
            </a:r>
            <a:endParaRPr sz="1000">
              <a:latin typeface="IBM 3270"/>
              <a:cs typeface="IBM 3270"/>
            </a:endParaRPr>
          </a:p>
          <a:p>
            <a:pPr marL="914400">
              <a:lnSpc>
                <a:spcPct val="100000"/>
              </a:lnSpc>
            </a:pPr>
            <a:r>
              <a:rPr sz="1000" spc="-10" dirty="0">
                <a:latin typeface="IBM 3270"/>
                <a:cs typeface="IBM 3270"/>
              </a:rPr>
              <a:t>$('input').hide();</a:t>
            </a:r>
            <a:endParaRPr sz="1000">
              <a:latin typeface="IBM 3270"/>
              <a:cs typeface="IBM 3270"/>
            </a:endParaRPr>
          </a:p>
          <a:p>
            <a:pPr marL="914400" marR="1440180">
              <a:lnSpc>
                <a:spcPct val="100000"/>
              </a:lnSpc>
            </a:pPr>
            <a:r>
              <a:rPr sz="1000" dirty="0">
                <a:latin typeface="IBM 3270"/>
                <a:cs typeface="IBM 3270"/>
              </a:rPr>
              <a:t>$('ol').sortable({items:</a:t>
            </a:r>
            <a:r>
              <a:rPr sz="1000" spc="225" dirty="0">
                <a:latin typeface="IBM 3270"/>
                <a:cs typeface="IBM 3270"/>
              </a:rPr>
              <a:t> </a:t>
            </a:r>
            <a:r>
              <a:rPr sz="1000" spc="-10" dirty="0">
                <a:latin typeface="IBM 3270"/>
                <a:cs typeface="IBM 3270"/>
              </a:rPr>
              <a:t>'li', </a:t>
            </a:r>
            <a:r>
              <a:rPr sz="1000" dirty="0">
                <a:latin typeface="IBM 3270"/>
                <a:cs typeface="IBM 3270"/>
              </a:rPr>
              <a:t>update:</a:t>
            </a:r>
            <a:r>
              <a:rPr sz="1000" spc="80" dirty="0">
                <a:latin typeface="IBM 3270"/>
                <a:cs typeface="IBM 3270"/>
              </a:rPr>
              <a:t> </a:t>
            </a:r>
            <a:r>
              <a:rPr sz="1000" dirty="0">
                <a:latin typeface="IBM 3270"/>
                <a:cs typeface="IBM 3270"/>
              </a:rPr>
              <a:t>function(event,</a:t>
            </a:r>
            <a:r>
              <a:rPr sz="1000" spc="90" dirty="0">
                <a:latin typeface="IBM 3270"/>
                <a:cs typeface="IBM 3270"/>
              </a:rPr>
              <a:t> </a:t>
            </a:r>
            <a:r>
              <a:rPr sz="1000" dirty="0">
                <a:latin typeface="IBM 3270"/>
                <a:cs typeface="IBM 3270"/>
              </a:rPr>
              <a:t>ui)</a:t>
            </a:r>
            <a:r>
              <a:rPr sz="1000" spc="90" dirty="0">
                <a:latin typeface="IBM 3270"/>
                <a:cs typeface="IBM 3270"/>
              </a:rPr>
              <a:t> </a:t>
            </a:r>
            <a:r>
              <a:rPr sz="1000" spc="-50" dirty="0">
                <a:latin typeface="IBM 3270"/>
                <a:cs typeface="IBM 3270"/>
              </a:rPr>
              <a:t>{</a:t>
            </a:r>
            <a:endParaRPr sz="1000">
              <a:latin typeface="IBM 3270"/>
              <a:cs typeface="IBM 3270"/>
            </a:endParaRPr>
          </a:p>
          <a:p>
            <a:pPr marL="914400">
              <a:lnSpc>
                <a:spcPct val="100000"/>
              </a:lnSpc>
            </a:pPr>
            <a:r>
              <a:rPr sz="1000" spc="-10" dirty="0">
                <a:latin typeface="IBM 3270"/>
                <a:cs typeface="IBM 3270"/>
              </a:rPr>
              <a:t>varnew_order=$('ol').sortable('toArray');</a:t>
            </a:r>
            <a:endParaRPr sz="1000">
              <a:latin typeface="IBM 3270"/>
              <a:cs typeface="IBM 3270"/>
            </a:endParaRPr>
          </a:p>
          <a:p>
            <a:pPr marL="914400">
              <a:lnSpc>
                <a:spcPct val="100000"/>
              </a:lnSpc>
            </a:pPr>
            <a:r>
              <a:rPr sz="1000" dirty="0">
                <a:latin typeface="IBM 3270"/>
                <a:cs typeface="IBM 3270"/>
              </a:rPr>
              <a:t>$.each(new_order,</a:t>
            </a:r>
            <a:r>
              <a:rPr sz="1000" spc="120" dirty="0">
                <a:latin typeface="IBM 3270"/>
                <a:cs typeface="IBM 3270"/>
              </a:rPr>
              <a:t> </a:t>
            </a:r>
            <a:r>
              <a:rPr sz="1000" dirty="0">
                <a:latin typeface="IBM 3270"/>
                <a:cs typeface="IBM 3270"/>
              </a:rPr>
              <a:t>function(i,</a:t>
            </a:r>
            <a:r>
              <a:rPr sz="1000" spc="120" dirty="0">
                <a:latin typeface="IBM 3270"/>
                <a:cs typeface="IBM 3270"/>
              </a:rPr>
              <a:t> </a:t>
            </a:r>
            <a:r>
              <a:rPr sz="1000" dirty="0">
                <a:latin typeface="IBM 3270"/>
                <a:cs typeface="IBM 3270"/>
              </a:rPr>
              <a:t>element)</a:t>
            </a:r>
            <a:r>
              <a:rPr sz="1000" spc="125" dirty="0">
                <a:latin typeface="IBM 3270"/>
                <a:cs typeface="IBM 3270"/>
              </a:rPr>
              <a:t> </a:t>
            </a:r>
            <a:r>
              <a:rPr sz="1000" spc="-50" dirty="0">
                <a:latin typeface="IBM 3270"/>
                <a:cs typeface="IBM 3270"/>
              </a:rPr>
              <a:t>{</a:t>
            </a:r>
            <a:endParaRPr sz="1000">
              <a:latin typeface="IBM 3270"/>
              <a:cs typeface="IBM 3270"/>
            </a:endParaRPr>
          </a:p>
          <a:p>
            <a:pPr marL="914400">
              <a:lnSpc>
                <a:spcPct val="100000"/>
              </a:lnSpc>
            </a:pPr>
            <a:r>
              <a:rPr sz="1000" dirty="0">
                <a:latin typeface="IBM 3270"/>
                <a:cs typeface="IBM 3270"/>
              </a:rPr>
              <a:t>$('input[name='+element+']').attr('value',</a:t>
            </a:r>
            <a:r>
              <a:rPr sz="1000" spc="385" dirty="0">
                <a:latin typeface="IBM 3270"/>
                <a:cs typeface="IBM 3270"/>
              </a:rPr>
              <a:t> </a:t>
            </a:r>
            <a:r>
              <a:rPr sz="1000" spc="-10" dirty="0">
                <a:latin typeface="IBM 3270"/>
                <a:cs typeface="IBM 3270"/>
              </a:rPr>
              <a:t>i+1);</a:t>
            </a:r>
            <a:endParaRPr sz="1000">
              <a:latin typeface="IBM 3270"/>
              <a:cs typeface="IBM 3270"/>
            </a:endParaRPr>
          </a:p>
          <a:p>
            <a:pPr marL="914400">
              <a:lnSpc>
                <a:spcPct val="100000"/>
              </a:lnSpc>
            </a:pPr>
            <a:r>
              <a:rPr sz="1000" dirty="0">
                <a:latin typeface="IBM 3270"/>
                <a:cs typeface="IBM 3270"/>
              </a:rPr>
              <a:t>});$.post("record.php",</a:t>
            </a:r>
            <a:r>
              <a:rPr sz="1000" spc="215" dirty="0">
                <a:latin typeface="IBM 3270"/>
                <a:cs typeface="IBM 3270"/>
              </a:rPr>
              <a:t> </a:t>
            </a:r>
            <a:r>
              <a:rPr sz="1000" spc="-50" dirty="0">
                <a:latin typeface="IBM 3270"/>
                <a:cs typeface="IBM 3270"/>
              </a:rPr>
              <a:t>{</a:t>
            </a:r>
            <a:endParaRPr sz="1000">
              <a:latin typeface="IBM 3270"/>
              <a:cs typeface="IBM 3270"/>
            </a:endParaRPr>
          </a:p>
          <a:p>
            <a:pPr marL="914400">
              <a:lnSpc>
                <a:spcPct val="100000"/>
              </a:lnSpc>
            </a:pPr>
            <a:r>
              <a:rPr sz="1000" dirty="0">
                <a:latin typeface="IBM 3270"/>
                <a:cs typeface="IBM 3270"/>
              </a:rPr>
              <a:t>'new_order':</a:t>
            </a:r>
            <a:r>
              <a:rPr sz="1000" spc="114" dirty="0">
                <a:latin typeface="IBM 3270"/>
                <a:cs typeface="IBM 3270"/>
              </a:rPr>
              <a:t> </a:t>
            </a:r>
            <a:r>
              <a:rPr sz="1000" spc="-10" dirty="0">
                <a:latin typeface="IBM 3270"/>
                <a:cs typeface="IBM 3270"/>
              </a:rPr>
              <a:t>$('form').serialize()</a:t>
            </a:r>
            <a:endParaRPr sz="1000">
              <a:latin typeface="IBM 3270"/>
              <a:cs typeface="IBM 3270"/>
            </a:endParaRPr>
          </a:p>
          <a:p>
            <a:pPr marL="914400">
              <a:lnSpc>
                <a:spcPct val="100000"/>
              </a:lnSpc>
            </a:pPr>
            <a:r>
              <a:rPr sz="1000" spc="-25" dirty="0">
                <a:latin typeface="IBM 3270"/>
                <a:cs typeface="IBM 3270"/>
              </a:rPr>
              <a:t>})</a:t>
            </a:r>
            <a:endParaRPr sz="1000">
              <a:latin typeface="IBM 3270"/>
              <a:cs typeface="IBM 3270"/>
            </a:endParaRPr>
          </a:p>
          <a:p>
            <a:pPr marL="914400">
              <a:lnSpc>
                <a:spcPct val="100000"/>
              </a:lnSpc>
              <a:spcBef>
                <a:spcPts val="5"/>
              </a:spcBef>
            </a:pPr>
            <a:r>
              <a:rPr sz="1000" spc="-50" dirty="0">
                <a:latin typeface="IBM 3270"/>
                <a:cs typeface="IBM 3270"/>
              </a:rPr>
              <a:t>}</a:t>
            </a:r>
            <a:endParaRPr sz="1000">
              <a:latin typeface="IBM 3270"/>
              <a:cs typeface="IBM 3270"/>
            </a:endParaRPr>
          </a:p>
          <a:p>
            <a:pPr marL="914400">
              <a:lnSpc>
                <a:spcPct val="100000"/>
              </a:lnSpc>
            </a:pPr>
            <a:r>
              <a:rPr sz="1000" spc="-25" dirty="0">
                <a:latin typeface="IBM 3270"/>
                <a:cs typeface="IBM 3270"/>
              </a:rPr>
              <a:t>});</a:t>
            </a:r>
            <a:endParaRPr sz="1000">
              <a:latin typeface="IBM 3270"/>
              <a:cs typeface="IBM 3270"/>
            </a:endParaRPr>
          </a:p>
          <a:p>
            <a:pPr marL="914400">
              <a:lnSpc>
                <a:spcPct val="100000"/>
              </a:lnSpc>
            </a:pPr>
            <a:r>
              <a:rPr sz="1000" spc="-25" dirty="0">
                <a:latin typeface="IBM 3270"/>
                <a:cs typeface="IBM 3270"/>
              </a:rPr>
              <a:t>});</a:t>
            </a:r>
            <a:endParaRPr sz="1000">
              <a:latin typeface="IBM 3270"/>
              <a:cs typeface="IBM 3270"/>
            </a:endParaRPr>
          </a:p>
          <a:p>
            <a:pPr marL="914400">
              <a:lnSpc>
                <a:spcPct val="100000"/>
              </a:lnSpc>
            </a:pPr>
            <a:r>
              <a:rPr sz="1000" spc="-10" dirty="0">
                <a:latin typeface="IBM 3270"/>
                <a:cs typeface="IBM 3270"/>
              </a:rPr>
              <a:t>&lt;/script&gt;</a:t>
            </a:r>
            <a:endParaRPr sz="1000">
              <a:latin typeface="IBM 3270"/>
              <a:cs typeface="IBM 3270"/>
            </a:endParaRPr>
          </a:p>
        </p:txBody>
      </p:sp>
      <p:pic>
        <p:nvPicPr>
          <p:cNvPr id="12" name="object 12"/>
          <p:cNvPicPr/>
          <p:nvPr/>
        </p:nvPicPr>
        <p:blipFill>
          <a:blip r:embed="rId5" cstate="print"/>
          <a:stretch>
            <a:fillRect/>
          </a:stretch>
        </p:blipFill>
        <p:spPr>
          <a:xfrm>
            <a:off x="5467350" y="2590800"/>
            <a:ext cx="3043428" cy="2000250"/>
          </a:xfrm>
          <a:prstGeom prst="rect">
            <a:avLst/>
          </a:prstGeom>
        </p:spPr>
      </p:pic>
      <p:sp>
        <p:nvSpPr>
          <p:cNvPr id="13" name="object 13"/>
          <p:cNvSpPr txBox="1"/>
          <p:nvPr/>
        </p:nvSpPr>
        <p:spPr>
          <a:xfrm>
            <a:off x="6326632" y="4777740"/>
            <a:ext cx="1321435" cy="208279"/>
          </a:xfrm>
          <a:prstGeom prst="rect">
            <a:avLst/>
          </a:prstGeom>
        </p:spPr>
        <p:txBody>
          <a:bodyPr vert="horz" wrap="square" lIns="0" tIns="12700" rIns="0" bIns="0" rtlCol="0">
            <a:spAutoFit/>
          </a:bodyPr>
          <a:lstStyle/>
          <a:p>
            <a:pPr marL="12700">
              <a:lnSpc>
                <a:spcPct val="100000"/>
              </a:lnSpc>
              <a:spcBef>
                <a:spcPts val="100"/>
              </a:spcBef>
            </a:pPr>
            <a:r>
              <a:rPr sz="1200" b="1" i="1" spc="-100" dirty="0">
                <a:solidFill>
                  <a:srgbClr val="FFFFFF"/>
                </a:solidFill>
                <a:latin typeface="Verdana"/>
                <a:cs typeface="Verdana"/>
              </a:rPr>
              <a:t>navigation-</a:t>
            </a:r>
            <a:r>
              <a:rPr sz="1200" b="1" i="1" spc="-135" dirty="0">
                <a:solidFill>
                  <a:srgbClr val="FFFFFF"/>
                </a:solidFill>
                <a:latin typeface="Verdana"/>
                <a:cs typeface="Verdana"/>
              </a:rPr>
              <a:t>3.html</a:t>
            </a:r>
            <a:endParaRPr sz="12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749300" y="1582420"/>
            <a:ext cx="4804410" cy="232791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Verdana"/>
                <a:cs typeface="Verdana"/>
              </a:rPr>
              <a:t>Graceful</a:t>
            </a:r>
            <a:r>
              <a:rPr sz="1800" spc="-90" dirty="0">
                <a:solidFill>
                  <a:srgbClr val="FFFFFF"/>
                </a:solidFill>
                <a:latin typeface="Verdana"/>
                <a:cs typeface="Verdana"/>
              </a:rPr>
              <a:t> </a:t>
            </a:r>
            <a:r>
              <a:rPr sz="1800" dirty="0">
                <a:solidFill>
                  <a:srgbClr val="FFFFFF"/>
                </a:solidFill>
                <a:latin typeface="Verdana"/>
                <a:cs typeface="Verdana"/>
              </a:rPr>
              <a:t>Degradation</a:t>
            </a:r>
            <a:r>
              <a:rPr sz="1800" spc="-90" dirty="0">
                <a:solidFill>
                  <a:srgbClr val="FFFFFF"/>
                </a:solidFill>
                <a:latin typeface="Verdana"/>
                <a:cs typeface="Verdana"/>
              </a:rPr>
              <a:t> </a:t>
            </a:r>
            <a:r>
              <a:rPr sz="1800" spc="-204" dirty="0">
                <a:solidFill>
                  <a:srgbClr val="FFFFFF"/>
                </a:solidFill>
                <a:latin typeface="Verdana"/>
                <a:cs typeface="Verdana"/>
              </a:rPr>
              <a:t>is</a:t>
            </a:r>
            <a:r>
              <a:rPr sz="1800" spc="-90" dirty="0">
                <a:solidFill>
                  <a:srgbClr val="FFFFFF"/>
                </a:solidFill>
                <a:latin typeface="Verdana"/>
                <a:cs typeface="Verdana"/>
              </a:rPr>
              <a:t> </a:t>
            </a:r>
            <a:r>
              <a:rPr sz="1800" spc="-20" dirty="0">
                <a:solidFill>
                  <a:srgbClr val="FFFFFF"/>
                </a:solidFill>
                <a:latin typeface="Verdana"/>
                <a:cs typeface="Verdana"/>
              </a:rPr>
              <a:t>used</a:t>
            </a:r>
            <a:r>
              <a:rPr sz="1800" spc="-70" dirty="0">
                <a:solidFill>
                  <a:srgbClr val="FFFFFF"/>
                </a:solidFill>
                <a:latin typeface="Verdana"/>
                <a:cs typeface="Verdana"/>
              </a:rPr>
              <a:t> </a:t>
            </a:r>
            <a:r>
              <a:rPr sz="1800" spc="-100" dirty="0">
                <a:solidFill>
                  <a:srgbClr val="FFFFFF"/>
                </a:solidFill>
                <a:latin typeface="Verdana"/>
                <a:cs typeface="Verdana"/>
              </a:rPr>
              <a:t>in</a:t>
            </a:r>
            <a:r>
              <a:rPr sz="1800" spc="-90" dirty="0">
                <a:solidFill>
                  <a:srgbClr val="FFFFFF"/>
                </a:solidFill>
                <a:latin typeface="Verdana"/>
                <a:cs typeface="Verdana"/>
              </a:rPr>
              <a:t> </a:t>
            </a:r>
            <a:r>
              <a:rPr sz="1800" spc="-80" dirty="0">
                <a:solidFill>
                  <a:srgbClr val="FFFFFF"/>
                </a:solidFill>
                <a:latin typeface="Verdana"/>
                <a:cs typeface="Verdana"/>
              </a:rPr>
              <a:t>fields</a:t>
            </a:r>
            <a:r>
              <a:rPr sz="1800" spc="-85" dirty="0">
                <a:solidFill>
                  <a:srgbClr val="FFFFFF"/>
                </a:solidFill>
                <a:latin typeface="Verdana"/>
                <a:cs typeface="Verdana"/>
              </a:rPr>
              <a:t> </a:t>
            </a:r>
            <a:r>
              <a:rPr sz="1800" spc="-10" dirty="0">
                <a:solidFill>
                  <a:srgbClr val="FFFFFF"/>
                </a:solidFill>
                <a:latin typeface="Verdana"/>
                <a:cs typeface="Verdana"/>
              </a:rPr>
              <a:t>other than</a:t>
            </a:r>
            <a:r>
              <a:rPr sz="1800" spc="-110" dirty="0">
                <a:solidFill>
                  <a:srgbClr val="FFFFFF"/>
                </a:solidFill>
                <a:latin typeface="Verdana"/>
                <a:cs typeface="Verdana"/>
              </a:rPr>
              <a:t> </a:t>
            </a:r>
            <a:r>
              <a:rPr sz="1800" dirty="0">
                <a:solidFill>
                  <a:srgbClr val="FFFFFF"/>
                </a:solidFill>
                <a:latin typeface="Verdana"/>
                <a:cs typeface="Verdana"/>
              </a:rPr>
              <a:t>Web</a:t>
            </a:r>
            <a:r>
              <a:rPr sz="1800" spc="-105" dirty="0">
                <a:solidFill>
                  <a:srgbClr val="FFFFFF"/>
                </a:solidFill>
                <a:latin typeface="Verdana"/>
                <a:cs typeface="Verdana"/>
              </a:rPr>
              <a:t> </a:t>
            </a:r>
            <a:r>
              <a:rPr sz="1800" spc="-50" dirty="0">
                <a:solidFill>
                  <a:srgbClr val="FFFFFF"/>
                </a:solidFill>
                <a:latin typeface="Verdana"/>
                <a:cs typeface="Verdana"/>
              </a:rPr>
              <a:t>design,</a:t>
            </a:r>
            <a:r>
              <a:rPr sz="1800" spc="-95" dirty="0">
                <a:solidFill>
                  <a:srgbClr val="FFFFFF"/>
                </a:solidFill>
                <a:latin typeface="Verdana"/>
                <a:cs typeface="Verdana"/>
              </a:rPr>
              <a:t> </a:t>
            </a:r>
            <a:r>
              <a:rPr sz="1800" spc="-35" dirty="0">
                <a:solidFill>
                  <a:srgbClr val="FFFFFF"/>
                </a:solidFill>
                <a:latin typeface="Verdana"/>
                <a:cs typeface="Verdana"/>
              </a:rPr>
              <a:t>such</a:t>
            </a:r>
            <a:r>
              <a:rPr sz="1800" spc="-95" dirty="0">
                <a:solidFill>
                  <a:srgbClr val="FFFFFF"/>
                </a:solidFill>
                <a:latin typeface="Verdana"/>
                <a:cs typeface="Verdana"/>
              </a:rPr>
              <a:t> </a:t>
            </a:r>
            <a:r>
              <a:rPr sz="1800" spc="-60" dirty="0">
                <a:solidFill>
                  <a:srgbClr val="FFFFFF"/>
                </a:solidFill>
                <a:latin typeface="Verdana"/>
                <a:cs typeface="Verdana"/>
              </a:rPr>
              <a:t>as</a:t>
            </a:r>
            <a:r>
              <a:rPr sz="1800" spc="-105" dirty="0">
                <a:solidFill>
                  <a:srgbClr val="FFFFFF"/>
                </a:solidFill>
                <a:latin typeface="Verdana"/>
                <a:cs typeface="Verdana"/>
              </a:rPr>
              <a:t> </a:t>
            </a:r>
            <a:r>
              <a:rPr sz="1800" spc="-45" dirty="0">
                <a:solidFill>
                  <a:srgbClr val="FFFFFF"/>
                </a:solidFill>
                <a:latin typeface="Verdana"/>
                <a:cs typeface="Verdana"/>
              </a:rPr>
              <a:t>fault</a:t>
            </a:r>
            <a:r>
              <a:rPr sz="1800" spc="-100" dirty="0">
                <a:solidFill>
                  <a:srgbClr val="FFFFFF"/>
                </a:solidFill>
                <a:latin typeface="Verdana"/>
                <a:cs typeface="Verdana"/>
              </a:rPr>
              <a:t> </a:t>
            </a:r>
            <a:r>
              <a:rPr sz="1800" spc="-10" dirty="0">
                <a:solidFill>
                  <a:srgbClr val="FFFFFF"/>
                </a:solidFill>
                <a:latin typeface="Verdana"/>
                <a:cs typeface="Verdana"/>
              </a:rPr>
              <a:t>tolerant, </a:t>
            </a:r>
            <a:r>
              <a:rPr sz="1800" dirty="0">
                <a:solidFill>
                  <a:srgbClr val="FFFFFF"/>
                </a:solidFill>
                <a:latin typeface="Verdana"/>
                <a:cs typeface="Verdana"/>
              </a:rPr>
              <a:t>mechanical,</a:t>
            </a:r>
            <a:r>
              <a:rPr sz="1800" spc="-45" dirty="0">
                <a:solidFill>
                  <a:srgbClr val="FFFFFF"/>
                </a:solidFill>
                <a:latin typeface="Verdana"/>
                <a:cs typeface="Verdana"/>
              </a:rPr>
              <a:t> </a:t>
            </a:r>
            <a:r>
              <a:rPr sz="1800" spc="60" dirty="0">
                <a:solidFill>
                  <a:srgbClr val="FFFFFF"/>
                </a:solidFill>
                <a:latin typeface="Verdana"/>
                <a:cs typeface="Verdana"/>
              </a:rPr>
              <a:t>and</a:t>
            </a:r>
            <a:r>
              <a:rPr sz="1800" spc="-40" dirty="0">
                <a:solidFill>
                  <a:srgbClr val="FFFFFF"/>
                </a:solidFill>
                <a:latin typeface="Verdana"/>
                <a:cs typeface="Verdana"/>
              </a:rPr>
              <a:t> </a:t>
            </a:r>
            <a:r>
              <a:rPr sz="1800" spc="-10" dirty="0">
                <a:solidFill>
                  <a:srgbClr val="FFFFFF"/>
                </a:solidFill>
                <a:latin typeface="Verdana"/>
                <a:cs typeface="Verdana"/>
              </a:rPr>
              <a:t>electrical</a:t>
            </a:r>
            <a:r>
              <a:rPr sz="1800" spc="-35" dirty="0">
                <a:solidFill>
                  <a:srgbClr val="FFFFFF"/>
                </a:solidFill>
                <a:latin typeface="Verdana"/>
                <a:cs typeface="Verdana"/>
              </a:rPr>
              <a:t> </a:t>
            </a:r>
            <a:r>
              <a:rPr sz="1800" spc="-10" dirty="0">
                <a:solidFill>
                  <a:srgbClr val="FFFFFF"/>
                </a:solidFill>
                <a:latin typeface="Verdana"/>
                <a:cs typeface="Verdana"/>
              </a:rPr>
              <a:t>system.</a:t>
            </a:r>
            <a:endParaRPr sz="1800" dirty="0">
              <a:latin typeface="Verdana"/>
              <a:cs typeface="Verdana"/>
            </a:endParaRPr>
          </a:p>
          <a:p>
            <a:pPr marL="469900" marR="90805" indent="-381000" algn="just">
              <a:lnSpc>
                <a:spcPct val="100000"/>
              </a:lnSpc>
              <a:spcBef>
                <a:spcPts val="1925"/>
              </a:spcBef>
              <a:buClr>
                <a:srgbClr val="DDDFEB"/>
              </a:buClr>
              <a:buFont typeface="Wingdings"/>
              <a:buChar char=""/>
              <a:tabLst>
                <a:tab pos="469900" algn="l"/>
              </a:tabLst>
            </a:pPr>
            <a:r>
              <a:rPr sz="1600" spc="-130" dirty="0">
                <a:solidFill>
                  <a:srgbClr val="FFFFFF"/>
                </a:solidFill>
                <a:latin typeface="Verdana"/>
                <a:cs typeface="Verdana"/>
              </a:rPr>
              <a:t>The</a:t>
            </a:r>
            <a:r>
              <a:rPr sz="1600" spc="-15" dirty="0">
                <a:solidFill>
                  <a:srgbClr val="FFFFFF"/>
                </a:solidFill>
                <a:latin typeface="Verdana"/>
                <a:cs typeface="Verdana"/>
              </a:rPr>
              <a:t> </a:t>
            </a:r>
            <a:r>
              <a:rPr sz="1600" spc="-90" dirty="0">
                <a:solidFill>
                  <a:srgbClr val="FFFFFF"/>
                </a:solidFill>
                <a:latin typeface="Verdana"/>
                <a:cs typeface="Verdana"/>
              </a:rPr>
              <a:t>basis</a:t>
            </a:r>
            <a:r>
              <a:rPr sz="1600" spc="-50" dirty="0">
                <a:solidFill>
                  <a:srgbClr val="FFFFFF"/>
                </a:solidFill>
                <a:latin typeface="Verdana"/>
                <a:cs typeface="Verdana"/>
              </a:rPr>
              <a:t> </a:t>
            </a:r>
            <a:r>
              <a:rPr sz="1600" spc="-100" dirty="0">
                <a:solidFill>
                  <a:srgbClr val="FFFFFF"/>
                </a:solidFill>
                <a:latin typeface="Verdana"/>
                <a:cs typeface="Verdana"/>
              </a:rPr>
              <a:t>for</a:t>
            </a:r>
            <a:r>
              <a:rPr sz="1600" spc="-40" dirty="0">
                <a:solidFill>
                  <a:srgbClr val="FFFFFF"/>
                </a:solidFill>
                <a:latin typeface="Verdana"/>
                <a:cs typeface="Verdana"/>
              </a:rPr>
              <a:t> </a:t>
            </a:r>
            <a:r>
              <a:rPr sz="1600" dirty="0">
                <a:solidFill>
                  <a:srgbClr val="FFFFFF"/>
                </a:solidFill>
                <a:latin typeface="Verdana"/>
                <a:cs typeface="Verdana"/>
              </a:rPr>
              <a:t>Graceful</a:t>
            </a:r>
            <a:r>
              <a:rPr sz="1600" spc="-140" dirty="0">
                <a:solidFill>
                  <a:srgbClr val="FFFFFF"/>
                </a:solidFill>
                <a:latin typeface="Verdana"/>
                <a:cs typeface="Verdana"/>
              </a:rPr>
              <a:t> </a:t>
            </a:r>
            <a:r>
              <a:rPr sz="1600" dirty="0">
                <a:solidFill>
                  <a:srgbClr val="FFFFFF"/>
                </a:solidFill>
                <a:latin typeface="Verdana"/>
                <a:cs typeface="Verdana"/>
              </a:rPr>
              <a:t>Degradation</a:t>
            </a:r>
            <a:r>
              <a:rPr sz="1600" spc="-40" dirty="0">
                <a:solidFill>
                  <a:srgbClr val="FFFFFF"/>
                </a:solidFill>
                <a:latin typeface="Verdana"/>
                <a:cs typeface="Verdana"/>
              </a:rPr>
              <a:t> </a:t>
            </a:r>
            <a:r>
              <a:rPr sz="1600" spc="-330" dirty="0">
                <a:solidFill>
                  <a:srgbClr val="FFFFFF"/>
                </a:solidFill>
                <a:latin typeface="Verdana"/>
                <a:cs typeface="Verdana"/>
              </a:rPr>
              <a:t>is</a:t>
            </a:r>
            <a:r>
              <a:rPr sz="1600" spc="190" dirty="0">
                <a:solidFill>
                  <a:srgbClr val="FFFFFF"/>
                </a:solidFill>
                <a:latin typeface="Verdana"/>
                <a:cs typeface="Verdana"/>
              </a:rPr>
              <a:t> </a:t>
            </a:r>
            <a:r>
              <a:rPr sz="1600" spc="-10" dirty="0">
                <a:solidFill>
                  <a:srgbClr val="FFFFFF"/>
                </a:solidFill>
                <a:latin typeface="Verdana"/>
                <a:cs typeface="Verdana"/>
              </a:rPr>
              <a:t>to</a:t>
            </a:r>
            <a:r>
              <a:rPr sz="1600" spc="-15" dirty="0">
                <a:solidFill>
                  <a:srgbClr val="FFFFFF"/>
                </a:solidFill>
                <a:latin typeface="Verdana"/>
                <a:cs typeface="Verdana"/>
              </a:rPr>
              <a:t> </a:t>
            </a:r>
            <a:r>
              <a:rPr sz="1600" spc="-110" dirty="0">
                <a:solidFill>
                  <a:srgbClr val="FFFFFF"/>
                </a:solidFill>
                <a:latin typeface="Verdana"/>
                <a:cs typeface="Verdana"/>
              </a:rPr>
              <a:t>first </a:t>
            </a:r>
            <a:r>
              <a:rPr sz="1600" spc="-30" dirty="0">
                <a:solidFill>
                  <a:srgbClr val="FFFFFF"/>
                </a:solidFill>
                <a:latin typeface="Verdana"/>
                <a:cs typeface="Verdana"/>
              </a:rPr>
              <a:t>build </a:t>
            </a:r>
            <a:r>
              <a:rPr sz="1600" spc="-95" dirty="0">
                <a:solidFill>
                  <a:srgbClr val="FFFFFF"/>
                </a:solidFill>
                <a:latin typeface="Verdana"/>
                <a:cs typeface="Verdana"/>
              </a:rPr>
              <a:t>for</a:t>
            </a:r>
            <a:r>
              <a:rPr sz="1600" spc="-25" dirty="0">
                <a:solidFill>
                  <a:srgbClr val="FFFFFF"/>
                </a:solidFill>
                <a:latin typeface="Verdana"/>
                <a:cs typeface="Verdana"/>
              </a:rPr>
              <a:t> </a:t>
            </a:r>
            <a:r>
              <a:rPr sz="1600" spc="-35" dirty="0">
                <a:solidFill>
                  <a:srgbClr val="FFFFFF"/>
                </a:solidFill>
                <a:latin typeface="Verdana"/>
                <a:cs typeface="Verdana"/>
              </a:rPr>
              <a:t>the</a:t>
            </a:r>
            <a:r>
              <a:rPr sz="1600" spc="-50" dirty="0">
                <a:solidFill>
                  <a:srgbClr val="FFFFFF"/>
                </a:solidFill>
                <a:latin typeface="Verdana"/>
                <a:cs typeface="Verdana"/>
              </a:rPr>
              <a:t> </a:t>
            </a:r>
            <a:r>
              <a:rPr sz="1600" spc="-70" dirty="0">
                <a:solidFill>
                  <a:srgbClr val="FFFFFF"/>
                </a:solidFill>
                <a:latin typeface="Verdana"/>
                <a:cs typeface="Verdana"/>
              </a:rPr>
              <a:t>latest</a:t>
            </a:r>
            <a:r>
              <a:rPr sz="1600" spc="-55" dirty="0">
                <a:solidFill>
                  <a:srgbClr val="FFFFFF"/>
                </a:solidFill>
                <a:latin typeface="Verdana"/>
                <a:cs typeface="Verdana"/>
              </a:rPr>
              <a:t> </a:t>
            </a:r>
            <a:r>
              <a:rPr sz="1600" dirty="0">
                <a:solidFill>
                  <a:srgbClr val="FFFFFF"/>
                </a:solidFill>
                <a:latin typeface="Verdana"/>
                <a:cs typeface="Verdana"/>
              </a:rPr>
              <a:t>device</a:t>
            </a:r>
            <a:r>
              <a:rPr sz="1600" spc="-30" dirty="0">
                <a:solidFill>
                  <a:srgbClr val="FFFFFF"/>
                </a:solidFill>
                <a:latin typeface="Verdana"/>
                <a:cs typeface="Verdana"/>
              </a:rPr>
              <a:t> </a:t>
            </a:r>
            <a:r>
              <a:rPr sz="1600" spc="55" dirty="0">
                <a:solidFill>
                  <a:srgbClr val="FFFFFF"/>
                </a:solidFill>
                <a:latin typeface="Verdana"/>
                <a:cs typeface="Verdana"/>
              </a:rPr>
              <a:t>and</a:t>
            </a:r>
            <a:r>
              <a:rPr sz="1600" spc="-40" dirty="0">
                <a:solidFill>
                  <a:srgbClr val="FFFFFF"/>
                </a:solidFill>
                <a:latin typeface="Verdana"/>
                <a:cs typeface="Verdana"/>
              </a:rPr>
              <a:t> </a:t>
            </a:r>
            <a:r>
              <a:rPr sz="1600" spc="-60" dirty="0">
                <a:solidFill>
                  <a:srgbClr val="FFFFFF"/>
                </a:solidFill>
                <a:latin typeface="Verdana"/>
                <a:cs typeface="Verdana"/>
              </a:rPr>
              <a:t>then,</a:t>
            </a:r>
            <a:r>
              <a:rPr sz="1600" spc="-55" dirty="0">
                <a:solidFill>
                  <a:srgbClr val="FFFFFF"/>
                </a:solidFill>
                <a:latin typeface="Verdana"/>
                <a:cs typeface="Verdana"/>
              </a:rPr>
              <a:t> </a:t>
            </a:r>
            <a:r>
              <a:rPr sz="1600" spc="-100" dirty="0">
                <a:solidFill>
                  <a:srgbClr val="FFFFFF"/>
                </a:solidFill>
                <a:latin typeface="Verdana"/>
                <a:cs typeface="Verdana"/>
              </a:rPr>
              <a:t>for</a:t>
            </a:r>
            <a:r>
              <a:rPr sz="1600" spc="-35" dirty="0">
                <a:solidFill>
                  <a:srgbClr val="FFFFFF"/>
                </a:solidFill>
                <a:latin typeface="Verdana"/>
                <a:cs typeface="Verdana"/>
              </a:rPr>
              <a:t> </a:t>
            </a:r>
            <a:r>
              <a:rPr sz="1600" spc="-55" dirty="0">
                <a:solidFill>
                  <a:srgbClr val="FFFFFF"/>
                </a:solidFill>
                <a:latin typeface="Verdana"/>
                <a:cs typeface="Verdana"/>
              </a:rPr>
              <a:t>less </a:t>
            </a:r>
            <a:r>
              <a:rPr sz="1600" spc="80" dirty="0">
                <a:solidFill>
                  <a:srgbClr val="FFFFFF"/>
                </a:solidFill>
                <a:latin typeface="Verdana"/>
                <a:cs typeface="Verdana"/>
              </a:rPr>
              <a:t>capable</a:t>
            </a:r>
            <a:r>
              <a:rPr sz="1600" spc="-130" dirty="0">
                <a:solidFill>
                  <a:srgbClr val="FFFFFF"/>
                </a:solidFill>
                <a:latin typeface="Verdana"/>
                <a:cs typeface="Verdana"/>
              </a:rPr>
              <a:t> </a:t>
            </a:r>
            <a:r>
              <a:rPr sz="1600" spc="-10" dirty="0">
                <a:solidFill>
                  <a:srgbClr val="FFFFFF"/>
                </a:solidFill>
                <a:latin typeface="Verdana"/>
                <a:cs typeface="Verdana"/>
              </a:rPr>
              <a:t>devices.</a:t>
            </a:r>
            <a:endParaRPr sz="1600" dirty="0">
              <a:latin typeface="Verdana"/>
              <a:cs typeface="Verdana"/>
            </a:endParaRPr>
          </a:p>
          <a:p>
            <a:pPr marL="925830" marR="290830" lvl="1" indent="-379730" algn="just">
              <a:lnSpc>
                <a:spcPct val="100000"/>
              </a:lnSpc>
              <a:spcBef>
                <a:spcPts val="605"/>
              </a:spcBef>
              <a:buFont typeface="Courier New"/>
              <a:buChar char="o"/>
              <a:tabLst>
                <a:tab pos="927100" algn="l"/>
              </a:tabLst>
            </a:pPr>
            <a:r>
              <a:rPr sz="1400" spc="-65" dirty="0">
                <a:solidFill>
                  <a:srgbClr val="FFFFFF"/>
                </a:solidFill>
                <a:latin typeface="Verdana"/>
                <a:cs typeface="Verdana"/>
              </a:rPr>
              <a:t>Example:</a:t>
            </a:r>
            <a:r>
              <a:rPr sz="1400" spc="-20" dirty="0">
                <a:solidFill>
                  <a:srgbClr val="FFFFFF"/>
                </a:solidFill>
                <a:latin typeface="Verdana"/>
                <a:cs typeface="Verdana"/>
              </a:rPr>
              <a:t> </a:t>
            </a:r>
            <a:r>
              <a:rPr sz="1400" spc="65" dirty="0">
                <a:solidFill>
                  <a:srgbClr val="FFFFFF"/>
                </a:solidFill>
                <a:latin typeface="Verdana"/>
                <a:cs typeface="Verdana"/>
              </a:rPr>
              <a:t>A</a:t>
            </a:r>
            <a:r>
              <a:rPr sz="1400" spc="-20" dirty="0">
                <a:solidFill>
                  <a:srgbClr val="FFFFFF"/>
                </a:solidFill>
                <a:latin typeface="Verdana"/>
                <a:cs typeface="Verdana"/>
              </a:rPr>
              <a:t> </a:t>
            </a:r>
            <a:r>
              <a:rPr sz="1400" spc="-80" dirty="0">
                <a:solidFill>
                  <a:srgbClr val="FFFFFF"/>
                </a:solidFill>
                <a:latin typeface="Verdana"/>
                <a:cs typeface="Verdana"/>
              </a:rPr>
              <a:t>universal</a:t>
            </a:r>
            <a:r>
              <a:rPr sz="1400" spc="-30" dirty="0">
                <a:solidFill>
                  <a:srgbClr val="FFFFFF"/>
                </a:solidFill>
                <a:latin typeface="Verdana"/>
                <a:cs typeface="Verdana"/>
              </a:rPr>
              <a:t> </a:t>
            </a:r>
            <a:r>
              <a:rPr sz="1400" spc="-40" dirty="0">
                <a:solidFill>
                  <a:srgbClr val="FFFFFF"/>
                </a:solidFill>
                <a:latin typeface="Verdana"/>
                <a:cs typeface="Verdana"/>
              </a:rPr>
              <a:t>drop-</a:t>
            </a:r>
            <a:r>
              <a:rPr sz="1400" dirty="0">
                <a:solidFill>
                  <a:srgbClr val="FFFFFF"/>
                </a:solidFill>
                <a:latin typeface="Verdana"/>
                <a:cs typeface="Verdana"/>
              </a:rPr>
              <a:t>down</a:t>
            </a:r>
            <a:r>
              <a:rPr sz="1400" spc="-15" dirty="0">
                <a:solidFill>
                  <a:srgbClr val="FFFFFF"/>
                </a:solidFill>
                <a:latin typeface="Verdana"/>
                <a:cs typeface="Verdana"/>
              </a:rPr>
              <a:t> </a:t>
            </a:r>
            <a:r>
              <a:rPr sz="1400" spc="-100" dirty="0">
                <a:solidFill>
                  <a:srgbClr val="FFFFFF"/>
                </a:solidFill>
                <a:latin typeface="Verdana"/>
                <a:cs typeface="Verdana"/>
              </a:rPr>
              <a:t>or</a:t>
            </a:r>
            <a:r>
              <a:rPr sz="1400" spc="-20" dirty="0">
                <a:solidFill>
                  <a:srgbClr val="FFFFFF"/>
                </a:solidFill>
                <a:latin typeface="Verdana"/>
                <a:cs typeface="Verdana"/>
              </a:rPr>
              <a:t> </a:t>
            </a:r>
            <a:r>
              <a:rPr sz="1400" spc="-114" dirty="0">
                <a:solidFill>
                  <a:srgbClr val="FFFFFF"/>
                </a:solidFill>
                <a:latin typeface="Verdana"/>
                <a:cs typeface="Verdana"/>
              </a:rPr>
              <a:t>fly-</a:t>
            </a:r>
            <a:r>
              <a:rPr sz="1400" spc="-25" dirty="0">
                <a:solidFill>
                  <a:srgbClr val="FFFFFF"/>
                </a:solidFill>
                <a:latin typeface="Verdana"/>
                <a:cs typeface="Verdana"/>
              </a:rPr>
              <a:t>out 	</a:t>
            </a:r>
            <a:r>
              <a:rPr sz="1400" spc="-10" dirty="0">
                <a:solidFill>
                  <a:srgbClr val="FFFFFF"/>
                </a:solidFill>
                <a:latin typeface="Verdana"/>
                <a:cs typeface="Verdana"/>
              </a:rPr>
              <a:t>menu.</a:t>
            </a:r>
            <a:endParaRPr sz="1400" dirty="0">
              <a:latin typeface="Verdana"/>
              <a:cs typeface="Verdana"/>
            </a:endParaRPr>
          </a:p>
        </p:txBody>
      </p:sp>
      <p:sp>
        <p:nvSpPr>
          <p:cNvPr id="10" name="object 10"/>
          <p:cNvSpPr txBox="1"/>
          <p:nvPr/>
        </p:nvSpPr>
        <p:spPr>
          <a:xfrm>
            <a:off x="825500" y="4128516"/>
            <a:ext cx="4744085" cy="75755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600" spc="-75" dirty="0">
                <a:solidFill>
                  <a:srgbClr val="FFFFFF"/>
                </a:solidFill>
                <a:latin typeface="Verdana"/>
                <a:cs typeface="Verdana"/>
              </a:rPr>
              <a:t>Progressive</a:t>
            </a:r>
            <a:r>
              <a:rPr sz="1600" spc="-90" dirty="0">
                <a:solidFill>
                  <a:srgbClr val="FFFFFF"/>
                </a:solidFill>
                <a:latin typeface="Verdana"/>
                <a:cs typeface="Verdana"/>
              </a:rPr>
              <a:t> </a:t>
            </a:r>
            <a:r>
              <a:rPr sz="1600" dirty="0">
                <a:solidFill>
                  <a:srgbClr val="FFFFFF"/>
                </a:solidFill>
                <a:latin typeface="Verdana"/>
                <a:cs typeface="Verdana"/>
              </a:rPr>
              <a:t>Enhancement</a:t>
            </a:r>
            <a:r>
              <a:rPr sz="1600" spc="-125" dirty="0">
                <a:solidFill>
                  <a:srgbClr val="FFFFFF"/>
                </a:solidFill>
                <a:latin typeface="Verdana"/>
                <a:cs typeface="Verdana"/>
              </a:rPr>
              <a:t> </a:t>
            </a:r>
            <a:r>
              <a:rPr sz="1600" spc="-120" dirty="0">
                <a:solidFill>
                  <a:srgbClr val="FFFFFF"/>
                </a:solidFill>
                <a:latin typeface="Verdana"/>
                <a:cs typeface="Verdana"/>
              </a:rPr>
              <a:t>starts</a:t>
            </a:r>
            <a:r>
              <a:rPr sz="1600" spc="-100" dirty="0">
                <a:solidFill>
                  <a:srgbClr val="FFFFFF"/>
                </a:solidFill>
                <a:latin typeface="Verdana"/>
                <a:cs typeface="Verdana"/>
              </a:rPr>
              <a:t> </a:t>
            </a:r>
            <a:r>
              <a:rPr sz="1600" spc="-65" dirty="0">
                <a:solidFill>
                  <a:srgbClr val="FFFFFF"/>
                </a:solidFill>
                <a:latin typeface="Verdana"/>
                <a:cs typeface="Verdana"/>
              </a:rPr>
              <a:t>with</a:t>
            </a:r>
            <a:r>
              <a:rPr sz="1600" spc="-105" dirty="0">
                <a:solidFill>
                  <a:srgbClr val="FFFFFF"/>
                </a:solidFill>
                <a:latin typeface="Verdana"/>
                <a:cs typeface="Verdana"/>
              </a:rPr>
              <a:t> </a:t>
            </a:r>
            <a:r>
              <a:rPr sz="1600" spc="-25" dirty="0">
                <a:solidFill>
                  <a:srgbClr val="FFFFFF"/>
                </a:solidFill>
                <a:latin typeface="Verdana"/>
                <a:cs typeface="Verdana"/>
              </a:rPr>
              <a:t>the </a:t>
            </a:r>
            <a:r>
              <a:rPr sz="1600" dirty="0">
                <a:solidFill>
                  <a:srgbClr val="FFFFFF"/>
                </a:solidFill>
                <a:latin typeface="Verdana"/>
                <a:cs typeface="Verdana"/>
              </a:rPr>
              <a:t>basic</a:t>
            </a:r>
            <a:r>
              <a:rPr sz="1600" spc="-90" dirty="0">
                <a:solidFill>
                  <a:srgbClr val="FFFFFF"/>
                </a:solidFill>
                <a:latin typeface="Verdana"/>
                <a:cs typeface="Verdana"/>
              </a:rPr>
              <a:t> </a:t>
            </a:r>
            <a:r>
              <a:rPr sz="1600" spc="-80" dirty="0">
                <a:solidFill>
                  <a:srgbClr val="FFFFFF"/>
                </a:solidFill>
                <a:latin typeface="Verdana"/>
                <a:cs typeface="Verdana"/>
              </a:rPr>
              <a:t>version </a:t>
            </a:r>
            <a:r>
              <a:rPr sz="1600" spc="55" dirty="0">
                <a:solidFill>
                  <a:srgbClr val="FFFFFF"/>
                </a:solidFill>
                <a:latin typeface="Verdana"/>
                <a:cs typeface="Verdana"/>
              </a:rPr>
              <a:t>and</a:t>
            </a:r>
            <a:r>
              <a:rPr sz="1600" spc="-85" dirty="0">
                <a:solidFill>
                  <a:srgbClr val="FFFFFF"/>
                </a:solidFill>
                <a:latin typeface="Verdana"/>
                <a:cs typeface="Verdana"/>
              </a:rPr>
              <a:t> </a:t>
            </a:r>
            <a:r>
              <a:rPr sz="1600" spc="-25" dirty="0">
                <a:solidFill>
                  <a:srgbClr val="FFFFFF"/>
                </a:solidFill>
                <a:latin typeface="Verdana"/>
                <a:cs typeface="Verdana"/>
              </a:rPr>
              <a:t>then</a:t>
            </a:r>
            <a:r>
              <a:rPr sz="1600" spc="-105" dirty="0">
                <a:solidFill>
                  <a:srgbClr val="FFFFFF"/>
                </a:solidFill>
                <a:latin typeface="Verdana"/>
                <a:cs typeface="Verdana"/>
              </a:rPr>
              <a:t> </a:t>
            </a:r>
            <a:r>
              <a:rPr sz="1600" dirty="0">
                <a:solidFill>
                  <a:srgbClr val="FFFFFF"/>
                </a:solidFill>
                <a:latin typeface="Verdana"/>
                <a:cs typeface="Verdana"/>
              </a:rPr>
              <a:t>adds</a:t>
            </a:r>
            <a:r>
              <a:rPr sz="1600" spc="-80" dirty="0">
                <a:solidFill>
                  <a:srgbClr val="FFFFFF"/>
                </a:solidFill>
                <a:latin typeface="Verdana"/>
                <a:cs typeface="Verdana"/>
              </a:rPr>
              <a:t> </a:t>
            </a:r>
            <a:r>
              <a:rPr sz="1600" spc="-10" dirty="0">
                <a:solidFill>
                  <a:srgbClr val="FFFFFF"/>
                </a:solidFill>
                <a:latin typeface="Verdana"/>
                <a:cs typeface="Verdana"/>
              </a:rPr>
              <a:t>enhancements </a:t>
            </a:r>
            <a:r>
              <a:rPr sz="1600" spc="-75" dirty="0">
                <a:solidFill>
                  <a:srgbClr val="FFFFFF"/>
                </a:solidFill>
                <a:latin typeface="Verdana"/>
                <a:cs typeface="Verdana"/>
              </a:rPr>
              <a:t>for</a:t>
            </a:r>
            <a:r>
              <a:rPr sz="1600" spc="-85" dirty="0">
                <a:solidFill>
                  <a:srgbClr val="FFFFFF"/>
                </a:solidFill>
                <a:latin typeface="Verdana"/>
                <a:cs typeface="Verdana"/>
              </a:rPr>
              <a:t> </a:t>
            </a:r>
            <a:r>
              <a:rPr sz="1600" spc="-40" dirty="0">
                <a:solidFill>
                  <a:srgbClr val="FFFFFF"/>
                </a:solidFill>
                <a:latin typeface="Verdana"/>
                <a:cs typeface="Verdana"/>
              </a:rPr>
              <a:t>those</a:t>
            </a:r>
            <a:r>
              <a:rPr sz="1600" spc="-95" dirty="0">
                <a:solidFill>
                  <a:srgbClr val="FFFFFF"/>
                </a:solidFill>
                <a:latin typeface="Verdana"/>
                <a:cs typeface="Verdana"/>
              </a:rPr>
              <a:t> </a:t>
            </a:r>
            <a:r>
              <a:rPr sz="1600" spc="-85" dirty="0">
                <a:solidFill>
                  <a:srgbClr val="FFFFFF"/>
                </a:solidFill>
                <a:latin typeface="Verdana"/>
                <a:cs typeface="Verdana"/>
              </a:rPr>
              <a:t>browsers</a:t>
            </a:r>
            <a:r>
              <a:rPr sz="1600" spc="-90" dirty="0">
                <a:solidFill>
                  <a:srgbClr val="FFFFFF"/>
                </a:solidFill>
                <a:latin typeface="Verdana"/>
                <a:cs typeface="Verdana"/>
              </a:rPr>
              <a:t> </a:t>
            </a:r>
            <a:r>
              <a:rPr sz="1600" dirty="0">
                <a:solidFill>
                  <a:srgbClr val="FFFFFF"/>
                </a:solidFill>
                <a:latin typeface="Verdana"/>
                <a:cs typeface="Verdana"/>
              </a:rPr>
              <a:t>which</a:t>
            </a:r>
            <a:r>
              <a:rPr sz="1600" spc="-95" dirty="0">
                <a:solidFill>
                  <a:srgbClr val="FFFFFF"/>
                </a:solidFill>
                <a:latin typeface="Verdana"/>
                <a:cs typeface="Verdana"/>
              </a:rPr>
              <a:t> </a:t>
            </a:r>
            <a:r>
              <a:rPr sz="1600" spc="90" dirty="0">
                <a:solidFill>
                  <a:srgbClr val="FFFFFF"/>
                </a:solidFill>
                <a:latin typeface="Verdana"/>
                <a:cs typeface="Verdana"/>
              </a:rPr>
              <a:t>can</a:t>
            </a:r>
            <a:r>
              <a:rPr sz="1600" spc="-90" dirty="0">
                <a:solidFill>
                  <a:srgbClr val="FFFFFF"/>
                </a:solidFill>
                <a:latin typeface="Verdana"/>
                <a:cs typeface="Verdana"/>
              </a:rPr>
              <a:t> </a:t>
            </a:r>
            <a:r>
              <a:rPr sz="1600" dirty="0">
                <a:solidFill>
                  <a:srgbClr val="FFFFFF"/>
                </a:solidFill>
                <a:latin typeface="Verdana"/>
                <a:cs typeface="Verdana"/>
              </a:rPr>
              <a:t>handle</a:t>
            </a:r>
            <a:r>
              <a:rPr sz="1600" spc="-105" dirty="0">
                <a:solidFill>
                  <a:srgbClr val="FFFFFF"/>
                </a:solidFill>
                <a:latin typeface="Verdana"/>
                <a:cs typeface="Verdana"/>
              </a:rPr>
              <a:t> </a:t>
            </a:r>
            <a:r>
              <a:rPr sz="1600" spc="-10" dirty="0">
                <a:solidFill>
                  <a:srgbClr val="FFFFFF"/>
                </a:solidFill>
                <a:latin typeface="Verdana"/>
                <a:cs typeface="Verdana"/>
              </a:rPr>
              <a:t>them.</a:t>
            </a:r>
            <a:endParaRPr sz="1600" dirty="0">
              <a:latin typeface="Verdana"/>
              <a:cs typeface="Verdana"/>
            </a:endParaRPr>
          </a:p>
        </p:txBody>
      </p:sp>
      <p:sp>
        <p:nvSpPr>
          <p:cNvPr id="11" name="object 11"/>
          <p:cNvSpPr txBox="1"/>
          <p:nvPr/>
        </p:nvSpPr>
        <p:spPr>
          <a:xfrm>
            <a:off x="825500" y="5103876"/>
            <a:ext cx="4781550" cy="757555"/>
          </a:xfrm>
          <a:prstGeom prst="rect">
            <a:avLst/>
          </a:prstGeom>
        </p:spPr>
        <p:txBody>
          <a:bodyPr vert="horz" wrap="square" lIns="0" tIns="12700" rIns="0" bIns="0" rtlCol="0">
            <a:spAutoFit/>
          </a:bodyPr>
          <a:lstStyle/>
          <a:p>
            <a:pPr marL="393700" marR="5080" indent="-381000">
              <a:lnSpc>
                <a:spcPct val="100000"/>
              </a:lnSpc>
              <a:spcBef>
                <a:spcPts val="100"/>
              </a:spcBef>
              <a:buClr>
                <a:srgbClr val="DDDFEB"/>
              </a:buClr>
              <a:buFont typeface="Wingdings"/>
              <a:buChar char=""/>
              <a:tabLst>
                <a:tab pos="393700" algn="l"/>
              </a:tabLst>
            </a:pPr>
            <a:r>
              <a:rPr sz="1600" spc="-70" dirty="0">
                <a:solidFill>
                  <a:srgbClr val="FFFFFF"/>
                </a:solidFill>
                <a:latin typeface="Verdana"/>
                <a:cs typeface="Verdana"/>
              </a:rPr>
              <a:t>Example:</a:t>
            </a:r>
            <a:r>
              <a:rPr sz="1600" spc="-80" dirty="0">
                <a:solidFill>
                  <a:srgbClr val="FFFFFF"/>
                </a:solidFill>
                <a:latin typeface="Verdana"/>
                <a:cs typeface="Verdana"/>
              </a:rPr>
              <a:t> </a:t>
            </a:r>
            <a:r>
              <a:rPr sz="1600" dirty="0">
                <a:solidFill>
                  <a:srgbClr val="FFFFFF"/>
                </a:solidFill>
                <a:latin typeface="Verdana"/>
                <a:cs typeface="Verdana"/>
              </a:rPr>
              <a:t>An</a:t>
            </a:r>
            <a:r>
              <a:rPr sz="1600" spc="-45" dirty="0">
                <a:solidFill>
                  <a:srgbClr val="FFFFFF"/>
                </a:solidFill>
                <a:latin typeface="Verdana"/>
                <a:cs typeface="Verdana"/>
              </a:rPr>
              <a:t> </a:t>
            </a:r>
            <a:r>
              <a:rPr sz="1600" spc="-60" dirty="0">
                <a:solidFill>
                  <a:srgbClr val="FFFFFF"/>
                </a:solidFill>
                <a:latin typeface="Verdana"/>
                <a:cs typeface="Verdana"/>
              </a:rPr>
              <a:t>unobtrusive</a:t>
            </a:r>
            <a:r>
              <a:rPr sz="1600" spc="-50" dirty="0">
                <a:solidFill>
                  <a:srgbClr val="FFFFFF"/>
                </a:solidFill>
                <a:latin typeface="Verdana"/>
                <a:cs typeface="Verdana"/>
              </a:rPr>
              <a:t> </a:t>
            </a:r>
            <a:r>
              <a:rPr sz="1600" spc="-65" dirty="0">
                <a:solidFill>
                  <a:srgbClr val="FFFFFF"/>
                </a:solidFill>
                <a:latin typeface="Verdana"/>
                <a:cs typeface="Verdana"/>
              </a:rPr>
              <a:t>script</a:t>
            </a:r>
            <a:r>
              <a:rPr sz="1600" spc="-45" dirty="0">
                <a:solidFill>
                  <a:srgbClr val="FFFFFF"/>
                </a:solidFill>
                <a:latin typeface="Verdana"/>
                <a:cs typeface="Verdana"/>
              </a:rPr>
              <a:t> </a:t>
            </a:r>
            <a:r>
              <a:rPr sz="1600" spc="-180" dirty="0">
                <a:solidFill>
                  <a:srgbClr val="FFFFFF"/>
                </a:solidFill>
                <a:latin typeface="Verdana"/>
                <a:cs typeface="Verdana"/>
              </a:rPr>
              <a:t>is</a:t>
            </a:r>
            <a:r>
              <a:rPr sz="1600" spc="-50" dirty="0">
                <a:solidFill>
                  <a:srgbClr val="FFFFFF"/>
                </a:solidFill>
                <a:latin typeface="Verdana"/>
                <a:cs typeface="Verdana"/>
              </a:rPr>
              <a:t> </a:t>
            </a:r>
            <a:r>
              <a:rPr sz="1600" dirty="0">
                <a:solidFill>
                  <a:srgbClr val="FFFFFF"/>
                </a:solidFill>
                <a:latin typeface="Verdana"/>
                <a:cs typeface="Verdana"/>
              </a:rPr>
              <a:t>avoided</a:t>
            </a:r>
            <a:r>
              <a:rPr sz="1600" spc="-45" dirty="0">
                <a:solidFill>
                  <a:srgbClr val="FFFFFF"/>
                </a:solidFill>
                <a:latin typeface="Verdana"/>
                <a:cs typeface="Verdana"/>
              </a:rPr>
              <a:t> </a:t>
            </a:r>
            <a:r>
              <a:rPr sz="1600" spc="-25" dirty="0">
                <a:solidFill>
                  <a:srgbClr val="FFFFFF"/>
                </a:solidFill>
                <a:latin typeface="Verdana"/>
                <a:cs typeface="Verdana"/>
              </a:rPr>
              <a:t>by </a:t>
            </a:r>
            <a:r>
              <a:rPr sz="1600" spc="-100" dirty="0">
                <a:solidFill>
                  <a:srgbClr val="FFFFFF"/>
                </a:solidFill>
                <a:latin typeface="Verdana"/>
                <a:cs typeface="Verdana"/>
              </a:rPr>
              <a:t>user </a:t>
            </a:r>
            <a:r>
              <a:rPr sz="1600" spc="-20" dirty="0">
                <a:solidFill>
                  <a:srgbClr val="FFFFFF"/>
                </a:solidFill>
                <a:latin typeface="Verdana"/>
                <a:cs typeface="Verdana"/>
              </a:rPr>
              <a:t>agents</a:t>
            </a:r>
            <a:r>
              <a:rPr sz="1600" spc="-120" dirty="0">
                <a:solidFill>
                  <a:srgbClr val="FFFFFF"/>
                </a:solidFill>
                <a:latin typeface="Verdana"/>
                <a:cs typeface="Verdana"/>
              </a:rPr>
              <a:t> </a:t>
            </a:r>
            <a:r>
              <a:rPr sz="1600" spc="-30" dirty="0">
                <a:solidFill>
                  <a:srgbClr val="FFFFFF"/>
                </a:solidFill>
                <a:latin typeface="Verdana"/>
                <a:cs typeface="Verdana"/>
              </a:rPr>
              <a:t>that</a:t>
            </a:r>
            <a:r>
              <a:rPr sz="1600" spc="-125" dirty="0">
                <a:solidFill>
                  <a:srgbClr val="FFFFFF"/>
                </a:solidFill>
                <a:latin typeface="Verdana"/>
                <a:cs typeface="Verdana"/>
              </a:rPr>
              <a:t> </a:t>
            </a:r>
            <a:r>
              <a:rPr sz="1600" spc="75" dirty="0">
                <a:solidFill>
                  <a:srgbClr val="FFFFFF"/>
                </a:solidFill>
                <a:latin typeface="Verdana"/>
                <a:cs typeface="Verdana"/>
              </a:rPr>
              <a:t>do</a:t>
            </a:r>
            <a:r>
              <a:rPr sz="1600" spc="-95" dirty="0">
                <a:solidFill>
                  <a:srgbClr val="FFFFFF"/>
                </a:solidFill>
                <a:latin typeface="Verdana"/>
                <a:cs typeface="Verdana"/>
              </a:rPr>
              <a:t> </a:t>
            </a:r>
            <a:r>
              <a:rPr sz="1600" spc="-25" dirty="0">
                <a:solidFill>
                  <a:srgbClr val="FFFFFF"/>
                </a:solidFill>
                <a:latin typeface="Verdana"/>
                <a:cs typeface="Verdana"/>
              </a:rPr>
              <a:t>not</a:t>
            </a:r>
            <a:r>
              <a:rPr sz="1600" spc="-120" dirty="0">
                <a:solidFill>
                  <a:srgbClr val="FFFFFF"/>
                </a:solidFill>
                <a:latin typeface="Verdana"/>
                <a:cs typeface="Verdana"/>
              </a:rPr>
              <a:t> </a:t>
            </a:r>
            <a:r>
              <a:rPr sz="1600" spc="-50" dirty="0">
                <a:solidFill>
                  <a:srgbClr val="FFFFFF"/>
                </a:solidFill>
                <a:latin typeface="Verdana"/>
                <a:cs typeface="Verdana"/>
              </a:rPr>
              <a:t>support</a:t>
            </a:r>
            <a:r>
              <a:rPr sz="1600" spc="-105" dirty="0">
                <a:solidFill>
                  <a:srgbClr val="FFFFFF"/>
                </a:solidFill>
                <a:latin typeface="Verdana"/>
                <a:cs typeface="Verdana"/>
              </a:rPr>
              <a:t> </a:t>
            </a:r>
            <a:r>
              <a:rPr sz="1600" spc="-120" dirty="0">
                <a:solidFill>
                  <a:srgbClr val="FFFFFF"/>
                </a:solidFill>
                <a:latin typeface="Verdana"/>
                <a:cs typeface="Verdana"/>
              </a:rPr>
              <a:t>it,</a:t>
            </a:r>
            <a:r>
              <a:rPr sz="1600" spc="-100" dirty="0">
                <a:solidFill>
                  <a:srgbClr val="FFFFFF"/>
                </a:solidFill>
                <a:latin typeface="Verdana"/>
                <a:cs typeface="Verdana"/>
              </a:rPr>
              <a:t> </a:t>
            </a:r>
            <a:r>
              <a:rPr sz="1600" spc="-25" dirty="0">
                <a:solidFill>
                  <a:srgbClr val="FFFFFF"/>
                </a:solidFill>
                <a:latin typeface="Verdana"/>
                <a:cs typeface="Verdana"/>
              </a:rPr>
              <a:t>but</a:t>
            </a:r>
            <a:r>
              <a:rPr sz="1600" spc="-120" dirty="0">
                <a:solidFill>
                  <a:srgbClr val="FFFFFF"/>
                </a:solidFill>
                <a:latin typeface="Verdana"/>
                <a:cs typeface="Verdana"/>
              </a:rPr>
              <a:t> </a:t>
            </a:r>
            <a:r>
              <a:rPr sz="1600" spc="-25" dirty="0">
                <a:solidFill>
                  <a:srgbClr val="FFFFFF"/>
                </a:solidFill>
                <a:latin typeface="Verdana"/>
                <a:cs typeface="Verdana"/>
              </a:rPr>
              <a:t>is </a:t>
            </a:r>
            <a:r>
              <a:rPr sz="1600" dirty="0">
                <a:solidFill>
                  <a:srgbClr val="FFFFFF"/>
                </a:solidFill>
                <a:latin typeface="Verdana"/>
                <a:cs typeface="Verdana"/>
              </a:rPr>
              <a:t>applied</a:t>
            </a:r>
            <a:r>
              <a:rPr sz="1600" spc="-90" dirty="0">
                <a:solidFill>
                  <a:srgbClr val="FFFFFF"/>
                </a:solidFill>
                <a:latin typeface="Verdana"/>
                <a:cs typeface="Verdana"/>
              </a:rPr>
              <a:t> </a:t>
            </a:r>
            <a:r>
              <a:rPr sz="1600" dirty="0">
                <a:solidFill>
                  <a:srgbClr val="FFFFFF"/>
                </a:solidFill>
                <a:latin typeface="Verdana"/>
                <a:cs typeface="Verdana"/>
              </a:rPr>
              <a:t>by</a:t>
            </a:r>
            <a:r>
              <a:rPr sz="1600" spc="-85" dirty="0">
                <a:solidFill>
                  <a:srgbClr val="FFFFFF"/>
                </a:solidFill>
                <a:latin typeface="Verdana"/>
                <a:cs typeface="Verdana"/>
              </a:rPr>
              <a:t> </a:t>
            </a:r>
            <a:r>
              <a:rPr sz="1600" spc="-10" dirty="0">
                <a:solidFill>
                  <a:srgbClr val="FFFFFF"/>
                </a:solidFill>
                <a:latin typeface="Verdana"/>
                <a:cs typeface="Verdana"/>
              </a:rPr>
              <a:t>modern</a:t>
            </a:r>
            <a:r>
              <a:rPr sz="1600" spc="-80" dirty="0">
                <a:solidFill>
                  <a:srgbClr val="FFFFFF"/>
                </a:solidFill>
                <a:latin typeface="Verdana"/>
                <a:cs typeface="Verdana"/>
              </a:rPr>
              <a:t> </a:t>
            </a:r>
            <a:r>
              <a:rPr sz="1600" spc="55" dirty="0">
                <a:solidFill>
                  <a:srgbClr val="FFFFFF"/>
                </a:solidFill>
                <a:latin typeface="Verdana"/>
                <a:cs typeface="Verdana"/>
              </a:rPr>
              <a:t>and</a:t>
            </a:r>
            <a:r>
              <a:rPr sz="1600" spc="-85" dirty="0">
                <a:solidFill>
                  <a:srgbClr val="FFFFFF"/>
                </a:solidFill>
                <a:latin typeface="Verdana"/>
                <a:cs typeface="Verdana"/>
              </a:rPr>
              <a:t> </a:t>
            </a:r>
            <a:r>
              <a:rPr sz="1600" spc="55" dirty="0">
                <a:solidFill>
                  <a:srgbClr val="FFFFFF"/>
                </a:solidFill>
                <a:latin typeface="Verdana"/>
                <a:cs typeface="Verdana"/>
              </a:rPr>
              <a:t>adequate</a:t>
            </a:r>
            <a:r>
              <a:rPr sz="1600" spc="-110" dirty="0">
                <a:solidFill>
                  <a:srgbClr val="FFFFFF"/>
                </a:solidFill>
                <a:latin typeface="Verdana"/>
                <a:cs typeface="Verdana"/>
              </a:rPr>
              <a:t> </a:t>
            </a:r>
            <a:r>
              <a:rPr sz="1600" spc="-10" dirty="0">
                <a:solidFill>
                  <a:srgbClr val="FFFFFF"/>
                </a:solidFill>
                <a:latin typeface="Verdana"/>
                <a:cs typeface="Verdana"/>
              </a:rPr>
              <a:t>devices.</a:t>
            </a:r>
            <a:endParaRPr sz="1600" dirty="0">
              <a:latin typeface="Verdana"/>
              <a:cs typeface="Verdana"/>
            </a:endParaRPr>
          </a:p>
        </p:txBody>
      </p:sp>
      <p:sp>
        <p:nvSpPr>
          <p:cNvPr id="12" name="object 12"/>
          <p:cNvSpPr txBox="1">
            <a:spLocks noGrp="1"/>
          </p:cNvSpPr>
          <p:nvPr>
            <p:ph type="title"/>
          </p:nvPr>
        </p:nvSpPr>
        <p:spPr>
          <a:prstGeom prst="rect">
            <a:avLst/>
          </a:prstGeom>
        </p:spPr>
        <p:txBody>
          <a:bodyPr vert="horz" wrap="square" lIns="0" tIns="53975" rIns="0" bIns="0" rtlCol="0">
            <a:spAutoFit/>
          </a:bodyPr>
          <a:lstStyle/>
          <a:p>
            <a:pPr marL="1155700" marR="5080">
              <a:lnSpc>
                <a:spcPts val="2590"/>
              </a:lnSpc>
              <a:spcBef>
                <a:spcPts val="425"/>
              </a:spcBef>
            </a:pPr>
            <a:r>
              <a:rPr spc="-20" dirty="0"/>
              <a:t>Difference</a:t>
            </a:r>
            <a:r>
              <a:rPr spc="-135" dirty="0"/>
              <a:t> </a:t>
            </a:r>
            <a:r>
              <a:rPr spc="-10" dirty="0"/>
              <a:t>Between</a:t>
            </a:r>
            <a:r>
              <a:rPr spc="-125" dirty="0"/>
              <a:t> </a:t>
            </a:r>
            <a:r>
              <a:rPr dirty="0"/>
              <a:t>Graceful</a:t>
            </a:r>
            <a:r>
              <a:rPr spc="-125" dirty="0"/>
              <a:t> </a:t>
            </a:r>
            <a:r>
              <a:rPr spc="-10" dirty="0"/>
              <a:t>Degradation </a:t>
            </a:r>
            <a:r>
              <a:rPr spc="85" dirty="0"/>
              <a:t>and</a:t>
            </a:r>
            <a:r>
              <a:rPr spc="-155" dirty="0"/>
              <a:t> </a:t>
            </a:r>
            <a:r>
              <a:rPr spc="-110" dirty="0"/>
              <a:t>Progressive</a:t>
            </a:r>
            <a:r>
              <a:rPr spc="-135" dirty="0"/>
              <a:t> </a:t>
            </a:r>
            <a:r>
              <a:rPr spc="-10" dirty="0"/>
              <a:t>Enhancement</a:t>
            </a:r>
          </a:p>
        </p:txBody>
      </p:sp>
      <p:grpSp>
        <p:nvGrpSpPr>
          <p:cNvPr id="13" name="object 13"/>
          <p:cNvGrpSpPr/>
          <p:nvPr/>
        </p:nvGrpSpPr>
        <p:grpSpPr>
          <a:xfrm>
            <a:off x="5857494" y="1590294"/>
            <a:ext cx="3084195" cy="2306320"/>
            <a:chOff x="5857494" y="1590294"/>
            <a:chExt cx="3084195" cy="2306320"/>
          </a:xfrm>
        </p:grpSpPr>
        <p:pic>
          <p:nvPicPr>
            <p:cNvPr id="14" name="object 14"/>
            <p:cNvPicPr/>
            <p:nvPr/>
          </p:nvPicPr>
          <p:blipFill>
            <a:blip r:embed="rId6" cstate="print"/>
            <a:stretch>
              <a:fillRect/>
            </a:stretch>
          </p:blipFill>
          <p:spPr>
            <a:xfrm>
              <a:off x="5867400" y="1600200"/>
              <a:ext cx="3064002" cy="2286000"/>
            </a:xfrm>
            <a:prstGeom prst="rect">
              <a:avLst/>
            </a:prstGeom>
          </p:spPr>
        </p:pic>
        <p:sp>
          <p:nvSpPr>
            <p:cNvPr id="15" name="object 15"/>
            <p:cNvSpPr/>
            <p:nvPr/>
          </p:nvSpPr>
          <p:spPr>
            <a:xfrm>
              <a:off x="5862447" y="1595247"/>
              <a:ext cx="3074035" cy="2296160"/>
            </a:xfrm>
            <a:custGeom>
              <a:avLst/>
              <a:gdLst/>
              <a:ahLst/>
              <a:cxnLst/>
              <a:rect l="l" t="t" r="r" b="b"/>
              <a:pathLst>
                <a:path w="3074034" h="2296160">
                  <a:moveTo>
                    <a:pt x="0" y="2295905"/>
                  </a:moveTo>
                  <a:lnTo>
                    <a:pt x="3073907" y="2295905"/>
                  </a:lnTo>
                  <a:lnTo>
                    <a:pt x="3073907" y="0"/>
                  </a:lnTo>
                  <a:lnTo>
                    <a:pt x="0" y="0"/>
                  </a:lnTo>
                  <a:lnTo>
                    <a:pt x="0" y="2295905"/>
                  </a:lnTo>
                  <a:close/>
                </a:path>
              </a:pathLst>
            </a:custGeom>
            <a:ln w="9906">
              <a:solidFill>
                <a:srgbClr val="FFFFFF"/>
              </a:solidFill>
            </a:ln>
          </p:spPr>
          <p:txBody>
            <a:bodyPr wrap="square" lIns="0" tIns="0" rIns="0" bIns="0" rtlCol="0"/>
            <a:lstStyle/>
            <a:p>
              <a:endParaRPr/>
            </a:p>
          </p:txBody>
        </p:sp>
      </p:grpSp>
      <p:sp>
        <p:nvSpPr>
          <p:cNvPr id="16" name="object 16"/>
          <p:cNvSpPr txBox="1"/>
          <p:nvPr/>
        </p:nvSpPr>
        <p:spPr>
          <a:xfrm>
            <a:off x="6271259" y="4114292"/>
            <a:ext cx="2313305" cy="1038225"/>
          </a:xfrm>
          <a:prstGeom prst="rect">
            <a:avLst/>
          </a:prstGeom>
        </p:spPr>
        <p:txBody>
          <a:bodyPr vert="horz" wrap="square" lIns="0" tIns="12700" rIns="0" bIns="0" rtlCol="0">
            <a:spAutoFit/>
          </a:bodyPr>
          <a:lstStyle/>
          <a:p>
            <a:pPr marL="167005" marR="5080" algn="ctr">
              <a:lnSpc>
                <a:spcPct val="100000"/>
              </a:lnSpc>
              <a:spcBef>
                <a:spcPts val="100"/>
              </a:spcBef>
            </a:pPr>
            <a:r>
              <a:rPr sz="1200" b="1" i="1" spc="-114" dirty="0">
                <a:solidFill>
                  <a:srgbClr val="FFFFFF"/>
                </a:solidFill>
                <a:latin typeface="Verdana"/>
                <a:cs typeface="Verdana"/>
              </a:rPr>
              <a:t>Difference</a:t>
            </a:r>
            <a:r>
              <a:rPr sz="1200" b="1" i="1" spc="-50" dirty="0">
                <a:solidFill>
                  <a:srgbClr val="FFFFFF"/>
                </a:solidFill>
                <a:latin typeface="Verdana"/>
                <a:cs typeface="Verdana"/>
              </a:rPr>
              <a:t> </a:t>
            </a:r>
            <a:r>
              <a:rPr sz="1200" b="1" i="1" spc="-135" dirty="0">
                <a:solidFill>
                  <a:srgbClr val="FFFFFF"/>
                </a:solidFill>
                <a:latin typeface="Verdana"/>
                <a:cs typeface="Verdana"/>
              </a:rPr>
              <a:t>Between</a:t>
            </a:r>
            <a:r>
              <a:rPr sz="1200" b="1" i="1" spc="-30" dirty="0">
                <a:solidFill>
                  <a:srgbClr val="FFFFFF"/>
                </a:solidFill>
                <a:latin typeface="Verdana"/>
                <a:cs typeface="Verdana"/>
              </a:rPr>
              <a:t> </a:t>
            </a:r>
            <a:r>
              <a:rPr sz="1200" b="1" i="1" spc="-60" dirty="0">
                <a:solidFill>
                  <a:srgbClr val="FFFFFF"/>
                </a:solidFill>
                <a:latin typeface="Verdana"/>
                <a:cs typeface="Verdana"/>
              </a:rPr>
              <a:t>Graceful </a:t>
            </a:r>
            <a:r>
              <a:rPr sz="1200" b="1" i="1" spc="-110" dirty="0">
                <a:solidFill>
                  <a:srgbClr val="FFFFFF"/>
                </a:solidFill>
                <a:latin typeface="Verdana"/>
                <a:cs typeface="Verdana"/>
              </a:rPr>
              <a:t>Degradation</a:t>
            </a:r>
            <a:r>
              <a:rPr sz="1200" b="1" i="1" spc="-60" dirty="0">
                <a:solidFill>
                  <a:srgbClr val="FFFFFF"/>
                </a:solidFill>
                <a:latin typeface="Verdana"/>
                <a:cs typeface="Verdana"/>
              </a:rPr>
              <a:t> </a:t>
            </a:r>
            <a:r>
              <a:rPr sz="1200" b="1" i="1" spc="-70" dirty="0">
                <a:solidFill>
                  <a:srgbClr val="FFFFFF"/>
                </a:solidFill>
                <a:latin typeface="Verdana"/>
                <a:cs typeface="Verdana"/>
              </a:rPr>
              <a:t>and</a:t>
            </a:r>
            <a:r>
              <a:rPr sz="1200" b="1" i="1" spc="-55" dirty="0">
                <a:solidFill>
                  <a:srgbClr val="FFFFFF"/>
                </a:solidFill>
                <a:latin typeface="Verdana"/>
                <a:cs typeface="Verdana"/>
              </a:rPr>
              <a:t> </a:t>
            </a:r>
            <a:r>
              <a:rPr sz="1200" b="1" i="1" spc="-125" dirty="0">
                <a:solidFill>
                  <a:srgbClr val="FFFFFF"/>
                </a:solidFill>
                <a:latin typeface="Verdana"/>
                <a:cs typeface="Verdana"/>
              </a:rPr>
              <a:t>Progressive </a:t>
            </a:r>
            <a:r>
              <a:rPr sz="1200" b="1" i="1" spc="-20" dirty="0">
                <a:solidFill>
                  <a:srgbClr val="FFFFFF"/>
                </a:solidFill>
                <a:latin typeface="Verdana"/>
                <a:cs typeface="Verdana"/>
              </a:rPr>
              <a:t>Enhancement</a:t>
            </a:r>
            <a:endParaRPr sz="1200">
              <a:latin typeface="Verdana"/>
              <a:cs typeface="Verdana"/>
            </a:endParaRPr>
          </a:p>
          <a:p>
            <a:pPr marL="12700" marR="139065" indent="-635" algn="ctr">
              <a:lnSpc>
                <a:spcPct val="100000"/>
              </a:lnSpc>
              <a:spcBef>
                <a:spcPts val="770"/>
              </a:spcBef>
            </a:pPr>
            <a:r>
              <a:rPr sz="800" b="1" i="1" spc="-90" dirty="0">
                <a:solidFill>
                  <a:srgbClr val="FFFFFF"/>
                </a:solidFill>
                <a:latin typeface="Verdana"/>
                <a:cs typeface="Verdana"/>
              </a:rPr>
              <a:t>Image</a:t>
            </a:r>
            <a:r>
              <a:rPr sz="800" b="1" i="1" spc="-35" dirty="0">
                <a:solidFill>
                  <a:srgbClr val="FFFFFF"/>
                </a:solidFill>
                <a:latin typeface="Verdana"/>
                <a:cs typeface="Verdana"/>
              </a:rPr>
              <a:t> </a:t>
            </a:r>
            <a:r>
              <a:rPr sz="800" b="1" i="1" spc="-10" dirty="0">
                <a:solidFill>
                  <a:srgbClr val="FFFFFF"/>
                </a:solidFill>
                <a:latin typeface="Verdana"/>
                <a:cs typeface="Verdana"/>
              </a:rPr>
              <a:t>Courtesy: </a:t>
            </a:r>
            <a:r>
              <a:rPr sz="800" b="1" i="1" spc="-100" dirty="0">
                <a:solidFill>
                  <a:srgbClr val="FFFFFF"/>
                </a:solidFill>
                <a:latin typeface="Verdana"/>
                <a:cs typeface="Verdana"/>
                <a:hlinkClick r:id="rId7"/>
              </a:rPr>
              <a:t>http://bradfrost.com/blog/web/mobile-first-</a:t>
            </a:r>
            <a:r>
              <a:rPr sz="800" b="1" i="1" spc="500" dirty="0">
                <a:solidFill>
                  <a:srgbClr val="FFFFFF"/>
                </a:solidFill>
                <a:latin typeface="Verdana"/>
                <a:cs typeface="Verdana"/>
              </a:rPr>
              <a:t> </a:t>
            </a:r>
            <a:r>
              <a:rPr sz="800" b="1" i="1" spc="-85" dirty="0">
                <a:solidFill>
                  <a:srgbClr val="FFFFFF"/>
                </a:solidFill>
                <a:latin typeface="Verdana"/>
                <a:cs typeface="Verdana"/>
              </a:rPr>
              <a:t>responsive-</a:t>
            </a:r>
            <a:r>
              <a:rPr sz="800" b="1" i="1" spc="-80" dirty="0">
                <a:solidFill>
                  <a:srgbClr val="FFFFFF"/>
                </a:solidFill>
                <a:latin typeface="Verdana"/>
                <a:cs typeface="Verdana"/>
              </a:rPr>
              <a:t>web-</a:t>
            </a:r>
            <a:r>
              <a:rPr sz="800" b="1" i="1" spc="-10" dirty="0">
                <a:solidFill>
                  <a:srgbClr val="FFFFFF"/>
                </a:solidFill>
                <a:latin typeface="Verdana"/>
                <a:cs typeface="Verdana"/>
              </a:rPr>
              <a:t>design/</a:t>
            </a:r>
            <a:endParaRPr sz="800">
              <a:latin typeface="Verdana"/>
              <a:cs typeface="Verdana"/>
            </a:endParaRP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9" name="object 1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749300" y="1582420"/>
            <a:ext cx="7222490" cy="574040"/>
          </a:xfrm>
          <a:prstGeom prst="rect">
            <a:avLst/>
          </a:prstGeom>
        </p:spPr>
        <p:txBody>
          <a:bodyPr vert="horz" wrap="square" lIns="0" tIns="12700" rIns="0" bIns="0" rtlCol="0">
            <a:spAutoFit/>
          </a:bodyPr>
          <a:lstStyle/>
          <a:p>
            <a:pPr marL="12700" marR="5080">
              <a:lnSpc>
                <a:spcPct val="100000"/>
              </a:lnSpc>
              <a:spcBef>
                <a:spcPts val="100"/>
              </a:spcBef>
            </a:pPr>
            <a:r>
              <a:rPr sz="1800" spc="-65" dirty="0">
                <a:solidFill>
                  <a:srgbClr val="FFFFFF"/>
                </a:solidFill>
                <a:latin typeface="Verdana"/>
                <a:cs typeface="Verdana"/>
              </a:rPr>
              <a:t>Responsive</a:t>
            </a:r>
            <a:r>
              <a:rPr sz="1800" spc="-100" dirty="0">
                <a:solidFill>
                  <a:srgbClr val="FFFFFF"/>
                </a:solidFill>
                <a:latin typeface="Verdana"/>
                <a:cs typeface="Verdana"/>
              </a:rPr>
              <a:t> Work</a:t>
            </a:r>
            <a:r>
              <a:rPr sz="1800" spc="-130" dirty="0">
                <a:solidFill>
                  <a:srgbClr val="FFFFFF"/>
                </a:solidFill>
                <a:latin typeface="Verdana"/>
                <a:cs typeface="Verdana"/>
              </a:rPr>
              <a:t> </a:t>
            </a:r>
            <a:r>
              <a:rPr sz="1800" spc="-55" dirty="0">
                <a:solidFill>
                  <a:srgbClr val="FFFFFF"/>
                </a:solidFill>
                <a:latin typeface="Verdana"/>
                <a:cs typeface="Verdana"/>
              </a:rPr>
              <a:t>Design</a:t>
            </a:r>
            <a:r>
              <a:rPr sz="1800" spc="-105" dirty="0">
                <a:solidFill>
                  <a:srgbClr val="FFFFFF"/>
                </a:solidFill>
                <a:latin typeface="Verdana"/>
                <a:cs typeface="Verdana"/>
              </a:rPr>
              <a:t> </a:t>
            </a:r>
            <a:r>
              <a:rPr sz="1800" spc="-60" dirty="0">
                <a:solidFill>
                  <a:srgbClr val="FFFFFF"/>
                </a:solidFill>
                <a:latin typeface="Verdana"/>
                <a:cs typeface="Verdana"/>
              </a:rPr>
              <a:t>workflow</a:t>
            </a:r>
            <a:r>
              <a:rPr sz="1800" spc="-114" dirty="0">
                <a:solidFill>
                  <a:srgbClr val="FFFFFF"/>
                </a:solidFill>
                <a:latin typeface="Verdana"/>
                <a:cs typeface="Verdana"/>
              </a:rPr>
              <a:t> </a:t>
            </a:r>
            <a:r>
              <a:rPr sz="1800" spc="-100" dirty="0">
                <a:solidFill>
                  <a:srgbClr val="FFFFFF"/>
                </a:solidFill>
                <a:latin typeface="Verdana"/>
                <a:cs typeface="Verdana"/>
              </a:rPr>
              <a:t>consists</a:t>
            </a:r>
            <a:r>
              <a:rPr sz="1800" spc="-110" dirty="0">
                <a:solidFill>
                  <a:srgbClr val="FFFFFF"/>
                </a:solidFill>
                <a:latin typeface="Verdana"/>
                <a:cs typeface="Verdana"/>
              </a:rPr>
              <a:t> </a:t>
            </a:r>
            <a:r>
              <a:rPr sz="1800" dirty="0">
                <a:solidFill>
                  <a:srgbClr val="FFFFFF"/>
                </a:solidFill>
                <a:latin typeface="Verdana"/>
                <a:cs typeface="Verdana"/>
              </a:rPr>
              <a:t>of</a:t>
            </a:r>
            <a:r>
              <a:rPr sz="1800" spc="-114" dirty="0">
                <a:solidFill>
                  <a:srgbClr val="FFFFFF"/>
                </a:solidFill>
                <a:latin typeface="Verdana"/>
                <a:cs typeface="Verdana"/>
              </a:rPr>
              <a:t> </a:t>
            </a:r>
            <a:r>
              <a:rPr sz="1800" spc="-70" dirty="0">
                <a:solidFill>
                  <a:srgbClr val="FFFFFF"/>
                </a:solidFill>
                <a:latin typeface="Verdana"/>
                <a:cs typeface="Verdana"/>
              </a:rPr>
              <a:t>four</a:t>
            </a:r>
            <a:r>
              <a:rPr sz="1800" spc="-114" dirty="0">
                <a:solidFill>
                  <a:srgbClr val="FFFFFF"/>
                </a:solidFill>
                <a:latin typeface="Verdana"/>
                <a:cs typeface="Verdana"/>
              </a:rPr>
              <a:t> </a:t>
            </a:r>
            <a:r>
              <a:rPr sz="1800" spc="-25" dirty="0">
                <a:solidFill>
                  <a:srgbClr val="FFFFFF"/>
                </a:solidFill>
                <a:latin typeface="Verdana"/>
                <a:cs typeface="Verdana"/>
              </a:rPr>
              <a:t>main</a:t>
            </a:r>
            <a:r>
              <a:rPr sz="1800" spc="-110" dirty="0">
                <a:solidFill>
                  <a:srgbClr val="FFFFFF"/>
                </a:solidFill>
                <a:latin typeface="Verdana"/>
                <a:cs typeface="Verdana"/>
              </a:rPr>
              <a:t> </a:t>
            </a:r>
            <a:r>
              <a:rPr sz="1800" spc="-40" dirty="0">
                <a:solidFill>
                  <a:srgbClr val="FFFFFF"/>
                </a:solidFill>
                <a:latin typeface="Verdana"/>
                <a:cs typeface="Verdana"/>
              </a:rPr>
              <a:t>processes: </a:t>
            </a:r>
            <a:r>
              <a:rPr sz="1800" spc="-60" dirty="0">
                <a:solidFill>
                  <a:srgbClr val="FFFFFF"/>
                </a:solidFill>
                <a:latin typeface="Verdana"/>
                <a:cs typeface="Verdana"/>
              </a:rPr>
              <a:t>Discover,</a:t>
            </a:r>
            <a:r>
              <a:rPr sz="1800" spc="-120" dirty="0">
                <a:solidFill>
                  <a:srgbClr val="FFFFFF"/>
                </a:solidFill>
                <a:latin typeface="Verdana"/>
                <a:cs typeface="Verdana"/>
              </a:rPr>
              <a:t> </a:t>
            </a:r>
            <a:r>
              <a:rPr sz="1800" spc="-70" dirty="0">
                <a:solidFill>
                  <a:srgbClr val="FFFFFF"/>
                </a:solidFill>
                <a:latin typeface="Verdana"/>
                <a:cs typeface="Verdana"/>
              </a:rPr>
              <a:t>Design,</a:t>
            </a:r>
            <a:r>
              <a:rPr sz="1800" spc="-110" dirty="0">
                <a:solidFill>
                  <a:srgbClr val="FFFFFF"/>
                </a:solidFill>
                <a:latin typeface="Verdana"/>
                <a:cs typeface="Verdana"/>
              </a:rPr>
              <a:t> </a:t>
            </a:r>
            <a:r>
              <a:rPr sz="1800" spc="-10" dirty="0">
                <a:solidFill>
                  <a:srgbClr val="FFFFFF"/>
                </a:solidFill>
                <a:latin typeface="Verdana"/>
                <a:cs typeface="Verdana"/>
              </a:rPr>
              <a:t>Develop,</a:t>
            </a:r>
            <a:r>
              <a:rPr sz="1800" spc="-110" dirty="0">
                <a:solidFill>
                  <a:srgbClr val="FFFFFF"/>
                </a:solidFill>
                <a:latin typeface="Verdana"/>
                <a:cs typeface="Verdana"/>
              </a:rPr>
              <a:t> </a:t>
            </a:r>
            <a:r>
              <a:rPr sz="1800" spc="60" dirty="0">
                <a:solidFill>
                  <a:srgbClr val="FFFFFF"/>
                </a:solidFill>
                <a:latin typeface="Verdana"/>
                <a:cs typeface="Verdana"/>
              </a:rPr>
              <a:t>and</a:t>
            </a:r>
            <a:r>
              <a:rPr sz="1800" spc="-125" dirty="0">
                <a:solidFill>
                  <a:srgbClr val="FFFFFF"/>
                </a:solidFill>
                <a:latin typeface="Verdana"/>
                <a:cs typeface="Verdana"/>
              </a:rPr>
              <a:t> </a:t>
            </a:r>
            <a:r>
              <a:rPr sz="1800" spc="-10" dirty="0">
                <a:solidFill>
                  <a:srgbClr val="FFFFFF"/>
                </a:solidFill>
                <a:latin typeface="Verdana"/>
                <a:cs typeface="Verdana"/>
              </a:rPr>
              <a:t>Deploy.</a:t>
            </a:r>
            <a:endParaRPr sz="1800" dirty="0">
              <a:latin typeface="Verdana"/>
              <a:cs typeface="Verdana"/>
            </a:endParaRPr>
          </a:p>
        </p:txBody>
      </p:sp>
      <p:sp>
        <p:nvSpPr>
          <p:cNvPr id="10" name="object 10"/>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80" dirty="0"/>
              <a:t>Responsive</a:t>
            </a:r>
            <a:r>
              <a:rPr spc="-140" dirty="0"/>
              <a:t> </a:t>
            </a:r>
            <a:r>
              <a:rPr spc="-135" dirty="0"/>
              <a:t>Work</a:t>
            </a:r>
            <a:r>
              <a:rPr spc="-145" dirty="0"/>
              <a:t> </a:t>
            </a:r>
            <a:r>
              <a:rPr spc="-75" dirty="0"/>
              <a:t>Design</a:t>
            </a:r>
            <a:r>
              <a:rPr spc="-150" dirty="0"/>
              <a:t> </a:t>
            </a:r>
            <a:r>
              <a:rPr spc="-60" dirty="0"/>
              <a:t>Workflow</a:t>
            </a:r>
          </a:p>
        </p:txBody>
      </p:sp>
      <p:pic>
        <p:nvPicPr>
          <p:cNvPr id="11" name="object 11"/>
          <p:cNvPicPr/>
          <p:nvPr/>
        </p:nvPicPr>
        <p:blipFill>
          <a:blip r:embed="rId6" cstate="print"/>
          <a:stretch>
            <a:fillRect/>
          </a:stretch>
        </p:blipFill>
        <p:spPr>
          <a:xfrm>
            <a:off x="1434083" y="3759695"/>
            <a:ext cx="1670303" cy="876312"/>
          </a:xfrm>
          <a:prstGeom prst="rect">
            <a:avLst/>
          </a:prstGeom>
        </p:spPr>
      </p:pic>
      <p:sp>
        <p:nvSpPr>
          <p:cNvPr id="12" name="object 12"/>
          <p:cNvSpPr txBox="1"/>
          <p:nvPr/>
        </p:nvSpPr>
        <p:spPr>
          <a:xfrm>
            <a:off x="1801622" y="4078478"/>
            <a:ext cx="93535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Arial"/>
                <a:cs typeface="Arial"/>
              </a:rPr>
              <a:t>RWD</a:t>
            </a:r>
            <a:r>
              <a:rPr sz="1000" b="1" spc="-40" dirty="0">
                <a:latin typeface="Arial"/>
                <a:cs typeface="Arial"/>
              </a:rPr>
              <a:t> </a:t>
            </a:r>
            <a:r>
              <a:rPr sz="1000" b="1" spc="-10" dirty="0">
                <a:latin typeface="Arial"/>
                <a:cs typeface="Arial"/>
              </a:rPr>
              <a:t>Workflow</a:t>
            </a:r>
            <a:endParaRPr sz="1000">
              <a:latin typeface="Arial"/>
              <a:cs typeface="Arial"/>
            </a:endParaRPr>
          </a:p>
        </p:txBody>
      </p:sp>
      <p:grpSp>
        <p:nvGrpSpPr>
          <p:cNvPr id="13" name="object 13"/>
          <p:cNvGrpSpPr/>
          <p:nvPr/>
        </p:nvGrpSpPr>
        <p:grpSpPr>
          <a:xfrm>
            <a:off x="3050285" y="2352281"/>
            <a:ext cx="2278380" cy="1839595"/>
            <a:chOff x="3050285" y="2352281"/>
            <a:chExt cx="2278380" cy="1839595"/>
          </a:xfrm>
        </p:grpSpPr>
        <p:sp>
          <p:nvSpPr>
            <p:cNvPr id="14" name="object 14"/>
            <p:cNvSpPr/>
            <p:nvPr/>
          </p:nvSpPr>
          <p:spPr>
            <a:xfrm>
              <a:off x="3062985" y="2901568"/>
              <a:ext cx="576580" cy="1277620"/>
            </a:xfrm>
            <a:custGeom>
              <a:avLst/>
              <a:gdLst/>
              <a:ahLst/>
              <a:cxnLst/>
              <a:rect l="l" t="t" r="r" b="b"/>
              <a:pathLst>
                <a:path w="576579" h="1277620">
                  <a:moveTo>
                    <a:pt x="0" y="1277111"/>
                  </a:moveTo>
                  <a:lnTo>
                    <a:pt x="576453" y="0"/>
                  </a:lnTo>
                </a:path>
              </a:pathLst>
            </a:custGeom>
            <a:ln w="25400">
              <a:solidFill>
                <a:srgbClr val="CACACA"/>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3658361" y="2352281"/>
              <a:ext cx="1670304" cy="875550"/>
            </a:xfrm>
            <a:prstGeom prst="rect">
              <a:avLst/>
            </a:prstGeom>
          </p:spPr>
        </p:pic>
      </p:grpSp>
      <p:sp>
        <p:nvSpPr>
          <p:cNvPr id="16" name="object 16"/>
          <p:cNvSpPr txBox="1"/>
          <p:nvPr/>
        </p:nvSpPr>
        <p:spPr>
          <a:xfrm>
            <a:off x="4233926" y="2670301"/>
            <a:ext cx="521334" cy="17843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Discover</a:t>
            </a:r>
            <a:endParaRPr sz="1000" dirty="0">
              <a:latin typeface="Arial"/>
              <a:cs typeface="Arial"/>
            </a:endParaRPr>
          </a:p>
        </p:txBody>
      </p:sp>
      <p:grpSp>
        <p:nvGrpSpPr>
          <p:cNvPr id="17" name="object 17"/>
          <p:cNvGrpSpPr/>
          <p:nvPr/>
        </p:nvGrpSpPr>
        <p:grpSpPr>
          <a:xfrm>
            <a:off x="5276722" y="2352281"/>
            <a:ext cx="2276475" cy="875665"/>
            <a:chOff x="5276722" y="2352281"/>
            <a:chExt cx="2276475" cy="875665"/>
          </a:xfrm>
        </p:grpSpPr>
        <p:sp>
          <p:nvSpPr>
            <p:cNvPr id="18" name="object 18"/>
            <p:cNvSpPr/>
            <p:nvPr/>
          </p:nvSpPr>
          <p:spPr>
            <a:xfrm>
              <a:off x="5289422" y="2770250"/>
              <a:ext cx="576580" cy="0"/>
            </a:xfrm>
            <a:custGeom>
              <a:avLst/>
              <a:gdLst/>
              <a:ahLst/>
              <a:cxnLst/>
              <a:rect l="l" t="t" r="r" b="b"/>
              <a:pathLst>
                <a:path w="576579">
                  <a:moveTo>
                    <a:pt x="0" y="0"/>
                  </a:moveTo>
                  <a:lnTo>
                    <a:pt x="576453" y="0"/>
                  </a:lnTo>
                </a:path>
              </a:pathLst>
            </a:custGeom>
            <a:ln w="25146">
              <a:solidFill>
                <a:srgbClr val="E7E7E7"/>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5859017" y="2352281"/>
              <a:ext cx="1693926" cy="875550"/>
            </a:xfrm>
            <a:prstGeom prst="rect">
              <a:avLst/>
            </a:prstGeom>
          </p:spPr>
        </p:pic>
      </p:grpSp>
      <p:sp>
        <p:nvSpPr>
          <p:cNvPr id="20" name="object 20"/>
          <p:cNvSpPr txBox="1"/>
          <p:nvPr/>
        </p:nvSpPr>
        <p:spPr>
          <a:xfrm>
            <a:off x="5939790" y="2420475"/>
            <a:ext cx="998855" cy="664845"/>
          </a:xfrm>
          <a:prstGeom prst="rect">
            <a:avLst/>
          </a:prstGeom>
        </p:spPr>
        <p:txBody>
          <a:bodyPr vert="horz" wrap="square" lIns="0" tIns="33655" rIns="0" bIns="0" rtlCol="0">
            <a:spAutoFit/>
          </a:bodyPr>
          <a:lstStyle/>
          <a:p>
            <a:pPr marL="12700">
              <a:lnSpc>
                <a:spcPct val="100000"/>
              </a:lnSpc>
              <a:spcBef>
                <a:spcPts val="265"/>
              </a:spcBef>
            </a:pPr>
            <a:r>
              <a:rPr sz="700" dirty="0">
                <a:latin typeface="Arial"/>
                <a:cs typeface="Arial"/>
              </a:rPr>
              <a:t>Kickoff</a:t>
            </a:r>
            <a:r>
              <a:rPr sz="700" spc="-20" dirty="0">
                <a:latin typeface="Arial"/>
                <a:cs typeface="Arial"/>
              </a:rPr>
              <a:t> </a:t>
            </a:r>
            <a:r>
              <a:rPr sz="700" dirty="0">
                <a:latin typeface="Arial"/>
                <a:cs typeface="Arial"/>
              </a:rPr>
              <a:t>&amp;</a:t>
            </a:r>
            <a:r>
              <a:rPr sz="700" spc="-5" dirty="0">
                <a:latin typeface="Arial"/>
                <a:cs typeface="Arial"/>
              </a:rPr>
              <a:t> </a:t>
            </a:r>
            <a:r>
              <a:rPr sz="700" dirty="0">
                <a:latin typeface="Arial"/>
                <a:cs typeface="Arial"/>
              </a:rPr>
              <a:t>Project</a:t>
            </a:r>
            <a:r>
              <a:rPr sz="700" spc="-15" dirty="0">
                <a:latin typeface="Arial"/>
                <a:cs typeface="Arial"/>
              </a:rPr>
              <a:t> </a:t>
            </a:r>
            <a:r>
              <a:rPr sz="700" spc="-10" dirty="0">
                <a:latin typeface="Arial"/>
                <a:cs typeface="Arial"/>
              </a:rPr>
              <a:t>Charter</a:t>
            </a:r>
            <a:endParaRPr sz="700" dirty="0">
              <a:latin typeface="Arial"/>
              <a:cs typeface="Arial"/>
            </a:endParaRPr>
          </a:p>
          <a:p>
            <a:pPr marL="12700">
              <a:lnSpc>
                <a:spcPct val="100000"/>
              </a:lnSpc>
              <a:spcBef>
                <a:spcPts val="165"/>
              </a:spcBef>
            </a:pPr>
            <a:r>
              <a:rPr sz="700" dirty="0">
                <a:latin typeface="Arial"/>
                <a:cs typeface="Arial"/>
              </a:rPr>
              <a:t>Project</a:t>
            </a:r>
            <a:r>
              <a:rPr sz="700" spc="-25" dirty="0">
                <a:latin typeface="Arial"/>
                <a:cs typeface="Arial"/>
              </a:rPr>
              <a:t> </a:t>
            </a:r>
            <a:r>
              <a:rPr sz="700" spc="-10" dirty="0">
                <a:latin typeface="Arial"/>
                <a:cs typeface="Arial"/>
              </a:rPr>
              <a:t>Analysis</a:t>
            </a:r>
            <a:endParaRPr sz="700" dirty="0">
              <a:latin typeface="Arial"/>
              <a:cs typeface="Arial"/>
            </a:endParaRPr>
          </a:p>
          <a:p>
            <a:pPr marL="12700" marR="116839">
              <a:lnSpc>
                <a:spcPct val="119600"/>
              </a:lnSpc>
              <a:spcBef>
                <a:spcPts val="5"/>
              </a:spcBef>
            </a:pPr>
            <a:r>
              <a:rPr sz="700" dirty="0">
                <a:latin typeface="Arial"/>
                <a:cs typeface="Arial"/>
              </a:rPr>
              <a:t>IA</a:t>
            </a:r>
            <a:r>
              <a:rPr sz="700" spc="-5" dirty="0">
                <a:latin typeface="Arial"/>
                <a:cs typeface="Arial"/>
              </a:rPr>
              <a:t> </a:t>
            </a:r>
            <a:r>
              <a:rPr sz="700" dirty="0">
                <a:latin typeface="Arial"/>
                <a:cs typeface="Arial"/>
              </a:rPr>
              <a:t>&amp;</a:t>
            </a:r>
            <a:r>
              <a:rPr sz="700" spc="-5" dirty="0">
                <a:latin typeface="Arial"/>
                <a:cs typeface="Arial"/>
              </a:rPr>
              <a:t> </a:t>
            </a:r>
            <a:r>
              <a:rPr sz="700" dirty="0">
                <a:latin typeface="Arial"/>
                <a:cs typeface="Arial"/>
              </a:rPr>
              <a:t>Content</a:t>
            </a:r>
            <a:r>
              <a:rPr sz="700" spc="-10" dirty="0">
                <a:latin typeface="Arial"/>
                <a:cs typeface="Arial"/>
              </a:rPr>
              <a:t> Strategy</a:t>
            </a:r>
            <a:r>
              <a:rPr sz="700" spc="500" dirty="0">
                <a:latin typeface="Arial"/>
                <a:cs typeface="Arial"/>
              </a:rPr>
              <a:t> </a:t>
            </a:r>
            <a:r>
              <a:rPr sz="700" dirty="0">
                <a:latin typeface="Arial"/>
                <a:cs typeface="Arial"/>
              </a:rPr>
              <a:t>Search</a:t>
            </a:r>
            <a:r>
              <a:rPr sz="700" spc="-10" dirty="0">
                <a:latin typeface="Arial"/>
                <a:cs typeface="Arial"/>
              </a:rPr>
              <a:t> Strategy</a:t>
            </a:r>
            <a:r>
              <a:rPr sz="700" spc="500" dirty="0">
                <a:latin typeface="Arial"/>
                <a:cs typeface="Arial"/>
              </a:rPr>
              <a:t> </a:t>
            </a:r>
            <a:r>
              <a:rPr sz="700" dirty="0">
                <a:latin typeface="Arial"/>
                <a:cs typeface="Arial"/>
              </a:rPr>
              <a:t>Strategic</a:t>
            </a:r>
            <a:r>
              <a:rPr sz="700" spc="-15" dirty="0">
                <a:latin typeface="Arial"/>
                <a:cs typeface="Arial"/>
              </a:rPr>
              <a:t> </a:t>
            </a:r>
            <a:r>
              <a:rPr sz="700" spc="-10" dirty="0">
                <a:latin typeface="Arial"/>
                <a:cs typeface="Arial"/>
              </a:rPr>
              <a:t>Direction</a:t>
            </a:r>
            <a:endParaRPr sz="700" dirty="0">
              <a:latin typeface="Arial"/>
              <a:cs typeface="Arial"/>
            </a:endParaRPr>
          </a:p>
        </p:txBody>
      </p:sp>
      <p:grpSp>
        <p:nvGrpSpPr>
          <p:cNvPr id="21" name="object 21"/>
          <p:cNvGrpSpPr/>
          <p:nvPr/>
        </p:nvGrpSpPr>
        <p:grpSpPr>
          <a:xfrm>
            <a:off x="3050794" y="3265919"/>
            <a:ext cx="2278380" cy="925194"/>
            <a:chOff x="3050794" y="3265919"/>
            <a:chExt cx="2278380" cy="925194"/>
          </a:xfrm>
        </p:grpSpPr>
        <p:sp>
          <p:nvSpPr>
            <p:cNvPr id="22" name="object 22"/>
            <p:cNvSpPr/>
            <p:nvPr/>
          </p:nvSpPr>
          <p:spPr>
            <a:xfrm>
              <a:off x="3063494" y="3729481"/>
              <a:ext cx="576580" cy="448945"/>
            </a:xfrm>
            <a:custGeom>
              <a:avLst/>
              <a:gdLst/>
              <a:ahLst/>
              <a:cxnLst/>
              <a:rect l="l" t="t" r="r" b="b"/>
              <a:pathLst>
                <a:path w="576579" h="448945">
                  <a:moveTo>
                    <a:pt x="0" y="448437"/>
                  </a:moveTo>
                  <a:lnTo>
                    <a:pt x="576453" y="0"/>
                  </a:lnTo>
                </a:path>
              </a:pathLst>
            </a:custGeom>
            <a:ln w="25400">
              <a:solidFill>
                <a:srgbClr val="CACACA"/>
              </a:solidFill>
            </a:ln>
          </p:spPr>
          <p:txBody>
            <a:bodyPr wrap="square" lIns="0" tIns="0" rIns="0" bIns="0" rtlCol="0"/>
            <a:lstStyle/>
            <a:p>
              <a:endParaRPr/>
            </a:p>
          </p:txBody>
        </p:sp>
        <p:pic>
          <p:nvPicPr>
            <p:cNvPr id="23" name="object 23"/>
            <p:cNvPicPr/>
            <p:nvPr/>
          </p:nvPicPr>
          <p:blipFill>
            <a:blip r:embed="rId9" cstate="print"/>
            <a:stretch>
              <a:fillRect/>
            </a:stretch>
          </p:blipFill>
          <p:spPr>
            <a:xfrm>
              <a:off x="3658362" y="3265919"/>
              <a:ext cx="1670304" cy="875550"/>
            </a:xfrm>
            <a:prstGeom prst="rect">
              <a:avLst/>
            </a:prstGeom>
          </p:spPr>
        </p:pic>
      </p:grpSp>
      <p:sp>
        <p:nvSpPr>
          <p:cNvPr id="24" name="object 24"/>
          <p:cNvSpPr txBox="1"/>
          <p:nvPr/>
        </p:nvSpPr>
        <p:spPr>
          <a:xfrm>
            <a:off x="4283455" y="3583940"/>
            <a:ext cx="422275" cy="17843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Design</a:t>
            </a:r>
            <a:endParaRPr sz="1000">
              <a:latin typeface="Arial"/>
              <a:cs typeface="Arial"/>
            </a:endParaRPr>
          </a:p>
        </p:txBody>
      </p:sp>
      <p:grpSp>
        <p:nvGrpSpPr>
          <p:cNvPr id="25" name="object 25"/>
          <p:cNvGrpSpPr/>
          <p:nvPr/>
        </p:nvGrpSpPr>
        <p:grpSpPr>
          <a:xfrm>
            <a:off x="5276722" y="3265919"/>
            <a:ext cx="2276475" cy="875665"/>
            <a:chOff x="5276722" y="3265919"/>
            <a:chExt cx="2276475" cy="875665"/>
          </a:xfrm>
        </p:grpSpPr>
        <p:sp>
          <p:nvSpPr>
            <p:cNvPr id="26" name="object 26"/>
            <p:cNvSpPr/>
            <p:nvPr/>
          </p:nvSpPr>
          <p:spPr>
            <a:xfrm>
              <a:off x="5289422" y="3683126"/>
              <a:ext cx="576580" cy="0"/>
            </a:xfrm>
            <a:custGeom>
              <a:avLst/>
              <a:gdLst/>
              <a:ahLst/>
              <a:cxnLst/>
              <a:rect l="l" t="t" r="r" b="b"/>
              <a:pathLst>
                <a:path w="576579">
                  <a:moveTo>
                    <a:pt x="0" y="0"/>
                  </a:moveTo>
                  <a:lnTo>
                    <a:pt x="576453" y="0"/>
                  </a:lnTo>
                </a:path>
              </a:pathLst>
            </a:custGeom>
            <a:ln w="25146">
              <a:solidFill>
                <a:srgbClr val="E7E7E7"/>
              </a:solidFill>
            </a:ln>
          </p:spPr>
          <p:txBody>
            <a:bodyPr wrap="square" lIns="0" tIns="0" rIns="0" bIns="0" rtlCol="0"/>
            <a:lstStyle/>
            <a:p>
              <a:endParaRPr/>
            </a:p>
          </p:txBody>
        </p:sp>
        <p:pic>
          <p:nvPicPr>
            <p:cNvPr id="27" name="object 27"/>
            <p:cNvPicPr/>
            <p:nvPr/>
          </p:nvPicPr>
          <p:blipFill>
            <a:blip r:embed="rId10" cstate="print"/>
            <a:stretch>
              <a:fillRect/>
            </a:stretch>
          </p:blipFill>
          <p:spPr>
            <a:xfrm>
              <a:off x="5859017" y="3265919"/>
              <a:ext cx="1693926" cy="875550"/>
            </a:xfrm>
            <a:prstGeom prst="rect">
              <a:avLst/>
            </a:prstGeom>
          </p:spPr>
        </p:pic>
      </p:grpSp>
      <p:sp>
        <p:nvSpPr>
          <p:cNvPr id="28" name="object 28"/>
          <p:cNvSpPr txBox="1"/>
          <p:nvPr/>
        </p:nvSpPr>
        <p:spPr>
          <a:xfrm>
            <a:off x="5939790" y="3333800"/>
            <a:ext cx="1115060" cy="664845"/>
          </a:xfrm>
          <a:prstGeom prst="rect">
            <a:avLst/>
          </a:prstGeom>
        </p:spPr>
        <p:txBody>
          <a:bodyPr vert="horz" wrap="square" lIns="0" tIns="12700" rIns="0" bIns="0" rtlCol="0">
            <a:spAutoFit/>
          </a:bodyPr>
          <a:lstStyle/>
          <a:p>
            <a:pPr marL="12700" marR="377190">
              <a:lnSpc>
                <a:spcPct val="119800"/>
              </a:lnSpc>
              <a:spcBef>
                <a:spcPts val="100"/>
              </a:spcBef>
            </a:pPr>
            <a:r>
              <a:rPr sz="700" dirty="0">
                <a:latin typeface="Arial"/>
                <a:cs typeface="Arial"/>
              </a:rPr>
              <a:t>UX </a:t>
            </a:r>
            <a:r>
              <a:rPr sz="700" spc="-10" dirty="0">
                <a:latin typeface="Arial"/>
                <a:cs typeface="Arial"/>
              </a:rPr>
              <a:t>Sketches</a:t>
            </a:r>
            <a:r>
              <a:rPr sz="700" spc="500" dirty="0">
                <a:latin typeface="Arial"/>
                <a:cs typeface="Arial"/>
              </a:rPr>
              <a:t> </a:t>
            </a:r>
            <a:r>
              <a:rPr sz="700" dirty="0">
                <a:latin typeface="Arial"/>
                <a:cs typeface="Arial"/>
              </a:rPr>
              <a:t>Page</a:t>
            </a:r>
            <a:r>
              <a:rPr sz="700" spc="-20" dirty="0">
                <a:latin typeface="Arial"/>
                <a:cs typeface="Arial"/>
              </a:rPr>
              <a:t> </a:t>
            </a:r>
            <a:r>
              <a:rPr sz="700" spc="-10" dirty="0">
                <a:latin typeface="Arial"/>
                <a:cs typeface="Arial"/>
              </a:rPr>
              <a:t>Tables</a:t>
            </a:r>
            <a:r>
              <a:rPr sz="700" spc="500" dirty="0">
                <a:latin typeface="Arial"/>
                <a:cs typeface="Arial"/>
              </a:rPr>
              <a:t> </a:t>
            </a:r>
            <a:r>
              <a:rPr sz="700" dirty="0">
                <a:latin typeface="Arial"/>
                <a:cs typeface="Arial"/>
              </a:rPr>
              <a:t>Interaction</a:t>
            </a:r>
            <a:r>
              <a:rPr sz="700" spc="-45" dirty="0">
                <a:latin typeface="Arial"/>
                <a:cs typeface="Arial"/>
              </a:rPr>
              <a:t> </a:t>
            </a:r>
            <a:r>
              <a:rPr sz="700" spc="-10" dirty="0">
                <a:latin typeface="Arial"/>
                <a:cs typeface="Arial"/>
              </a:rPr>
              <a:t>Design</a:t>
            </a:r>
            <a:r>
              <a:rPr sz="700" spc="500" dirty="0">
                <a:latin typeface="Arial"/>
                <a:cs typeface="Arial"/>
              </a:rPr>
              <a:t> </a:t>
            </a:r>
            <a:r>
              <a:rPr sz="700" dirty="0">
                <a:latin typeface="Arial"/>
                <a:cs typeface="Arial"/>
              </a:rPr>
              <a:t>Visual</a:t>
            </a:r>
            <a:r>
              <a:rPr sz="700" spc="-15" dirty="0">
                <a:latin typeface="Arial"/>
                <a:cs typeface="Arial"/>
              </a:rPr>
              <a:t> </a:t>
            </a:r>
            <a:r>
              <a:rPr sz="700" spc="-10" dirty="0">
                <a:latin typeface="Arial"/>
                <a:cs typeface="Arial"/>
              </a:rPr>
              <a:t>Design</a:t>
            </a:r>
            <a:endParaRPr sz="700" dirty="0">
              <a:latin typeface="Arial"/>
              <a:cs typeface="Arial"/>
            </a:endParaRPr>
          </a:p>
          <a:p>
            <a:pPr marL="12700">
              <a:lnSpc>
                <a:spcPct val="100000"/>
              </a:lnSpc>
              <a:spcBef>
                <a:spcPts val="170"/>
              </a:spcBef>
            </a:pPr>
            <a:r>
              <a:rPr sz="700" dirty="0">
                <a:latin typeface="Arial"/>
                <a:cs typeface="Arial"/>
              </a:rPr>
              <a:t>Styleguide</a:t>
            </a:r>
            <a:r>
              <a:rPr sz="700" spc="-20" dirty="0">
                <a:latin typeface="Arial"/>
                <a:cs typeface="Arial"/>
              </a:rPr>
              <a:t> </a:t>
            </a:r>
            <a:r>
              <a:rPr sz="700" dirty="0">
                <a:latin typeface="Arial"/>
                <a:cs typeface="Arial"/>
              </a:rPr>
              <a:t>/</a:t>
            </a:r>
            <a:r>
              <a:rPr sz="700" spc="-15" dirty="0">
                <a:latin typeface="Arial"/>
                <a:cs typeface="Arial"/>
              </a:rPr>
              <a:t> </a:t>
            </a:r>
            <a:r>
              <a:rPr sz="700" spc="-10" dirty="0">
                <a:latin typeface="Arial"/>
                <a:cs typeface="Arial"/>
              </a:rPr>
              <a:t>Documentation</a:t>
            </a:r>
            <a:endParaRPr sz="700" dirty="0">
              <a:latin typeface="Arial"/>
              <a:cs typeface="Arial"/>
            </a:endParaRPr>
          </a:p>
        </p:txBody>
      </p:sp>
      <p:grpSp>
        <p:nvGrpSpPr>
          <p:cNvPr id="29" name="object 29"/>
          <p:cNvGrpSpPr/>
          <p:nvPr/>
        </p:nvGrpSpPr>
        <p:grpSpPr>
          <a:xfrm>
            <a:off x="3052952" y="4165091"/>
            <a:ext cx="2275840" cy="890269"/>
            <a:chOff x="3052952" y="4165091"/>
            <a:chExt cx="2275840" cy="890269"/>
          </a:xfrm>
        </p:grpSpPr>
        <p:sp>
          <p:nvSpPr>
            <p:cNvPr id="30" name="object 30"/>
            <p:cNvSpPr/>
            <p:nvPr/>
          </p:nvSpPr>
          <p:spPr>
            <a:xfrm>
              <a:off x="3065652" y="4177791"/>
              <a:ext cx="576580" cy="380365"/>
            </a:xfrm>
            <a:custGeom>
              <a:avLst/>
              <a:gdLst/>
              <a:ahLst/>
              <a:cxnLst/>
              <a:rect l="l" t="t" r="r" b="b"/>
              <a:pathLst>
                <a:path w="576579" h="380364">
                  <a:moveTo>
                    <a:pt x="0" y="0"/>
                  </a:moveTo>
                  <a:lnTo>
                    <a:pt x="576326" y="380237"/>
                  </a:lnTo>
                </a:path>
              </a:pathLst>
            </a:custGeom>
            <a:ln w="25400">
              <a:solidFill>
                <a:srgbClr val="CACACA"/>
              </a:solidFill>
            </a:ln>
          </p:spPr>
          <p:txBody>
            <a:bodyPr wrap="square" lIns="0" tIns="0" rIns="0" bIns="0" rtlCol="0"/>
            <a:lstStyle/>
            <a:p>
              <a:endParaRPr/>
            </a:p>
          </p:txBody>
        </p:sp>
        <p:pic>
          <p:nvPicPr>
            <p:cNvPr id="31" name="object 31"/>
            <p:cNvPicPr/>
            <p:nvPr/>
          </p:nvPicPr>
          <p:blipFill>
            <a:blip r:embed="rId11" cstate="print"/>
            <a:stretch>
              <a:fillRect/>
            </a:stretch>
          </p:blipFill>
          <p:spPr>
            <a:xfrm>
              <a:off x="3658361" y="4178795"/>
              <a:ext cx="1670304" cy="876312"/>
            </a:xfrm>
            <a:prstGeom prst="rect">
              <a:avLst/>
            </a:prstGeom>
          </p:spPr>
        </p:pic>
      </p:grpSp>
      <p:sp>
        <p:nvSpPr>
          <p:cNvPr id="32" name="object 32"/>
          <p:cNvSpPr txBox="1"/>
          <p:nvPr/>
        </p:nvSpPr>
        <p:spPr>
          <a:xfrm>
            <a:off x="4248403" y="4497578"/>
            <a:ext cx="492759" cy="17843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Develop</a:t>
            </a:r>
            <a:endParaRPr sz="1000">
              <a:latin typeface="Arial"/>
              <a:cs typeface="Arial"/>
            </a:endParaRPr>
          </a:p>
        </p:txBody>
      </p:sp>
      <p:grpSp>
        <p:nvGrpSpPr>
          <p:cNvPr id="33" name="object 33"/>
          <p:cNvGrpSpPr/>
          <p:nvPr/>
        </p:nvGrpSpPr>
        <p:grpSpPr>
          <a:xfrm>
            <a:off x="5276722" y="4178795"/>
            <a:ext cx="2299970" cy="876935"/>
            <a:chOff x="5276722" y="4178795"/>
            <a:chExt cx="2299970" cy="876935"/>
          </a:xfrm>
        </p:grpSpPr>
        <p:sp>
          <p:nvSpPr>
            <p:cNvPr id="34" name="object 34"/>
            <p:cNvSpPr/>
            <p:nvPr/>
          </p:nvSpPr>
          <p:spPr>
            <a:xfrm>
              <a:off x="5289422" y="4596765"/>
              <a:ext cx="576580" cy="0"/>
            </a:xfrm>
            <a:custGeom>
              <a:avLst/>
              <a:gdLst/>
              <a:ahLst/>
              <a:cxnLst/>
              <a:rect l="l" t="t" r="r" b="b"/>
              <a:pathLst>
                <a:path w="576579">
                  <a:moveTo>
                    <a:pt x="0" y="0"/>
                  </a:moveTo>
                  <a:lnTo>
                    <a:pt x="576453" y="0"/>
                  </a:lnTo>
                </a:path>
              </a:pathLst>
            </a:custGeom>
            <a:ln w="25146">
              <a:solidFill>
                <a:srgbClr val="E7E7E7"/>
              </a:solidFill>
            </a:ln>
          </p:spPr>
          <p:txBody>
            <a:bodyPr wrap="square" lIns="0" tIns="0" rIns="0" bIns="0" rtlCol="0"/>
            <a:lstStyle/>
            <a:p>
              <a:endParaRPr/>
            </a:p>
          </p:txBody>
        </p:sp>
        <p:pic>
          <p:nvPicPr>
            <p:cNvPr id="35" name="object 35"/>
            <p:cNvPicPr/>
            <p:nvPr/>
          </p:nvPicPr>
          <p:blipFill>
            <a:blip r:embed="rId12" cstate="print"/>
            <a:stretch>
              <a:fillRect/>
            </a:stretch>
          </p:blipFill>
          <p:spPr>
            <a:xfrm>
              <a:off x="5859017" y="4178795"/>
              <a:ext cx="1717547" cy="876312"/>
            </a:xfrm>
            <a:prstGeom prst="rect">
              <a:avLst/>
            </a:prstGeom>
          </p:spPr>
        </p:pic>
      </p:grpSp>
      <p:sp>
        <p:nvSpPr>
          <p:cNvPr id="36" name="object 36"/>
          <p:cNvSpPr txBox="1"/>
          <p:nvPr/>
        </p:nvSpPr>
        <p:spPr>
          <a:xfrm>
            <a:off x="5939790" y="4374682"/>
            <a:ext cx="1559560" cy="410845"/>
          </a:xfrm>
          <a:prstGeom prst="rect">
            <a:avLst/>
          </a:prstGeom>
        </p:spPr>
        <p:txBody>
          <a:bodyPr vert="horz" wrap="square" lIns="0" tIns="34290" rIns="0" bIns="0" rtlCol="0">
            <a:spAutoFit/>
          </a:bodyPr>
          <a:lstStyle/>
          <a:p>
            <a:pPr marL="12700">
              <a:lnSpc>
                <a:spcPct val="100000"/>
              </a:lnSpc>
              <a:spcBef>
                <a:spcPts val="270"/>
              </a:spcBef>
            </a:pPr>
            <a:r>
              <a:rPr sz="700" dirty="0">
                <a:latin typeface="Arial"/>
                <a:cs typeface="Arial"/>
              </a:rPr>
              <a:t>HTML</a:t>
            </a:r>
            <a:r>
              <a:rPr sz="700" spc="-10" dirty="0">
                <a:latin typeface="Arial"/>
                <a:cs typeface="Arial"/>
              </a:rPr>
              <a:t> </a:t>
            </a:r>
            <a:r>
              <a:rPr sz="700" dirty="0">
                <a:latin typeface="Arial"/>
                <a:cs typeface="Arial"/>
              </a:rPr>
              <a:t>or</a:t>
            </a:r>
            <a:r>
              <a:rPr sz="700" spc="-10" dirty="0">
                <a:latin typeface="Arial"/>
                <a:cs typeface="Arial"/>
              </a:rPr>
              <a:t> </a:t>
            </a:r>
            <a:r>
              <a:rPr sz="700" dirty="0">
                <a:latin typeface="Arial"/>
                <a:cs typeface="Arial"/>
              </a:rPr>
              <a:t>Theme</a:t>
            </a:r>
            <a:r>
              <a:rPr sz="700" spc="-5" dirty="0">
                <a:latin typeface="Arial"/>
                <a:cs typeface="Arial"/>
              </a:rPr>
              <a:t> </a:t>
            </a:r>
            <a:r>
              <a:rPr sz="700" spc="-10" dirty="0">
                <a:latin typeface="Arial"/>
                <a:cs typeface="Arial"/>
              </a:rPr>
              <a:t>Build</a:t>
            </a:r>
            <a:endParaRPr sz="700" dirty="0">
              <a:latin typeface="Arial"/>
              <a:cs typeface="Arial"/>
            </a:endParaRPr>
          </a:p>
          <a:p>
            <a:pPr marL="12700" marR="5080">
              <a:lnSpc>
                <a:spcPct val="120000"/>
              </a:lnSpc>
            </a:pPr>
            <a:r>
              <a:rPr sz="700" dirty="0">
                <a:latin typeface="Arial"/>
                <a:cs typeface="Arial"/>
              </a:rPr>
              <a:t>CMS</a:t>
            </a:r>
            <a:r>
              <a:rPr sz="700" spc="-5" dirty="0">
                <a:latin typeface="Arial"/>
                <a:cs typeface="Arial"/>
              </a:rPr>
              <a:t> </a:t>
            </a:r>
            <a:r>
              <a:rPr sz="700" dirty="0">
                <a:latin typeface="Arial"/>
                <a:cs typeface="Arial"/>
              </a:rPr>
              <a:t>Build</a:t>
            </a:r>
            <a:r>
              <a:rPr sz="700" spc="-10" dirty="0">
                <a:latin typeface="Arial"/>
                <a:cs typeface="Arial"/>
              </a:rPr>
              <a:t> </a:t>
            </a:r>
            <a:r>
              <a:rPr sz="700" dirty="0">
                <a:latin typeface="Arial"/>
                <a:cs typeface="Arial"/>
              </a:rPr>
              <a:t>&amp;</a:t>
            </a:r>
            <a:r>
              <a:rPr sz="700" spc="-10" dirty="0">
                <a:latin typeface="Arial"/>
                <a:cs typeface="Arial"/>
              </a:rPr>
              <a:t> </a:t>
            </a:r>
            <a:r>
              <a:rPr sz="700" dirty="0">
                <a:latin typeface="Arial"/>
                <a:cs typeface="Arial"/>
              </a:rPr>
              <a:t>Template</a:t>
            </a:r>
            <a:r>
              <a:rPr sz="700" spc="-10" dirty="0">
                <a:latin typeface="Arial"/>
                <a:cs typeface="Arial"/>
              </a:rPr>
              <a:t> Implementation</a:t>
            </a:r>
            <a:r>
              <a:rPr sz="700" spc="500" dirty="0">
                <a:latin typeface="Arial"/>
                <a:cs typeface="Arial"/>
              </a:rPr>
              <a:t> </a:t>
            </a:r>
            <a:r>
              <a:rPr sz="700" spc="-10" dirty="0">
                <a:latin typeface="Arial"/>
                <a:cs typeface="Arial"/>
              </a:rPr>
              <a:t>Cross-</a:t>
            </a:r>
            <a:r>
              <a:rPr sz="700" dirty="0">
                <a:latin typeface="Arial"/>
                <a:cs typeface="Arial"/>
              </a:rPr>
              <a:t>Browser/Device</a:t>
            </a:r>
            <a:r>
              <a:rPr sz="700" spc="5" dirty="0">
                <a:latin typeface="Arial"/>
                <a:cs typeface="Arial"/>
              </a:rPr>
              <a:t> </a:t>
            </a:r>
            <a:r>
              <a:rPr sz="700" spc="-10" dirty="0">
                <a:latin typeface="Arial"/>
                <a:cs typeface="Arial"/>
              </a:rPr>
              <a:t>Testing</a:t>
            </a:r>
            <a:endParaRPr sz="700" dirty="0">
              <a:latin typeface="Arial"/>
              <a:cs typeface="Arial"/>
            </a:endParaRPr>
          </a:p>
        </p:txBody>
      </p:sp>
      <p:grpSp>
        <p:nvGrpSpPr>
          <p:cNvPr id="37" name="object 37"/>
          <p:cNvGrpSpPr/>
          <p:nvPr/>
        </p:nvGrpSpPr>
        <p:grpSpPr>
          <a:xfrm>
            <a:off x="3053588" y="4165980"/>
            <a:ext cx="2277745" cy="1878330"/>
            <a:chOff x="3053588" y="4165980"/>
            <a:chExt cx="2277745" cy="1878330"/>
          </a:xfrm>
        </p:grpSpPr>
        <p:sp>
          <p:nvSpPr>
            <p:cNvPr id="38" name="object 38"/>
            <p:cNvSpPr/>
            <p:nvPr/>
          </p:nvSpPr>
          <p:spPr>
            <a:xfrm>
              <a:off x="3066288" y="4178680"/>
              <a:ext cx="576580" cy="1276985"/>
            </a:xfrm>
            <a:custGeom>
              <a:avLst/>
              <a:gdLst/>
              <a:ahLst/>
              <a:cxnLst/>
              <a:rect l="l" t="t" r="r" b="b"/>
              <a:pathLst>
                <a:path w="576579" h="1276985">
                  <a:moveTo>
                    <a:pt x="0" y="0"/>
                  </a:moveTo>
                  <a:lnTo>
                    <a:pt x="576453" y="1276985"/>
                  </a:lnTo>
                </a:path>
              </a:pathLst>
            </a:custGeom>
            <a:ln w="25400">
              <a:solidFill>
                <a:srgbClr val="CACACA"/>
              </a:solidFill>
            </a:ln>
          </p:spPr>
          <p:txBody>
            <a:bodyPr wrap="square" lIns="0" tIns="0" rIns="0" bIns="0" rtlCol="0"/>
            <a:lstStyle/>
            <a:p>
              <a:endParaRPr/>
            </a:p>
          </p:txBody>
        </p:sp>
        <p:pic>
          <p:nvPicPr>
            <p:cNvPr id="39" name="object 39"/>
            <p:cNvPicPr/>
            <p:nvPr/>
          </p:nvPicPr>
          <p:blipFill>
            <a:blip r:embed="rId13" cstate="print"/>
            <a:stretch>
              <a:fillRect/>
            </a:stretch>
          </p:blipFill>
          <p:spPr>
            <a:xfrm>
              <a:off x="3658362" y="5167883"/>
              <a:ext cx="1672589" cy="876312"/>
            </a:xfrm>
            <a:prstGeom prst="rect">
              <a:avLst/>
            </a:prstGeom>
          </p:spPr>
        </p:pic>
      </p:grpSp>
      <p:sp>
        <p:nvSpPr>
          <p:cNvPr id="40" name="object 40"/>
          <p:cNvSpPr txBox="1"/>
          <p:nvPr/>
        </p:nvSpPr>
        <p:spPr>
          <a:xfrm>
            <a:off x="4284979" y="5486653"/>
            <a:ext cx="422275" cy="178435"/>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Deploy</a:t>
            </a:r>
            <a:endParaRPr sz="1000">
              <a:latin typeface="Arial"/>
              <a:cs typeface="Arial"/>
            </a:endParaRPr>
          </a:p>
        </p:txBody>
      </p:sp>
      <p:grpSp>
        <p:nvGrpSpPr>
          <p:cNvPr id="41" name="object 41"/>
          <p:cNvGrpSpPr/>
          <p:nvPr/>
        </p:nvGrpSpPr>
        <p:grpSpPr>
          <a:xfrm>
            <a:off x="5278754" y="5094732"/>
            <a:ext cx="2279650" cy="1026794"/>
            <a:chOff x="5278754" y="5094732"/>
            <a:chExt cx="2279650" cy="1026794"/>
          </a:xfrm>
        </p:grpSpPr>
        <p:sp>
          <p:nvSpPr>
            <p:cNvPr id="42" name="object 42"/>
            <p:cNvSpPr/>
            <p:nvPr/>
          </p:nvSpPr>
          <p:spPr>
            <a:xfrm>
              <a:off x="5291454" y="5585460"/>
              <a:ext cx="577215" cy="1905"/>
            </a:xfrm>
            <a:custGeom>
              <a:avLst/>
              <a:gdLst/>
              <a:ahLst/>
              <a:cxnLst/>
              <a:rect l="l" t="t" r="r" b="b"/>
              <a:pathLst>
                <a:path w="577214" h="1904">
                  <a:moveTo>
                    <a:pt x="0" y="0"/>
                  </a:moveTo>
                  <a:lnTo>
                    <a:pt x="577088" y="1650"/>
                  </a:lnTo>
                </a:path>
              </a:pathLst>
            </a:custGeom>
            <a:ln w="25400">
              <a:solidFill>
                <a:srgbClr val="E7E7E7"/>
              </a:solidFill>
            </a:ln>
          </p:spPr>
          <p:txBody>
            <a:bodyPr wrap="square" lIns="0" tIns="0" rIns="0" bIns="0" rtlCol="0"/>
            <a:lstStyle/>
            <a:p>
              <a:endParaRPr/>
            </a:p>
          </p:txBody>
        </p:sp>
        <p:pic>
          <p:nvPicPr>
            <p:cNvPr id="43" name="object 43"/>
            <p:cNvPicPr/>
            <p:nvPr/>
          </p:nvPicPr>
          <p:blipFill>
            <a:blip r:embed="rId14" cstate="print"/>
            <a:stretch>
              <a:fillRect/>
            </a:stretch>
          </p:blipFill>
          <p:spPr>
            <a:xfrm>
              <a:off x="5868923" y="5094732"/>
              <a:ext cx="1689353" cy="1026426"/>
            </a:xfrm>
            <a:prstGeom prst="rect">
              <a:avLst/>
            </a:prstGeom>
          </p:spPr>
        </p:pic>
      </p:grpSp>
      <p:sp>
        <p:nvSpPr>
          <p:cNvPr id="44" name="object 44"/>
          <p:cNvSpPr txBox="1"/>
          <p:nvPr/>
        </p:nvSpPr>
        <p:spPr>
          <a:xfrm>
            <a:off x="5949696" y="5238351"/>
            <a:ext cx="1054100" cy="664845"/>
          </a:xfrm>
          <a:prstGeom prst="rect">
            <a:avLst/>
          </a:prstGeom>
        </p:spPr>
        <p:txBody>
          <a:bodyPr vert="horz" wrap="square" lIns="0" tIns="33655" rIns="0" bIns="0" rtlCol="0">
            <a:spAutoFit/>
          </a:bodyPr>
          <a:lstStyle/>
          <a:p>
            <a:pPr marL="12700">
              <a:lnSpc>
                <a:spcPct val="100000"/>
              </a:lnSpc>
              <a:spcBef>
                <a:spcPts val="265"/>
              </a:spcBef>
            </a:pPr>
            <a:r>
              <a:rPr sz="700" dirty="0">
                <a:latin typeface="Arial"/>
                <a:cs typeface="Arial"/>
              </a:rPr>
              <a:t>Content</a:t>
            </a:r>
            <a:r>
              <a:rPr sz="700" spc="-20" dirty="0">
                <a:latin typeface="Arial"/>
                <a:cs typeface="Arial"/>
              </a:rPr>
              <a:t> </a:t>
            </a:r>
            <a:r>
              <a:rPr sz="700" spc="-10" dirty="0">
                <a:latin typeface="Arial"/>
                <a:cs typeface="Arial"/>
              </a:rPr>
              <a:t>Migration</a:t>
            </a:r>
            <a:endParaRPr sz="700" dirty="0">
              <a:latin typeface="Arial"/>
              <a:cs typeface="Arial"/>
            </a:endParaRPr>
          </a:p>
          <a:p>
            <a:pPr marL="12700" marR="5080">
              <a:lnSpc>
                <a:spcPct val="119800"/>
              </a:lnSpc>
            </a:pPr>
            <a:r>
              <a:rPr sz="700" dirty="0">
                <a:latin typeface="Arial"/>
                <a:cs typeface="Arial"/>
              </a:rPr>
              <a:t>User</a:t>
            </a:r>
            <a:r>
              <a:rPr sz="700" spc="-15" dirty="0">
                <a:latin typeface="Arial"/>
                <a:cs typeface="Arial"/>
              </a:rPr>
              <a:t> </a:t>
            </a:r>
            <a:r>
              <a:rPr sz="700" dirty="0">
                <a:latin typeface="Arial"/>
                <a:cs typeface="Arial"/>
              </a:rPr>
              <a:t>Acceptance</a:t>
            </a:r>
            <a:r>
              <a:rPr sz="700" spc="-30" dirty="0">
                <a:latin typeface="Arial"/>
                <a:cs typeface="Arial"/>
              </a:rPr>
              <a:t> </a:t>
            </a:r>
            <a:r>
              <a:rPr sz="700" spc="-10" dirty="0">
                <a:latin typeface="Arial"/>
                <a:cs typeface="Arial"/>
              </a:rPr>
              <a:t>Testing</a:t>
            </a:r>
            <a:r>
              <a:rPr sz="700" spc="500" dirty="0">
                <a:latin typeface="Arial"/>
                <a:cs typeface="Arial"/>
              </a:rPr>
              <a:t> </a:t>
            </a:r>
            <a:r>
              <a:rPr sz="700" dirty="0">
                <a:latin typeface="Arial"/>
                <a:cs typeface="Arial"/>
              </a:rPr>
              <a:t>Documentation</a:t>
            </a:r>
            <a:r>
              <a:rPr sz="700" spc="-20" dirty="0">
                <a:latin typeface="Arial"/>
                <a:cs typeface="Arial"/>
              </a:rPr>
              <a:t> </a:t>
            </a:r>
            <a:r>
              <a:rPr sz="700" dirty="0">
                <a:latin typeface="Arial"/>
                <a:cs typeface="Arial"/>
              </a:rPr>
              <a:t>&amp;</a:t>
            </a:r>
            <a:r>
              <a:rPr sz="700" spc="-5" dirty="0">
                <a:latin typeface="Arial"/>
                <a:cs typeface="Arial"/>
              </a:rPr>
              <a:t> </a:t>
            </a:r>
            <a:r>
              <a:rPr sz="700" spc="-10" dirty="0">
                <a:latin typeface="Arial"/>
                <a:cs typeface="Arial"/>
              </a:rPr>
              <a:t>Training</a:t>
            </a:r>
            <a:r>
              <a:rPr sz="700" spc="500" dirty="0">
                <a:latin typeface="Arial"/>
                <a:cs typeface="Arial"/>
              </a:rPr>
              <a:t> </a:t>
            </a:r>
            <a:r>
              <a:rPr sz="700" dirty="0">
                <a:latin typeface="Arial"/>
                <a:cs typeface="Arial"/>
              </a:rPr>
              <a:t>Launch</a:t>
            </a:r>
            <a:r>
              <a:rPr sz="700" spc="-20" dirty="0">
                <a:latin typeface="Arial"/>
                <a:cs typeface="Arial"/>
              </a:rPr>
              <a:t> </a:t>
            </a:r>
            <a:r>
              <a:rPr sz="700" dirty="0">
                <a:latin typeface="Arial"/>
                <a:cs typeface="Arial"/>
              </a:rPr>
              <a:t>Plan</a:t>
            </a:r>
            <a:r>
              <a:rPr sz="700" spc="-10" dirty="0">
                <a:latin typeface="Arial"/>
                <a:cs typeface="Arial"/>
              </a:rPr>
              <a:t> </a:t>
            </a:r>
            <a:r>
              <a:rPr sz="700" dirty="0">
                <a:latin typeface="Arial"/>
                <a:cs typeface="Arial"/>
              </a:rPr>
              <a:t>&amp;</a:t>
            </a:r>
            <a:r>
              <a:rPr sz="700" spc="-10" dirty="0">
                <a:latin typeface="Arial"/>
                <a:cs typeface="Arial"/>
              </a:rPr>
              <a:t> Release</a:t>
            </a:r>
            <a:r>
              <a:rPr sz="700" spc="500" dirty="0">
                <a:latin typeface="Arial"/>
                <a:cs typeface="Arial"/>
              </a:rPr>
              <a:t> </a:t>
            </a:r>
            <a:r>
              <a:rPr sz="700" dirty="0">
                <a:latin typeface="Arial"/>
                <a:cs typeface="Arial"/>
              </a:rPr>
              <a:t>Start</a:t>
            </a:r>
            <a:r>
              <a:rPr sz="700" spc="10" dirty="0">
                <a:latin typeface="Arial"/>
                <a:cs typeface="Arial"/>
              </a:rPr>
              <a:t> </a:t>
            </a:r>
            <a:r>
              <a:rPr sz="700" dirty="0">
                <a:latin typeface="Arial"/>
                <a:cs typeface="Arial"/>
              </a:rPr>
              <a:t>of</a:t>
            </a:r>
            <a:r>
              <a:rPr sz="700" spc="20" dirty="0">
                <a:latin typeface="Arial"/>
                <a:cs typeface="Arial"/>
              </a:rPr>
              <a:t> </a:t>
            </a:r>
            <a:r>
              <a:rPr sz="700" spc="-10" dirty="0">
                <a:latin typeface="Arial"/>
                <a:cs typeface="Arial"/>
              </a:rPr>
              <a:t>Operational</a:t>
            </a:r>
            <a:r>
              <a:rPr sz="700" dirty="0">
                <a:latin typeface="Arial"/>
                <a:cs typeface="Arial"/>
              </a:rPr>
              <a:t> </a:t>
            </a:r>
            <a:r>
              <a:rPr sz="700" spc="-20" dirty="0">
                <a:latin typeface="Arial"/>
                <a:cs typeface="Arial"/>
              </a:rPr>
              <a:t>Plan</a:t>
            </a:r>
            <a:endParaRPr sz="700" dirty="0">
              <a:latin typeface="Arial"/>
              <a:cs typeface="Arial"/>
            </a:endParaRPr>
          </a:p>
        </p:txBody>
      </p:sp>
      <p:sp>
        <p:nvSpPr>
          <p:cNvPr id="46" name="object 4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47" name="object 4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130" dirty="0"/>
              <a:t>RWD</a:t>
            </a:r>
            <a:r>
              <a:rPr spc="-150" dirty="0"/>
              <a:t> </a:t>
            </a:r>
            <a:r>
              <a:rPr spc="-95" dirty="0"/>
              <a:t>Workflow</a:t>
            </a:r>
            <a:r>
              <a:rPr spc="-160" dirty="0"/>
              <a:t> </a:t>
            </a:r>
            <a:r>
              <a:rPr spc="-295" dirty="0"/>
              <a:t>-</a:t>
            </a:r>
            <a:r>
              <a:rPr spc="-160" dirty="0"/>
              <a:t> </a:t>
            </a:r>
            <a:r>
              <a:rPr spc="-40" dirty="0"/>
              <a:t>Discover</a:t>
            </a: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p:nvPr/>
        </p:nvSpPr>
        <p:spPr>
          <a:xfrm>
            <a:off x="995172" y="1696973"/>
            <a:ext cx="1727835" cy="706755"/>
          </a:xfrm>
          <a:prstGeom prst="rect">
            <a:avLst/>
          </a:prstGeom>
          <a:solidFill>
            <a:srgbClr val="0B8FB1"/>
          </a:solidFill>
        </p:spPr>
        <p:txBody>
          <a:bodyPr vert="horz" wrap="square" lIns="0" tIns="156210" rIns="0" bIns="0" rtlCol="0">
            <a:spAutoFit/>
          </a:bodyPr>
          <a:lstStyle/>
          <a:p>
            <a:pPr marL="217804" marR="210820" indent="120650">
              <a:lnSpc>
                <a:spcPts val="1550"/>
              </a:lnSpc>
              <a:spcBef>
                <a:spcPts val="1230"/>
              </a:spcBef>
            </a:pPr>
            <a:r>
              <a:rPr sz="1400" b="1" spc="-114" dirty="0">
                <a:solidFill>
                  <a:srgbClr val="01050E"/>
                </a:solidFill>
                <a:latin typeface="Verdana"/>
                <a:cs typeface="Verdana"/>
              </a:rPr>
              <a:t>Kick-</a:t>
            </a:r>
            <a:r>
              <a:rPr sz="1400" b="1" spc="-165" dirty="0">
                <a:solidFill>
                  <a:srgbClr val="01050E"/>
                </a:solidFill>
                <a:latin typeface="Verdana"/>
                <a:cs typeface="Verdana"/>
              </a:rPr>
              <a:t>off</a:t>
            </a:r>
            <a:r>
              <a:rPr sz="1400" b="1" spc="-35" dirty="0">
                <a:solidFill>
                  <a:srgbClr val="01050E"/>
                </a:solidFill>
                <a:latin typeface="Verdana"/>
                <a:cs typeface="Verdana"/>
              </a:rPr>
              <a:t> </a:t>
            </a:r>
            <a:r>
              <a:rPr sz="1400" b="1" spc="-25" dirty="0">
                <a:solidFill>
                  <a:srgbClr val="01050E"/>
                </a:solidFill>
                <a:latin typeface="Verdana"/>
                <a:cs typeface="Verdana"/>
              </a:rPr>
              <a:t>and </a:t>
            </a:r>
            <a:r>
              <a:rPr sz="1400" b="1" spc="-140" dirty="0">
                <a:solidFill>
                  <a:srgbClr val="01050E"/>
                </a:solidFill>
                <a:latin typeface="Verdana"/>
                <a:cs typeface="Verdana"/>
              </a:rPr>
              <a:t>Project</a:t>
            </a:r>
            <a:r>
              <a:rPr sz="1400" b="1" spc="-65" dirty="0">
                <a:solidFill>
                  <a:srgbClr val="01050E"/>
                </a:solidFill>
                <a:latin typeface="Verdana"/>
                <a:cs typeface="Verdana"/>
              </a:rPr>
              <a:t> </a:t>
            </a:r>
            <a:r>
              <a:rPr sz="1400" b="1" spc="-130" dirty="0">
                <a:solidFill>
                  <a:srgbClr val="01050E"/>
                </a:solidFill>
                <a:latin typeface="Verdana"/>
                <a:cs typeface="Verdana"/>
              </a:rPr>
              <a:t>Charter</a:t>
            </a:r>
            <a:endParaRPr sz="1400" dirty="0">
              <a:latin typeface="Verdana"/>
              <a:cs typeface="Verdana"/>
            </a:endParaRPr>
          </a:p>
        </p:txBody>
      </p:sp>
      <p:sp>
        <p:nvSpPr>
          <p:cNvPr id="11" name="object 11"/>
          <p:cNvSpPr txBox="1"/>
          <p:nvPr/>
        </p:nvSpPr>
        <p:spPr>
          <a:xfrm>
            <a:off x="995172" y="2403348"/>
            <a:ext cx="1727835" cy="3162300"/>
          </a:xfrm>
          <a:prstGeom prst="rect">
            <a:avLst/>
          </a:prstGeom>
          <a:solidFill>
            <a:srgbClr val="CCDFEA">
              <a:alpha val="90194"/>
            </a:srgbClr>
          </a:solidFill>
        </p:spPr>
        <p:txBody>
          <a:bodyPr vert="horz" wrap="square" lIns="0" tIns="57785" rIns="0" bIns="0" rtlCol="0">
            <a:spAutoFit/>
          </a:bodyPr>
          <a:lstStyle/>
          <a:p>
            <a:pPr marL="201295" marR="130175" indent="-114300">
              <a:lnSpc>
                <a:spcPct val="92000"/>
              </a:lnSpc>
              <a:spcBef>
                <a:spcPts val="455"/>
              </a:spcBef>
              <a:buFont typeface="Wingdings"/>
              <a:buChar char=""/>
              <a:tabLst>
                <a:tab pos="201295" algn="l"/>
              </a:tabLst>
            </a:pPr>
            <a:r>
              <a:rPr sz="1400" spc="-60" dirty="0">
                <a:solidFill>
                  <a:srgbClr val="01050E"/>
                </a:solidFill>
                <a:latin typeface="Verdana"/>
                <a:cs typeface="Verdana"/>
              </a:rPr>
              <a:t>Helps</a:t>
            </a:r>
            <a:r>
              <a:rPr sz="1400" spc="-100" dirty="0">
                <a:solidFill>
                  <a:srgbClr val="01050E"/>
                </a:solidFill>
                <a:latin typeface="Verdana"/>
                <a:cs typeface="Verdana"/>
              </a:rPr>
              <a:t> </a:t>
            </a:r>
            <a:r>
              <a:rPr sz="1400" spc="-25" dirty="0">
                <a:solidFill>
                  <a:srgbClr val="01050E"/>
                </a:solidFill>
                <a:latin typeface="Verdana"/>
                <a:cs typeface="Verdana"/>
              </a:rPr>
              <a:t>in </a:t>
            </a:r>
            <a:r>
              <a:rPr sz="1400" spc="-10" dirty="0">
                <a:solidFill>
                  <a:srgbClr val="01050E"/>
                </a:solidFill>
                <a:latin typeface="Verdana"/>
                <a:cs typeface="Verdana"/>
              </a:rPr>
              <a:t>establishing communication protocols, </a:t>
            </a:r>
            <a:r>
              <a:rPr sz="1400" spc="-75" dirty="0">
                <a:solidFill>
                  <a:srgbClr val="01050E"/>
                </a:solidFill>
                <a:latin typeface="Verdana"/>
                <a:cs typeface="Verdana"/>
              </a:rPr>
              <a:t>milestones,</a:t>
            </a:r>
            <a:r>
              <a:rPr sz="1400" spc="-35" dirty="0">
                <a:solidFill>
                  <a:srgbClr val="01050E"/>
                </a:solidFill>
                <a:latin typeface="Verdana"/>
                <a:cs typeface="Verdana"/>
              </a:rPr>
              <a:t> </a:t>
            </a:r>
            <a:r>
              <a:rPr sz="1400" spc="-25" dirty="0">
                <a:solidFill>
                  <a:srgbClr val="01050E"/>
                </a:solidFill>
                <a:latin typeface="Verdana"/>
                <a:cs typeface="Verdana"/>
              </a:rPr>
              <a:t>and </a:t>
            </a:r>
            <a:r>
              <a:rPr sz="1400" spc="-10" dirty="0">
                <a:solidFill>
                  <a:srgbClr val="01050E"/>
                </a:solidFill>
                <a:latin typeface="Verdana"/>
                <a:cs typeface="Verdana"/>
              </a:rPr>
              <a:t>timelines, deliverables </a:t>
            </a:r>
            <a:r>
              <a:rPr sz="1400" dirty="0">
                <a:solidFill>
                  <a:srgbClr val="01050E"/>
                </a:solidFill>
                <a:latin typeface="Verdana"/>
                <a:cs typeface="Verdana"/>
              </a:rPr>
              <a:t>and scope,</a:t>
            </a:r>
            <a:r>
              <a:rPr sz="1400" spc="5" dirty="0">
                <a:solidFill>
                  <a:srgbClr val="01050E"/>
                </a:solidFill>
                <a:latin typeface="Verdana"/>
                <a:cs typeface="Verdana"/>
              </a:rPr>
              <a:t> </a:t>
            </a:r>
            <a:r>
              <a:rPr sz="1400" spc="-25" dirty="0">
                <a:solidFill>
                  <a:srgbClr val="01050E"/>
                </a:solidFill>
                <a:latin typeface="Verdana"/>
                <a:cs typeface="Verdana"/>
              </a:rPr>
              <a:t>and </a:t>
            </a:r>
            <a:r>
              <a:rPr sz="1400" spc="-75" dirty="0">
                <a:solidFill>
                  <a:srgbClr val="01050E"/>
                </a:solidFill>
                <a:latin typeface="Verdana"/>
                <a:cs typeface="Verdana"/>
              </a:rPr>
              <a:t>roles</a:t>
            </a:r>
            <a:r>
              <a:rPr sz="1400" spc="-85" dirty="0">
                <a:solidFill>
                  <a:srgbClr val="01050E"/>
                </a:solidFill>
                <a:latin typeface="Verdana"/>
                <a:cs typeface="Verdana"/>
              </a:rPr>
              <a:t> </a:t>
            </a:r>
            <a:r>
              <a:rPr sz="1400" spc="-25" dirty="0">
                <a:solidFill>
                  <a:srgbClr val="01050E"/>
                </a:solidFill>
                <a:latin typeface="Verdana"/>
                <a:cs typeface="Verdana"/>
              </a:rPr>
              <a:t>and </a:t>
            </a:r>
            <a:r>
              <a:rPr sz="1400" spc="-10" dirty="0">
                <a:solidFill>
                  <a:srgbClr val="01050E"/>
                </a:solidFill>
                <a:latin typeface="Verdana"/>
                <a:cs typeface="Verdana"/>
              </a:rPr>
              <a:t>expectations.</a:t>
            </a:r>
            <a:endParaRPr sz="1400" dirty="0">
              <a:latin typeface="Verdana"/>
              <a:cs typeface="Verdana"/>
            </a:endParaRPr>
          </a:p>
        </p:txBody>
      </p:sp>
      <p:sp>
        <p:nvSpPr>
          <p:cNvPr id="12" name="object 12"/>
          <p:cNvSpPr txBox="1"/>
          <p:nvPr/>
        </p:nvSpPr>
        <p:spPr>
          <a:xfrm>
            <a:off x="2935985" y="1696973"/>
            <a:ext cx="1727835" cy="706755"/>
          </a:xfrm>
          <a:prstGeom prst="rect">
            <a:avLst/>
          </a:prstGeom>
          <a:solidFill>
            <a:srgbClr val="20A9D7"/>
          </a:solidFill>
        </p:spPr>
        <p:txBody>
          <a:bodyPr vert="horz" wrap="square" lIns="0" tIns="29209" rIns="0" bIns="0" rtlCol="0">
            <a:spAutoFit/>
          </a:bodyPr>
          <a:lstStyle/>
          <a:p>
            <a:pPr>
              <a:lnSpc>
                <a:spcPct val="100000"/>
              </a:lnSpc>
              <a:spcBef>
                <a:spcPts val="229"/>
              </a:spcBef>
            </a:pPr>
            <a:endParaRPr sz="1400" dirty="0">
              <a:latin typeface="Times New Roman"/>
              <a:cs typeface="Times New Roman"/>
            </a:endParaRPr>
          </a:p>
          <a:p>
            <a:pPr marL="189230">
              <a:lnSpc>
                <a:spcPct val="100000"/>
              </a:lnSpc>
            </a:pPr>
            <a:r>
              <a:rPr sz="1400" b="1" spc="-140" dirty="0">
                <a:solidFill>
                  <a:srgbClr val="01050E"/>
                </a:solidFill>
                <a:latin typeface="Verdana"/>
                <a:cs typeface="Verdana"/>
              </a:rPr>
              <a:t>Project</a:t>
            </a:r>
            <a:r>
              <a:rPr sz="1400" b="1" spc="-65" dirty="0">
                <a:solidFill>
                  <a:srgbClr val="01050E"/>
                </a:solidFill>
                <a:latin typeface="Verdana"/>
                <a:cs typeface="Verdana"/>
              </a:rPr>
              <a:t> </a:t>
            </a:r>
            <a:r>
              <a:rPr sz="1400" b="1" spc="-10" dirty="0">
                <a:solidFill>
                  <a:srgbClr val="01050E"/>
                </a:solidFill>
                <a:latin typeface="Verdana"/>
                <a:cs typeface="Verdana"/>
              </a:rPr>
              <a:t>Analysis</a:t>
            </a:r>
            <a:endParaRPr sz="1400" dirty="0">
              <a:latin typeface="Verdana"/>
              <a:cs typeface="Verdana"/>
            </a:endParaRPr>
          </a:p>
        </p:txBody>
      </p:sp>
      <p:sp>
        <p:nvSpPr>
          <p:cNvPr id="13" name="object 13"/>
          <p:cNvSpPr txBox="1"/>
          <p:nvPr/>
        </p:nvSpPr>
        <p:spPr>
          <a:xfrm>
            <a:off x="2935985" y="2403348"/>
            <a:ext cx="1727835" cy="3162300"/>
          </a:xfrm>
          <a:prstGeom prst="rect">
            <a:avLst/>
          </a:prstGeom>
          <a:solidFill>
            <a:srgbClr val="CCDFEA">
              <a:alpha val="90194"/>
            </a:srgbClr>
          </a:solidFill>
        </p:spPr>
        <p:txBody>
          <a:bodyPr vert="horz" wrap="square" lIns="0" tIns="57785" rIns="0" bIns="0" rtlCol="0">
            <a:spAutoFit/>
          </a:bodyPr>
          <a:lstStyle/>
          <a:p>
            <a:pPr marL="201295" marR="144145" indent="-114300">
              <a:lnSpc>
                <a:spcPct val="92000"/>
              </a:lnSpc>
              <a:spcBef>
                <a:spcPts val="455"/>
              </a:spcBef>
              <a:buSzPct val="92857"/>
              <a:buChar char="•"/>
              <a:tabLst>
                <a:tab pos="201295" algn="l"/>
              </a:tabLst>
            </a:pPr>
            <a:r>
              <a:rPr sz="1400" spc="-60" dirty="0">
                <a:solidFill>
                  <a:srgbClr val="01050E"/>
                </a:solidFill>
                <a:latin typeface="Verdana"/>
                <a:cs typeface="Verdana"/>
              </a:rPr>
              <a:t>Helps</a:t>
            </a:r>
            <a:r>
              <a:rPr sz="1400" spc="-100" dirty="0">
                <a:solidFill>
                  <a:srgbClr val="01050E"/>
                </a:solidFill>
                <a:latin typeface="Verdana"/>
                <a:cs typeface="Verdana"/>
              </a:rPr>
              <a:t> </a:t>
            </a:r>
            <a:r>
              <a:rPr sz="1400" spc="-25" dirty="0">
                <a:solidFill>
                  <a:srgbClr val="01050E"/>
                </a:solidFill>
                <a:latin typeface="Verdana"/>
                <a:cs typeface="Verdana"/>
              </a:rPr>
              <a:t>in </a:t>
            </a:r>
            <a:r>
              <a:rPr sz="1400" spc="-40" dirty="0">
                <a:solidFill>
                  <a:srgbClr val="01050E"/>
                </a:solidFill>
                <a:latin typeface="Verdana"/>
                <a:cs typeface="Verdana"/>
              </a:rPr>
              <a:t>determining</a:t>
            </a:r>
            <a:r>
              <a:rPr sz="1400" spc="-45" dirty="0">
                <a:solidFill>
                  <a:srgbClr val="01050E"/>
                </a:solidFill>
                <a:latin typeface="Verdana"/>
                <a:cs typeface="Verdana"/>
              </a:rPr>
              <a:t> </a:t>
            </a:r>
            <a:r>
              <a:rPr sz="1400" spc="-25" dirty="0">
                <a:solidFill>
                  <a:srgbClr val="01050E"/>
                </a:solidFill>
                <a:latin typeface="Verdana"/>
                <a:cs typeface="Verdana"/>
              </a:rPr>
              <a:t>the </a:t>
            </a:r>
            <a:r>
              <a:rPr sz="1400" spc="-55" dirty="0">
                <a:solidFill>
                  <a:srgbClr val="01050E"/>
                </a:solidFill>
                <a:latin typeface="Verdana"/>
                <a:cs typeface="Verdana"/>
              </a:rPr>
              <a:t>requirements</a:t>
            </a:r>
            <a:r>
              <a:rPr sz="1400" spc="-45" dirty="0">
                <a:solidFill>
                  <a:srgbClr val="01050E"/>
                </a:solidFill>
                <a:latin typeface="Verdana"/>
                <a:cs typeface="Verdana"/>
              </a:rPr>
              <a:t> </a:t>
            </a:r>
            <a:r>
              <a:rPr sz="1400" spc="-25" dirty="0">
                <a:solidFill>
                  <a:srgbClr val="01050E"/>
                </a:solidFill>
                <a:latin typeface="Verdana"/>
                <a:cs typeface="Verdana"/>
              </a:rPr>
              <a:t>of </a:t>
            </a:r>
            <a:r>
              <a:rPr sz="1400" spc="-20" dirty="0">
                <a:solidFill>
                  <a:srgbClr val="01050E"/>
                </a:solidFill>
                <a:latin typeface="Verdana"/>
                <a:cs typeface="Verdana"/>
              </a:rPr>
              <a:t>the</a:t>
            </a:r>
            <a:r>
              <a:rPr sz="1400" spc="-95" dirty="0">
                <a:solidFill>
                  <a:srgbClr val="01050E"/>
                </a:solidFill>
                <a:latin typeface="Verdana"/>
                <a:cs typeface="Verdana"/>
              </a:rPr>
              <a:t> </a:t>
            </a:r>
            <a:r>
              <a:rPr sz="1400" spc="-10" dirty="0">
                <a:solidFill>
                  <a:srgbClr val="01050E"/>
                </a:solidFill>
                <a:latin typeface="Verdana"/>
                <a:cs typeface="Verdana"/>
              </a:rPr>
              <a:t>project, </a:t>
            </a:r>
            <a:r>
              <a:rPr sz="1400" spc="-60" dirty="0">
                <a:solidFill>
                  <a:srgbClr val="01050E"/>
                </a:solidFill>
                <a:latin typeface="Verdana"/>
                <a:cs typeface="Verdana"/>
              </a:rPr>
              <a:t>from</a:t>
            </a:r>
            <a:r>
              <a:rPr sz="1400" spc="-100" dirty="0">
                <a:solidFill>
                  <a:srgbClr val="01050E"/>
                </a:solidFill>
                <a:latin typeface="Verdana"/>
                <a:cs typeface="Verdana"/>
              </a:rPr>
              <a:t> </a:t>
            </a:r>
            <a:r>
              <a:rPr sz="1400" spc="65" dirty="0">
                <a:solidFill>
                  <a:srgbClr val="01050E"/>
                </a:solidFill>
                <a:latin typeface="Verdana"/>
                <a:cs typeface="Verdana"/>
              </a:rPr>
              <a:t>a </a:t>
            </a:r>
            <a:r>
              <a:rPr sz="1400" spc="-10" dirty="0">
                <a:solidFill>
                  <a:srgbClr val="01050E"/>
                </a:solidFill>
                <a:latin typeface="Verdana"/>
                <a:cs typeface="Verdana"/>
              </a:rPr>
              <a:t>technical, </a:t>
            </a:r>
            <a:r>
              <a:rPr sz="1400" spc="-20" dirty="0">
                <a:solidFill>
                  <a:srgbClr val="01050E"/>
                </a:solidFill>
                <a:latin typeface="Verdana"/>
                <a:cs typeface="Verdana"/>
              </a:rPr>
              <a:t>creative,</a:t>
            </a:r>
            <a:r>
              <a:rPr sz="1400" spc="-60" dirty="0">
                <a:solidFill>
                  <a:srgbClr val="01050E"/>
                </a:solidFill>
                <a:latin typeface="Verdana"/>
                <a:cs typeface="Verdana"/>
              </a:rPr>
              <a:t> </a:t>
            </a:r>
            <a:r>
              <a:rPr sz="1400" spc="-25" dirty="0">
                <a:solidFill>
                  <a:srgbClr val="01050E"/>
                </a:solidFill>
                <a:latin typeface="Verdana"/>
                <a:cs typeface="Verdana"/>
              </a:rPr>
              <a:t>and </a:t>
            </a:r>
            <a:r>
              <a:rPr sz="1400" spc="-10" dirty="0">
                <a:solidFill>
                  <a:srgbClr val="01050E"/>
                </a:solidFill>
                <a:latin typeface="Verdana"/>
                <a:cs typeface="Verdana"/>
              </a:rPr>
              <a:t>organizational perspective.</a:t>
            </a:r>
            <a:endParaRPr sz="1400" dirty="0">
              <a:latin typeface="Verdana"/>
              <a:cs typeface="Verdana"/>
            </a:endParaRPr>
          </a:p>
        </p:txBody>
      </p:sp>
      <p:sp>
        <p:nvSpPr>
          <p:cNvPr id="14" name="object 14"/>
          <p:cNvSpPr txBox="1"/>
          <p:nvPr/>
        </p:nvSpPr>
        <p:spPr>
          <a:xfrm>
            <a:off x="4876800" y="1696973"/>
            <a:ext cx="1727835" cy="706755"/>
          </a:xfrm>
          <a:prstGeom prst="rect">
            <a:avLst/>
          </a:prstGeom>
          <a:solidFill>
            <a:srgbClr val="5DB3D6"/>
          </a:solidFill>
        </p:spPr>
        <p:txBody>
          <a:bodyPr vert="horz" wrap="square" lIns="0" tIns="156210" rIns="0" bIns="0" rtlCol="0">
            <a:spAutoFit/>
          </a:bodyPr>
          <a:lstStyle/>
          <a:p>
            <a:pPr marL="184150" marR="177800" indent="139700">
              <a:lnSpc>
                <a:spcPts val="1550"/>
              </a:lnSpc>
              <a:spcBef>
                <a:spcPts val="1230"/>
              </a:spcBef>
            </a:pPr>
            <a:r>
              <a:rPr sz="1400" b="1" spc="-120" dirty="0">
                <a:solidFill>
                  <a:srgbClr val="01050E"/>
                </a:solidFill>
                <a:latin typeface="Verdana"/>
                <a:cs typeface="Verdana"/>
              </a:rPr>
              <a:t>Content</a:t>
            </a:r>
            <a:r>
              <a:rPr sz="1400" b="1" spc="-55" dirty="0">
                <a:solidFill>
                  <a:srgbClr val="01050E"/>
                </a:solidFill>
                <a:latin typeface="Verdana"/>
                <a:cs typeface="Verdana"/>
              </a:rPr>
              <a:t> </a:t>
            </a:r>
            <a:r>
              <a:rPr sz="1400" b="1" spc="-25" dirty="0">
                <a:solidFill>
                  <a:srgbClr val="01050E"/>
                </a:solidFill>
                <a:latin typeface="Verdana"/>
                <a:cs typeface="Verdana"/>
              </a:rPr>
              <a:t>and </a:t>
            </a:r>
            <a:r>
              <a:rPr sz="1400" b="1" spc="-125" dirty="0">
                <a:solidFill>
                  <a:srgbClr val="01050E"/>
                </a:solidFill>
                <a:latin typeface="Verdana"/>
                <a:cs typeface="Verdana"/>
              </a:rPr>
              <a:t>Search</a:t>
            </a:r>
            <a:r>
              <a:rPr sz="1400" b="1" spc="-65" dirty="0">
                <a:solidFill>
                  <a:srgbClr val="01050E"/>
                </a:solidFill>
                <a:latin typeface="Verdana"/>
                <a:cs typeface="Verdana"/>
              </a:rPr>
              <a:t> </a:t>
            </a:r>
            <a:r>
              <a:rPr sz="1400" b="1" spc="-150" dirty="0">
                <a:solidFill>
                  <a:srgbClr val="01050E"/>
                </a:solidFill>
                <a:latin typeface="Verdana"/>
                <a:cs typeface="Verdana"/>
              </a:rPr>
              <a:t>Strategy</a:t>
            </a:r>
            <a:endParaRPr sz="1400" dirty="0">
              <a:latin typeface="Verdana"/>
              <a:cs typeface="Verdana"/>
            </a:endParaRPr>
          </a:p>
        </p:txBody>
      </p:sp>
      <p:sp>
        <p:nvSpPr>
          <p:cNvPr id="15" name="object 15"/>
          <p:cNvSpPr txBox="1"/>
          <p:nvPr/>
        </p:nvSpPr>
        <p:spPr>
          <a:xfrm>
            <a:off x="4876800" y="2403348"/>
            <a:ext cx="1727835" cy="3162300"/>
          </a:xfrm>
          <a:prstGeom prst="rect">
            <a:avLst/>
          </a:prstGeom>
          <a:solidFill>
            <a:srgbClr val="CCDFEA">
              <a:alpha val="90194"/>
            </a:srgbClr>
          </a:solidFill>
        </p:spPr>
        <p:txBody>
          <a:bodyPr vert="horz" wrap="square" lIns="0" tIns="57785" rIns="0" bIns="0" rtlCol="0">
            <a:spAutoFit/>
          </a:bodyPr>
          <a:lstStyle/>
          <a:p>
            <a:pPr marL="200660" marR="241935" indent="-114300">
              <a:lnSpc>
                <a:spcPct val="92000"/>
              </a:lnSpc>
              <a:spcBef>
                <a:spcPts val="455"/>
              </a:spcBef>
              <a:buSzPct val="92857"/>
              <a:buChar char="•"/>
              <a:tabLst>
                <a:tab pos="200660" algn="l"/>
              </a:tabLst>
            </a:pPr>
            <a:r>
              <a:rPr sz="1400" spc="-60" dirty="0">
                <a:solidFill>
                  <a:srgbClr val="01050E"/>
                </a:solidFill>
                <a:latin typeface="Verdana"/>
                <a:cs typeface="Verdana"/>
              </a:rPr>
              <a:t>Helps</a:t>
            </a:r>
            <a:r>
              <a:rPr sz="1400" spc="-100" dirty="0">
                <a:solidFill>
                  <a:srgbClr val="01050E"/>
                </a:solidFill>
                <a:latin typeface="Verdana"/>
                <a:cs typeface="Verdana"/>
              </a:rPr>
              <a:t> </a:t>
            </a:r>
            <a:r>
              <a:rPr sz="1400" spc="-25" dirty="0">
                <a:solidFill>
                  <a:srgbClr val="01050E"/>
                </a:solidFill>
                <a:latin typeface="Verdana"/>
                <a:cs typeface="Verdana"/>
              </a:rPr>
              <a:t>in </a:t>
            </a:r>
            <a:r>
              <a:rPr sz="1400" dirty="0">
                <a:solidFill>
                  <a:srgbClr val="01050E"/>
                </a:solidFill>
                <a:latin typeface="Verdana"/>
                <a:cs typeface="Verdana"/>
              </a:rPr>
              <a:t>creating</a:t>
            </a:r>
            <a:r>
              <a:rPr sz="1400" spc="-110" dirty="0">
                <a:solidFill>
                  <a:srgbClr val="01050E"/>
                </a:solidFill>
                <a:latin typeface="Verdana"/>
                <a:cs typeface="Verdana"/>
              </a:rPr>
              <a:t> </a:t>
            </a:r>
            <a:r>
              <a:rPr sz="1400" spc="114" dirty="0">
                <a:solidFill>
                  <a:srgbClr val="01050E"/>
                </a:solidFill>
                <a:latin typeface="Verdana"/>
                <a:cs typeface="Verdana"/>
              </a:rPr>
              <a:t>a</a:t>
            </a:r>
            <a:r>
              <a:rPr sz="1400" spc="-110" dirty="0">
                <a:solidFill>
                  <a:srgbClr val="01050E"/>
                </a:solidFill>
                <a:latin typeface="Verdana"/>
                <a:cs typeface="Verdana"/>
              </a:rPr>
              <a:t> </a:t>
            </a:r>
            <a:r>
              <a:rPr sz="1400" spc="-20" dirty="0">
                <a:solidFill>
                  <a:srgbClr val="01050E"/>
                </a:solidFill>
                <a:latin typeface="Verdana"/>
                <a:cs typeface="Verdana"/>
              </a:rPr>
              <a:t>site </a:t>
            </a:r>
            <a:r>
              <a:rPr sz="1400" dirty="0">
                <a:solidFill>
                  <a:srgbClr val="01050E"/>
                </a:solidFill>
                <a:latin typeface="Verdana"/>
                <a:cs typeface="Verdana"/>
              </a:rPr>
              <a:t>map</a:t>
            </a:r>
            <a:r>
              <a:rPr sz="1400" spc="-50" dirty="0">
                <a:solidFill>
                  <a:srgbClr val="01050E"/>
                </a:solidFill>
                <a:latin typeface="Verdana"/>
                <a:cs typeface="Verdana"/>
              </a:rPr>
              <a:t> </a:t>
            </a:r>
            <a:r>
              <a:rPr sz="1400" spc="-60" dirty="0">
                <a:solidFill>
                  <a:srgbClr val="01050E"/>
                </a:solidFill>
                <a:latin typeface="Verdana"/>
                <a:cs typeface="Verdana"/>
              </a:rPr>
              <a:t>for</a:t>
            </a:r>
            <a:r>
              <a:rPr sz="1400" spc="-45" dirty="0">
                <a:solidFill>
                  <a:srgbClr val="01050E"/>
                </a:solidFill>
                <a:latin typeface="Verdana"/>
                <a:cs typeface="Verdana"/>
              </a:rPr>
              <a:t> </a:t>
            </a:r>
            <a:r>
              <a:rPr sz="1400" spc="65" dirty="0">
                <a:solidFill>
                  <a:srgbClr val="01050E"/>
                </a:solidFill>
                <a:latin typeface="Verdana"/>
                <a:cs typeface="Verdana"/>
              </a:rPr>
              <a:t>a </a:t>
            </a:r>
            <a:r>
              <a:rPr sz="1400" spc="-20" dirty="0">
                <a:solidFill>
                  <a:srgbClr val="01050E"/>
                </a:solidFill>
                <a:latin typeface="Verdana"/>
                <a:cs typeface="Verdana"/>
              </a:rPr>
              <a:t>project</a:t>
            </a:r>
            <a:r>
              <a:rPr sz="1400" spc="-60" dirty="0">
                <a:solidFill>
                  <a:srgbClr val="01050E"/>
                </a:solidFill>
                <a:latin typeface="Verdana"/>
                <a:cs typeface="Verdana"/>
              </a:rPr>
              <a:t> </a:t>
            </a:r>
            <a:r>
              <a:rPr sz="1400" spc="-25" dirty="0">
                <a:solidFill>
                  <a:srgbClr val="01050E"/>
                </a:solidFill>
                <a:latin typeface="Verdana"/>
                <a:cs typeface="Verdana"/>
              </a:rPr>
              <a:t>and </a:t>
            </a:r>
            <a:r>
              <a:rPr sz="1400" spc="-45" dirty="0">
                <a:solidFill>
                  <a:srgbClr val="01050E"/>
                </a:solidFill>
                <a:latin typeface="Verdana"/>
                <a:cs typeface="Verdana"/>
              </a:rPr>
              <a:t>show</a:t>
            </a:r>
            <a:r>
              <a:rPr sz="1400" spc="-85" dirty="0">
                <a:solidFill>
                  <a:srgbClr val="01050E"/>
                </a:solidFill>
                <a:latin typeface="Verdana"/>
                <a:cs typeface="Verdana"/>
              </a:rPr>
              <a:t> </a:t>
            </a:r>
            <a:r>
              <a:rPr sz="1400" spc="-10" dirty="0">
                <a:solidFill>
                  <a:srgbClr val="01050E"/>
                </a:solidFill>
                <a:latin typeface="Verdana"/>
                <a:cs typeface="Verdana"/>
              </a:rPr>
              <a:t>where everything </a:t>
            </a:r>
            <a:r>
              <a:rPr sz="1400" spc="-25" dirty="0">
                <a:solidFill>
                  <a:srgbClr val="01050E"/>
                </a:solidFill>
                <a:latin typeface="Verdana"/>
                <a:cs typeface="Verdana"/>
              </a:rPr>
              <a:t>belongs.</a:t>
            </a:r>
            <a:r>
              <a:rPr sz="1400" spc="-85" dirty="0">
                <a:solidFill>
                  <a:srgbClr val="01050E"/>
                </a:solidFill>
                <a:latin typeface="Verdana"/>
                <a:cs typeface="Verdana"/>
              </a:rPr>
              <a:t> </a:t>
            </a:r>
            <a:r>
              <a:rPr sz="1400" spc="-185" dirty="0">
                <a:solidFill>
                  <a:srgbClr val="01050E"/>
                </a:solidFill>
                <a:latin typeface="Verdana"/>
                <a:cs typeface="Verdana"/>
              </a:rPr>
              <a:t>It</a:t>
            </a:r>
            <a:r>
              <a:rPr sz="1400" spc="-85" dirty="0">
                <a:solidFill>
                  <a:srgbClr val="01050E"/>
                </a:solidFill>
                <a:latin typeface="Verdana"/>
                <a:cs typeface="Verdana"/>
              </a:rPr>
              <a:t> </a:t>
            </a:r>
            <a:r>
              <a:rPr sz="1400" spc="-35" dirty="0">
                <a:solidFill>
                  <a:srgbClr val="01050E"/>
                </a:solidFill>
                <a:latin typeface="Verdana"/>
                <a:cs typeface="Verdana"/>
              </a:rPr>
              <a:t>also </a:t>
            </a:r>
            <a:r>
              <a:rPr sz="1400" spc="-45" dirty="0">
                <a:solidFill>
                  <a:srgbClr val="01050E"/>
                </a:solidFill>
                <a:latin typeface="Verdana"/>
                <a:cs typeface="Verdana"/>
              </a:rPr>
              <a:t>helps</a:t>
            </a:r>
            <a:r>
              <a:rPr sz="1400" spc="-90" dirty="0">
                <a:solidFill>
                  <a:srgbClr val="01050E"/>
                </a:solidFill>
                <a:latin typeface="Verdana"/>
                <a:cs typeface="Verdana"/>
              </a:rPr>
              <a:t> </a:t>
            </a:r>
            <a:r>
              <a:rPr sz="1400" spc="-25" dirty="0">
                <a:solidFill>
                  <a:srgbClr val="01050E"/>
                </a:solidFill>
                <a:latin typeface="Verdana"/>
                <a:cs typeface="Verdana"/>
              </a:rPr>
              <a:t>to </a:t>
            </a:r>
            <a:r>
              <a:rPr sz="1400" dirty="0">
                <a:solidFill>
                  <a:srgbClr val="01050E"/>
                </a:solidFill>
                <a:latin typeface="Verdana"/>
                <a:cs typeface="Verdana"/>
              </a:rPr>
              <a:t>develop</a:t>
            </a:r>
            <a:r>
              <a:rPr sz="1400" spc="30" dirty="0">
                <a:solidFill>
                  <a:srgbClr val="01050E"/>
                </a:solidFill>
                <a:latin typeface="Verdana"/>
                <a:cs typeface="Verdana"/>
              </a:rPr>
              <a:t> </a:t>
            </a:r>
            <a:r>
              <a:rPr sz="1400" spc="65" dirty="0">
                <a:solidFill>
                  <a:srgbClr val="01050E"/>
                </a:solidFill>
                <a:latin typeface="Verdana"/>
                <a:cs typeface="Verdana"/>
              </a:rPr>
              <a:t>a </a:t>
            </a:r>
            <a:r>
              <a:rPr sz="1400" spc="-10" dirty="0">
                <a:solidFill>
                  <a:srgbClr val="01050E"/>
                </a:solidFill>
                <a:latin typeface="Verdana"/>
                <a:cs typeface="Verdana"/>
              </a:rPr>
              <a:t>document summarizing </a:t>
            </a:r>
            <a:r>
              <a:rPr sz="1400" spc="-45" dirty="0">
                <a:solidFill>
                  <a:srgbClr val="01050E"/>
                </a:solidFill>
                <a:latin typeface="Verdana"/>
                <a:cs typeface="Verdana"/>
              </a:rPr>
              <a:t>best</a:t>
            </a:r>
            <a:r>
              <a:rPr sz="1400" spc="-65" dirty="0">
                <a:solidFill>
                  <a:srgbClr val="01050E"/>
                </a:solidFill>
                <a:latin typeface="Verdana"/>
                <a:cs typeface="Verdana"/>
              </a:rPr>
              <a:t> </a:t>
            </a:r>
            <a:r>
              <a:rPr sz="1400" spc="-10" dirty="0">
                <a:solidFill>
                  <a:srgbClr val="01050E"/>
                </a:solidFill>
                <a:latin typeface="Verdana"/>
                <a:cs typeface="Verdana"/>
              </a:rPr>
              <a:t>practices </a:t>
            </a:r>
            <a:r>
              <a:rPr sz="1400" spc="-60" dirty="0">
                <a:solidFill>
                  <a:srgbClr val="01050E"/>
                </a:solidFill>
                <a:latin typeface="Verdana"/>
                <a:cs typeface="Verdana"/>
              </a:rPr>
              <a:t>for</a:t>
            </a:r>
            <a:r>
              <a:rPr sz="1400" spc="-100" dirty="0">
                <a:solidFill>
                  <a:srgbClr val="01050E"/>
                </a:solidFill>
                <a:latin typeface="Verdana"/>
                <a:cs typeface="Verdana"/>
              </a:rPr>
              <a:t> </a:t>
            </a:r>
            <a:r>
              <a:rPr sz="1400" spc="-10" dirty="0">
                <a:solidFill>
                  <a:srgbClr val="01050E"/>
                </a:solidFill>
                <a:latin typeface="Verdana"/>
                <a:cs typeface="Verdana"/>
              </a:rPr>
              <a:t>Search Engine Optimization.</a:t>
            </a:r>
            <a:endParaRPr sz="1400" dirty="0">
              <a:latin typeface="Verdana"/>
              <a:cs typeface="Verdana"/>
            </a:endParaRPr>
          </a:p>
        </p:txBody>
      </p:sp>
      <p:sp>
        <p:nvSpPr>
          <p:cNvPr id="16" name="object 16"/>
          <p:cNvSpPr txBox="1"/>
          <p:nvPr/>
        </p:nvSpPr>
        <p:spPr>
          <a:xfrm>
            <a:off x="6816852" y="1696973"/>
            <a:ext cx="1727835" cy="706755"/>
          </a:xfrm>
          <a:prstGeom prst="rect">
            <a:avLst/>
          </a:prstGeom>
          <a:solidFill>
            <a:srgbClr val="95C2D9"/>
          </a:solidFill>
        </p:spPr>
        <p:txBody>
          <a:bodyPr vert="horz" wrap="square" lIns="0" tIns="54610" rIns="0" bIns="0" rtlCol="0">
            <a:spAutoFit/>
          </a:bodyPr>
          <a:lstStyle/>
          <a:p>
            <a:pPr marL="284480" marR="276225" indent="-635" algn="ctr">
              <a:lnSpc>
                <a:spcPct val="92000"/>
              </a:lnSpc>
              <a:spcBef>
                <a:spcPts val="430"/>
              </a:spcBef>
            </a:pPr>
            <a:r>
              <a:rPr sz="1400" b="1" spc="-30" dirty="0">
                <a:solidFill>
                  <a:srgbClr val="01050E"/>
                </a:solidFill>
                <a:latin typeface="Verdana"/>
                <a:cs typeface="Verdana"/>
              </a:rPr>
              <a:t>Strategic </a:t>
            </a:r>
            <a:r>
              <a:rPr sz="1400" b="1" spc="-135" dirty="0">
                <a:solidFill>
                  <a:srgbClr val="01050E"/>
                </a:solidFill>
                <a:latin typeface="Verdana"/>
                <a:cs typeface="Verdana"/>
              </a:rPr>
              <a:t>Direction</a:t>
            </a:r>
            <a:r>
              <a:rPr sz="1400" b="1" spc="-70" dirty="0">
                <a:solidFill>
                  <a:srgbClr val="01050E"/>
                </a:solidFill>
                <a:latin typeface="Verdana"/>
                <a:cs typeface="Verdana"/>
              </a:rPr>
              <a:t> </a:t>
            </a:r>
            <a:r>
              <a:rPr sz="1400" b="1" spc="-65" dirty="0">
                <a:solidFill>
                  <a:srgbClr val="01050E"/>
                </a:solidFill>
                <a:latin typeface="Verdana"/>
                <a:cs typeface="Verdana"/>
              </a:rPr>
              <a:t>and </a:t>
            </a:r>
            <a:r>
              <a:rPr sz="1400" b="1" spc="-30" dirty="0">
                <a:solidFill>
                  <a:srgbClr val="01050E"/>
                </a:solidFill>
                <a:latin typeface="Verdana"/>
                <a:cs typeface="Verdana"/>
              </a:rPr>
              <a:t>Planning</a:t>
            </a:r>
            <a:endParaRPr sz="1400" dirty="0">
              <a:latin typeface="Verdana"/>
              <a:cs typeface="Verdana"/>
            </a:endParaRPr>
          </a:p>
        </p:txBody>
      </p:sp>
      <p:sp>
        <p:nvSpPr>
          <p:cNvPr id="17" name="object 17"/>
          <p:cNvSpPr txBox="1"/>
          <p:nvPr/>
        </p:nvSpPr>
        <p:spPr>
          <a:xfrm>
            <a:off x="6816852" y="2403348"/>
            <a:ext cx="1727835" cy="3162300"/>
          </a:xfrm>
          <a:prstGeom prst="rect">
            <a:avLst/>
          </a:prstGeom>
          <a:solidFill>
            <a:srgbClr val="CCDFEA">
              <a:alpha val="90194"/>
            </a:srgbClr>
          </a:solidFill>
        </p:spPr>
        <p:txBody>
          <a:bodyPr vert="horz" wrap="square" lIns="0" tIns="57785" rIns="0" bIns="0" rtlCol="0">
            <a:spAutoFit/>
          </a:bodyPr>
          <a:lstStyle/>
          <a:p>
            <a:pPr marL="201295" marR="104775" indent="-114300">
              <a:lnSpc>
                <a:spcPct val="92000"/>
              </a:lnSpc>
              <a:spcBef>
                <a:spcPts val="455"/>
              </a:spcBef>
              <a:buSzPct val="92857"/>
              <a:buChar char="•"/>
              <a:tabLst>
                <a:tab pos="201295" algn="l"/>
              </a:tabLst>
            </a:pPr>
            <a:r>
              <a:rPr sz="1400" spc="-60" dirty="0">
                <a:solidFill>
                  <a:srgbClr val="01050E"/>
                </a:solidFill>
                <a:latin typeface="Verdana"/>
                <a:cs typeface="Verdana"/>
              </a:rPr>
              <a:t>Helps</a:t>
            </a:r>
            <a:r>
              <a:rPr sz="1400" spc="-90" dirty="0">
                <a:solidFill>
                  <a:srgbClr val="01050E"/>
                </a:solidFill>
                <a:latin typeface="Verdana"/>
                <a:cs typeface="Verdana"/>
              </a:rPr>
              <a:t> </a:t>
            </a:r>
            <a:r>
              <a:rPr sz="1400" spc="-50" dirty="0">
                <a:solidFill>
                  <a:srgbClr val="01050E"/>
                </a:solidFill>
                <a:latin typeface="Verdana"/>
                <a:cs typeface="Verdana"/>
              </a:rPr>
              <a:t>all</a:t>
            </a:r>
            <a:r>
              <a:rPr sz="1400" spc="-85" dirty="0">
                <a:solidFill>
                  <a:srgbClr val="01050E"/>
                </a:solidFill>
                <a:latin typeface="Verdana"/>
                <a:cs typeface="Verdana"/>
              </a:rPr>
              <a:t> </a:t>
            </a:r>
            <a:r>
              <a:rPr sz="1400" dirty="0">
                <a:solidFill>
                  <a:srgbClr val="01050E"/>
                </a:solidFill>
                <a:latin typeface="Verdana"/>
                <a:cs typeface="Verdana"/>
              </a:rPr>
              <a:t>of</a:t>
            </a:r>
            <a:r>
              <a:rPr sz="1400" spc="-90" dirty="0">
                <a:solidFill>
                  <a:srgbClr val="01050E"/>
                </a:solidFill>
                <a:latin typeface="Verdana"/>
                <a:cs typeface="Verdana"/>
              </a:rPr>
              <a:t> </a:t>
            </a:r>
            <a:r>
              <a:rPr sz="1400" spc="-25" dirty="0">
                <a:solidFill>
                  <a:srgbClr val="01050E"/>
                </a:solidFill>
                <a:latin typeface="Verdana"/>
                <a:cs typeface="Verdana"/>
              </a:rPr>
              <a:t>the </a:t>
            </a:r>
            <a:r>
              <a:rPr sz="1400" spc="-10" dirty="0">
                <a:solidFill>
                  <a:srgbClr val="01050E"/>
                </a:solidFill>
                <a:latin typeface="Verdana"/>
                <a:cs typeface="Verdana"/>
              </a:rPr>
              <a:t>information found</a:t>
            </a:r>
            <a:r>
              <a:rPr sz="1400" spc="-75" dirty="0">
                <a:solidFill>
                  <a:srgbClr val="01050E"/>
                </a:solidFill>
                <a:latin typeface="Verdana"/>
                <a:cs typeface="Verdana"/>
              </a:rPr>
              <a:t> </a:t>
            </a:r>
            <a:r>
              <a:rPr sz="1400" spc="-10" dirty="0">
                <a:solidFill>
                  <a:srgbClr val="01050E"/>
                </a:solidFill>
                <a:latin typeface="Verdana"/>
                <a:cs typeface="Verdana"/>
              </a:rPr>
              <a:t>during </a:t>
            </a:r>
            <a:r>
              <a:rPr sz="1400" spc="-20" dirty="0">
                <a:solidFill>
                  <a:srgbClr val="01050E"/>
                </a:solidFill>
                <a:latin typeface="Verdana"/>
                <a:cs typeface="Verdana"/>
              </a:rPr>
              <a:t>the</a:t>
            </a:r>
            <a:r>
              <a:rPr sz="1400" spc="-95" dirty="0">
                <a:solidFill>
                  <a:srgbClr val="01050E"/>
                </a:solidFill>
                <a:latin typeface="Verdana"/>
                <a:cs typeface="Verdana"/>
              </a:rPr>
              <a:t> </a:t>
            </a:r>
            <a:r>
              <a:rPr sz="1400" spc="-10" dirty="0">
                <a:solidFill>
                  <a:srgbClr val="01050E"/>
                </a:solidFill>
                <a:latin typeface="Verdana"/>
                <a:cs typeface="Verdana"/>
              </a:rPr>
              <a:t>discovery </a:t>
            </a:r>
            <a:r>
              <a:rPr sz="1400" dirty="0">
                <a:solidFill>
                  <a:srgbClr val="01050E"/>
                </a:solidFill>
                <a:latin typeface="Verdana"/>
                <a:cs typeface="Verdana"/>
              </a:rPr>
              <a:t>phase</a:t>
            </a:r>
            <a:r>
              <a:rPr sz="1400" spc="-60" dirty="0">
                <a:solidFill>
                  <a:srgbClr val="01050E"/>
                </a:solidFill>
                <a:latin typeface="Verdana"/>
                <a:cs typeface="Verdana"/>
              </a:rPr>
              <a:t> </a:t>
            </a:r>
            <a:r>
              <a:rPr sz="1400" spc="-10" dirty="0">
                <a:solidFill>
                  <a:srgbClr val="01050E"/>
                </a:solidFill>
                <a:latin typeface="Verdana"/>
                <a:cs typeface="Verdana"/>
              </a:rPr>
              <a:t>compiled </a:t>
            </a:r>
            <a:r>
              <a:rPr sz="1400" spc="-45" dirty="0">
                <a:solidFill>
                  <a:srgbClr val="01050E"/>
                </a:solidFill>
                <a:latin typeface="Verdana"/>
                <a:cs typeface="Verdana"/>
              </a:rPr>
              <a:t>into</a:t>
            </a:r>
            <a:r>
              <a:rPr sz="1400" spc="-100" dirty="0">
                <a:solidFill>
                  <a:srgbClr val="01050E"/>
                </a:solidFill>
                <a:latin typeface="Verdana"/>
                <a:cs typeface="Verdana"/>
              </a:rPr>
              <a:t> </a:t>
            </a:r>
            <a:r>
              <a:rPr sz="1400" spc="114" dirty="0">
                <a:solidFill>
                  <a:srgbClr val="01050E"/>
                </a:solidFill>
                <a:latin typeface="Verdana"/>
                <a:cs typeface="Verdana"/>
              </a:rPr>
              <a:t>a</a:t>
            </a:r>
            <a:r>
              <a:rPr sz="1400" spc="-105" dirty="0">
                <a:solidFill>
                  <a:srgbClr val="01050E"/>
                </a:solidFill>
                <a:latin typeface="Verdana"/>
                <a:cs typeface="Verdana"/>
              </a:rPr>
              <a:t> </a:t>
            </a:r>
            <a:r>
              <a:rPr sz="1400" spc="-10" dirty="0">
                <a:solidFill>
                  <a:srgbClr val="01050E"/>
                </a:solidFill>
                <a:latin typeface="Verdana"/>
                <a:cs typeface="Verdana"/>
              </a:rPr>
              <a:t>concise </a:t>
            </a:r>
            <a:r>
              <a:rPr sz="1400" dirty="0">
                <a:solidFill>
                  <a:srgbClr val="01050E"/>
                </a:solidFill>
                <a:latin typeface="Verdana"/>
                <a:cs typeface="Verdana"/>
              </a:rPr>
              <a:t>document</a:t>
            </a:r>
            <a:r>
              <a:rPr sz="1400" spc="75" dirty="0">
                <a:solidFill>
                  <a:srgbClr val="01050E"/>
                </a:solidFill>
                <a:latin typeface="Verdana"/>
                <a:cs typeface="Verdana"/>
              </a:rPr>
              <a:t> </a:t>
            </a:r>
            <a:r>
              <a:rPr sz="1400" spc="-20" dirty="0">
                <a:solidFill>
                  <a:srgbClr val="01050E"/>
                </a:solidFill>
                <a:latin typeface="Verdana"/>
                <a:cs typeface="Verdana"/>
              </a:rPr>
              <a:t>that </a:t>
            </a:r>
            <a:r>
              <a:rPr sz="1400" spc="-65" dirty="0">
                <a:solidFill>
                  <a:srgbClr val="01050E"/>
                </a:solidFill>
                <a:latin typeface="Verdana"/>
                <a:cs typeface="Verdana"/>
              </a:rPr>
              <a:t>outlines</a:t>
            </a:r>
            <a:r>
              <a:rPr sz="1400" spc="-45" dirty="0">
                <a:solidFill>
                  <a:srgbClr val="01050E"/>
                </a:solidFill>
                <a:latin typeface="Verdana"/>
                <a:cs typeface="Verdana"/>
              </a:rPr>
              <a:t> </a:t>
            </a:r>
            <a:r>
              <a:rPr sz="1400" spc="-25" dirty="0">
                <a:solidFill>
                  <a:srgbClr val="01050E"/>
                </a:solidFill>
                <a:latin typeface="Verdana"/>
                <a:cs typeface="Verdana"/>
              </a:rPr>
              <a:t>the </a:t>
            </a:r>
            <a:r>
              <a:rPr sz="1400" spc="-10" dirty="0">
                <a:solidFill>
                  <a:srgbClr val="01050E"/>
                </a:solidFill>
                <a:latin typeface="Verdana"/>
                <a:cs typeface="Verdana"/>
              </a:rPr>
              <a:t>search,</a:t>
            </a:r>
            <a:endParaRPr sz="1400" dirty="0">
              <a:latin typeface="Verdana"/>
              <a:cs typeface="Verdana"/>
            </a:endParaRPr>
          </a:p>
          <a:p>
            <a:pPr marL="201295" marR="252095">
              <a:lnSpc>
                <a:spcPct val="91900"/>
              </a:lnSpc>
              <a:spcBef>
                <a:spcPts val="5"/>
              </a:spcBef>
            </a:pPr>
            <a:r>
              <a:rPr sz="1400" spc="-10" dirty="0">
                <a:solidFill>
                  <a:srgbClr val="01050E"/>
                </a:solidFill>
                <a:latin typeface="Verdana"/>
                <a:cs typeface="Verdana"/>
              </a:rPr>
              <a:t>content, </a:t>
            </a:r>
            <a:r>
              <a:rPr sz="1400" dirty="0">
                <a:solidFill>
                  <a:srgbClr val="01050E"/>
                </a:solidFill>
                <a:latin typeface="Verdana"/>
                <a:cs typeface="Verdana"/>
              </a:rPr>
              <a:t>technical,</a:t>
            </a:r>
            <a:r>
              <a:rPr sz="1400" spc="-90" dirty="0">
                <a:solidFill>
                  <a:srgbClr val="01050E"/>
                </a:solidFill>
                <a:latin typeface="Verdana"/>
                <a:cs typeface="Verdana"/>
              </a:rPr>
              <a:t> </a:t>
            </a:r>
            <a:r>
              <a:rPr sz="1400" spc="-25" dirty="0">
                <a:solidFill>
                  <a:srgbClr val="01050E"/>
                </a:solidFill>
                <a:latin typeface="Verdana"/>
                <a:cs typeface="Verdana"/>
              </a:rPr>
              <a:t>and </a:t>
            </a:r>
            <a:r>
              <a:rPr sz="1400" spc="-10" dirty="0">
                <a:solidFill>
                  <a:srgbClr val="01050E"/>
                </a:solidFill>
                <a:latin typeface="Verdana"/>
                <a:cs typeface="Verdana"/>
              </a:rPr>
              <a:t>creative strategies.</a:t>
            </a:r>
            <a:endParaRPr sz="1400" dirty="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3426460" cy="391160"/>
          </a:xfrm>
          <a:prstGeom prst="rect">
            <a:avLst/>
          </a:prstGeom>
        </p:spPr>
        <p:txBody>
          <a:bodyPr vert="horz" wrap="square" lIns="0" tIns="12700" rIns="0" bIns="0" rtlCol="0">
            <a:spAutoFit/>
          </a:bodyPr>
          <a:lstStyle/>
          <a:p>
            <a:pPr marL="12700">
              <a:lnSpc>
                <a:spcPct val="100000"/>
              </a:lnSpc>
              <a:spcBef>
                <a:spcPts val="100"/>
              </a:spcBef>
            </a:pPr>
            <a:r>
              <a:rPr spc="-130" dirty="0"/>
              <a:t>RWD</a:t>
            </a:r>
            <a:r>
              <a:rPr spc="-150" dirty="0"/>
              <a:t> </a:t>
            </a:r>
            <a:r>
              <a:rPr spc="-95" dirty="0"/>
              <a:t>Workflow</a:t>
            </a:r>
            <a:r>
              <a:rPr spc="-160" dirty="0"/>
              <a:t> </a:t>
            </a:r>
            <a:r>
              <a:rPr spc="-295" dirty="0"/>
              <a:t>-</a:t>
            </a:r>
            <a:r>
              <a:rPr spc="-160" dirty="0"/>
              <a:t> </a:t>
            </a:r>
            <a:r>
              <a:rPr spc="-45" dirty="0"/>
              <a:t>Design</a:t>
            </a:r>
          </a:p>
        </p:txBody>
      </p:sp>
      <p:grpSp>
        <p:nvGrpSpPr>
          <p:cNvPr id="10" name="object 10"/>
          <p:cNvGrpSpPr/>
          <p:nvPr/>
        </p:nvGrpSpPr>
        <p:grpSpPr>
          <a:xfrm>
            <a:off x="3594989" y="1740280"/>
            <a:ext cx="4876800" cy="777875"/>
            <a:chOff x="3594989" y="1740280"/>
            <a:chExt cx="4876800" cy="777875"/>
          </a:xfrm>
        </p:grpSpPr>
        <p:sp>
          <p:nvSpPr>
            <p:cNvPr id="11" name="object 11"/>
            <p:cNvSpPr/>
            <p:nvPr/>
          </p:nvSpPr>
          <p:spPr>
            <a:xfrm>
              <a:off x="3607689" y="1752980"/>
              <a:ext cx="4851400" cy="752475"/>
            </a:xfrm>
            <a:custGeom>
              <a:avLst/>
              <a:gdLst/>
              <a:ahLst/>
              <a:cxnLst/>
              <a:rect l="l" t="t" r="r" b="b"/>
              <a:pathLst>
                <a:path w="4851400" h="752475">
                  <a:moveTo>
                    <a:pt x="4352163" y="0"/>
                  </a:moveTo>
                  <a:lnTo>
                    <a:pt x="4352163" y="93979"/>
                  </a:lnTo>
                  <a:lnTo>
                    <a:pt x="0" y="93979"/>
                  </a:lnTo>
                  <a:lnTo>
                    <a:pt x="0" y="658113"/>
                  </a:lnTo>
                  <a:lnTo>
                    <a:pt x="4352163" y="658113"/>
                  </a:lnTo>
                  <a:lnTo>
                    <a:pt x="4352163" y="752093"/>
                  </a:lnTo>
                  <a:lnTo>
                    <a:pt x="4850892" y="376046"/>
                  </a:lnTo>
                  <a:lnTo>
                    <a:pt x="4352163" y="0"/>
                  </a:lnTo>
                  <a:close/>
                </a:path>
              </a:pathLst>
            </a:custGeom>
            <a:solidFill>
              <a:srgbClr val="CCFF99">
                <a:alpha val="89802"/>
              </a:srgbClr>
            </a:solidFill>
          </p:spPr>
          <p:txBody>
            <a:bodyPr wrap="square" lIns="0" tIns="0" rIns="0" bIns="0" rtlCol="0"/>
            <a:lstStyle/>
            <a:p>
              <a:endParaRPr/>
            </a:p>
          </p:txBody>
        </p:sp>
        <p:sp>
          <p:nvSpPr>
            <p:cNvPr id="12" name="object 12"/>
            <p:cNvSpPr/>
            <p:nvPr/>
          </p:nvSpPr>
          <p:spPr>
            <a:xfrm>
              <a:off x="3607689" y="1752980"/>
              <a:ext cx="4851400" cy="752475"/>
            </a:xfrm>
            <a:custGeom>
              <a:avLst/>
              <a:gdLst/>
              <a:ahLst/>
              <a:cxnLst/>
              <a:rect l="l" t="t" r="r" b="b"/>
              <a:pathLst>
                <a:path w="4851400" h="752475">
                  <a:moveTo>
                    <a:pt x="0" y="93979"/>
                  </a:moveTo>
                  <a:lnTo>
                    <a:pt x="4352163" y="93979"/>
                  </a:lnTo>
                  <a:lnTo>
                    <a:pt x="4352163" y="0"/>
                  </a:lnTo>
                  <a:lnTo>
                    <a:pt x="4850892" y="376046"/>
                  </a:lnTo>
                  <a:lnTo>
                    <a:pt x="4352163" y="752093"/>
                  </a:lnTo>
                  <a:lnTo>
                    <a:pt x="4352163" y="658113"/>
                  </a:lnTo>
                  <a:lnTo>
                    <a:pt x="0" y="658113"/>
                  </a:lnTo>
                  <a:lnTo>
                    <a:pt x="0" y="93979"/>
                  </a:lnTo>
                  <a:close/>
                </a:path>
              </a:pathLst>
            </a:custGeom>
            <a:ln w="25146">
              <a:solidFill>
                <a:srgbClr val="CACFE1"/>
              </a:solidFill>
            </a:ln>
          </p:spPr>
          <p:txBody>
            <a:bodyPr wrap="square" lIns="0" tIns="0" rIns="0" bIns="0" rtlCol="0"/>
            <a:lstStyle/>
            <a:p>
              <a:endParaRPr/>
            </a:p>
          </p:txBody>
        </p:sp>
      </p:grpSp>
      <p:sp>
        <p:nvSpPr>
          <p:cNvPr id="13" name="object 13"/>
          <p:cNvSpPr txBox="1"/>
          <p:nvPr/>
        </p:nvSpPr>
        <p:spPr>
          <a:xfrm>
            <a:off x="3600703" y="1818385"/>
            <a:ext cx="4493895" cy="372110"/>
          </a:xfrm>
          <a:prstGeom prst="rect">
            <a:avLst/>
          </a:prstGeom>
        </p:spPr>
        <p:txBody>
          <a:bodyPr vert="horz" wrap="square" lIns="0" tIns="33655" rIns="0" bIns="0" rtlCol="0">
            <a:spAutoFit/>
          </a:bodyPr>
          <a:lstStyle/>
          <a:p>
            <a:pPr marL="12700" marR="5080">
              <a:lnSpc>
                <a:spcPts val="1290"/>
              </a:lnSpc>
              <a:spcBef>
                <a:spcPts val="265"/>
              </a:spcBef>
            </a:pPr>
            <a:r>
              <a:rPr sz="1200" spc="-50" dirty="0">
                <a:solidFill>
                  <a:srgbClr val="01050E"/>
                </a:solidFill>
                <a:latin typeface="Verdana"/>
                <a:cs typeface="Verdana"/>
              </a:rPr>
              <a:t>Helps</a:t>
            </a:r>
            <a:r>
              <a:rPr sz="1200" spc="-75" dirty="0">
                <a:solidFill>
                  <a:srgbClr val="01050E"/>
                </a:solidFill>
                <a:latin typeface="Verdana"/>
                <a:cs typeface="Verdana"/>
              </a:rPr>
              <a:t> </a:t>
            </a:r>
            <a:r>
              <a:rPr sz="1200" spc="-65" dirty="0">
                <a:solidFill>
                  <a:srgbClr val="01050E"/>
                </a:solidFill>
                <a:latin typeface="Verdana"/>
                <a:cs typeface="Verdana"/>
              </a:rPr>
              <a:t>in</a:t>
            </a:r>
            <a:r>
              <a:rPr sz="1200" spc="-60" dirty="0">
                <a:solidFill>
                  <a:srgbClr val="01050E"/>
                </a:solidFill>
                <a:latin typeface="Verdana"/>
                <a:cs typeface="Verdana"/>
              </a:rPr>
              <a:t> </a:t>
            </a:r>
            <a:r>
              <a:rPr sz="1200" spc="-45" dirty="0">
                <a:solidFill>
                  <a:srgbClr val="01050E"/>
                </a:solidFill>
                <a:latin typeface="Verdana"/>
                <a:cs typeface="Verdana"/>
              </a:rPr>
              <a:t>working</a:t>
            </a:r>
            <a:r>
              <a:rPr sz="1200" spc="-55" dirty="0">
                <a:solidFill>
                  <a:srgbClr val="01050E"/>
                </a:solidFill>
                <a:latin typeface="Verdana"/>
                <a:cs typeface="Verdana"/>
              </a:rPr>
              <a:t> </a:t>
            </a:r>
            <a:r>
              <a:rPr sz="1200" spc="-35" dirty="0">
                <a:solidFill>
                  <a:srgbClr val="01050E"/>
                </a:solidFill>
                <a:latin typeface="Verdana"/>
                <a:cs typeface="Verdana"/>
              </a:rPr>
              <a:t>through</a:t>
            </a:r>
            <a:r>
              <a:rPr sz="1200" spc="-40" dirty="0">
                <a:solidFill>
                  <a:srgbClr val="01050E"/>
                </a:solidFill>
                <a:latin typeface="Verdana"/>
                <a:cs typeface="Verdana"/>
              </a:rPr>
              <a:t> </a:t>
            </a:r>
            <a:r>
              <a:rPr sz="1200" spc="90" dirty="0">
                <a:solidFill>
                  <a:srgbClr val="01050E"/>
                </a:solidFill>
                <a:latin typeface="Verdana"/>
                <a:cs typeface="Verdana"/>
              </a:rPr>
              <a:t>a</a:t>
            </a:r>
            <a:r>
              <a:rPr sz="1200" spc="-50" dirty="0">
                <a:solidFill>
                  <a:srgbClr val="01050E"/>
                </a:solidFill>
                <a:latin typeface="Verdana"/>
                <a:cs typeface="Verdana"/>
              </a:rPr>
              <a:t> </a:t>
            </a:r>
            <a:r>
              <a:rPr sz="1200" spc="-10" dirty="0">
                <a:solidFill>
                  <a:srgbClr val="01050E"/>
                </a:solidFill>
                <a:latin typeface="Verdana"/>
                <a:cs typeface="Verdana"/>
              </a:rPr>
              <a:t>constant</a:t>
            </a:r>
            <a:r>
              <a:rPr sz="1200" spc="-40" dirty="0">
                <a:solidFill>
                  <a:srgbClr val="01050E"/>
                </a:solidFill>
                <a:latin typeface="Verdana"/>
                <a:cs typeface="Verdana"/>
              </a:rPr>
              <a:t> </a:t>
            </a:r>
            <a:r>
              <a:rPr sz="1200" spc="-30" dirty="0">
                <a:solidFill>
                  <a:srgbClr val="01050E"/>
                </a:solidFill>
                <a:latin typeface="Verdana"/>
                <a:cs typeface="Verdana"/>
              </a:rPr>
              <a:t>process</a:t>
            </a:r>
            <a:r>
              <a:rPr sz="1200" spc="-70" dirty="0">
                <a:solidFill>
                  <a:srgbClr val="01050E"/>
                </a:solidFill>
                <a:latin typeface="Verdana"/>
                <a:cs typeface="Verdana"/>
              </a:rPr>
              <a:t> </a:t>
            </a:r>
            <a:r>
              <a:rPr sz="1200" dirty="0">
                <a:solidFill>
                  <a:srgbClr val="01050E"/>
                </a:solidFill>
                <a:latin typeface="Verdana"/>
                <a:cs typeface="Verdana"/>
              </a:rPr>
              <a:t>to</a:t>
            </a:r>
            <a:r>
              <a:rPr sz="1200" spc="-50" dirty="0">
                <a:solidFill>
                  <a:srgbClr val="01050E"/>
                </a:solidFill>
                <a:latin typeface="Verdana"/>
                <a:cs typeface="Verdana"/>
              </a:rPr>
              <a:t> </a:t>
            </a:r>
            <a:r>
              <a:rPr sz="1200" dirty="0">
                <a:solidFill>
                  <a:srgbClr val="01050E"/>
                </a:solidFill>
                <a:latin typeface="Verdana"/>
                <a:cs typeface="Verdana"/>
              </a:rPr>
              <a:t>create</a:t>
            </a:r>
            <a:r>
              <a:rPr sz="1200" spc="-50" dirty="0">
                <a:solidFill>
                  <a:srgbClr val="01050E"/>
                </a:solidFill>
                <a:latin typeface="Verdana"/>
                <a:cs typeface="Verdana"/>
              </a:rPr>
              <a:t> </a:t>
            </a:r>
            <a:r>
              <a:rPr sz="1200" spc="-10" dirty="0">
                <a:solidFill>
                  <a:srgbClr val="01050E"/>
                </a:solidFill>
                <a:latin typeface="Verdana"/>
                <a:cs typeface="Verdana"/>
              </a:rPr>
              <a:t>rough </a:t>
            </a:r>
            <a:r>
              <a:rPr sz="1200" spc="-55" dirty="0">
                <a:solidFill>
                  <a:srgbClr val="01050E"/>
                </a:solidFill>
                <a:latin typeface="Verdana"/>
                <a:cs typeface="Verdana"/>
              </a:rPr>
              <a:t>wireframes,</a:t>
            </a:r>
            <a:r>
              <a:rPr sz="1200" spc="-90" dirty="0">
                <a:solidFill>
                  <a:srgbClr val="01050E"/>
                </a:solidFill>
                <a:latin typeface="Verdana"/>
                <a:cs typeface="Verdana"/>
              </a:rPr>
              <a:t> </a:t>
            </a:r>
            <a:r>
              <a:rPr sz="1200" spc="-50" dirty="0">
                <a:solidFill>
                  <a:srgbClr val="01050E"/>
                </a:solidFill>
                <a:latin typeface="Verdana"/>
                <a:cs typeface="Verdana"/>
              </a:rPr>
              <a:t>or</a:t>
            </a:r>
            <a:r>
              <a:rPr sz="1200" spc="-65" dirty="0">
                <a:solidFill>
                  <a:srgbClr val="01050E"/>
                </a:solidFill>
                <a:latin typeface="Verdana"/>
                <a:cs typeface="Verdana"/>
              </a:rPr>
              <a:t> </a:t>
            </a:r>
            <a:r>
              <a:rPr sz="1200" spc="-110" dirty="0">
                <a:solidFill>
                  <a:srgbClr val="01050E"/>
                </a:solidFill>
                <a:latin typeface="Verdana"/>
                <a:cs typeface="Verdana"/>
              </a:rPr>
              <a:t>UX</a:t>
            </a:r>
            <a:r>
              <a:rPr sz="1200" spc="-45" dirty="0">
                <a:solidFill>
                  <a:srgbClr val="01050E"/>
                </a:solidFill>
                <a:latin typeface="Verdana"/>
                <a:cs typeface="Verdana"/>
              </a:rPr>
              <a:t> </a:t>
            </a:r>
            <a:r>
              <a:rPr sz="1200" spc="-50" dirty="0">
                <a:solidFill>
                  <a:srgbClr val="01050E"/>
                </a:solidFill>
                <a:latin typeface="Verdana"/>
                <a:cs typeface="Verdana"/>
              </a:rPr>
              <a:t>sketches,</a:t>
            </a:r>
            <a:r>
              <a:rPr sz="1200" spc="-65" dirty="0">
                <a:solidFill>
                  <a:srgbClr val="01050E"/>
                </a:solidFill>
                <a:latin typeface="Verdana"/>
                <a:cs typeface="Verdana"/>
              </a:rPr>
              <a:t> </a:t>
            </a:r>
            <a:r>
              <a:rPr sz="1200" spc="-50" dirty="0">
                <a:solidFill>
                  <a:srgbClr val="01050E"/>
                </a:solidFill>
                <a:latin typeface="Verdana"/>
                <a:cs typeface="Verdana"/>
              </a:rPr>
              <a:t>for</a:t>
            </a:r>
            <a:r>
              <a:rPr sz="1200" spc="-65" dirty="0">
                <a:solidFill>
                  <a:srgbClr val="01050E"/>
                </a:solidFill>
                <a:latin typeface="Verdana"/>
                <a:cs typeface="Verdana"/>
              </a:rPr>
              <a:t> </a:t>
            </a:r>
            <a:r>
              <a:rPr sz="1200" spc="-50" dirty="0">
                <a:solidFill>
                  <a:srgbClr val="01050E"/>
                </a:solidFill>
                <a:latin typeface="Verdana"/>
                <a:cs typeface="Verdana"/>
              </a:rPr>
              <a:t>key</a:t>
            </a:r>
            <a:r>
              <a:rPr sz="1200" spc="-75" dirty="0">
                <a:solidFill>
                  <a:srgbClr val="01050E"/>
                </a:solidFill>
                <a:latin typeface="Verdana"/>
                <a:cs typeface="Verdana"/>
              </a:rPr>
              <a:t> </a:t>
            </a:r>
            <a:r>
              <a:rPr sz="1200" spc="-10" dirty="0">
                <a:solidFill>
                  <a:srgbClr val="01050E"/>
                </a:solidFill>
                <a:latin typeface="Verdana"/>
                <a:cs typeface="Verdana"/>
              </a:rPr>
              <a:t>views.</a:t>
            </a:r>
            <a:endParaRPr sz="1200" dirty="0">
              <a:latin typeface="Verdana"/>
              <a:cs typeface="Verdana"/>
            </a:endParaRPr>
          </a:p>
        </p:txBody>
      </p:sp>
      <p:sp>
        <p:nvSpPr>
          <p:cNvPr id="14" name="object 14"/>
          <p:cNvSpPr/>
          <p:nvPr/>
        </p:nvSpPr>
        <p:spPr>
          <a:xfrm>
            <a:off x="685800" y="1752600"/>
            <a:ext cx="2845435" cy="752475"/>
          </a:xfrm>
          <a:custGeom>
            <a:avLst/>
            <a:gdLst/>
            <a:ahLst/>
            <a:cxnLst/>
            <a:rect l="l" t="t" r="r" b="b"/>
            <a:pathLst>
              <a:path w="2845435" h="752475">
                <a:moveTo>
                  <a:pt x="2699004" y="0"/>
                </a:moveTo>
                <a:lnTo>
                  <a:pt x="146265" y="0"/>
                </a:lnTo>
                <a:lnTo>
                  <a:pt x="100032" y="6391"/>
                </a:lnTo>
                <a:lnTo>
                  <a:pt x="59881" y="24188"/>
                </a:lnTo>
                <a:lnTo>
                  <a:pt x="28219" y="51325"/>
                </a:lnTo>
                <a:lnTo>
                  <a:pt x="7456" y="85734"/>
                </a:lnTo>
                <a:lnTo>
                  <a:pt x="0" y="125349"/>
                </a:lnTo>
                <a:lnTo>
                  <a:pt x="0" y="626745"/>
                </a:lnTo>
                <a:lnTo>
                  <a:pt x="7456" y="666359"/>
                </a:lnTo>
                <a:lnTo>
                  <a:pt x="28219" y="700768"/>
                </a:lnTo>
                <a:lnTo>
                  <a:pt x="59881" y="727905"/>
                </a:lnTo>
                <a:lnTo>
                  <a:pt x="100032" y="745702"/>
                </a:lnTo>
                <a:lnTo>
                  <a:pt x="146265" y="752094"/>
                </a:lnTo>
                <a:lnTo>
                  <a:pt x="2699004" y="752094"/>
                </a:lnTo>
                <a:lnTo>
                  <a:pt x="2745236" y="745702"/>
                </a:lnTo>
                <a:lnTo>
                  <a:pt x="2785396" y="727905"/>
                </a:lnTo>
                <a:lnTo>
                  <a:pt x="2817071" y="700768"/>
                </a:lnTo>
                <a:lnTo>
                  <a:pt x="2837846" y="666359"/>
                </a:lnTo>
                <a:lnTo>
                  <a:pt x="2845308" y="626745"/>
                </a:lnTo>
                <a:lnTo>
                  <a:pt x="2845308" y="125349"/>
                </a:lnTo>
                <a:lnTo>
                  <a:pt x="2837846" y="85734"/>
                </a:lnTo>
                <a:lnTo>
                  <a:pt x="2817071" y="51325"/>
                </a:lnTo>
                <a:lnTo>
                  <a:pt x="2785396" y="24188"/>
                </a:lnTo>
                <a:lnTo>
                  <a:pt x="2745236" y="6391"/>
                </a:lnTo>
                <a:lnTo>
                  <a:pt x="2699004" y="0"/>
                </a:lnTo>
                <a:close/>
              </a:path>
            </a:pathLst>
          </a:custGeom>
          <a:solidFill>
            <a:srgbClr val="FFFF99"/>
          </a:solidFill>
        </p:spPr>
        <p:txBody>
          <a:bodyPr wrap="square" lIns="0" tIns="0" rIns="0" bIns="0" rtlCol="0"/>
          <a:lstStyle/>
          <a:p>
            <a:endParaRPr/>
          </a:p>
        </p:txBody>
      </p:sp>
      <p:sp>
        <p:nvSpPr>
          <p:cNvPr id="15" name="object 15"/>
          <p:cNvSpPr txBox="1"/>
          <p:nvPr/>
        </p:nvSpPr>
        <p:spPr>
          <a:xfrm>
            <a:off x="1186941" y="1837944"/>
            <a:ext cx="1845310" cy="544830"/>
          </a:xfrm>
          <a:prstGeom prst="rect">
            <a:avLst/>
          </a:prstGeom>
        </p:spPr>
        <p:txBody>
          <a:bodyPr vert="horz" wrap="square" lIns="0" tIns="45085" rIns="0" bIns="0" rtlCol="0">
            <a:spAutoFit/>
          </a:bodyPr>
          <a:lstStyle/>
          <a:p>
            <a:pPr marL="546735" marR="5080" indent="-534670">
              <a:lnSpc>
                <a:spcPts val="1930"/>
              </a:lnSpc>
              <a:spcBef>
                <a:spcPts val="355"/>
              </a:spcBef>
            </a:pPr>
            <a:r>
              <a:rPr sz="1800" b="1" spc="-250" dirty="0">
                <a:solidFill>
                  <a:srgbClr val="01050E"/>
                </a:solidFill>
                <a:latin typeface="Verdana"/>
                <a:cs typeface="Verdana"/>
              </a:rPr>
              <a:t>UX</a:t>
            </a:r>
            <a:r>
              <a:rPr sz="1800" b="1" spc="-110" dirty="0">
                <a:solidFill>
                  <a:srgbClr val="01050E"/>
                </a:solidFill>
                <a:latin typeface="Verdana"/>
                <a:cs typeface="Verdana"/>
              </a:rPr>
              <a:t> </a:t>
            </a:r>
            <a:r>
              <a:rPr sz="1800" b="1" spc="-185" dirty="0">
                <a:solidFill>
                  <a:srgbClr val="01050E"/>
                </a:solidFill>
                <a:latin typeface="Verdana"/>
                <a:cs typeface="Verdana"/>
              </a:rPr>
              <a:t>Planning</a:t>
            </a:r>
            <a:r>
              <a:rPr sz="1800" b="1" spc="-105" dirty="0">
                <a:solidFill>
                  <a:srgbClr val="01050E"/>
                </a:solidFill>
                <a:latin typeface="Verdana"/>
                <a:cs typeface="Verdana"/>
              </a:rPr>
              <a:t> </a:t>
            </a:r>
            <a:r>
              <a:rPr sz="1800" b="1" spc="-75" dirty="0">
                <a:solidFill>
                  <a:srgbClr val="01050E"/>
                </a:solidFill>
                <a:latin typeface="Verdana"/>
                <a:cs typeface="Verdana"/>
              </a:rPr>
              <a:t>and </a:t>
            </a:r>
            <a:r>
              <a:rPr sz="1800" b="1" spc="-25" dirty="0">
                <a:solidFill>
                  <a:srgbClr val="01050E"/>
                </a:solidFill>
                <a:latin typeface="Verdana"/>
                <a:cs typeface="Verdana"/>
              </a:rPr>
              <a:t>Design</a:t>
            </a:r>
            <a:endParaRPr sz="1800" dirty="0">
              <a:latin typeface="Verdana"/>
              <a:cs typeface="Verdana"/>
            </a:endParaRPr>
          </a:p>
        </p:txBody>
      </p:sp>
      <p:grpSp>
        <p:nvGrpSpPr>
          <p:cNvPr id="16" name="object 16"/>
          <p:cNvGrpSpPr/>
          <p:nvPr/>
        </p:nvGrpSpPr>
        <p:grpSpPr>
          <a:xfrm>
            <a:off x="3594989" y="2492375"/>
            <a:ext cx="4876800" cy="853440"/>
            <a:chOff x="3594989" y="2492375"/>
            <a:chExt cx="4876800" cy="853440"/>
          </a:xfrm>
        </p:grpSpPr>
        <p:sp>
          <p:nvSpPr>
            <p:cNvPr id="17" name="object 17"/>
            <p:cNvSpPr/>
            <p:nvPr/>
          </p:nvSpPr>
          <p:spPr>
            <a:xfrm>
              <a:off x="3607689" y="2505075"/>
              <a:ext cx="4851400" cy="828040"/>
            </a:xfrm>
            <a:custGeom>
              <a:avLst/>
              <a:gdLst/>
              <a:ahLst/>
              <a:cxnLst/>
              <a:rect l="l" t="t" r="r" b="b"/>
              <a:pathLst>
                <a:path w="4851400" h="828039">
                  <a:moveTo>
                    <a:pt x="4352163" y="0"/>
                  </a:moveTo>
                  <a:lnTo>
                    <a:pt x="4352163" y="103504"/>
                  </a:lnTo>
                  <a:lnTo>
                    <a:pt x="0" y="103504"/>
                  </a:lnTo>
                  <a:lnTo>
                    <a:pt x="0" y="724026"/>
                  </a:lnTo>
                  <a:lnTo>
                    <a:pt x="4352163" y="724026"/>
                  </a:lnTo>
                  <a:lnTo>
                    <a:pt x="4352163" y="827531"/>
                  </a:lnTo>
                  <a:lnTo>
                    <a:pt x="4850892" y="413765"/>
                  </a:lnTo>
                  <a:lnTo>
                    <a:pt x="4352163" y="0"/>
                  </a:lnTo>
                  <a:close/>
                </a:path>
              </a:pathLst>
            </a:custGeom>
            <a:solidFill>
              <a:srgbClr val="CCFF99">
                <a:alpha val="89802"/>
              </a:srgbClr>
            </a:solidFill>
          </p:spPr>
          <p:txBody>
            <a:bodyPr wrap="square" lIns="0" tIns="0" rIns="0" bIns="0" rtlCol="0"/>
            <a:lstStyle/>
            <a:p>
              <a:endParaRPr/>
            </a:p>
          </p:txBody>
        </p:sp>
        <p:sp>
          <p:nvSpPr>
            <p:cNvPr id="18" name="object 18"/>
            <p:cNvSpPr/>
            <p:nvPr/>
          </p:nvSpPr>
          <p:spPr>
            <a:xfrm>
              <a:off x="3607689" y="2505075"/>
              <a:ext cx="4851400" cy="828040"/>
            </a:xfrm>
            <a:custGeom>
              <a:avLst/>
              <a:gdLst/>
              <a:ahLst/>
              <a:cxnLst/>
              <a:rect l="l" t="t" r="r" b="b"/>
              <a:pathLst>
                <a:path w="4851400" h="828039">
                  <a:moveTo>
                    <a:pt x="0" y="103504"/>
                  </a:moveTo>
                  <a:lnTo>
                    <a:pt x="4352163" y="103504"/>
                  </a:lnTo>
                  <a:lnTo>
                    <a:pt x="4352163" y="0"/>
                  </a:lnTo>
                  <a:lnTo>
                    <a:pt x="4850892" y="413765"/>
                  </a:lnTo>
                  <a:lnTo>
                    <a:pt x="4352163" y="827531"/>
                  </a:lnTo>
                  <a:lnTo>
                    <a:pt x="4352163" y="724026"/>
                  </a:lnTo>
                  <a:lnTo>
                    <a:pt x="0" y="724026"/>
                  </a:lnTo>
                  <a:lnTo>
                    <a:pt x="0" y="103504"/>
                  </a:lnTo>
                  <a:close/>
                </a:path>
              </a:pathLst>
            </a:custGeom>
            <a:ln w="25146">
              <a:solidFill>
                <a:srgbClr val="CACFE1"/>
              </a:solidFill>
            </a:ln>
          </p:spPr>
          <p:txBody>
            <a:bodyPr wrap="square" lIns="0" tIns="0" rIns="0" bIns="0" rtlCol="0"/>
            <a:lstStyle/>
            <a:p>
              <a:endParaRPr/>
            </a:p>
          </p:txBody>
        </p:sp>
      </p:grpSp>
      <p:sp>
        <p:nvSpPr>
          <p:cNvPr id="19" name="object 19"/>
          <p:cNvSpPr txBox="1"/>
          <p:nvPr/>
        </p:nvSpPr>
        <p:spPr>
          <a:xfrm>
            <a:off x="3600703" y="2570734"/>
            <a:ext cx="4462780" cy="537845"/>
          </a:xfrm>
          <a:prstGeom prst="rect">
            <a:avLst/>
          </a:prstGeom>
        </p:spPr>
        <p:txBody>
          <a:bodyPr vert="horz" wrap="square" lIns="0" tIns="33020" rIns="0" bIns="0" rtlCol="0">
            <a:spAutoFit/>
          </a:bodyPr>
          <a:lstStyle/>
          <a:p>
            <a:pPr marL="12700" marR="5080">
              <a:lnSpc>
                <a:spcPts val="1300"/>
              </a:lnSpc>
              <a:spcBef>
                <a:spcPts val="260"/>
              </a:spcBef>
            </a:pPr>
            <a:r>
              <a:rPr sz="1200" dirty="0">
                <a:solidFill>
                  <a:srgbClr val="01050E"/>
                </a:solidFill>
                <a:latin typeface="Verdana"/>
                <a:cs typeface="Verdana"/>
              </a:rPr>
              <a:t>Keep</a:t>
            </a:r>
            <a:r>
              <a:rPr sz="1200" spc="-60" dirty="0">
                <a:solidFill>
                  <a:srgbClr val="01050E"/>
                </a:solidFill>
                <a:latin typeface="Verdana"/>
                <a:cs typeface="Verdana"/>
              </a:rPr>
              <a:t> </a:t>
            </a:r>
            <a:r>
              <a:rPr sz="1200" dirty="0">
                <a:solidFill>
                  <a:srgbClr val="01050E"/>
                </a:solidFill>
                <a:latin typeface="Verdana"/>
                <a:cs typeface="Verdana"/>
              </a:rPr>
              <a:t>content</a:t>
            </a:r>
            <a:r>
              <a:rPr sz="1200" spc="-20" dirty="0">
                <a:solidFill>
                  <a:srgbClr val="01050E"/>
                </a:solidFill>
                <a:latin typeface="Verdana"/>
                <a:cs typeface="Verdana"/>
              </a:rPr>
              <a:t> </a:t>
            </a:r>
            <a:r>
              <a:rPr sz="1200" dirty="0">
                <a:solidFill>
                  <a:srgbClr val="01050E"/>
                </a:solidFill>
                <a:latin typeface="Verdana"/>
                <a:cs typeface="Verdana"/>
              </a:rPr>
              <a:t>independent</a:t>
            </a:r>
            <a:r>
              <a:rPr sz="1200" spc="-45" dirty="0">
                <a:solidFill>
                  <a:srgbClr val="01050E"/>
                </a:solidFill>
                <a:latin typeface="Verdana"/>
                <a:cs typeface="Verdana"/>
              </a:rPr>
              <a:t> </a:t>
            </a:r>
            <a:r>
              <a:rPr sz="1200" spc="-55" dirty="0">
                <a:solidFill>
                  <a:srgbClr val="01050E"/>
                </a:solidFill>
                <a:latin typeface="Verdana"/>
                <a:cs typeface="Verdana"/>
              </a:rPr>
              <a:t>from</a:t>
            </a:r>
            <a:r>
              <a:rPr sz="1200" spc="-45" dirty="0">
                <a:solidFill>
                  <a:srgbClr val="01050E"/>
                </a:solidFill>
                <a:latin typeface="Verdana"/>
                <a:cs typeface="Verdana"/>
              </a:rPr>
              <a:t> </a:t>
            </a:r>
            <a:r>
              <a:rPr sz="1200" spc="-20" dirty="0">
                <a:solidFill>
                  <a:srgbClr val="01050E"/>
                </a:solidFill>
                <a:latin typeface="Verdana"/>
                <a:cs typeface="Verdana"/>
              </a:rPr>
              <a:t>design</a:t>
            </a:r>
            <a:r>
              <a:rPr sz="1200" spc="-40" dirty="0">
                <a:solidFill>
                  <a:srgbClr val="01050E"/>
                </a:solidFill>
                <a:latin typeface="Verdana"/>
                <a:cs typeface="Verdana"/>
              </a:rPr>
              <a:t> </a:t>
            </a:r>
            <a:r>
              <a:rPr sz="1200" spc="-55" dirty="0">
                <a:solidFill>
                  <a:srgbClr val="01050E"/>
                </a:solidFill>
                <a:latin typeface="Verdana"/>
                <a:cs typeface="Verdana"/>
              </a:rPr>
              <a:t>or</a:t>
            </a:r>
            <a:r>
              <a:rPr sz="1200" spc="-40" dirty="0">
                <a:solidFill>
                  <a:srgbClr val="01050E"/>
                </a:solidFill>
                <a:latin typeface="Verdana"/>
                <a:cs typeface="Verdana"/>
              </a:rPr>
              <a:t> </a:t>
            </a:r>
            <a:r>
              <a:rPr sz="1200" spc="-10" dirty="0">
                <a:solidFill>
                  <a:srgbClr val="01050E"/>
                </a:solidFill>
                <a:latin typeface="Verdana"/>
                <a:cs typeface="Verdana"/>
              </a:rPr>
              <a:t>presentation, analyze</a:t>
            </a:r>
            <a:r>
              <a:rPr sz="1200" spc="-45" dirty="0">
                <a:solidFill>
                  <a:srgbClr val="01050E"/>
                </a:solidFill>
                <a:latin typeface="Verdana"/>
                <a:cs typeface="Verdana"/>
              </a:rPr>
              <a:t> </a:t>
            </a:r>
            <a:r>
              <a:rPr sz="1200" spc="70" dirty="0">
                <a:solidFill>
                  <a:srgbClr val="01050E"/>
                </a:solidFill>
                <a:latin typeface="Verdana"/>
                <a:cs typeface="Verdana"/>
              </a:rPr>
              <a:t>each</a:t>
            </a:r>
            <a:r>
              <a:rPr sz="1200" spc="-45" dirty="0">
                <a:solidFill>
                  <a:srgbClr val="01050E"/>
                </a:solidFill>
                <a:latin typeface="Verdana"/>
                <a:cs typeface="Verdana"/>
              </a:rPr>
              <a:t> </a:t>
            </a:r>
            <a:r>
              <a:rPr sz="1200" dirty="0">
                <a:solidFill>
                  <a:srgbClr val="01050E"/>
                </a:solidFill>
                <a:latin typeface="Verdana"/>
                <a:cs typeface="Verdana"/>
              </a:rPr>
              <a:t>content</a:t>
            </a:r>
            <a:r>
              <a:rPr sz="1200" spc="-25" dirty="0">
                <a:solidFill>
                  <a:srgbClr val="01050E"/>
                </a:solidFill>
                <a:latin typeface="Verdana"/>
                <a:cs typeface="Verdana"/>
              </a:rPr>
              <a:t> </a:t>
            </a:r>
            <a:r>
              <a:rPr sz="1200" dirty="0">
                <a:solidFill>
                  <a:srgbClr val="01050E"/>
                </a:solidFill>
                <a:latin typeface="Verdana"/>
                <a:cs typeface="Verdana"/>
              </a:rPr>
              <a:t>area</a:t>
            </a:r>
            <a:r>
              <a:rPr sz="1200" spc="-35" dirty="0">
                <a:solidFill>
                  <a:srgbClr val="01050E"/>
                </a:solidFill>
                <a:latin typeface="Verdana"/>
                <a:cs typeface="Verdana"/>
              </a:rPr>
              <a:t> </a:t>
            </a:r>
            <a:r>
              <a:rPr sz="1200" spc="-60" dirty="0">
                <a:solidFill>
                  <a:srgbClr val="01050E"/>
                </a:solidFill>
                <a:latin typeface="Verdana"/>
                <a:cs typeface="Verdana"/>
              </a:rPr>
              <a:t>in </a:t>
            </a:r>
            <a:r>
              <a:rPr sz="1200" spc="-75" dirty="0">
                <a:solidFill>
                  <a:srgbClr val="01050E"/>
                </a:solidFill>
                <a:latin typeface="Verdana"/>
                <a:cs typeface="Verdana"/>
              </a:rPr>
              <a:t>priority</a:t>
            </a:r>
            <a:r>
              <a:rPr sz="1200" spc="-70" dirty="0">
                <a:solidFill>
                  <a:srgbClr val="01050E"/>
                </a:solidFill>
                <a:latin typeface="Verdana"/>
                <a:cs typeface="Verdana"/>
              </a:rPr>
              <a:t> </a:t>
            </a:r>
            <a:r>
              <a:rPr sz="1200" spc="-40" dirty="0">
                <a:solidFill>
                  <a:srgbClr val="01050E"/>
                </a:solidFill>
                <a:latin typeface="Verdana"/>
                <a:cs typeface="Verdana"/>
              </a:rPr>
              <a:t>order,</a:t>
            </a:r>
            <a:r>
              <a:rPr sz="1200" spc="-30" dirty="0">
                <a:solidFill>
                  <a:srgbClr val="01050E"/>
                </a:solidFill>
                <a:latin typeface="Verdana"/>
                <a:cs typeface="Verdana"/>
              </a:rPr>
              <a:t> </a:t>
            </a:r>
            <a:r>
              <a:rPr sz="1200" dirty="0">
                <a:solidFill>
                  <a:srgbClr val="01050E"/>
                </a:solidFill>
                <a:latin typeface="Verdana"/>
                <a:cs typeface="Verdana"/>
              </a:rPr>
              <a:t>and</a:t>
            </a:r>
            <a:r>
              <a:rPr sz="1200" spc="-30" dirty="0">
                <a:solidFill>
                  <a:srgbClr val="01050E"/>
                </a:solidFill>
                <a:latin typeface="Verdana"/>
                <a:cs typeface="Verdana"/>
              </a:rPr>
              <a:t> </a:t>
            </a:r>
            <a:r>
              <a:rPr sz="1200" spc="-40" dirty="0">
                <a:solidFill>
                  <a:srgbClr val="01050E"/>
                </a:solidFill>
                <a:latin typeface="Verdana"/>
                <a:cs typeface="Verdana"/>
              </a:rPr>
              <a:t>identify</a:t>
            </a:r>
            <a:r>
              <a:rPr sz="1200" spc="-60" dirty="0">
                <a:solidFill>
                  <a:srgbClr val="01050E"/>
                </a:solidFill>
                <a:latin typeface="Verdana"/>
                <a:cs typeface="Verdana"/>
              </a:rPr>
              <a:t> </a:t>
            </a:r>
            <a:r>
              <a:rPr sz="1200" spc="-25" dirty="0">
                <a:solidFill>
                  <a:srgbClr val="01050E"/>
                </a:solidFill>
                <a:latin typeface="Verdana"/>
                <a:cs typeface="Verdana"/>
              </a:rPr>
              <a:t>the </a:t>
            </a:r>
            <a:r>
              <a:rPr sz="1200" spc="-60" dirty="0">
                <a:solidFill>
                  <a:srgbClr val="01050E"/>
                </a:solidFill>
                <a:latin typeface="Verdana"/>
                <a:cs typeface="Verdana"/>
              </a:rPr>
              <a:t>most</a:t>
            </a:r>
            <a:r>
              <a:rPr sz="1200" spc="-50" dirty="0">
                <a:solidFill>
                  <a:srgbClr val="01050E"/>
                </a:solidFill>
                <a:latin typeface="Verdana"/>
                <a:cs typeface="Verdana"/>
              </a:rPr>
              <a:t> </a:t>
            </a:r>
            <a:r>
              <a:rPr sz="1200" spc="-35" dirty="0">
                <a:solidFill>
                  <a:srgbClr val="01050E"/>
                </a:solidFill>
                <a:latin typeface="Verdana"/>
                <a:cs typeface="Verdana"/>
              </a:rPr>
              <a:t>important </a:t>
            </a:r>
            <a:r>
              <a:rPr sz="1200" spc="-40" dirty="0">
                <a:solidFill>
                  <a:srgbClr val="01050E"/>
                </a:solidFill>
                <a:latin typeface="Verdana"/>
                <a:cs typeface="Verdana"/>
              </a:rPr>
              <a:t>messages</a:t>
            </a:r>
            <a:r>
              <a:rPr sz="1200" spc="-50" dirty="0">
                <a:solidFill>
                  <a:srgbClr val="01050E"/>
                </a:solidFill>
                <a:latin typeface="Verdana"/>
                <a:cs typeface="Verdana"/>
              </a:rPr>
              <a:t> </a:t>
            </a:r>
            <a:r>
              <a:rPr sz="1200" dirty="0">
                <a:solidFill>
                  <a:srgbClr val="01050E"/>
                </a:solidFill>
                <a:latin typeface="Verdana"/>
                <a:cs typeface="Verdana"/>
              </a:rPr>
              <a:t>to</a:t>
            </a:r>
            <a:r>
              <a:rPr sz="1200" spc="-45" dirty="0">
                <a:solidFill>
                  <a:srgbClr val="01050E"/>
                </a:solidFill>
                <a:latin typeface="Verdana"/>
                <a:cs typeface="Verdana"/>
              </a:rPr>
              <a:t> </a:t>
            </a:r>
            <a:r>
              <a:rPr sz="1200" dirty="0">
                <a:solidFill>
                  <a:srgbClr val="01050E"/>
                </a:solidFill>
                <a:latin typeface="Verdana"/>
                <a:cs typeface="Verdana"/>
              </a:rPr>
              <a:t>communicate</a:t>
            </a:r>
            <a:r>
              <a:rPr sz="1200" spc="-60" dirty="0">
                <a:solidFill>
                  <a:srgbClr val="01050E"/>
                </a:solidFill>
                <a:latin typeface="Verdana"/>
                <a:cs typeface="Verdana"/>
              </a:rPr>
              <a:t> </a:t>
            </a:r>
            <a:r>
              <a:rPr sz="1200" spc="-65" dirty="0">
                <a:solidFill>
                  <a:srgbClr val="01050E"/>
                </a:solidFill>
                <a:latin typeface="Verdana"/>
                <a:cs typeface="Verdana"/>
              </a:rPr>
              <a:t>in</a:t>
            </a:r>
            <a:r>
              <a:rPr sz="1200" spc="-45" dirty="0">
                <a:solidFill>
                  <a:srgbClr val="01050E"/>
                </a:solidFill>
                <a:latin typeface="Verdana"/>
                <a:cs typeface="Verdana"/>
              </a:rPr>
              <a:t> </a:t>
            </a:r>
            <a:r>
              <a:rPr sz="1200" spc="70" dirty="0">
                <a:solidFill>
                  <a:srgbClr val="01050E"/>
                </a:solidFill>
                <a:latin typeface="Verdana"/>
                <a:cs typeface="Verdana"/>
              </a:rPr>
              <a:t>each</a:t>
            </a:r>
            <a:r>
              <a:rPr sz="1200" spc="-45" dirty="0">
                <a:solidFill>
                  <a:srgbClr val="01050E"/>
                </a:solidFill>
                <a:latin typeface="Verdana"/>
                <a:cs typeface="Verdana"/>
              </a:rPr>
              <a:t> </a:t>
            </a:r>
            <a:r>
              <a:rPr sz="1200" spc="-10" dirty="0">
                <a:solidFill>
                  <a:srgbClr val="01050E"/>
                </a:solidFill>
                <a:latin typeface="Verdana"/>
                <a:cs typeface="Verdana"/>
              </a:rPr>
              <a:t>area.</a:t>
            </a:r>
            <a:endParaRPr sz="1200" dirty="0">
              <a:latin typeface="Verdana"/>
              <a:cs typeface="Verdana"/>
            </a:endParaRPr>
          </a:p>
        </p:txBody>
      </p:sp>
      <p:sp>
        <p:nvSpPr>
          <p:cNvPr id="20" name="object 20"/>
          <p:cNvSpPr/>
          <p:nvPr/>
        </p:nvSpPr>
        <p:spPr>
          <a:xfrm>
            <a:off x="685800" y="2580132"/>
            <a:ext cx="2845435" cy="752475"/>
          </a:xfrm>
          <a:custGeom>
            <a:avLst/>
            <a:gdLst/>
            <a:ahLst/>
            <a:cxnLst/>
            <a:rect l="l" t="t" r="r" b="b"/>
            <a:pathLst>
              <a:path w="2845435" h="752475">
                <a:moveTo>
                  <a:pt x="2699004" y="0"/>
                </a:moveTo>
                <a:lnTo>
                  <a:pt x="146265" y="0"/>
                </a:lnTo>
                <a:lnTo>
                  <a:pt x="100032" y="6391"/>
                </a:lnTo>
                <a:lnTo>
                  <a:pt x="59881" y="24188"/>
                </a:lnTo>
                <a:lnTo>
                  <a:pt x="28219" y="51325"/>
                </a:lnTo>
                <a:lnTo>
                  <a:pt x="7456" y="85734"/>
                </a:lnTo>
                <a:lnTo>
                  <a:pt x="0" y="125349"/>
                </a:lnTo>
                <a:lnTo>
                  <a:pt x="0" y="626745"/>
                </a:lnTo>
                <a:lnTo>
                  <a:pt x="7456" y="666359"/>
                </a:lnTo>
                <a:lnTo>
                  <a:pt x="28219" y="700768"/>
                </a:lnTo>
                <a:lnTo>
                  <a:pt x="59881" y="727905"/>
                </a:lnTo>
                <a:lnTo>
                  <a:pt x="100032" y="745702"/>
                </a:lnTo>
                <a:lnTo>
                  <a:pt x="146265" y="752094"/>
                </a:lnTo>
                <a:lnTo>
                  <a:pt x="2699004" y="752094"/>
                </a:lnTo>
                <a:lnTo>
                  <a:pt x="2745236" y="745702"/>
                </a:lnTo>
                <a:lnTo>
                  <a:pt x="2785396" y="727905"/>
                </a:lnTo>
                <a:lnTo>
                  <a:pt x="2817071" y="700768"/>
                </a:lnTo>
                <a:lnTo>
                  <a:pt x="2837846" y="666359"/>
                </a:lnTo>
                <a:lnTo>
                  <a:pt x="2845308" y="626745"/>
                </a:lnTo>
                <a:lnTo>
                  <a:pt x="2845308" y="125349"/>
                </a:lnTo>
                <a:lnTo>
                  <a:pt x="2837846" y="85734"/>
                </a:lnTo>
                <a:lnTo>
                  <a:pt x="2817071" y="51325"/>
                </a:lnTo>
                <a:lnTo>
                  <a:pt x="2785396" y="24188"/>
                </a:lnTo>
                <a:lnTo>
                  <a:pt x="2745236" y="6391"/>
                </a:lnTo>
                <a:lnTo>
                  <a:pt x="2699004" y="0"/>
                </a:lnTo>
                <a:close/>
              </a:path>
            </a:pathLst>
          </a:custGeom>
          <a:solidFill>
            <a:srgbClr val="FFFF99"/>
          </a:solidFill>
        </p:spPr>
        <p:txBody>
          <a:bodyPr wrap="square" lIns="0" tIns="0" rIns="0" bIns="0" rtlCol="0"/>
          <a:lstStyle/>
          <a:p>
            <a:endParaRPr/>
          </a:p>
        </p:txBody>
      </p:sp>
      <p:sp>
        <p:nvSpPr>
          <p:cNvPr id="21" name="object 21"/>
          <p:cNvSpPr txBox="1"/>
          <p:nvPr/>
        </p:nvSpPr>
        <p:spPr>
          <a:xfrm>
            <a:off x="1444497" y="2788158"/>
            <a:ext cx="1328420" cy="299720"/>
          </a:xfrm>
          <a:prstGeom prst="rect">
            <a:avLst/>
          </a:prstGeom>
        </p:spPr>
        <p:txBody>
          <a:bodyPr vert="horz" wrap="square" lIns="0" tIns="12700" rIns="0" bIns="0" rtlCol="0">
            <a:spAutoFit/>
          </a:bodyPr>
          <a:lstStyle/>
          <a:p>
            <a:pPr marL="12700">
              <a:lnSpc>
                <a:spcPct val="100000"/>
              </a:lnSpc>
              <a:spcBef>
                <a:spcPts val="100"/>
              </a:spcBef>
            </a:pPr>
            <a:r>
              <a:rPr sz="1800" b="1" spc="-135" dirty="0">
                <a:solidFill>
                  <a:srgbClr val="01050E"/>
                </a:solidFill>
                <a:latin typeface="Verdana"/>
                <a:cs typeface="Verdana"/>
              </a:rPr>
              <a:t>Page</a:t>
            </a:r>
            <a:r>
              <a:rPr sz="1800" b="1" spc="-90" dirty="0">
                <a:solidFill>
                  <a:srgbClr val="01050E"/>
                </a:solidFill>
                <a:latin typeface="Verdana"/>
                <a:cs typeface="Verdana"/>
              </a:rPr>
              <a:t> </a:t>
            </a:r>
            <a:r>
              <a:rPr sz="1800" b="1" spc="-170" dirty="0">
                <a:solidFill>
                  <a:srgbClr val="01050E"/>
                </a:solidFill>
                <a:latin typeface="Verdana"/>
                <a:cs typeface="Verdana"/>
              </a:rPr>
              <a:t>Table</a:t>
            </a:r>
            <a:r>
              <a:rPr sz="1800" spc="-170" dirty="0">
                <a:solidFill>
                  <a:srgbClr val="01050E"/>
                </a:solidFill>
                <a:latin typeface="Verdana"/>
                <a:cs typeface="Verdana"/>
              </a:rPr>
              <a:t>:</a:t>
            </a:r>
            <a:endParaRPr sz="1800" dirty="0">
              <a:latin typeface="Verdana"/>
              <a:cs typeface="Verdana"/>
            </a:endParaRPr>
          </a:p>
        </p:txBody>
      </p:sp>
      <p:grpSp>
        <p:nvGrpSpPr>
          <p:cNvPr id="22" name="object 22"/>
          <p:cNvGrpSpPr/>
          <p:nvPr/>
        </p:nvGrpSpPr>
        <p:grpSpPr>
          <a:xfrm>
            <a:off x="3594989" y="3394583"/>
            <a:ext cx="4876800" cy="777875"/>
            <a:chOff x="3594989" y="3394583"/>
            <a:chExt cx="4876800" cy="777875"/>
          </a:xfrm>
        </p:grpSpPr>
        <p:sp>
          <p:nvSpPr>
            <p:cNvPr id="23" name="object 23"/>
            <p:cNvSpPr/>
            <p:nvPr/>
          </p:nvSpPr>
          <p:spPr>
            <a:xfrm>
              <a:off x="3607689" y="3407283"/>
              <a:ext cx="4851400" cy="752475"/>
            </a:xfrm>
            <a:custGeom>
              <a:avLst/>
              <a:gdLst/>
              <a:ahLst/>
              <a:cxnLst/>
              <a:rect l="l" t="t" r="r" b="b"/>
              <a:pathLst>
                <a:path w="4851400" h="752475">
                  <a:moveTo>
                    <a:pt x="4352163" y="0"/>
                  </a:moveTo>
                  <a:lnTo>
                    <a:pt x="4352163" y="93979"/>
                  </a:lnTo>
                  <a:lnTo>
                    <a:pt x="0" y="93979"/>
                  </a:lnTo>
                  <a:lnTo>
                    <a:pt x="0" y="658113"/>
                  </a:lnTo>
                  <a:lnTo>
                    <a:pt x="4352163" y="658113"/>
                  </a:lnTo>
                  <a:lnTo>
                    <a:pt x="4352163" y="752093"/>
                  </a:lnTo>
                  <a:lnTo>
                    <a:pt x="4850892" y="376046"/>
                  </a:lnTo>
                  <a:lnTo>
                    <a:pt x="4352163" y="0"/>
                  </a:lnTo>
                  <a:close/>
                </a:path>
              </a:pathLst>
            </a:custGeom>
            <a:solidFill>
              <a:srgbClr val="CCFF99">
                <a:alpha val="89802"/>
              </a:srgbClr>
            </a:solidFill>
          </p:spPr>
          <p:txBody>
            <a:bodyPr wrap="square" lIns="0" tIns="0" rIns="0" bIns="0" rtlCol="0"/>
            <a:lstStyle/>
            <a:p>
              <a:endParaRPr/>
            </a:p>
          </p:txBody>
        </p:sp>
        <p:sp>
          <p:nvSpPr>
            <p:cNvPr id="24" name="object 24"/>
            <p:cNvSpPr/>
            <p:nvPr/>
          </p:nvSpPr>
          <p:spPr>
            <a:xfrm>
              <a:off x="3607689" y="3407283"/>
              <a:ext cx="4851400" cy="752475"/>
            </a:xfrm>
            <a:custGeom>
              <a:avLst/>
              <a:gdLst/>
              <a:ahLst/>
              <a:cxnLst/>
              <a:rect l="l" t="t" r="r" b="b"/>
              <a:pathLst>
                <a:path w="4851400" h="752475">
                  <a:moveTo>
                    <a:pt x="0" y="93979"/>
                  </a:moveTo>
                  <a:lnTo>
                    <a:pt x="4352163" y="93979"/>
                  </a:lnTo>
                  <a:lnTo>
                    <a:pt x="4352163" y="0"/>
                  </a:lnTo>
                  <a:lnTo>
                    <a:pt x="4850892" y="376046"/>
                  </a:lnTo>
                  <a:lnTo>
                    <a:pt x="4352163" y="752093"/>
                  </a:lnTo>
                  <a:lnTo>
                    <a:pt x="4352163" y="658113"/>
                  </a:lnTo>
                  <a:lnTo>
                    <a:pt x="0" y="658113"/>
                  </a:lnTo>
                  <a:lnTo>
                    <a:pt x="0" y="93979"/>
                  </a:lnTo>
                  <a:close/>
                </a:path>
              </a:pathLst>
            </a:custGeom>
            <a:ln w="25146">
              <a:solidFill>
                <a:srgbClr val="CACFE1"/>
              </a:solidFill>
            </a:ln>
          </p:spPr>
          <p:txBody>
            <a:bodyPr wrap="square" lIns="0" tIns="0" rIns="0" bIns="0" rtlCol="0"/>
            <a:lstStyle/>
            <a:p>
              <a:endParaRPr/>
            </a:p>
          </p:txBody>
        </p:sp>
      </p:grpSp>
      <p:sp>
        <p:nvSpPr>
          <p:cNvPr id="25" name="object 25"/>
          <p:cNvSpPr txBox="1"/>
          <p:nvPr/>
        </p:nvSpPr>
        <p:spPr>
          <a:xfrm>
            <a:off x="3600703" y="3473195"/>
            <a:ext cx="3836670" cy="373380"/>
          </a:xfrm>
          <a:prstGeom prst="rect">
            <a:avLst/>
          </a:prstGeom>
        </p:spPr>
        <p:txBody>
          <a:bodyPr vert="horz" wrap="square" lIns="0" tIns="33020" rIns="0" bIns="0" rtlCol="0">
            <a:spAutoFit/>
          </a:bodyPr>
          <a:lstStyle/>
          <a:p>
            <a:pPr marL="12700" marR="5080">
              <a:lnSpc>
                <a:spcPts val="1300"/>
              </a:lnSpc>
              <a:spcBef>
                <a:spcPts val="260"/>
              </a:spcBef>
            </a:pPr>
            <a:r>
              <a:rPr sz="1200" spc="-50" dirty="0">
                <a:solidFill>
                  <a:srgbClr val="01050E"/>
                </a:solidFill>
                <a:latin typeface="Verdana"/>
                <a:cs typeface="Verdana"/>
              </a:rPr>
              <a:t>Helps</a:t>
            </a:r>
            <a:r>
              <a:rPr sz="1200" spc="-85" dirty="0">
                <a:solidFill>
                  <a:srgbClr val="01050E"/>
                </a:solidFill>
                <a:latin typeface="Verdana"/>
                <a:cs typeface="Verdana"/>
              </a:rPr>
              <a:t> </a:t>
            </a:r>
            <a:r>
              <a:rPr sz="1200" spc="-65" dirty="0">
                <a:solidFill>
                  <a:srgbClr val="01050E"/>
                </a:solidFill>
                <a:latin typeface="Verdana"/>
                <a:cs typeface="Verdana"/>
              </a:rPr>
              <a:t>in</a:t>
            </a:r>
            <a:r>
              <a:rPr sz="1200" spc="-75" dirty="0">
                <a:solidFill>
                  <a:srgbClr val="01050E"/>
                </a:solidFill>
                <a:latin typeface="Verdana"/>
                <a:cs typeface="Verdana"/>
              </a:rPr>
              <a:t> </a:t>
            </a:r>
            <a:r>
              <a:rPr sz="1200" dirty="0">
                <a:solidFill>
                  <a:srgbClr val="01050E"/>
                </a:solidFill>
                <a:latin typeface="Verdana"/>
                <a:cs typeface="Verdana"/>
              </a:rPr>
              <a:t>creating</a:t>
            </a:r>
            <a:r>
              <a:rPr sz="1200" spc="-65" dirty="0">
                <a:solidFill>
                  <a:srgbClr val="01050E"/>
                </a:solidFill>
                <a:latin typeface="Verdana"/>
                <a:cs typeface="Verdana"/>
              </a:rPr>
              <a:t> </a:t>
            </a:r>
            <a:r>
              <a:rPr sz="1200" spc="-25" dirty="0">
                <a:solidFill>
                  <a:srgbClr val="01050E"/>
                </a:solidFill>
                <a:latin typeface="Verdana"/>
                <a:cs typeface="Verdana"/>
              </a:rPr>
              <a:t>rough</a:t>
            </a:r>
            <a:r>
              <a:rPr sz="1200" spc="-70" dirty="0">
                <a:solidFill>
                  <a:srgbClr val="01050E"/>
                </a:solidFill>
                <a:latin typeface="Verdana"/>
                <a:cs typeface="Verdana"/>
              </a:rPr>
              <a:t> </a:t>
            </a:r>
            <a:r>
              <a:rPr sz="1200" spc="-25" dirty="0">
                <a:solidFill>
                  <a:srgbClr val="01050E"/>
                </a:solidFill>
                <a:latin typeface="Verdana"/>
                <a:cs typeface="Verdana"/>
              </a:rPr>
              <a:t>greybox</a:t>
            </a:r>
            <a:r>
              <a:rPr sz="1200" spc="-75" dirty="0">
                <a:solidFill>
                  <a:srgbClr val="01050E"/>
                </a:solidFill>
                <a:latin typeface="Verdana"/>
                <a:cs typeface="Verdana"/>
              </a:rPr>
              <a:t> </a:t>
            </a:r>
            <a:r>
              <a:rPr sz="1200" spc="-90" dirty="0">
                <a:solidFill>
                  <a:srgbClr val="01050E"/>
                </a:solidFill>
                <a:latin typeface="Verdana"/>
                <a:cs typeface="Verdana"/>
              </a:rPr>
              <a:t>HTML</a:t>
            </a:r>
            <a:r>
              <a:rPr sz="1200" spc="-70" dirty="0">
                <a:solidFill>
                  <a:srgbClr val="01050E"/>
                </a:solidFill>
                <a:latin typeface="Verdana"/>
                <a:cs typeface="Verdana"/>
              </a:rPr>
              <a:t> </a:t>
            </a:r>
            <a:r>
              <a:rPr sz="1200" spc="-30" dirty="0">
                <a:solidFill>
                  <a:srgbClr val="01050E"/>
                </a:solidFill>
                <a:latin typeface="Verdana"/>
                <a:cs typeface="Verdana"/>
              </a:rPr>
              <a:t>prototypes</a:t>
            </a:r>
            <a:r>
              <a:rPr sz="1200" spc="-70" dirty="0">
                <a:solidFill>
                  <a:srgbClr val="01050E"/>
                </a:solidFill>
                <a:latin typeface="Verdana"/>
                <a:cs typeface="Verdana"/>
              </a:rPr>
              <a:t> </a:t>
            </a:r>
            <a:r>
              <a:rPr sz="1200" spc="-25" dirty="0">
                <a:solidFill>
                  <a:srgbClr val="01050E"/>
                </a:solidFill>
                <a:latin typeface="Verdana"/>
                <a:cs typeface="Verdana"/>
              </a:rPr>
              <a:t>to demonstrate</a:t>
            </a:r>
            <a:r>
              <a:rPr sz="1200" dirty="0">
                <a:solidFill>
                  <a:srgbClr val="01050E"/>
                </a:solidFill>
                <a:latin typeface="Verdana"/>
                <a:cs typeface="Verdana"/>
              </a:rPr>
              <a:t> </a:t>
            </a:r>
            <a:r>
              <a:rPr sz="1200" spc="-50" dirty="0">
                <a:solidFill>
                  <a:srgbClr val="01050E"/>
                </a:solidFill>
                <a:latin typeface="Verdana"/>
                <a:cs typeface="Verdana"/>
              </a:rPr>
              <a:t>responsive</a:t>
            </a:r>
            <a:r>
              <a:rPr sz="1200" spc="-15" dirty="0">
                <a:solidFill>
                  <a:srgbClr val="01050E"/>
                </a:solidFill>
                <a:latin typeface="Verdana"/>
                <a:cs typeface="Verdana"/>
              </a:rPr>
              <a:t> </a:t>
            </a:r>
            <a:r>
              <a:rPr sz="1200" spc="-25" dirty="0">
                <a:solidFill>
                  <a:srgbClr val="01050E"/>
                </a:solidFill>
                <a:latin typeface="Verdana"/>
                <a:cs typeface="Verdana"/>
              </a:rPr>
              <a:t>interaction</a:t>
            </a:r>
            <a:r>
              <a:rPr sz="1200" spc="-15" dirty="0">
                <a:solidFill>
                  <a:srgbClr val="01050E"/>
                </a:solidFill>
                <a:latin typeface="Verdana"/>
                <a:cs typeface="Verdana"/>
              </a:rPr>
              <a:t> </a:t>
            </a:r>
            <a:r>
              <a:rPr sz="1200" spc="-10" dirty="0">
                <a:solidFill>
                  <a:srgbClr val="01050E"/>
                </a:solidFill>
                <a:latin typeface="Verdana"/>
                <a:cs typeface="Verdana"/>
              </a:rPr>
              <a:t>patterns.</a:t>
            </a:r>
            <a:endParaRPr sz="1200" dirty="0">
              <a:latin typeface="Verdana"/>
              <a:cs typeface="Verdana"/>
            </a:endParaRPr>
          </a:p>
        </p:txBody>
      </p:sp>
      <p:sp>
        <p:nvSpPr>
          <p:cNvPr id="26" name="object 26"/>
          <p:cNvSpPr/>
          <p:nvPr/>
        </p:nvSpPr>
        <p:spPr>
          <a:xfrm>
            <a:off x="685800" y="3406902"/>
            <a:ext cx="2845435" cy="752475"/>
          </a:xfrm>
          <a:custGeom>
            <a:avLst/>
            <a:gdLst/>
            <a:ahLst/>
            <a:cxnLst/>
            <a:rect l="l" t="t" r="r" b="b"/>
            <a:pathLst>
              <a:path w="2845435" h="752475">
                <a:moveTo>
                  <a:pt x="2699004" y="0"/>
                </a:moveTo>
                <a:lnTo>
                  <a:pt x="146265" y="0"/>
                </a:lnTo>
                <a:lnTo>
                  <a:pt x="100032" y="6391"/>
                </a:lnTo>
                <a:lnTo>
                  <a:pt x="59881" y="24188"/>
                </a:lnTo>
                <a:lnTo>
                  <a:pt x="28219" y="51325"/>
                </a:lnTo>
                <a:lnTo>
                  <a:pt x="7456" y="85734"/>
                </a:lnTo>
                <a:lnTo>
                  <a:pt x="0" y="125349"/>
                </a:lnTo>
                <a:lnTo>
                  <a:pt x="0" y="626745"/>
                </a:lnTo>
                <a:lnTo>
                  <a:pt x="7456" y="666359"/>
                </a:lnTo>
                <a:lnTo>
                  <a:pt x="28219" y="700768"/>
                </a:lnTo>
                <a:lnTo>
                  <a:pt x="59881" y="727905"/>
                </a:lnTo>
                <a:lnTo>
                  <a:pt x="100032" y="745702"/>
                </a:lnTo>
                <a:lnTo>
                  <a:pt x="146265" y="752094"/>
                </a:lnTo>
                <a:lnTo>
                  <a:pt x="2699004" y="752094"/>
                </a:lnTo>
                <a:lnTo>
                  <a:pt x="2745236" y="745702"/>
                </a:lnTo>
                <a:lnTo>
                  <a:pt x="2785396" y="727905"/>
                </a:lnTo>
                <a:lnTo>
                  <a:pt x="2817071" y="700768"/>
                </a:lnTo>
                <a:lnTo>
                  <a:pt x="2837846" y="666359"/>
                </a:lnTo>
                <a:lnTo>
                  <a:pt x="2845308" y="626745"/>
                </a:lnTo>
                <a:lnTo>
                  <a:pt x="2845308" y="125349"/>
                </a:lnTo>
                <a:lnTo>
                  <a:pt x="2837846" y="85734"/>
                </a:lnTo>
                <a:lnTo>
                  <a:pt x="2817071" y="51325"/>
                </a:lnTo>
                <a:lnTo>
                  <a:pt x="2785396" y="24188"/>
                </a:lnTo>
                <a:lnTo>
                  <a:pt x="2745236" y="6391"/>
                </a:lnTo>
                <a:lnTo>
                  <a:pt x="2699004" y="0"/>
                </a:lnTo>
                <a:close/>
              </a:path>
            </a:pathLst>
          </a:custGeom>
          <a:solidFill>
            <a:srgbClr val="FFFF99"/>
          </a:solidFill>
        </p:spPr>
        <p:txBody>
          <a:bodyPr wrap="square" lIns="0" tIns="0" rIns="0" bIns="0" rtlCol="0"/>
          <a:lstStyle/>
          <a:p>
            <a:endParaRPr/>
          </a:p>
        </p:txBody>
      </p:sp>
      <p:sp>
        <p:nvSpPr>
          <p:cNvPr id="27" name="object 27"/>
          <p:cNvSpPr txBox="1"/>
          <p:nvPr/>
        </p:nvSpPr>
        <p:spPr>
          <a:xfrm>
            <a:off x="1061974" y="3615435"/>
            <a:ext cx="2093595" cy="299720"/>
          </a:xfrm>
          <a:prstGeom prst="rect">
            <a:avLst/>
          </a:prstGeom>
        </p:spPr>
        <p:txBody>
          <a:bodyPr vert="horz" wrap="square" lIns="0" tIns="12700" rIns="0" bIns="0" rtlCol="0">
            <a:spAutoFit/>
          </a:bodyPr>
          <a:lstStyle/>
          <a:p>
            <a:pPr marL="12700">
              <a:lnSpc>
                <a:spcPct val="100000"/>
              </a:lnSpc>
              <a:spcBef>
                <a:spcPts val="100"/>
              </a:spcBef>
            </a:pPr>
            <a:r>
              <a:rPr sz="1800" b="1" spc="-195" dirty="0">
                <a:solidFill>
                  <a:srgbClr val="01050E"/>
                </a:solidFill>
                <a:latin typeface="Verdana"/>
                <a:cs typeface="Verdana"/>
              </a:rPr>
              <a:t>Interaction</a:t>
            </a:r>
            <a:r>
              <a:rPr sz="1800" b="1" spc="-100" dirty="0">
                <a:solidFill>
                  <a:srgbClr val="01050E"/>
                </a:solidFill>
                <a:latin typeface="Verdana"/>
                <a:cs typeface="Verdana"/>
              </a:rPr>
              <a:t> </a:t>
            </a:r>
            <a:r>
              <a:rPr sz="1800" b="1" spc="-180" dirty="0">
                <a:solidFill>
                  <a:srgbClr val="01050E"/>
                </a:solidFill>
                <a:latin typeface="Verdana"/>
                <a:cs typeface="Verdana"/>
              </a:rPr>
              <a:t>Design</a:t>
            </a:r>
            <a:r>
              <a:rPr sz="1800" spc="-180" dirty="0">
                <a:solidFill>
                  <a:srgbClr val="01050E"/>
                </a:solidFill>
                <a:latin typeface="Verdana"/>
                <a:cs typeface="Verdana"/>
              </a:rPr>
              <a:t>:</a:t>
            </a:r>
            <a:endParaRPr sz="1800" dirty="0">
              <a:latin typeface="Verdana"/>
              <a:cs typeface="Verdana"/>
            </a:endParaRPr>
          </a:p>
        </p:txBody>
      </p:sp>
      <p:grpSp>
        <p:nvGrpSpPr>
          <p:cNvPr id="28" name="object 28"/>
          <p:cNvGrpSpPr/>
          <p:nvPr/>
        </p:nvGrpSpPr>
        <p:grpSpPr>
          <a:xfrm>
            <a:off x="3594989" y="4222115"/>
            <a:ext cx="4876800" cy="777875"/>
            <a:chOff x="3594989" y="4222115"/>
            <a:chExt cx="4876800" cy="777875"/>
          </a:xfrm>
        </p:grpSpPr>
        <p:sp>
          <p:nvSpPr>
            <p:cNvPr id="29" name="object 29"/>
            <p:cNvSpPr/>
            <p:nvPr/>
          </p:nvSpPr>
          <p:spPr>
            <a:xfrm>
              <a:off x="3607689" y="4234815"/>
              <a:ext cx="4851400" cy="752475"/>
            </a:xfrm>
            <a:custGeom>
              <a:avLst/>
              <a:gdLst/>
              <a:ahLst/>
              <a:cxnLst/>
              <a:rect l="l" t="t" r="r" b="b"/>
              <a:pathLst>
                <a:path w="4851400" h="752475">
                  <a:moveTo>
                    <a:pt x="4352163" y="0"/>
                  </a:moveTo>
                  <a:lnTo>
                    <a:pt x="4352163" y="93980"/>
                  </a:lnTo>
                  <a:lnTo>
                    <a:pt x="0" y="93980"/>
                  </a:lnTo>
                  <a:lnTo>
                    <a:pt x="0" y="658114"/>
                  </a:lnTo>
                  <a:lnTo>
                    <a:pt x="4352163" y="658114"/>
                  </a:lnTo>
                  <a:lnTo>
                    <a:pt x="4352163" y="752094"/>
                  </a:lnTo>
                  <a:lnTo>
                    <a:pt x="4850892" y="376047"/>
                  </a:lnTo>
                  <a:lnTo>
                    <a:pt x="4352163" y="0"/>
                  </a:lnTo>
                  <a:close/>
                </a:path>
              </a:pathLst>
            </a:custGeom>
            <a:solidFill>
              <a:srgbClr val="CCFF99">
                <a:alpha val="89802"/>
              </a:srgbClr>
            </a:solidFill>
          </p:spPr>
          <p:txBody>
            <a:bodyPr wrap="square" lIns="0" tIns="0" rIns="0" bIns="0" rtlCol="0"/>
            <a:lstStyle/>
            <a:p>
              <a:endParaRPr/>
            </a:p>
          </p:txBody>
        </p:sp>
        <p:sp>
          <p:nvSpPr>
            <p:cNvPr id="30" name="object 30"/>
            <p:cNvSpPr/>
            <p:nvPr/>
          </p:nvSpPr>
          <p:spPr>
            <a:xfrm>
              <a:off x="3607689" y="4234815"/>
              <a:ext cx="4851400" cy="752475"/>
            </a:xfrm>
            <a:custGeom>
              <a:avLst/>
              <a:gdLst/>
              <a:ahLst/>
              <a:cxnLst/>
              <a:rect l="l" t="t" r="r" b="b"/>
              <a:pathLst>
                <a:path w="4851400" h="752475">
                  <a:moveTo>
                    <a:pt x="0" y="93980"/>
                  </a:moveTo>
                  <a:lnTo>
                    <a:pt x="4352163" y="93980"/>
                  </a:lnTo>
                  <a:lnTo>
                    <a:pt x="4352163" y="0"/>
                  </a:lnTo>
                  <a:lnTo>
                    <a:pt x="4850892" y="376047"/>
                  </a:lnTo>
                  <a:lnTo>
                    <a:pt x="4352163" y="752094"/>
                  </a:lnTo>
                  <a:lnTo>
                    <a:pt x="4352163" y="658114"/>
                  </a:lnTo>
                  <a:lnTo>
                    <a:pt x="0" y="658114"/>
                  </a:lnTo>
                  <a:lnTo>
                    <a:pt x="0" y="93980"/>
                  </a:lnTo>
                  <a:close/>
                </a:path>
              </a:pathLst>
            </a:custGeom>
            <a:ln w="25146">
              <a:solidFill>
                <a:srgbClr val="CACFE1"/>
              </a:solidFill>
            </a:ln>
          </p:spPr>
          <p:txBody>
            <a:bodyPr wrap="square" lIns="0" tIns="0" rIns="0" bIns="0" rtlCol="0"/>
            <a:lstStyle/>
            <a:p>
              <a:endParaRPr/>
            </a:p>
          </p:txBody>
        </p:sp>
      </p:grpSp>
      <p:sp>
        <p:nvSpPr>
          <p:cNvPr id="31" name="object 31"/>
          <p:cNvSpPr txBox="1"/>
          <p:nvPr/>
        </p:nvSpPr>
        <p:spPr>
          <a:xfrm>
            <a:off x="3600703" y="4300473"/>
            <a:ext cx="4365625" cy="537845"/>
          </a:xfrm>
          <a:prstGeom prst="rect">
            <a:avLst/>
          </a:prstGeom>
        </p:spPr>
        <p:txBody>
          <a:bodyPr vert="horz" wrap="square" lIns="0" tIns="33019" rIns="0" bIns="0" rtlCol="0">
            <a:spAutoFit/>
          </a:bodyPr>
          <a:lstStyle/>
          <a:p>
            <a:pPr marL="12700" marR="5080">
              <a:lnSpc>
                <a:spcPts val="1300"/>
              </a:lnSpc>
              <a:spcBef>
                <a:spcPts val="259"/>
              </a:spcBef>
            </a:pPr>
            <a:r>
              <a:rPr sz="1200" spc="-50" dirty="0">
                <a:solidFill>
                  <a:srgbClr val="01050E"/>
                </a:solidFill>
                <a:latin typeface="Verdana"/>
                <a:cs typeface="Verdana"/>
              </a:rPr>
              <a:t>Helps</a:t>
            </a:r>
            <a:r>
              <a:rPr sz="1200" spc="-45" dirty="0">
                <a:solidFill>
                  <a:srgbClr val="01050E"/>
                </a:solidFill>
                <a:latin typeface="Verdana"/>
                <a:cs typeface="Verdana"/>
              </a:rPr>
              <a:t> </a:t>
            </a:r>
            <a:r>
              <a:rPr sz="1200" dirty="0">
                <a:solidFill>
                  <a:srgbClr val="01050E"/>
                </a:solidFill>
                <a:latin typeface="Verdana"/>
                <a:cs typeface="Verdana"/>
              </a:rPr>
              <a:t>to</a:t>
            </a:r>
            <a:r>
              <a:rPr sz="1200" spc="-20" dirty="0">
                <a:solidFill>
                  <a:srgbClr val="01050E"/>
                </a:solidFill>
                <a:latin typeface="Verdana"/>
                <a:cs typeface="Verdana"/>
              </a:rPr>
              <a:t> </a:t>
            </a:r>
            <a:r>
              <a:rPr sz="1200" dirty="0">
                <a:solidFill>
                  <a:srgbClr val="01050E"/>
                </a:solidFill>
                <a:latin typeface="Verdana"/>
                <a:cs typeface="Verdana"/>
              </a:rPr>
              <a:t>create</a:t>
            </a:r>
            <a:r>
              <a:rPr sz="1200" spc="-20" dirty="0">
                <a:solidFill>
                  <a:srgbClr val="01050E"/>
                </a:solidFill>
                <a:latin typeface="Verdana"/>
                <a:cs typeface="Verdana"/>
              </a:rPr>
              <a:t> </a:t>
            </a:r>
            <a:r>
              <a:rPr sz="1200" spc="-30" dirty="0">
                <a:solidFill>
                  <a:srgbClr val="01050E"/>
                </a:solidFill>
                <a:latin typeface="Verdana"/>
                <a:cs typeface="Verdana"/>
              </a:rPr>
              <a:t>static</a:t>
            </a:r>
            <a:r>
              <a:rPr sz="1200" spc="-40" dirty="0">
                <a:solidFill>
                  <a:srgbClr val="01050E"/>
                </a:solidFill>
                <a:latin typeface="Verdana"/>
                <a:cs typeface="Verdana"/>
              </a:rPr>
              <a:t> </a:t>
            </a:r>
            <a:r>
              <a:rPr sz="1200" spc="-65" dirty="0">
                <a:solidFill>
                  <a:srgbClr val="01050E"/>
                </a:solidFill>
                <a:latin typeface="Verdana"/>
                <a:cs typeface="Verdana"/>
              </a:rPr>
              <a:t>visual</a:t>
            </a:r>
            <a:r>
              <a:rPr sz="1200" spc="-55" dirty="0">
                <a:solidFill>
                  <a:srgbClr val="01050E"/>
                </a:solidFill>
                <a:latin typeface="Verdana"/>
                <a:cs typeface="Verdana"/>
              </a:rPr>
              <a:t> </a:t>
            </a:r>
            <a:r>
              <a:rPr sz="1200" spc="-25" dirty="0">
                <a:solidFill>
                  <a:srgbClr val="01050E"/>
                </a:solidFill>
                <a:latin typeface="Verdana"/>
                <a:cs typeface="Verdana"/>
              </a:rPr>
              <a:t>mock-</a:t>
            </a:r>
            <a:r>
              <a:rPr sz="1200" spc="-65" dirty="0">
                <a:solidFill>
                  <a:srgbClr val="01050E"/>
                </a:solidFill>
                <a:latin typeface="Verdana"/>
                <a:cs typeface="Verdana"/>
              </a:rPr>
              <a:t>ups,</a:t>
            </a:r>
            <a:r>
              <a:rPr sz="1200" spc="-35" dirty="0">
                <a:solidFill>
                  <a:srgbClr val="01050E"/>
                </a:solidFill>
                <a:latin typeface="Verdana"/>
                <a:cs typeface="Verdana"/>
              </a:rPr>
              <a:t> </a:t>
            </a:r>
            <a:r>
              <a:rPr sz="1200" spc="-65" dirty="0">
                <a:solidFill>
                  <a:srgbClr val="01050E"/>
                </a:solidFill>
                <a:latin typeface="Verdana"/>
                <a:cs typeface="Verdana"/>
              </a:rPr>
              <a:t>browser-</a:t>
            </a:r>
            <a:r>
              <a:rPr sz="1200" spc="-10" dirty="0">
                <a:solidFill>
                  <a:srgbClr val="01050E"/>
                </a:solidFill>
                <a:latin typeface="Verdana"/>
                <a:cs typeface="Verdana"/>
              </a:rPr>
              <a:t>based </a:t>
            </a:r>
            <a:r>
              <a:rPr sz="1200" spc="-35" dirty="0">
                <a:solidFill>
                  <a:srgbClr val="01050E"/>
                </a:solidFill>
                <a:latin typeface="Verdana"/>
                <a:cs typeface="Verdana"/>
              </a:rPr>
              <a:t>prototypes,</a:t>
            </a:r>
            <a:r>
              <a:rPr sz="1200" spc="-45" dirty="0">
                <a:solidFill>
                  <a:srgbClr val="01050E"/>
                </a:solidFill>
                <a:latin typeface="Verdana"/>
                <a:cs typeface="Verdana"/>
              </a:rPr>
              <a:t> </a:t>
            </a:r>
            <a:r>
              <a:rPr sz="1200" dirty="0">
                <a:solidFill>
                  <a:srgbClr val="01050E"/>
                </a:solidFill>
                <a:latin typeface="Verdana"/>
                <a:cs typeface="Verdana"/>
              </a:rPr>
              <a:t>color</a:t>
            </a:r>
            <a:r>
              <a:rPr sz="1200" spc="-35" dirty="0">
                <a:solidFill>
                  <a:srgbClr val="01050E"/>
                </a:solidFill>
                <a:latin typeface="Verdana"/>
                <a:cs typeface="Verdana"/>
              </a:rPr>
              <a:t> </a:t>
            </a:r>
            <a:r>
              <a:rPr sz="1200" spc="-30" dirty="0">
                <a:solidFill>
                  <a:srgbClr val="01050E"/>
                </a:solidFill>
                <a:latin typeface="Verdana"/>
                <a:cs typeface="Verdana"/>
              </a:rPr>
              <a:t>palettes,</a:t>
            </a:r>
            <a:r>
              <a:rPr sz="1200" spc="-40" dirty="0">
                <a:solidFill>
                  <a:srgbClr val="01050E"/>
                </a:solidFill>
                <a:latin typeface="Verdana"/>
                <a:cs typeface="Verdana"/>
              </a:rPr>
              <a:t> </a:t>
            </a:r>
            <a:r>
              <a:rPr sz="1200" dirty="0">
                <a:solidFill>
                  <a:srgbClr val="01050E"/>
                </a:solidFill>
                <a:latin typeface="Verdana"/>
                <a:cs typeface="Verdana"/>
              </a:rPr>
              <a:t>and</a:t>
            </a:r>
            <a:r>
              <a:rPr sz="1200" spc="-25" dirty="0">
                <a:solidFill>
                  <a:srgbClr val="01050E"/>
                </a:solidFill>
                <a:latin typeface="Verdana"/>
                <a:cs typeface="Verdana"/>
              </a:rPr>
              <a:t> </a:t>
            </a:r>
            <a:r>
              <a:rPr sz="1200" spc="-20" dirty="0">
                <a:solidFill>
                  <a:srgbClr val="01050E"/>
                </a:solidFill>
                <a:latin typeface="Verdana"/>
                <a:cs typeface="Verdana"/>
              </a:rPr>
              <a:t>typography</a:t>
            </a:r>
            <a:r>
              <a:rPr sz="1200" spc="-35" dirty="0">
                <a:solidFill>
                  <a:srgbClr val="01050E"/>
                </a:solidFill>
                <a:latin typeface="Verdana"/>
                <a:cs typeface="Verdana"/>
              </a:rPr>
              <a:t> </a:t>
            </a:r>
            <a:r>
              <a:rPr sz="1200" spc="-25" dirty="0">
                <a:solidFill>
                  <a:srgbClr val="01050E"/>
                </a:solidFill>
                <a:latin typeface="Verdana"/>
                <a:cs typeface="Verdana"/>
              </a:rPr>
              <a:t>that</a:t>
            </a:r>
            <a:r>
              <a:rPr sz="1200" spc="-20" dirty="0">
                <a:solidFill>
                  <a:srgbClr val="01050E"/>
                </a:solidFill>
                <a:latin typeface="Verdana"/>
                <a:cs typeface="Verdana"/>
              </a:rPr>
              <a:t> </a:t>
            </a:r>
            <a:r>
              <a:rPr sz="1200" spc="-10" dirty="0">
                <a:solidFill>
                  <a:srgbClr val="01050E"/>
                </a:solidFill>
                <a:latin typeface="Verdana"/>
                <a:cs typeface="Verdana"/>
              </a:rPr>
              <a:t>give</a:t>
            </a:r>
            <a:r>
              <a:rPr sz="1200" spc="-50" dirty="0">
                <a:solidFill>
                  <a:srgbClr val="01050E"/>
                </a:solidFill>
                <a:latin typeface="Verdana"/>
                <a:cs typeface="Verdana"/>
              </a:rPr>
              <a:t> </a:t>
            </a:r>
            <a:r>
              <a:rPr sz="1200" spc="50" dirty="0">
                <a:solidFill>
                  <a:srgbClr val="01050E"/>
                </a:solidFill>
                <a:latin typeface="Verdana"/>
                <a:cs typeface="Verdana"/>
              </a:rPr>
              <a:t>each </a:t>
            </a:r>
            <a:r>
              <a:rPr sz="1200" spc="-70" dirty="0">
                <a:solidFill>
                  <a:srgbClr val="01050E"/>
                </a:solidFill>
                <a:latin typeface="Verdana"/>
                <a:cs typeface="Verdana"/>
              </a:rPr>
              <a:t>site</a:t>
            </a:r>
            <a:r>
              <a:rPr sz="1200" spc="-60" dirty="0">
                <a:solidFill>
                  <a:srgbClr val="01050E"/>
                </a:solidFill>
                <a:latin typeface="Verdana"/>
                <a:cs typeface="Verdana"/>
              </a:rPr>
              <a:t> </a:t>
            </a:r>
            <a:r>
              <a:rPr sz="1200" spc="90" dirty="0">
                <a:solidFill>
                  <a:srgbClr val="01050E"/>
                </a:solidFill>
                <a:latin typeface="Verdana"/>
                <a:cs typeface="Verdana"/>
              </a:rPr>
              <a:t>a</a:t>
            </a:r>
            <a:r>
              <a:rPr sz="1200" spc="-35" dirty="0">
                <a:solidFill>
                  <a:srgbClr val="01050E"/>
                </a:solidFill>
                <a:latin typeface="Verdana"/>
                <a:cs typeface="Verdana"/>
              </a:rPr>
              <a:t> </a:t>
            </a:r>
            <a:r>
              <a:rPr sz="1200" spc="-20" dirty="0">
                <a:solidFill>
                  <a:srgbClr val="01050E"/>
                </a:solidFill>
                <a:latin typeface="Verdana"/>
                <a:cs typeface="Verdana"/>
              </a:rPr>
              <a:t>unique</a:t>
            </a:r>
            <a:r>
              <a:rPr sz="1200" spc="-55" dirty="0">
                <a:solidFill>
                  <a:srgbClr val="01050E"/>
                </a:solidFill>
                <a:latin typeface="Verdana"/>
                <a:cs typeface="Verdana"/>
              </a:rPr>
              <a:t> </a:t>
            </a:r>
            <a:r>
              <a:rPr sz="1200" spc="-30" dirty="0">
                <a:solidFill>
                  <a:srgbClr val="01050E"/>
                </a:solidFill>
                <a:latin typeface="Verdana"/>
                <a:cs typeface="Verdana"/>
              </a:rPr>
              <a:t>look</a:t>
            </a:r>
            <a:r>
              <a:rPr sz="1200" spc="-45" dirty="0">
                <a:solidFill>
                  <a:srgbClr val="01050E"/>
                </a:solidFill>
                <a:latin typeface="Verdana"/>
                <a:cs typeface="Verdana"/>
              </a:rPr>
              <a:t> </a:t>
            </a:r>
            <a:r>
              <a:rPr sz="1200" dirty="0">
                <a:solidFill>
                  <a:srgbClr val="01050E"/>
                </a:solidFill>
                <a:latin typeface="Verdana"/>
                <a:cs typeface="Verdana"/>
              </a:rPr>
              <a:t>and</a:t>
            </a:r>
            <a:r>
              <a:rPr sz="1200" spc="-30" dirty="0">
                <a:solidFill>
                  <a:srgbClr val="01050E"/>
                </a:solidFill>
                <a:latin typeface="Verdana"/>
                <a:cs typeface="Verdana"/>
              </a:rPr>
              <a:t> </a:t>
            </a:r>
            <a:r>
              <a:rPr sz="1200" spc="-10" dirty="0">
                <a:solidFill>
                  <a:srgbClr val="01050E"/>
                </a:solidFill>
                <a:latin typeface="Verdana"/>
                <a:cs typeface="Verdana"/>
              </a:rPr>
              <a:t>feel.</a:t>
            </a:r>
            <a:endParaRPr sz="1200" dirty="0">
              <a:latin typeface="Verdana"/>
              <a:cs typeface="Verdana"/>
            </a:endParaRPr>
          </a:p>
        </p:txBody>
      </p:sp>
      <p:sp>
        <p:nvSpPr>
          <p:cNvPr id="32" name="object 32"/>
          <p:cNvSpPr/>
          <p:nvPr/>
        </p:nvSpPr>
        <p:spPr>
          <a:xfrm>
            <a:off x="685800" y="4234434"/>
            <a:ext cx="2845435" cy="752475"/>
          </a:xfrm>
          <a:custGeom>
            <a:avLst/>
            <a:gdLst/>
            <a:ahLst/>
            <a:cxnLst/>
            <a:rect l="l" t="t" r="r" b="b"/>
            <a:pathLst>
              <a:path w="2845435" h="752475">
                <a:moveTo>
                  <a:pt x="2699004" y="0"/>
                </a:moveTo>
                <a:lnTo>
                  <a:pt x="146265" y="0"/>
                </a:lnTo>
                <a:lnTo>
                  <a:pt x="100032" y="6391"/>
                </a:lnTo>
                <a:lnTo>
                  <a:pt x="59881" y="24188"/>
                </a:lnTo>
                <a:lnTo>
                  <a:pt x="28219" y="51325"/>
                </a:lnTo>
                <a:lnTo>
                  <a:pt x="7456" y="85734"/>
                </a:lnTo>
                <a:lnTo>
                  <a:pt x="0" y="125349"/>
                </a:lnTo>
                <a:lnTo>
                  <a:pt x="0" y="626745"/>
                </a:lnTo>
                <a:lnTo>
                  <a:pt x="7456" y="666359"/>
                </a:lnTo>
                <a:lnTo>
                  <a:pt x="28219" y="700768"/>
                </a:lnTo>
                <a:lnTo>
                  <a:pt x="59881" y="727905"/>
                </a:lnTo>
                <a:lnTo>
                  <a:pt x="100032" y="745702"/>
                </a:lnTo>
                <a:lnTo>
                  <a:pt x="146265" y="752094"/>
                </a:lnTo>
                <a:lnTo>
                  <a:pt x="2699004" y="752094"/>
                </a:lnTo>
                <a:lnTo>
                  <a:pt x="2745236" y="745702"/>
                </a:lnTo>
                <a:lnTo>
                  <a:pt x="2785396" y="727905"/>
                </a:lnTo>
                <a:lnTo>
                  <a:pt x="2817071" y="700768"/>
                </a:lnTo>
                <a:lnTo>
                  <a:pt x="2837846" y="666359"/>
                </a:lnTo>
                <a:lnTo>
                  <a:pt x="2845308" y="626745"/>
                </a:lnTo>
                <a:lnTo>
                  <a:pt x="2845308" y="125349"/>
                </a:lnTo>
                <a:lnTo>
                  <a:pt x="2837846" y="85734"/>
                </a:lnTo>
                <a:lnTo>
                  <a:pt x="2817071" y="51325"/>
                </a:lnTo>
                <a:lnTo>
                  <a:pt x="2785396" y="24188"/>
                </a:lnTo>
                <a:lnTo>
                  <a:pt x="2745236" y="6391"/>
                </a:lnTo>
                <a:lnTo>
                  <a:pt x="2699004" y="0"/>
                </a:lnTo>
                <a:close/>
              </a:path>
            </a:pathLst>
          </a:custGeom>
          <a:solidFill>
            <a:srgbClr val="FFFF99"/>
          </a:solidFill>
        </p:spPr>
        <p:txBody>
          <a:bodyPr wrap="square" lIns="0" tIns="0" rIns="0" bIns="0" rtlCol="0"/>
          <a:lstStyle/>
          <a:p>
            <a:endParaRPr/>
          </a:p>
        </p:txBody>
      </p:sp>
      <p:sp>
        <p:nvSpPr>
          <p:cNvPr id="33" name="object 33"/>
          <p:cNvSpPr txBox="1"/>
          <p:nvPr/>
        </p:nvSpPr>
        <p:spPr>
          <a:xfrm>
            <a:off x="1328166" y="4442714"/>
            <a:ext cx="1561465" cy="299720"/>
          </a:xfrm>
          <a:prstGeom prst="rect">
            <a:avLst/>
          </a:prstGeom>
        </p:spPr>
        <p:txBody>
          <a:bodyPr vert="horz" wrap="square" lIns="0" tIns="12700" rIns="0" bIns="0" rtlCol="0">
            <a:spAutoFit/>
          </a:bodyPr>
          <a:lstStyle/>
          <a:p>
            <a:pPr marL="12700">
              <a:lnSpc>
                <a:spcPct val="100000"/>
              </a:lnSpc>
              <a:spcBef>
                <a:spcPts val="100"/>
              </a:spcBef>
            </a:pPr>
            <a:r>
              <a:rPr sz="1800" b="1" spc="-165" dirty="0">
                <a:solidFill>
                  <a:srgbClr val="01050E"/>
                </a:solidFill>
                <a:latin typeface="Verdana"/>
                <a:cs typeface="Verdana"/>
              </a:rPr>
              <a:t>Visual</a:t>
            </a:r>
            <a:r>
              <a:rPr sz="1800" b="1" spc="-110" dirty="0">
                <a:solidFill>
                  <a:srgbClr val="01050E"/>
                </a:solidFill>
                <a:latin typeface="Verdana"/>
                <a:cs typeface="Verdana"/>
              </a:rPr>
              <a:t> </a:t>
            </a:r>
            <a:r>
              <a:rPr sz="1800" b="1" spc="-185" dirty="0">
                <a:solidFill>
                  <a:srgbClr val="01050E"/>
                </a:solidFill>
                <a:latin typeface="Verdana"/>
                <a:cs typeface="Verdana"/>
              </a:rPr>
              <a:t>Design</a:t>
            </a:r>
            <a:r>
              <a:rPr sz="1800" spc="-185" dirty="0">
                <a:solidFill>
                  <a:srgbClr val="01050E"/>
                </a:solidFill>
                <a:latin typeface="Verdana"/>
                <a:cs typeface="Verdana"/>
              </a:rPr>
              <a:t>:</a:t>
            </a:r>
            <a:endParaRPr sz="1800" dirty="0">
              <a:latin typeface="Verdana"/>
              <a:cs typeface="Verdana"/>
            </a:endParaRPr>
          </a:p>
        </p:txBody>
      </p:sp>
      <p:grpSp>
        <p:nvGrpSpPr>
          <p:cNvPr id="34" name="object 34"/>
          <p:cNvGrpSpPr/>
          <p:nvPr/>
        </p:nvGrpSpPr>
        <p:grpSpPr>
          <a:xfrm>
            <a:off x="3594989" y="5049646"/>
            <a:ext cx="4876800" cy="777875"/>
            <a:chOff x="3594989" y="5049646"/>
            <a:chExt cx="4876800" cy="777875"/>
          </a:xfrm>
        </p:grpSpPr>
        <p:sp>
          <p:nvSpPr>
            <p:cNvPr id="35" name="object 35"/>
            <p:cNvSpPr/>
            <p:nvPr/>
          </p:nvSpPr>
          <p:spPr>
            <a:xfrm>
              <a:off x="3607689" y="5062346"/>
              <a:ext cx="4851400" cy="752475"/>
            </a:xfrm>
            <a:custGeom>
              <a:avLst/>
              <a:gdLst/>
              <a:ahLst/>
              <a:cxnLst/>
              <a:rect l="l" t="t" r="r" b="b"/>
              <a:pathLst>
                <a:path w="4851400" h="752475">
                  <a:moveTo>
                    <a:pt x="4352163" y="0"/>
                  </a:moveTo>
                  <a:lnTo>
                    <a:pt x="4352163" y="93979"/>
                  </a:lnTo>
                  <a:lnTo>
                    <a:pt x="0" y="93979"/>
                  </a:lnTo>
                  <a:lnTo>
                    <a:pt x="0" y="658075"/>
                  </a:lnTo>
                  <a:lnTo>
                    <a:pt x="4352163" y="658075"/>
                  </a:lnTo>
                  <a:lnTo>
                    <a:pt x="4352163" y="752093"/>
                  </a:lnTo>
                  <a:lnTo>
                    <a:pt x="4850892" y="376046"/>
                  </a:lnTo>
                  <a:lnTo>
                    <a:pt x="4352163" y="0"/>
                  </a:lnTo>
                  <a:close/>
                </a:path>
              </a:pathLst>
            </a:custGeom>
            <a:solidFill>
              <a:srgbClr val="CCFF99">
                <a:alpha val="89802"/>
              </a:srgbClr>
            </a:solidFill>
          </p:spPr>
          <p:txBody>
            <a:bodyPr wrap="square" lIns="0" tIns="0" rIns="0" bIns="0" rtlCol="0"/>
            <a:lstStyle/>
            <a:p>
              <a:endParaRPr/>
            </a:p>
          </p:txBody>
        </p:sp>
        <p:sp>
          <p:nvSpPr>
            <p:cNvPr id="36" name="object 36"/>
            <p:cNvSpPr/>
            <p:nvPr/>
          </p:nvSpPr>
          <p:spPr>
            <a:xfrm>
              <a:off x="3607689" y="5062346"/>
              <a:ext cx="4851400" cy="752475"/>
            </a:xfrm>
            <a:custGeom>
              <a:avLst/>
              <a:gdLst/>
              <a:ahLst/>
              <a:cxnLst/>
              <a:rect l="l" t="t" r="r" b="b"/>
              <a:pathLst>
                <a:path w="4851400" h="752475">
                  <a:moveTo>
                    <a:pt x="0" y="93979"/>
                  </a:moveTo>
                  <a:lnTo>
                    <a:pt x="4352163" y="93979"/>
                  </a:lnTo>
                  <a:lnTo>
                    <a:pt x="4352163" y="0"/>
                  </a:lnTo>
                  <a:lnTo>
                    <a:pt x="4850892" y="376046"/>
                  </a:lnTo>
                  <a:lnTo>
                    <a:pt x="4352163" y="752093"/>
                  </a:lnTo>
                  <a:lnTo>
                    <a:pt x="4352163" y="658075"/>
                  </a:lnTo>
                  <a:lnTo>
                    <a:pt x="0" y="658075"/>
                  </a:lnTo>
                  <a:lnTo>
                    <a:pt x="0" y="93979"/>
                  </a:lnTo>
                  <a:close/>
                </a:path>
              </a:pathLst>
            </a:custGeom>
            <a:ln w="25146">
              <a:solidFill>
                <a:srgbClr val="CACFE1"/>
              </a:solidFill>
            </a:ln>
          </p:spPr>
          <p:txBody>
            <a:bodyPr wrap="square" lIns="0" tIns="0" rIns="0" bIns="0" rtlCol="0"/>
            <a:lstStyle/>
            <a:p>
              <a:endParaRPr/>
            </a:p>
          </p:txBody>
        </p:sp>
      </p:grpSp>
      <p:sp>
        <p:nvSpPr>
          <p:cNvPr id="37" name="object 37"/>
          <p:cNvSpPr txBox="1"/>
          <p:nvPr/>
        </p:nvSpPr>
        <p:spPr>
          <a:xfrm>
            <a:off x="3600703" y="5128005"/>
            <a:ext cx="4490085" cy="373380"/>
          </a:xfrm>
          <a:prstGeom prst="rect">
            <a:avLst/>
          </a:prstGeom>
        </p:spPr>
        <p:txBody>
          <a:bodyPr vert="horz" wrap="square" lIns="0" tIns="33019" rIns="0" bIns="0" rtlCol="0">
            <a:spAutoFit/>
          </a:bodyPr>
          <a:lstStyle/>
          <a:p>
            <a:pPr marL="12700" marR="5080">
              <a:lnSpc>
                <a:spcPts val="1300"/>
              </a:lnSpc>
              <a:spcBef>
                <a:spcPts val="259"/>
              </a:spcBef>
            </a:pPr>
            <a:r>
              <a:rPr sz="1200" spc="-50" dirty="0">
                <a:solidFill>
                  <a:srgbClr val="01050E"/>
                </a:solidFill>
                <a:latin typeface="Verdana"/>
                <a:cs typeface="Verdana"/>
              </a:rPr>
              <a:t>Helps</a:t>
            </a:r>
            <a:r>
              <a:rPr sz="1200" spc="-70" dirty="0">
                <a:solidFill>
                  <a:srgbClr val="01050E"/>
                </a:solidFill>
                <a:latin typeface="Verdana"/>
                <a:cs typeface="Verdana"/>
              </a:rPr>
              <a:t> </a:t>
            </a:r>
            <a:r>
              <a:rPr sz="1200" spc="-65" dirty="0">
                <a:solidFill>
                  <a:srgbClr val="01050E"/>
                </a:solidFill>
                <a:latin typeface="Verdana"/>
                <a:cs typeface="Verdana"/>
              </a:rPr>
              <a:t>in</a:t>
            </a:r>
            <a:r>
              <a:rPr sz="1200" spc="-55" dirty="0">
                <a:solidFill>
                  <a:srgbClr val="01050E"/>
                </a:solidFill>
                <a:latin typeface="Verdana"/>
                <a:cs typeface="Verdana"/>
              </a:rPr>
              <a:t> </a:t>
            </a:r>
            <a:r>
              <a:rPr sz="1200" dirty="0">
                <a:solidFill>
                  <a:srgbClr val="01050E"/>
                </a:solidFill>
                <a:latin typeface="Verdana"/>
                <a:cs typeface="Verdana"/>
              </a:rPr>
              <a:t>creating</a:t>
            </a:r>
            <a:r>
              <a:rPr sz="1200" spc="-55" dirty="0">
                <a:solidFill>
                  <a:srgbClr val="01050E"/>
                </a:solidFill>
                <a:latin typeface="Verdana"/>
                <a:cs typeface="Verdana"/>
              </a:rPr>
              <a:t> </a:t>
            </a:r>
            <a:r>
              <a:rPr sz="1200" spc="90" dirty="0">
                <a:solidFill>
                  <a:srgbClr val="01050E"/>
                </a:solidFill>
                <a:latin typeface="Verdana"/>
                <a:cs typeface="Verdana"/>
              </a:rPr>
              <a:t>a</a:t>
            </a:r>
            <a:r>
              <a:rPr sz="1200" spc="-45" dirty="0">
                <a:solidFill>
                  <a:srgbClr val="01050E"/>
                </a:solidFill>
                <a:latin typeface="Verdana"/>
                <a:cs typeface="Verdana"/>
              </a:rPr>
              <a:t> </a:t>
            </a:r>
            <a:r>
              <a:rPr sz="1200" spc="-70" dirty="0">
                <a:solidFill>
                  <a:srgbClr val="01050E"/>
                </a:solidFill>
                <a:latin typeface="Verdana"/>
                <a:cs typeface="Verdana"/>
              </a:rPr>
              <a:t>style</a:t>
            </a:r>
            <a:r>
              <a:rPr sz="1200" spc="-65" dirty="0">
                <a:solidFill>
                  <a:srgbClr val="01050E"/>
                </a:solidFill>
                <a:latin typeface="Verdana"/>
                <a:cs typeface="Verdana"/>
              </a:rPr>
              <a:t> </a:t>
            </a:r>
            <a:r>
              <a:rPr sz="1200" dirty="0">
                <a:solidFill>
                  <a:srgbClr val="01050E"/>
                </a:solidFill>
                <a:latin typeface="Verdana"/>
                <a:cs typeface="Verdana"/>
              </a:rPr>
              <a:t>guide</a:t>
            </a:r>
            <a:r>
              <a:rPr sz="1200" spc="-70" dirty="0">
                <a:solidFill>
                  <a:srgbClr val="01050E"/>
                </a:solidFill>
                <a:latin typeface="Verdana"/>
                <a:cs typeface="Verdana"/>
              </a:rPr>
              <a:t> </a:t>
            </a:r>
            <a:r>
              <a:rPr sz="1200" spc="-20" dirty="0">
                <a:solidFill>
                  <a:srgbClr val="01050E"/>
                </a:solidFill>
                <a:latin typeface="Verdana"/>
                <a:cs typeface="Verdana"/>
              </a:rPr>
              <a:t>that</a:t>
            </a:r>
            <a:r>
              <a:rPr sz="1200" spc="-40" dirty="0">
                <a:solidFill>
                  <a:srgbClr val="01050E"/>
                </a:solidFill>
                <a:latin typeface="Verdana"/>
                <a:cs typeface="Verdana"/>
              </a:rPr>
              <a:t> </a:t>
            </a:r>
            <a:r>
              <a:rPr sz="1200" spc="-70" dirty="0">
                <a:solidFill>
                  <a:srgbClr val="01050E"/>
                </a:solidFill>
                <a:latin typeface="Verdana"/>
                <a:cs typeface="Verdana"/>
              </a:rPr>
              <a:t>will</a:t>
            </a:r>
            <a:r>
              <a:rPr sz="1200" spc="-75" dirty="0">
                <a:solidFill>
                  <a:srgbClr val="01050E"/>
                </a:solidFill>
                <a:latin typeface="Verdana"/>
                <a:cs typeface="Verdana"/>
              </a:rPr>
              <a:t> </a:t>
            </a:r>
            <a:r>
              <a:rPr sz="1200" dirty="0">
                <a:solidFill>
                  <a:srgbClr val="01050E"/>
                </a:solidFill>
                <a:latin typeface="Verdana"/>
                <a:cs typeface="Verdana"/>
              </a:rPr>
              <a:t>document</a:t>
            </a:r>
            <a:r>
              <a:rPr sz="1200" spc="-45" dirty="0">
                <a:solidFill>
                  <a:srgbClr val="01050E"/>
                </a:solidFill>
                <a:latin typeface="Verdana"/>
                <a:cs typeface="Verdana"/>
              </a:rPr>
              <a:t> </a:t>
            </a:r>
            <a:r>
              <a:rPr sz="1200" spc="-10" dirty="0">
                <a:solidFill>
                  <a:srgbClr val="01050E"/>
                </a:solidFill>
                <a:latin typeface="Verdana"/>
                <a:cs typeface="Verdana"/>
              </a:rPr>
              <a:t>the</a:t>
            </a:r>
            <a:r>
              <a:rPr sz="1200" spc="-45" dirty="0">
                <a:solidFill>
                  <a:srgbClr val="01050E"/>
                </a:solidFill>
                <a:latin typeface="Verdana"/>
                <a:cs typeface="Verdana"/>
              </a:rPr>
              <a:t> </a:t>
            </a:r>
            <a:r>
              <a:rPr sz="1200" spc="-10" dirty="0">
                <a:solidFill>
                  <a:srgbClr val="01050E"/>
                </a:solidFill>
                <a:latin typeface="Verdana"/>
                <a:cs typeface="Verdana"/>
              </a:rPr>
              <a:t>design </a:t>
            </a:r>
            <a:r>
              <a:rPr sz="1200" spc="-80" dirty="0">
                <a:solidFill>
                  <a:srgbClr val="01050E"/>
                </a:solidFill>
                <a:latin typeface="Verdana"/>
                <a:cs typeface="Verdana"/>
              </a:rPr>
              <a:t>system</a:t>
            </a:r>
            <a:r>
              <a:rPr sz="1200" spc="-90" dirty="0">
                <a:solidFill>
                  <a:srgbClr val="01050E"/>
                </a:solidFill>
                <a:latin typeface="Verdana"/>
                <a:cs typeface="Verdana"/>
              </a:rPr>
              <a:t> </a:t>
            </a:r>
            <a:r>
              <a:rPr sz="1200" spc="-60" dirty="0">
                <a:solidFill>
                  <a:srgbClr val="01050E"/>
                </a:solidFill>
                <a:latin typeface="Verdana"/>
                <a:cs typeface="Verdana"/>
              </a:rPr>
              <a:t>so </a:t>
            </a:r>
            <a:r>
              <a:rPr sz="1200" spc="-25" dirty="0">
                <a:solidFill>
                  <a:srgbClr val="01050E"/>
                </a:solidFill>
                <a:latin typeface="Verdana"/>
                <a:cs typeface="Verdana"/>
              </a:rPr>
              <a:t>that</a:t>
            </a:r>
            <a:r>
              <a:rPr sz="1200" spc="-50" dirty="0">
                <a:solidFill>
                  <a:srgbClr val="01050E"/>
                </a:solidFill>
                <a:latin typeface="Verdana"/>
                <a:cs typeface="Verdana"/>
              </a:rPr>
              <a:t> </a:t>
            </a:r>
            <a:r>
              <a:rPr sz="1200" spc="-35" dirty="0">
                <a:solidFill>
                  <a:srgbClr val="01050E"/>
                </a:solidFill>
                <a:latin typeface="Verdana"/>
                <a:cs typeface="Verdana"/>
              </a:rPr>
              <a:t>they</a:t>
            </a:r>
            <a:r>
              <a:rPr sz="1200" spc="-70" dirty="0">
                <a:solidFill>
                  <a:srgbClr val="01050E"/>
                </a:solidFill>
                <a:latin typeface="Verdana"/>
                <a:cs typeface="Verdana"/>
              </a:rPr>
              <a:t> </a:t>
            </a:r>
            <a:r>
              <a:rPr sz="1200" spc="70" dirty="0">
                <a:solidFill>
                  <a:srgbClr val="01050E"/>
                </a:solidFill>
                <a:latin typeface="Verdana"/>
                <a:cs typeface="Verdana"/>
              </a:rPr>
              <a:t>can</a:t>
            </a:r>
            <a:r>
              <a:rPr sz="1200" spc="-55" dirty="0">
                <a:solidFill>
                  <a:srgbClr val="01050E"/>
                </a:solidFill>
                <a:latin typeface="Verdana"/>
                <a:cs typeface="Verdana"/>
              </a:rPr>
              <a:t> </a:t>
            </a:r>
            <a:r>
              <a:rPr sz="1200" spc="65" dirty="0">
                <a:solidFill>
                  <a:srgbClr val="01050E"/>
                </a:solidFill>
                <a:latin typeface="Verdana"/>
                <a:cs typeface="Verdana"/>
              </a:rPr>
              <a:t>be</a:t>
            </a:r>
            <a:r>
              <a:rPr sz="1200" spc="-75" dirty="0">
                <a:solidFill>
                  <a:srgbClr val="01050E"/>
                </a:solidFill>
                <a:latin typeface="Verdana"/>
                <a:cs typeface="Verdana"/>
              </a:rPr>
              <a:t> </a:t>
            </a:r>
            <a:r>
              <a:rPr sz="1200" spc="-40" dirty="0">
                <a:solidFill>
                  <a:srgbClr val="01050E"/>
                </a:solidFill>
                <a:latin typeface="Verdana"/>
                <a:cs typeface="Verdana"/>
              </a:rPr>
              <a:t>properly</a:t>
            </a:r>
            <a:r>
              <a:rPr sz="1200" spc="-85" dirty="0">
                <a:solidFill>
                  <a:srgbClr val="01050E"/>
                </a:solidFill>
                <a:latin typeface="Verdana"/>
                <a:cs typeface="Verdana"/>
              </a:rPr>
              <a:t> </a:t>
            </a:r>
            <a:r>
              <a:rPr sz="1200" spc="-10" dirty="0">
                <a:solidFill>
                  <a:srgbClr val="01050E"/>
                </a:solidFill>
                <a:latin typeface="Verdana"/>
                <a:cs typeface="Verdana"/>
              </a:rPr>
              <a:t>implemented.</a:t>
            </a:r>
            <a:endParaRPr sz="1200" dirty="0">
              <a:latin typeface="Verdana"/>
              <a:cs typeface="Verdana"/>
            </a:endParaRPr>
          </a:p>
        </p:txBody>
      </p:sp>
      <p:sp>
        <p:nvSpPr>
          <p:cNvPr id="38" name="object 38"/>
          <p:cNvSpPr/>
          <p:nvPr/>
        </p:nvSpPr>
        <p:spPr>
          <a:xfrm>
            <a:off x="685800" y="5061965"/>
            <a:ext cx="2845435" cy="752475"/>
          </a:xfrm>
          <a:custGeom>
            <a:avLst/>
            <a:gdLst/>
            <a:ahLst/>
            <a:cxnLst/>
            <a:rect l="l" t="t" r="r" b="b"/>
            <a:pathLst>
              <a:path w="2845435" h="752475">
                <a:moveTo>
                  <a:pt x="2699004" y="0"/>
                </a:moveTo>
                <a:lnTo>
                  <a:pt x="146265" y="0"/>
                </a:lnTo>
                <a:lnTo>
                  <a:pt x="100032" y="6391"/>
                </a:lnTo>
                <a:lnTo>
                  <a:pt x="59881" y="24188"/>
                </a:lnTo>
                <a:lnTo>
                  <a:pt x="28219" y="51325"/>
                </a:lnTo>
                <a:lnTo>
                  <a:pt x="7456" y="85734"/>
                </a:lnTo>
                <a:lnTo>
                  <a:pt x="0" y="125349"/>
                </a:lnTo>
                <a:lnTo>
                  <a:pt x="0" y="626745"/>
                </a:lnTo>
                <a:lnTo>
                  <a:pt x="7456" y="666364"/>
                </a:lnTo>
                <a:lnTo>
                  <a:pt x="28219" y="700774"/>
                </a:lnTo>
                <a:lnTo>
                  <a:pt x="59881" y="727908"/>
                </a:lnTo>
                <a:lnTo>
                  <a:pt x="100032" y="745703"/>
                </a:lnTo>
                <a:lnTo>
                  <a:pt x="146265" y="752094"/>
                </a:lnTo>
                <a:lnTo>
                  <a:pt x="2699004" y="752094"/>
                </a:lnTo>
                <a:lnTo>
                  <a:pt x="2745236" y="745703"/>
                </a:lnTo>
                <a:lnTo>
                  <a:pt x="2785396" y="727908"/>
                </a:lnTo>
                <a:lnTo>
                  <a:pt x="2817071" y="700774"/>
                </a:lnTo>
                <a:lnTo>
                  <a:pt x="2837846" y="666364"/>
                </a:lnTo>
                <a:lnTo>
                  <a:pt x="2845308" y="626745"/>
                </a:lnTo>
                <a:lnTo>
                  <a:pt x="2845308" y="125349"/>
                </a:lnTo>
                <a:lnTo>
                  <a:pt x="2837846" y="85734"/>
                </a:lnTo>
                <a:lnTo>
                  <a:pt x="2817071" y="51325"/>
                </a:lnTo>
                <a:lnTo>
                  <a:pt x="2785396" y="24188"/>
                </a:lnTo>
                <a:lnTo>
                  <a:pt x="2745236" y="6391"/>
                </a:lnTo>
                <a:lnTo>
                  <a:pt x="2699004" y="0"/>
                </a:lnTo>
                <a:close/>
              </a:path>
            </a:pathLst>
          </a:custGeom>
          <a:solidFill>
            <a:srgbClr val="FFFF99"/>
          </a:solidFill>
        </p:spPr>
        <p:txBody>
          <a:bodyPr wrap="square" lIns="0" tIns="0" rIns="0" bIns="0" rtlCol="0"/>
          <a:lstStyle/>
          <a:p>
            <a:endParaRPr/>
          </a:p>
        </p:txBody>
      </p:sp>
      <p:sp>
        <p:nvSpPr>
          <p:cNvPr id="39" name="object 39"/>
          <p:cNvSpPr txBox="1"/>
          <p:nvPr/>
        </p:nvSpPr>
        <p:spPr>
          <a:xfrm>
            <a:off x="1207516" y="5147564"/>
            <a:ext cx="1802764" cy="546100"/>
          </a:xfrm>
          <a:prstGeom prst="rect">
            <a:avLst/>
          </a:prstGeom>
        </p:spPr>
        <p:txBody>
          <a:bodyPr vert="horz" wrap="square" lIns="0" tIns="43815" rIns="0" bIns="0" rtlCol="0">
            <a:spAutoFit/>
          </a:bodyPr>
          <a:lstStyle/>
          <a:p>
            <a:pPr marL="12700" marR="5080" indent="49530">
              <a:lnSpc>
                <a:spcPts val="1939"/>
              </a:lnSpc>
              <a:spcBef>
                <a:spcPts val="345"/>
              </a:spcBef>
            </a:pPr>
            <a:r>
              <a:rPr sz="1800" b="1" spc="-140" dirty="0">
                <a:solidFill>
                  <a:srgbClr val="01050E"/>
                </a:solidFill>
                <a:latin typeface="Verdana"/>
                <a:cs typeface="Verdana"/>
              </a:rPr>
              <a:t>Guidelines</a:t>
            </a:r>
            <a:r>
              <a:rPr sz="1800" b="1" spc="-100" dirty="0">
                <a:solidFill>
                  <a:srgbClr val="01050E"/>
                </a:solidFill>
                <a:latin typeface="Verdana"/>
                <a:cs typeface="Verdana"/>
              </a:rPr>
              <a:t> </a:t>
            </a:r>
            <a:r>
              <a:rPr sz="1800" b="1" spc="-25" dirty="0">
                <a:solidFill>
                  <a:srgbClr val="01050E"/>
                </a:solidFill>
                <a:latin typeface="Verdana"/>
                <a:cs typeface="Verdana"/>
              </a:rPr>
              <a:t>and </a:t>
            </a:r>
            <a:r>
              <a:rPr sz="1800" b="1" spc="-175" dirty="0">
                <a:solidFill>
                  <a:srgbClr val="01050E"/>
                </a:solidFill>
                <a:latin typeface="Verdana"/>
                <a:cs typeface="Verdana"/>
              </a:rPr>
              <a:t>Documentation</a:t>
            </a:r>
            <a:r>
              <a:rPr sz="1800" spc="-175" dirty="0">
                <a:solidFill>
                  <a:srgbClr val="01050E"/>
                </a:solidFill>
                <a:latin typeface="Verdana"/>
                <a:cs typeface="Verdana"/>
              </a:rPr>
              <a:t>:</a:t>
            </a:r>
            <a:endParaRPr sz="1800" dirty="0">
              <a:latin typeface="Verdana"/>
              <a:cs typeface="Verdana"/>
            </a:endParaRPr>
          </a:p>
        </p:txBody>
      </p:sp>
      <p:sp>
        <p:nvSpPr>
          <p:cNvPr id="41" name="object 4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42" name="object 4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130" dirty="0"/>
              <a:t>RWD</a:t>
            </a:r>
            <a:r>
              <a:rPr spc="-150" dirty="0"/>
              <a:t> </a:t>
            </a:r>
            <a:r>
              <a:rPr spc="-95" dirty="0"/>
              <a:t>Workflow</a:t>
            </a:r>
            <a:r>
              <a:rPr spc="-160" dirty="0"/>
              <a:t> </a:t>
            </a:r>
            <a:r>
              <a:rPr spc="-295" dirty="0"/>
              <a:t>-</a:t>
            </a:r>
            <a:r>
              <a:rPr spc="-160" dirty="0"/>
              <a:t> </a:t>
            </a:r>
            <a:r>
              <a:rPr spc="-10" dirty="0"/>
              <a:t>Develop</a:t>
            </a:r>
          </a:p>
        </p:txBody>
      </p:sp>
      <p:sp>
        <p:nvSpPr>
          <p:cNvPr id="3" name="object 3"/>
          <p:cNvSpPr/>
          <p:nvPr/>
        </p:nvSpPr>
        <p:spPr>
          <a:xfrm>
            <a:off x="990980" y="2210180"/>
            <a:ext cx="3347720" cy="1043940"/>
          </a:xfrm>
          <a:custGeom>
            <a:avLst/>
            <a:gdLst/>
            <a:ahLst/>
            <a:cxnLst/>
            <a:rect l="l" t="t" r="r" b="b"/>
            <a:pathLst>
              <a:path w="3347720" h="1043939">
                <a:moveTo>
                  <a:pt x="0" y="1043939"/>
                </a:moveTo>
                <a:lnTo>
                  <a:pt x="3347466" y="1043939"/>
                </a:lnTo>
                <a:lnTo>
                  <a:pt x="3347466" y="0"/>
                </a:lnTo>
                <a:lnTo>
                  <a:pt x="0" y="0"/>
                </a:lnTo>
                <a:lnTo>
                  <a:pt x="0" y="1043939"/>
                </a:lnTo>
                <a:close/>
              </a:path>
            </a:pathLst>
          </a:custGeom>
          <a:ln w="25146">
            <a:solidFill>
              <a:srgbClr val="0342A9"/>
            </a:solidFill>
          </a:ln>
        </p:spPr>
        <p:txBody>
          <a:bodyPr wrap="square" lIns="0" tIns="0" rIns="0" bIns="0" rtlCol="0"/>
          <a:lstStyle/>
          <a:p>
            <a:endParaRPr/>
          </a:p>
        </p:txBody>
      </p:sp>
      <p:sp>
        <p:nvSpPr>
          <p:cNvPr id="4" name="object 4"/>
          <p:cNvSpPr txBox="1"/>
          <p:nvPr/>
        </p:nvSpPr>
        <p:spPr>
          <a:xfrm>
            <a:off x="990980" y="2210180"/>
            <a:ext cx="3347720" cy="1043940"/>
          </a:xfrm>
          <a:prstGeom prst="rect">
            <a:avLst/>
          </a:prstGeom>
          <a:solidFill>
            <a:srgbClr val="6F2F9F"/>
          </a:solidFill>
        </p:spPr>
        <p:txBody>
          <a:bodyPr vert="horz" wrap="square" lIns="0" tIns="55244" rIns="0" bIns="0" rtlCol="0">
            <a:spAutoFit/>
          </a:bodyPr>
          <a:lstStyle/>
          <a:p>
            <a:pPr>
              <a:lnSpc>
                <a:spcPct val="100000"/>
              </a:lnSpc>
              <a:spcBef>
                <a:spcPts val="434"/>
              </a:spcBef>
            </a:pPr>
            <a:endParaRPr sz="2000">
              <a:latin typeface="Times New Roman"/>
              <a:cs typeface="Times New Roman"/>
            </a:endParaRPr>
          </a:p>
          <a:p>
            <a:pPr marL="429259">
              <a:lnSpc>
                <a:spcPct val="100000"/>
              </a:lnSpc>
              <a:spcBef>
                <a:spcPts val="5"/>
              </a:spcBef>
            </a:pPr>
            <a:r>
              <a:rPr sz="2000" b="1" spc="-345" dirty="0">
                <a:solidFill>
                  <a:srgbClr val="FFFFFF"/>
                </a:solidFill>
                <a:latin typeface="Verdana"/>
                <a:cs typeface="Verdana"/>
              </a:rPr>
              <a:t>HTML</a:t>
            </a:r>
            <a:r>
              <a:rPr sz="2000" b="1" spc="-100" dirty="0">
                <a:solidFill>
                  <a:srgbClr val="FFFFFF"/>
                </a:solidFill>
                <a:latin typeface="Verdana"/>
                <a:cs typeface="Verdana"/>
              </a:rPr>
              <a:t> </a:t>
            </a:r>
            <a:r>
              <a:rPr sz="2000" b="1" spc="-245" dirty="0">
                <a:solidFill>
                  <a:srgbClr val="FFFFFF"/>
                </a:solidFill>
                <a:latin typeface="Verdana"/>
                <a:cs typeface="Verdana"/>
              </a:rPr>
              <a:t>or</a:t>
            </a:r>
            <a:r>
              <a:rPr sz="2000" b="1" spc="-100" dirty="0">
                <a:solidFill>
                  <a:srgbClr val="FFFFFF"/>
                </a:solidFill>
                <a:latin typeface="Verdana"/>
                <a:cs typeface="Verdana"/>
              </a:rPr>
              <a:t> </a:t>
            </a:r>
            <a:r>
              <a:rPr sz="2000" b="1" spc="-240" dirty="0">
                <a:solidFill>
                  <a:srgbClr val="FFFFFF"/>
                </a:solidFill>
                <a:latin typeface="Verdana"/>
                <a:cs typeface="Verdana"/>
              </a:rPr>
              <a:t>Theme</a:t>
            </a:r>
            <a:r>
              <a:rPr sz="2000" b="1" spc="-100" dirty="0">
                <a:solidFill>
                  <a:srgbClr val="FFFFFF"/>
                </a:solidFill>
                <a:latin typeface="Verdana"/>
                <a:cs typeface="Verdana"/>
              </a:rPr>
              <a:t> </a:t>
            </a:r>
            <a:r>
              <a:rPr sz="2000" b="1" spc="-20" dirty="0">
                <a:solidFill>
                  <a:srgbClr val="FFFFFF"/>
                </a:solidFill>
                <a:latin typeface="Verdana"/>
                <a:cs typeface="Verdana"/>
              </a:rPr>
              <a:t>Build</a:t>
            </a:r>
            <a:endParaRPr sz="2000">
              <a:latin typeface="Verdana"/>
              <a:cs typeface="Verdana"/>
            </a:endParaRPr>
          </a:p>
        </p:txBody>
      </p:sp>
      <p:sp>
        <p:nvSpPr>
          <p:cNvPr id="5" name="object 5"/>
          <p:cNvSpPr txBox="1"/>
          <p:nvPr/>
        </p:nvSpPr>
        <p:spPr>
          <a:xfrm>
            <a:off x="990980" y="3254121"/>
            <a:ext cx="3347720" cy="2289175"/>
          </a:xfrm>
          <a:prstGeom prst="rect">
            <a:avLst/>
          </a:prstGeom>
          <a:solidFill>
            <a:srgbClr val="9966FF">
              <a:alpha val="90194"/>
            </a:srgbClr>
          </a:solidFill>
          <a:ln w="25146">
            <a:solidFill>
              <a:srgbClr val="CACFE1"/>
            </a:solidFill>
          </a:ln>
        </p:spPr>
        <p:txBody>
          <a:bodyPr vert="horz" wrap="square" lIns="0" tIns="90170" rIns="0" bIns="0" rtlCol="0">
            <a:spAutoFit/>
          </a:bodyPr>
          <a:lstStyle/>
          <a:p>
            <a:pPr marL="95250" marR="235585">
              <a:lnSpc>
                <a:spcPct val="90000"/>
              </a:lnSpc>
              <a:spcBef>
                <a:spcPts val="710"/>
              </a:spcBef>
            </a:pPr>
            <a:r>
              <a:rPr sz="1800" spc="-10" dirty="0">
                <a:solidFill>
                  <a:srgbClr val="FFFFFF"/>
                </a:solidFill>
                <a:latin typeface="Verdana"/>
                <a:cs typeface="Verdana"/>
              </a:rPr>
              <a:t>Creates </a:t>
            </a:r>
            <a:r>
              <a:rPr sz="1800" spc="-20" dirty="0">
                <a:solidFill>
                  <a:srgbClr val="FFFFFF"/>
                </a:solidFill>
                <a:latin typeface="Verdana"/>
                <a:cs typeface="Verdana"/>
              </a:rPr>
              <a:t>HTML/CSS/JavaScript </a:t>
            </a:r>
            <a:r>
              <a:rPr sz="1800" spc="-50" dirty="0">
                <a:solidFill>
                  <a:srgbClr val="FFFFFF"/>
                </a:solidFill>
                <a:latin typeface="Verdana"/>
                <a:cs typeface="Verdana"/>
              </a:rPr>
              <a:t>themes</a:t>
            </a:r>
            <a:r>
              <a:rPr sz="1800" spc="-120" dirty="0">
                <a:solidFill>
                  <a:srgbClr val="FFFFFF"/>
                </a:solidFill>
                <a:latin typeface="Verdana"/>
                <a:cs typeface="Verdana"/>
              </a:rPr>
              <a:t> </a:t>
            </a:r>
            <a:r>
              <a:rPr sz="1800" spc="-30" dirty="0">
                <a:solidFill>
                  <a:srgbClr val="FFFFFF"/>
                </a:solidFill>
                <a:latin typeface="Verdana"/>
                <a:cs typeface="Verdana"/>
              </a:rPr>
              <a:t>that</a:t>
            </a:r>
            <a:r>
              <a:rPr sz="1800" spc="-130" dirty="0">
                <a:solidFill>
                  <a:srgbClr val="FFFFFF"/>
                </a:solidFill>
                <a:latin typeface="Verdana"/>
                <a:cs typeface="Verdana"/>
              </a:rPr>
              <a:t> </a:t>
            </a:r>
            <a:r>
              <a:rPr sz="1800" dirty="0">
                <a:solidFill>
                  <a:srgbClr val="FFFFFF"/>
                </a:solidFill>
                <a:latin typeface="Verdana"/>
                <a:cs typeface="Verdana"/>
              </a:rPr>
              <a:t>are</a:t>
            </a:r>
            <a:r>
              <a:rPr sz="1800" spc="-130" dirty="0">
                <a:solidFill>
                  <a:srgbClr val="FFFFFF"/>
                </a:solidFill>
                <a:latin typeface="Verdana"/>
                <a:cs typeface="Verdana"/>
              </a:rPr>
              <a:t> </a:t>
            </a:r>
            <a:r>
              <a:rPr sz="1800" spc="-25" dirty="0">
                <a:solidFill>
                  <a:srgbClr val="FFFFFF"/>
                </a:solidFill>
                <a:latin typeface="Verdana"/>
                <a:cs typeface="Verdana"/>
              </a:rPr>
              <a:t>functional, </a:t>
            </a:r>
            <a:r>
              <a:rPr sz="1800" spc="-90" dirty="0">
                <a:solidFill>
                  <a:srgbClr val="FFFFFF"/>
                </a:solidFill>
                <a:latin typeface="Verdana"/>
                <a:cs typeface="Verdana"/>
              </a:rPr>
              <a:t>browser-</a:t>
            </a:r>
            <a:r>
              <a:rPr sz="1800" spc="-45" dirty="0">
                <a:solidFill>
                  <a:srgbClr val="FFFFFF"/>
                </a:solidFill>
                <a:latin typeface="Verdana"/>
                <a:cs typeface="Verdana"/>
              </a:rPr>
              <a:t>tested,</a:t>
            </a:r>
            <a:r>
              <a:rPr sz="1800" spc="-70" dirty="0">
                <a:solidFill>
                  <a:srgbClr val="FFFFFF"/>
                </a:solidFill>
                <a:latin typeface="Verdana"/>
                <a:cs typeface="Verdana"/>
              </a:rPr>
              <a:t> </a:t>
            </a:r>
            <a:r>
              <a:rPr sz="1800" spc="60" dirty="0">
                <a:solidFill>
                  <a:srgbClr val="FFFFFF"/>
                </a:solidFill>
                <a:latin typeface="Verdana"/>
                <a:cs typeface="Verdana"/>
              </a:rPr>
              <a:t>and</a:t>
            </a:r>
            <a:r>
              <a:rPr sz="1800" spc="-95" dirty="0">
                <a:solidFill>
                  <a:srgbClr val="FFFFFF"/>
                </a:solidFill>
                <a:latin typeface="Verdana"/>
                <a:cs typeface="Verdana"/>
              </a:rPr>
              <a:t> </a:t>
            </a:r>
            <a:r>
              <a:rPr sz="1800" spc="-20" dirty="0">
                <a:solidFill>
                  <a:srgbClr val="FFFFFF"/>
                </a:solidFill>
                <a:latin typeface="Verdana"/>
                <a:cs typeface="Verdana"/>
              </a:rPr>
              <a:t>HTML </a:t>
            </a:r>
            <a:r>
              <a:rPr sz="1800" dirty="0">
                <a:solidFill>
                  <a:srgbClr val="FFFFFF"/>
                </a:solidFill>
                <a:latin typeface="Verdana"/>
                <a:cs typeface="Verdana"/>
              </a:rPr>
              <a:t>pages</a:t>
            </a:r>
            <a:r>
              <a:rPr sz="1800" spc="-105" dirty="0">
                <a:solidFill>
                  <a:srgbClr val="FFFFFF"/>
                </a:solidFill>
                <a:latin typeface="Verdana"/>
                <a:cs typeface="Verdana"/>
              </a:rPr>
              <a:t> </a:t>
            </a:r>
            <a:r>
              <a:rPr sz="1800" dirty="0">
                <a:solidFill>
                  <a:srgbClr val="FFFFFF"/>
                </a:solidFill>
                <a:latin typeface="Verdana"/>
                <a:cs typeface="Verdana"/>
              </a:rPr>
              <a:t>are</a:t>
            </a:r>
            <a:r>
              <a:rPr sz="1800" spc="-105" dirty="0">
                <a:solidFill>
                  <a:srgbClr val="FFFFFF"/>
                </a:solidFill>
                <a:latin typeface="Verdana"/>
                <a:cs typeface="Verdana"/>
              </a:rPr>
              <a:t> </a:t>
            </a:r>
            <a:r>
              <a:rPr sz="1800" dirty="0">
                <a:solidFill>
                  <a:srgbClr val="FFFFFF"/>
                </a:solidFill>
                <a:latin typeface="Verdana"/>
                <a:cs typeface="Verdana"/>
              </a:rPr>
              <a:t>ready</a:t>
            </a:r>
            <a:r>
              <a:rPr sz="1800" spc="-105" dirty="0">
                <a:solidFill>
                  <a:srgbClr val="FFFFFF"/>
                </a:solidFill>
                <a:latin typeface="Verdana"/>
                <a:cs typeface="Verdana"/>
              </a:rPr>
              <a:t> </a:t>
            </a:r>
            <a:r>
              <a:rPr sz="1800" spc="-75" dirty="0">
                <a:solidFill>
                  <a:srgbClr val="FFFFFF"/>
                </a:solidFill>
                <a:latin typeface="Verdana"/>
                <a:cs typeface="Verdana"/>
              </a:rPr>
              <a:t>for</a:t>
            </a:r>
            <a:r>
              <a:rPr sz="1800" spc="-114" dirty="0">
                <a:solidFill>
                  <a:srgbClr val="FFFFFF"/>
                </a:solidFill>
                <a:latin typeface="Verdana"/>
                <a:cs typeface="Verdana"/>
              </a:rPr>
              <a:t> </a:t>
            </a:r>
            <a:r>
              <a:rPr sz="1800" spc="-45" dirty="0">
                <a:solidFill>
                  <a:srgbClr val="FFFFFF"/>
                </a:solidFill>
                <a:latin typeface="Verdana"/>
                <a:cs typeface="Verdana"/>
              </a:rPr>
              <a:t>testing </a:t>
            </a:r>
            <a:r>
              <a:rPr sz="1800" dirty="0">
                <a:solidFill>
                  <a:srgbClr val="FFFFFF"/>
                </a:solidFill>
                <a:latin typeface="Verdana"/>
                <a:cs typeface="Verdana"/>
              </a:rPr>
              <a:t>to</a:t>
            </a:r>
            <a:r>
              <a:rPr sz="1800" spc="-114" dirty="0">
                <a:solidFill>
                  <a:srgbClr val="FFFFFF"/>
                </a:solidFill>
                <a:latin typeface="Verdana"/>
                <a:cs typeface="Verdana"/>
              </a:rPr>
              <a:t> </a:t>
            </a:r>
            <a:r>
              <a:rPr sz="1800" dirty="0">
                <a:solidFill>
                  <a:srgbClr val="FFFFFF"/>
                </a:solidFill>
                <a:latin typeface="Verdana"/>
                <a:cs typeface="Verdana"/>
              </a:rPr>
              <a:t>make</a:t>
            </a:r>
            <a:r>
              <a:rPr sz="1800" spc="-114" dirty="0">
                <a:solidFill>
                  <a:srgbClr val="FFFFFF"/>
                </a:solidFill>
                <a:latin typeface="Verdana"/>
                <a:cs typeface="Verdana"/>
              </a:rPr>
              <a:t> sure</a:t>
            </a:r>
            <a:r>
              <a:rPr sz="1800" spc="-100" dirty="0">
                <a:solidFill>
                  <a:srgbClr val="FFFFFF"/>
                </a:solidFill>
                <a:latin typeface="Verdana"/>
                <a:cs typeface="Verdana"/>
              </a:rPr>
              <a:t> </a:t>
            </a:r>
            <a:r>
              <a:rPr sz="1800" spc="-60" dirty="0">
                <a:solidFill>
                  <a:srgbClr val="FFFFFF"/>
                </a:solidFill>
                <a:latin typeface="Verdana"/>
                <a:cs typeface="Verdana"/>
              </a:rPr>
              <a:t>all</a:t>
            </a:r>
            <a:r>
              <a:rPr sz="1800" spc="-114" dirty="0">
                <a:solidFill>
                  <a:srgbClr val="FFFFFF"/>
                </a:solidFill>
                <a:latin typeface="Verdana"/>
                <a:cs typeface="Verdana"/>
              </a:rPr>
              <a:t> </a:t>
            </a:r>
            <a:r>
              <a:rPr sz="1800" dirty="0">
                <a:solidFill>
                  <a:srgbClr val="FFFFFF"/>
                </a:solidFill>
                <a:latin typeface="Verdana"/>
                <a:cs typeface="Verdana"/>
              </a:rPr>
              <a:t>content</a:t>
            </a:r>
            <a:r>
              <a:rPr sz="1800" spc="-100" dirty="0">
                <a:solidFill>
                  <a:srgbClr val="FFFFFF"/>
                </a:solidFill>
                <a:latin typeface="Verdana"/>
                <a:cs typeface="Verdana"/>
              </a:rPr>
              <a:t> </a:t>
            </a:r>
            <a:r>
              <a:rPr sz="1800" spc="-25" dirty="0">
                <a:solidFill>
                  <a:srgbClr val="FFFFFF"/>
                </a:solidFill>
                <a:latin typeface="Verdana"/>
                <a:cs typeface="Verdana"/>
              </a:rPr>
              <a:t>is </a:t>
            </a:r>
            <a:r>
              <a:rPr sz="1800" dirty="0">
                <a:solidFill>
                  <a:srgbClr val="FFFFFF"/>
                </a:solidFill>
                <a:latin typeface="Verdana"/>
                <a:cs typeface="Verdana"/>
              </a:rPr>
              <a:t>governed</a:t>
            </a:r>
            <a:r>
              <a:rPr sz="1800" spc="-100" dirty="0">
                <a:solidFill>
                  <a:srgbClr val="FFFFFF"/>
                </a:solidFill>
                <a:latin typeface="Verdana"/>
                <a:cs typeface="Verdana"/>
              </a:rPr>
              <a:t> </a:t>
            </a:r>
            <a:r>
              <a:rPr sz="1800" dirty="0">
                <a:solidFill>
                  <a:srgbClr val="FFFFFF"/>
                </a:solidFill>
                <a:latin typeface="Verdana"/>
                <a:cs typeface="Verdana"/>
              </a:rPr>
              <a:t>by</a:t>
            </a:r>
            <a:r>
              <a:rPr sz="1800" spc="-114" dirty="0">
                <a:solidFill>
                  <a:srgbClr val="FFFFFF"/>
                </a:solidFill>
                <a:latin typeface="Verdana"/>
                <a:cs typeface="Verdana"/>
              </a:rPr>
              <a:t> </a:t>
            </a:r>
            <a:r>
              <a:rPr sz="1800" spc="-165" dirty="0">
                <a:solidFill>
                  <a:srgbClr val="FFFFFF"/>
                </a:solidFill>
                <a:latin typeface="Verdana"/>
                <a:cs typeface="Verdana"/>
              </a:rPr>
              <a:t>CSS</a:t>
            </a:r>
            <a:r>
              <a:rPr sz="1800" spc="-114" dirty="0">
                <a:solidFill>
                  <a:srgbClr val="FFFFFF"/>
                </a:solidFill>
                <a:latin typeface="Verdana"/>
                <a:cs typeface="Verdana"/>
              </a:rPr>
              <a:t> </a:t>
            </a:r>
            <a:r>
              <a:rPr sz="1800" spc="35" dirty="0">
                <a:solidFill>
                  <a:srgbClr val="FFFFFF"/>
                </a:solidFill>
                <a:latin typeface="Verdana"/>
                <a:cs typeface="Verdana"/>
              </a:rPr>
              <a:t>and </a:t>
            </a:r>
            <a:r>
              <a:rPr sz="1800" spc="-50" dirty="0">
                <a:solidFill>
                  <a:srgbClr val="FFFFFF"/>
                </a:solidFill>
                <a:latin typeface="Verdana"/>
                <a:cs typeface="Verdana"/>
              </a:rPr>
              <a:t>meets</a:t>
            </a:r>
            <a:r>
              <a:rPr sz="1800" spc="-125" dirty="0">
                <a:solidFill>
                  <a:srgbClr val="FFFFFF"/>
                </a:solidFill>
                <a:latin typeface="Verdana"/>
                <a:cs typeface="Verdana"/>
              </a:rPr>
              <a:t> </a:t>
            </a:r>
            <a:r>
              <a:rPr sz="1800" dirty="0">
                <a:solidFill>
                  <a:srgbClr val="FFFFFF"/>
                </a:solidFill>
                <a:latin typeface="Verdana"/>
                <a:cs typeface="Verdana"/>
              </a:rPr>
              <a:t>W3C</a:t>
            </a:r>
            <a:r>
              <a:rPr sz="1800" spc="-130" dirty="0">
                <a:solidFill>
                  <a:srgbClr val="FFFFFF"/>
                </a:solidFill>
                <a:latin typeface="Verdana"/>
                <a:cs typeface="Verdana"/>
              </a:rPr>
              <a:t> </a:t>
            </a:r>
            <a:r>
              <a:rPr sz="1800" spc="-10" dirty="0">
                <a:solidFill>
                  <a:srgbClr val="FFFFFF"/>
                </a:solidFill>
                <a:latin typeface="Verdana"/>
                <a:cs typeface="Verdana"/>
              </a:rPr>
              <a:t>standards.</a:t>
            </a:r>
            <a:endParaRPr sz="1800">
              <a:latin typeface="Verdana"/>
              <a:cs typeface="Verdana"/>
            </a:endParaRPr>
          </a:p>
        </p:txBody>
      </p:sp>
      <p:sp>
        <p:nvSpPr>
          <p:cNvPr id="6" name="object 6"/>
          <p:cNvSpPr/>
          <p:nvPr/>
        </p:nvSpPr>
        <p:spPr>
          <a:xfrm>
            <a:off x="4806315" y="2210180"/>
            <a:ext cx="3347720" cy="1043940"/>
          </a:xfrm>
          <a:custGeom>
            <a:avLst/>
            <a:gdLst/>
            <a:ahLst/>
            <a:cxnLst/>
            <a:rect l="l" t="t" r="r" b="b"/>
            <a:pathLst>
              <a:path w="3347720" h="1043939">
                <a:moveTo>
                  <a:pt x="0" y="1043939"/>
                </a:moveTo>
                <a:lnTo>
                  <a:pt x="3347466" y="1043939"/>
                </a:lnTo>
                <a:lnTo>
                  <a:pt x="3347466" y="0"/>
                </a:lnTo>
                <a:lnTo>
                  <a:pt x="0" y="0"/>
                </a:lnTo>
                <a:lnTo>
                  <a:pt x="0" y="1043939"/>
                </a:lnTo>
                <a:close/>
              </a:path>
            </a:pathLst>
          </a:custGeom>
          <a:ln w="25146">
            <a:solidFill>
              <a:srgbClr val="0342A9"/>
            </a:solidFill>
          </a:ln>
        </p:spPr>
        <p:txBody>
          <a:bodyPr wrap="square" lIns="0" tIns="0" rIns="0" bIns="0" rtlCol="0"/>
          <a:lstStyle/>
          <a:p>
            <a:endParaRPr/>
          </a:p>
        </p:txBody>
      </p:sp>
      <p:sp>
        <p:nvSpPr>
          <p:cNvPr id="7" name="object 7"/>
          <p:cNvSpPr txBox="1"/>
          <p:nvPr/>
        </p:nvSpPr>
        <p:spPr>
          <a:xfrm>
            <a:off x="4806315" y="2210180"/>
            <a:ext cx="3347720" cy="1043940"/>
          </a:xfrm>
          <a:prstGeom prst="rect">
            <a:avLst/>
          </a:prstGeom>
          <a:solidFill>
            <a:srgbClr val="6F2F9F"/>
          </a:solidFill>
        </p:spPr>
        <p:txBody>
          <a:bodyPr vert="horz" wrap="square" lIns="0" tIns="246379" rIns="0" bIns="0" rtlCol="0">
            <a:spAutoFit/>
          </a:bodyPr>
          <a:lstStyle/>
          <a:p>
            <a:pPr marL="1254760" marR="313055" indent="-933450">
              <a:lnSpc>
                <a:spcPts val="2160"/>
              </a:lnSpc>
              <a:spcBef>
                <a:spcPts val="1939"/>
              </a:spcBef>
            </a:pPr>
            <a:r>
              <a:rPr sz="2000" b="1" spc="-195" dirty="0">
                <a:solidFill>
                  <a:srgbClr val="FFFFFF"/>
                </a:solidFill>
                <a:latin typeface="Verdana"/>
                <a:cs typeface="Verdana"/>
              </a:rPr>
              <a:t>Cross-</a:t>
            </a:r>
            <a:r>
              <a:rPr sz="2000" b="1" spc="-220" dirty="0">
                <a:solidFill>
                  <a:srgbClr val="FFFFFF"/>
                </a:solidFill>
                <a:latin typeface="Verdana"/>
                <a:cs typeface="Verdana"/>
              </a:rPr>
              <a:t>Browser/Device </a:t>
            </a:r>
            <a:r>
              <a:rPr sz="2000" b="1" spc="-265" dirty="0">
                <a:solidFill>
                  <a:srgbClr val="FFFFFF"/>
                </a:solidFill>
                <a:latin typeface="Verdana"/>
                <a:cs typeface="Verdana"/>
              </a:rPr>
              <a:t>Testing</a:t>
            </a:r>
            <a:endParaRPr sz="2000">
              <a:latin typeface="Verdana"/>
              <a:cs typeface="Verdana"/>
            </a:endParaRP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8" name="object 8"/>
          <p:cNvSpPr txBox="1"/>
          <p:nvPr/>
        </p:nvSpPr>
        <p:spPr>
          <a:xfrm>
            <a:off x="4806315" y="3254121"/>
            <a:ext cx="3347720" cy="2289175"/>
          </a:xfrm>
          <a:prstGeom prst="rect">
            <a:avLst/>
          </a:prstGeom>
          <a:solidFill>
            <a:srgbClr val="9966FF">
              <a:alpha val="90194"/>
            </a:srgbClr>
          </a:solidFill>
          <a:ln w="25146">
            <a:solidFill>
              <a:srgbClr val="CACFE1"/>
            </a:solidFill>
          </a:ln>
        </p:spPr>
        <p:txBody>
          <a:bodyPr vert="horz" wrap="square" lIns="0" tIns="90170" rIns="0" bIns="0" rtlCol="0">
            <a:spAutoFit/>
          </a:bodyPr>
          <a:lstStyle/>
          <a:p>
            <a:pPr marL="95885" marR="357505">
              <a:lnSpc>
                <a:spcPct val="90100"/>
              </a:lnSpc>
              <a:spcBef>
                <a:spcPts val="710"/>
              </a:spcBef>
            </a:pPr>
            <a:r>
              <a:rPr sz="1800" spc="-75" dirty="0">
                <a:solidFill>
                  <a:srgbClr val="FFFFFF"/>
                </a:solidFill>
                <a:latin typeface="Verdana"/>
                <a:cs typeface="Verdana"/>
              </a:rPr>
              <a:t>Helps</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spc="-75" dirty="0">
                <a:solidFill>
                  <a:srgbClr val="FFFFFF"/>
                </a:solidFill>
                <a:latin typeface="Verdana"/>
                <a:cs typeface="Verdana"/>
              </a:rPr>
              <a:t>testing</a:t>
            </a:r>
            <a:r>
              <a:rPr sz="1800" spc="-105" dirty="0">
                <a:solidFill>
                  <a:srgbClr val="FFFFFF"/>
                </a:solidFill>
                <a:latin typeface="Verdana"/>
                <a:cs typeface="Verdana"/>
              </a:rPr>
              <a:t> </a:t>
            </a:r>
            <a:r>
              <a:rPr sz="1800" spc="35" dirty="0">
                <a:solidFill>
                  <a:srgbClr val="FFFFFF"/>
                </a:solidFill>
                <a:latin typeface="Verdana"/>
                <a:cs typeface="Verdana"/>
              </a:rPr>
              <a:t>and </a:t>
            </a:r>
            <a:r>
              <a:rPr sz="1800" spc="-45" dirty="0">
                <a:solidFill>
                  <a:srgbClr val="FFFFFF"/>
                </a:solidFill>
                <a:latin typeface="Verdana"/>
                <a:cs typeface="Verdana"/>
              </a:rPr>
              <a:t>demonstrating</a:t>
            </a:r>
            <a:r>
              <a:rPr sz="1800" spc="-90" dirty="0">
                <a:solidFill>
                  <a:srgbClr val="FFFFFF"/>
                </a:solidFill>
                <a:latin typeface="Verdana"/>
                <a:cs typeface="Verdana"/>
              </a:rPr>
              <a:t> </a:t>
            </a:r>
            <a:r>
              <a:rPr sz="1800" dirty="0">
                <a:solidFill>
                  <a:srgbClr val="FFFFFF"/>
                </a:solidFill>
                <a:latin typeface="Verdana"/>
                <a:cs typeface="Verdana"/>
              </a:rPr>
              <a:t>how</a:t>
            </a:r>
            <a:r>
              <a:rPr sz="1800" spc="-85" dirty="0">
                <a:solidFill>
                  <a:srgbClr val="FFFFFF"/>
                </a:solidFill>
                <a:latin typeface="Verdana"/>
                <a:cs typeface="Verdana"/>
              </a:rPr>
              <a:t> </a:t>
            </a:r>
            <a:r>
              <a:rPr sz="1800" spc="75" dirty="0">
                <a:solidFill>
                  <a:srgbClr val="FFFFFF"/>
                </a:solidFill>
                <a:latin typeface="Verdana"/>
                <a:cs typeface="Verdana"/>
              </a:rPr>
              <a:t>page </a:t>
            </a:r>
            <a:r>
              <a:rPr sz="1800" spc="-40" dirty="0">
                <a:solidFill>
                  <a:srgbClr val="FFFFFF"/>
                </a:solidFill>
                <a:latin typeface="Verdana"/>
                <a:cs typeface="Verdana"/>
              </a:rPr>
              <a:t>templates</a:t>
            </a:r>
            <a:r>
              <a:rPr sz="1800" spc="-105" dirty="0">
                <a:solidFill>
                  <a:srgbClr val="FFFFFF"/>
                </a:solidFill>
                <a:latin typeface="Verdana"/>
                <a:cs typeface="Verdana"/>
              </a:rPr>
              <a:t> </a:t>
            </a:r>
            <a:r>
              <a:rPr sz="1800" spc="-40" dirty="0">
                <a:solidFill>
                  <a:srgbClr val="FFFFFF"/>
                </a:solidFill>
                <a:latin typeface="Verdana"/>
                <a:cs typeface="Verdana"/>
              </a:rPr>
              <a:t>render</a:t>
            </a:r>
            <a:r>
              <a:rPr sz="1800" spc="-100" dirty="0">
                <a:solidFill>
                  <a:srgbClr val="FFFFFF"/>
                </a:solidFill>
                <a:latin typeface="Verdana"/>
                <a:cs typeface="Verdana"/>
              </a:rPr>
              <a:t> in</a:t>
            </a:r>
            <a:r>
              <a:rPr sz="1800" spc="-110" dirty="0">
                <a:solidFill>
                  <a:srgbClr val="FFFFFF"/>
                </a:solidFill>
                <a:latin typeface="Verdana"/>
                <a:cs typeface="Verdana"/>
              </a:rPr>
              <a:t> </a:t>
            </a:r>
            <a:r>
              <a:rPr sz="1800" spc="-10" dirty="0">
                <a:solidFill>
                  <a:srgbClr val="FFFFFF"/>
                </a:solidFill>
                <a:latin typeface="Verdana"/>
                <a:cs typeface="Verdana"/>
              </a:rPr>
              <a:t>major </a:t>
            </a:r>
            <a:r>
              <a:rPr sz="1800" dirty="0">
                <a:solidFill>
                  <a:srgbClr val="FFFFFF"/>
                </a:solidFill>
                <a:latin typeface="Verdana"/>
                <a:cs typeface="Verdana"/>
              </a:rPr>
              <a:t>Web</a:t>
            </a:r>
            <a:r>
              <a:rPr sz="1800" spc="-85" dirty="0">
                <a:solidFill>
                  <a:srgbClr val="FFFFFF"/>
                </a:solidFill>
                <a:latin typeface="Verdana"/>
                <a:cs typeface="Verdana"/>
              </a:rPr>
              <a:t> </a:t>
            </a:r>
            <a:r>
              <a:rPr sz="1800" spc="-90" dirty="0">
                <a:solidFill>
                  <a:srgbClr val="FFFFFF"/>
                </a:solidFill>
                <a:latin typeface="Verdana"/>
                <a:cs typeface="Verdana"/>
              </a:rPr>
              <a:t>browsers</a:t>
            </a:r>
            <a:r>
              <a:rPr sz="1800" spc="-80" dirty="0">
                <a:solidFill>
                  <a:srgbClr val="FFFFFF"/>
                </a:solidFill>
                <a:latin typeface="Verdana"/>
                <a:cs typeface="Verdana"/>
              </a:rPr>
              <a:t> </a:t>
            </a:r>
            <a:r>
              <a:rPr sz="1800" spc="60" dirty="0">
                <a:solidFill>
                  <a:srgbClr val="FFFFFF"/>
                </a:solidFill>
                <a:latin typeface="Verdana"/>
                <a:cs typeface="Verdana"/>
              </a:rPr>
              <a:t>and</a:t>
            </a:r>
            <a:r>
              <a:rPr sz="1800" spc="-85" dirty="0">
                <a:solidFill>
                  <a:srgbClr val="FFFFFF"/>
                </a:solidFill>
                <a:latin typeface="Verdana"/>
                <a:cs typeface="Verdana"/>
              </a:rPr>
              <a:t> </a:t>
            </a:r>
            <a:r>
              <a:rPr sz="1800" spc="-10" dirty="0">
                <a:solidFill>
                  <a:srgbClr val="FFFFFF"/>
                </a:solidFill>
                <a:latin typeface="Verdana"/>
                <a:cs typeface="Verdana"/>
              </a:rPr>
              <a:t>mobile devices.</a:t>
            </a:r>
            <a:endParaRPr sz="18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825500" y="1583182"/>
            <a:ext cx="7264400" cy="3865879"/>
          </a:xfrm>
          <a:prstGeom prst="rect">
            <a:avLst/>
          </a:prstGeom>
        </p:spPr>
        <p:txBody>
          <a:bodyPr vert="horz" wrap="square" lIns="0" tIns="12700" rIns="0" bIns="0" rtlCol="0">
            <a:spAutoFit/>
          </a:bodyPr>
          <a:lstStyle/>
          <a:p>
            <a:pPr marL="393700" marR="44450" indent="-381000">
              <a:lnSpc>
                <a:spcPct val="100000"/>
              </a:lnSpc>
              <a:spcBef>
                <a:spcPts val="100"/>
              </a:spcBef>
              <a:buClr>
                <a:srgbClr val="DDDFEB"/>
              </a:buClr>
              <a:buFont typeface="Wingdings"/>
              <a:buChar char=""/>
              <a:tabLst>
                <a:tab pos="393700" algn="l"/>
              </a:tabLst>
            </a:pPr>
            <a:r>
              <a:rPr sz="1800" b="1" spc="-155" dirty="0">
                <a:solidFill>
                  <a:srgbClr val="FFFFFF"/>
                </a:solidFill>
                <a:latin typeface="Verdana"/>
                <a:cs typeface="Verdana"/>
              </a:rPr>
              <a:t>Content</a:t>
            </a:r>
            <a:r>
              <a:rPr sz="1800" b="1" spc="-95" dirty="0">
                <a:solidFill>
                  <a:srgbClr val="FFFFFF"/>
                </a:solidFill>
                <a:latin typeface="Verdana"/>
                <a:cs typeface="Verdana"/>
              </a:rPr>
              <a:t> </a:t>
            </a:r>
            <a:r>
              <a:rPr sz="1800" b="1" spc="-185" dirty="0">
                <a:solidFill>
                  <a:srgbClr val="FFFFFF"/>
                </a:solidFill>
                <a:latin typeface="Verdana"/>
                <a:cs typeface="Verdana"/>
              </a:rPr>
              <a:t>Migration</a:t>
            </a:r>
            <a:r>
              <a:rPr sz="1800" spc="-185" dirty="0">
                <a:solidFill>
                  <a:srgbClr val="FFFFFF"/>
                </a:solidFill>
                <a:latin typeface="Verdana"/>
                <a:cs typeface="Verdana"/>
              </a:rPr>
              <a:t>:</a:t>
            </a:r>
            <a:r>
              <a:rPr sz="1800" spc="-85" dirty="0">
                <a:solidFill>
                  <a:srgbClr val="FFFFFF"/>
                </a:solidFill>
                <a:latin typeface="Verdana"/>
                <a:cs typeface="Verdana"/>
              </a:rPr>
              <a:t> </a:t>
            </a:r>
            <a:r>
              <a:rPr sz="1800" spc="-65" dirty="0">
                <a:solidFill>
                  <a:srgbClr val="FFFFFF"/>
                </a:solidFill>
                <a:latin typeface="Verdana"/>
                <a:cs typeface="Verdana"/>
              </a:rPr>
              <a:t>Helps</a:t>
            </a:r>
            <a:r>
              <a:rPr sz="1800" spc="-90" dirty="0">
                <a:solidFill>
                  <a:srgbClr val="FFFFFF"/>
                </a:solidFill>
                <a:latin typeface="Verdana"/>
                <a:cs typeface="Verdana"/>
              </a:rPr>
              <a:t> </a:t>
            </a:r>
            <a:r>
              <a:rPr sz="1800" spc="-55" dirty="0">
                <a:solidFill>
                  <a:srgbClr val="FFFFFF"/>
                </a:solidFill>
                <a:latin typeface="Verdana"/>
                <a:cs typeface="Verdana"/>
              </a:rPr>
              <a:t>clients</a:t>
            </a:r>
            <a:r>
              <a:rPr sz="1800" spc="-85" dirty="0">
                <a:solidFill>
                  <a:srgbClr val="FFFFFF"/>
                </a:solidFill>
                <a:latin typeface="Verdana"/>
                <a:cs typeface="Verdana"/>
              </a:rPr>
              <a:t> </a:t>
            </a:r>
            <a:r>
              <a:rPr sz="1800" dirty="0">
                <a:solidFill>
                  <a:srgbClr val="FFFFFF"/>
                </a:solidFill>
                <a:latin typeface="Verdana"/>
                <a:cs typeface="Verdana"/>
              </a:rPr>
              <a:t>to</a:t>
            </a:r>
            <a:r>
              <a:rPr sz="1800" spc="-85" dirty="0">
                <a:solidFill>
                  <a:srgbClr val="FFFFFF"/>
                </a:solidFill>
                <a:latin typeface="Verdana"/>
                <a:cs typeface="Verdana"/>
              </a:rPr>
              <a:t> </a:t>
            </a:r>
            <a:r>
              <a:rPr sz="1800" dirty="0">
                <a:solidFill>
                  <a:srgbClr val="FFFFFF"/>
                </a:solidFill>
                <a:latin typeface="Verdana"/>
                <a:cs typeface="Verdana"/>
              </a:rPr>
              <a:t>create</a:t>
            </a:r>
            <a:r>
              <a:rPr sz="1800" spc="-90" dirty="0">
                <a:solidFill>
                  <a:srgbClr val="FFFFFF"/>
                </a:solidFill>
                <a:latin typeface="Verdana"/>
                <a:cs typeface="Verdana"/>
              </a:rPr>
              <a:t> </a:t>
            </a:r>
            <a:r>
              <a:rPr sz="1800" spc="60" dirty="0">
                <a:solidFill>
                  <a:srgbClr val="FFFFFF"/>
                </a:solidFill>
                <a:latin typeface="Verdana"/>
                <a:cs typeface="Verdana"/>
              </a:rPr>
              <a:t>and</a:t>
            </a:r>
            <a:r>
              <a:rPr sz="1800" spc="-80" dirty="0">
                <a:solidFill>
                  <a:srgbClr val="FFFFFF"/>
                </a:solidFill>
                <a:latin typeface="Verdana"/>
                <a:cs typeface="Verdana"/>
              </a:rPr>
              <a:t> </a:t>
            </a:r>
            <a:r>
              <a:rPr sz="1800" spc="-35" dirty="0">
                <a:solidFill>
                  <a:srgbClr val="FFFFFF"/>
                </a:solidFill>
                <a:latin typeface="Verdana"/>
                <a:cs typeface="Verdana"/>
              </a:rPr>
              <a:t>maintain</a:t>
            </a:r>
            <a:r>
              <a:rPr sz="1800" spc="-90" dirty="0">
                <a:solidFill>
                  <a:srgbClr val="FFFFFF"/>
                </a:solidFill>
                <a:latin typeface="Verdana"/>
                <a:cs typeface="Verdana"/>
              </a:rPr>
              <a:t> </a:t>
            </a:r>
            <a:r>
              <a:rPr sz="1800" spc="-50" dirty="0">
                <a:solidFill>
                  <a:srgbClr val="FFFFFF"/>
                </a:solidFill>
                <a:latin typeface="Verdana"/>
                <a:cs typeface="Verdana"/>
              </a:rPr>
              <a:t>useful </a:t>
            </a:r>
            <a:r>
              <a:rPr sz="1800" spc="60" dirty="0">
                <a:solidFill>
                  <a:srgbClr val="FFFFFF"/>
                </a:solidFill>
                <a:latin typeface="Verdana"/>
                <a:cs typeface="Verdana"/>
              </a:rPr>
              <a:t>and</a:t>
            </a:r>
            <a:r>
              <a:rPr sz="1800" spc="-130" dirty="0">
                <a:solidFill>
                  <a:srgbClr val="FFFFFF"/>
                </a:solidFill>
                <a:latin typeface="Verdana"/>
                <a:cs typeface="Verdana"/>
              </a:rPr>
              <a:t> </a:t>
            </a:r>
            <a:r>
              <a:rPr sz="1800" spc="-20" dirty="0">
                <a:solidFill>
                  <a:srgbClr val="FFFFFF"/>
                </a:solidFill>
                <a:latin typeface="Verdana"/>
                <a:cs typeface="Verdana"/>
              </a:rPr>
              <a:t>usable</a:t>
            </a:r>
            <a:r>
              <a:rPr sz="1800" spc="-120" dirty="0">
                <a:solidFill>
                  <a:srgbClr val="FFFFFF"/>
                </a:solidFill>
                <a:latin typeface="Verdana"/>
                <a:cs typeface="Verdana"/>
              </a:rPr>
              <a:t> </a:t>
            </a:r>
            <a:r>
              <a:rPr sz="1800" spc="-10" dirty="0">
                <a:solidFill>
                  <a:srgbClr val="FFFFFF"/>
                </a:solidFill>
                <a:latin typeface="Verdana"/>
                <a:cs typeface="Verdana"/>
              </a:rPr>
              <a:t>content.</a:t>
            </a:r>
            <a:endParaRPr sz="1800" dirty="0">
              <a:latin typeface="Verdana"/>
              <a:cs typeface="Verdana"/>
            </a:endParaRPr>
          </a:p>
          <a:p>
            <a:pPr marL="393700" marR="5080" indent="-381000">
              <a:lnSpc>
                <a:spcPct val="100000"/>
              </a:lnSpc>
              <a:buClr>
                <a:srgbClr val="DDDFEB"/>
              </a:buClr>
              <a:buFont typeface="Wingdings"/>
              <a:buChar char=""/>
              <a:tabLst>
                <a:tab pos="393700" algn="l"/>
              </a:tabLst>
            </a:pPr>
            <a:r>
              <a:rPr sz="1800" b="1" spc="-245" dirty="0">
                <a:solidFill>
                  <a:srgbClr val="FFFFFF"/>
                </a:solidFill>
                <a:latin typeface="Verdana"/>
                <a:cs typeface="Verdana"/>
              </a:rPr>
              <a:t>User</a:t>
            </a:r>
            <a:r>
              <a:rPr sz="1800" b="1" spc="-105" dirty="0">
                <a:solidFill>
                  <a:srgbClr val="FFFFFF"/>
                </a:solidFill>
                <a:latin typeface="Verdana"/>
                <a:cs typeface="Verdana"/>
              </a:rPr>
              <a:t> </a:t>
            </a:r>
            <a:r>
              <a:rPr sz="1800" b="1" spc="-70" dirty="0">
                <a:solidFill>
                  <a:srgbClr val="FFFFFF"/>
                </a:solidFill>
                <a:latin typeface="Verdana"/>
                <a:cs typeface="Verdana"/>
              </a:rPr>
              <a:t>Acceptance</a:t>
            </a:r>
            <a:r>
              <a:rPr sz="1800" b="1" spc="-105" dirty="0">
                <a:solidFill>
                  <a:srgbClr val="FFFFFF"/>
                </a:solidFill>
                <a:latin typeface="Verdana"/>
                <a:cs typeface="Verdana"/>
              </a:rPr>
              <a:t> </a:t>
            </a:r>
            <a:r>
              <a:rPr sz="1800" b="1" spc="-229" dirty="0">
                <a:solidFill>
                  <a:srgbClr val="FFFFFF"/>
                </a:solidFill>
                <a:latin typeface="Verdana"/>
                <a:cs typeface="Verdana"/>
              </a:rPr>
              <a:t>Testing:</a:t>
            </a:r>
            <a:r>
              <a:rPr sz="1800" b="1" spc="-110" dirty="0">
                <a:solidFill>
                  <a:srgbClr val="FFFFFF"/>
                </a:solidFill>
                <a:latin typeface="Verdana"/>
                <a:cs typeface="Verdana"/>
              </a:rPr>
              <a:t> </a:t>
            </a:r>
            <a:r>
              <a:rPr sz="1800" spc="-75" dirty="0">
                <a:solidFill>
                  <a:srgbClr val="FFFFFF"/>
                </a:solidFill>
                <a:latin typeface="Verdana"/>
                <a:cs typeface="Verdana"/>
              </a:rPr>
              <a:t>Helps</a:t>
            </a:r>
            <a:r>
              <a:rPr sz="1800" spc="-110" dirty="0">
                <a:solidFill>
                  <a:srgbClr val="FFFFFF"/>
                </a:solidFill>
                <a:latin typeface="Verdana"/>
                <a:cs typeface="Verdana"/>
              </a:rPr>
              <a:t> </a:t>
            </a:r>
            <a:r>
              <a:rPr sz="1800" dirty="0">
                <a:solidFill>
                  <a:srgbClr val="FFFFFF"/>
                </a:solidFill>
                <a:latin typeface="Verdana"/>
                <a:cs typeface="Verdana"/>
              </a:rPr>
              <a:t>to</a:t>
            </a:r>
            <a:r>
              <a:rPr sz="1800" spc="-110" dirty="0">
                <a:solidFill>
                  <a:srgbClr val="FFFFFF"/>
                </a:solidFill>
                <a:latin typeface="Verdana"/>
                <a:cs typeface="Verdana"/>
              </a:rPr>
              <a:t> </a:t>
            </a:r>
            <a:r>
              <a:rPr sz="1800" spc="-45" dirty="0">
                <a:solidFill>
                  <a:srgbClr val="FFFFFF"/>
                </a:solidFill>
                <a:latin typeface="Verdana"/>
                <a:cs typeface="Verdana"/>
              </a:rPr>
              <a:t>confirm</a:t>
            </a:r>
            <a:r>
              <a:rPr sz="1800" spc="-114" dirty="0">
                <a:solidFill>
                  <a:srgbClr val="FFFFFF"/>
                </a:solidFill>
                <a:latin typeface="Verdana"/>
                <a:cs typeface="Verdana"/>
              </a:rPr>
              <a:t> </a:t>
            </a:r>
            <a:r>
              <a:rPr sz="1800" spc="-30" dirty="0">
                <a:solidFill>
                  <a:srgbClr val="FFFFFF"/>
                </a:solidFill>
                <a:latin typeface="Verdana"/>
                <a:cs typeface="Verdana"/>
              </a:rPr>
              <a:t>that</a:t>
            </a:r>
            <a:r>
              <a:rPr sz="1800" spc="-110" dirty="0">
                <a:solidFill>
                  <a:srgbClr val="FFFFFF"/>
                </a:solidFill>
                <a:latin typeface="Verdana"/>
                <a:cs typeface="Verdana"/>
              </a:rPr>
              <a:t> </a:t>
            </a:r>
            <a:r>
              <a:rPr sz="1800" spc="150" dirty="0">
                <a:solidFill>
                  <a:srgbClr val="FFFFFF"/>
                </a:solidFill>
                <a:latin typeface="Verdana"/>
                <a:cs typeface="Verdana"/>
              </a:rPr>
              <a:t>a</a:t>
            </a:r>
            <a:r>
              <a:rPr sz="1800" spc="-110" dirty="0">
                <a:solidFill>
                  <a:srgbClr val="FFFFFF"/>
                </a:solidFill>
                <a:latin typeface="Verdana"/>
                <a:cs typeface="Verdana"/>
              </a:rPr>
              <a:t> </a:t>
            </a:r>
            <a:r>
              <a:rPr sz="1800" dirty="0">
                <a:solidFill>
                  <a:srgbClr val="FFFFFF"/>
                </a:solidFill>
                <a:latin typeface="Verdana"/>
                <a:cs typeface="Verdana"/>
              </a:rPr>
              <a:t>new</a:t>
            </a:r>
            <a:r>
              <a:rPr sz="1800" spc="-100" dirty="0">
                <a:solidFill>
                  <a:srgbClr val="FFFFFF"/>
                </a:solidFill>
                <a:latin typeface="Verdana"/>
                <a:cs typeface="Verdana"/>
              </a:rPr>
              <a:t> </a:t>
            </a:r>
            <a:r>
              <a:rPr sz="1800" spc="-20" dirty="0">
                <a:solidFill>
                  <a:srgbClr val="FFFFFF"/>
                </a:solidFill>
                <a:latin typeface="Verdana"/>
                <a:cs typeface="Verdana"/>
              </a:rPr>
              <a:t>site </a:t>
            </a:r>
            <a:r>
              <a:rPr sz="1800" spc="-50" dirty="0">
                <a:solidFill>
                  <a:srgbClr val="FFFFFF"/>
                </a:solidFill>
                <a:latin typeface="Verdana"/>
                <a:cs typeface="Verdana"/>
              </a:rPr>
              <a:t>meets</a:t>
            </a:r>
            <a:r>
              <a:rPr sz="1800" spc="-100" dirty="0">
                <a:solidFill>
                  <a:srgbClr val="FFFFFF"/>
                </a:solidFill>
                <a:latin typeface="Verdana"/>
                <a:cs typeface="Verdana"/>
              </a:rPr>
              <a:t> </a:t>
            </a:r>
            <a:r>
              <a:rPr sz="1800" spc="-20" dirty="0">
                <a:solidFill>
                  <a:srgbClr val="FFFFFF"/>
                </a:solidFill>
                <a:latin typeface="Verdana"/>
                <a:cs typeface="Verdana"/>
              </a:rPr>
              <a:t>the</a:t>
            </a:r>
            <a:r>
              <a:rPr sz="1800" spc="-95" dirty="0">
                <a:solidFill>
                  <a:srgbClr val="FFFFFF"/>
                </a:solidFill>
                <a:latin typeface="Verdana"/>
                <a:cs typeface="Verdana"/>
              </a:rPr>
              <a:t> </a:t>
            </a:r>
            <a:r>
              <a:rPr sz="1800" spc="-35" dirty="0">
                <a:solidFill>
                  <a:srgbClr val="FFFFFF"/>
                </a:solidFill>
                <a:latin typeface="Verdana"/>
                <a:cs typeface="Verdana"/>
              </a:rPr>
              <a:t>objectives</a:t>
            </a:r>
            <a:r>
              <a:rPr sz="1800" spc="-100" dirty="0">
                <a:solidFill>
                  <a:srgbClr val="FFFFFF"/>
                </a:solidFill>
                <a:latin typeface="Verdana"/>
                <a:cs typeface="Verdana"/>
              </a:rPr>
              <a:t> </a:t>
            </a:r>
            <a:r>
              <a:rPr sz="1800" spc="60" dirty="0">
                <a:solidFill>
                  <a:srgbClr val="FFFFFF"/>
                </a:solidFill>
                <a:latin typeface="Verdana"/>
                <a:cs typeface="Verdana"/>
              </a:rPr>
              <a:t>and</a:t>
            </a:r>
            <a:r>
              <a:rPr sz="1800" spc="-110" dirty="0">
                <a:solidFill>
                  <a:srgbClr val="FFFFFF"/>
                </a:solidFill>
                <a:latin typeface="Verdana"/>
                <a:cs typeface="Verdana"/>
              </a:rPr>
              <a:t> </a:t>
            </a:r>
            <a:r>
              <a:rPr sz="1800" spc="-70" dirty="0">
                <a:solidFill>
                  <a:srgbClr val="FFFFFF"/>
                </a:solidFill>
                <a:latin typeface="Verdana"/>
                <a:cs typeface="Verdana"/>
              </a:rPr>
              <a:t>requirements</a:t>
            </a:r>
            <a:r>
              <a:rPr sz="1800" spc="-90" dirty="0">
                <a:solidFill>
                  <a:srgbClr val="FFFFFF"/>
                </a:solidFill>
                <a:latin typeface="Verdana"/>
                <a:cs typeface="Verdana"/>
              </a:rPr>
              <a:t> </a:t>
            </a:r>
            <a:r>
              <a:rPr sz="1800" spc="-60" dirty="0">
                <a:solidFill>
                  <a:srgbClr val="FFFFFF"/>
                </a:solidFill>
                <a:latin typeface="Verdana"/>
                <a:cs typeface="Verdana"/>
              </a:rPr>
              <a:t>as</a:t>
            </a:r>
            <a:r>
              <a:rPr sz="1800" spc="-105" dirty="0">
                <a:solidFill>
                  <a:srgbClr val="FFFFFF"/>
                </a:solidFill>
                <a:latin typeface="Verdana"/>
                <a:cs typeface="Verdana"/>
              </a:rPr>
              <a:t> </a:t>
            </a:r>
            <a:r>
              <a:rPr sz="1800" dirty="0">
                <a:solidFill>
                  <a:srgbClr val="FFFFFF"/>
                </a:solidFill>
                <a:latin typeface="Verdana"/>
                <a:cs typeface="Verdana"/>
              </a:rPr>
              <a:t>defined</a:t>
            </a:r>
            <a:r>
              <a:rPr sz="1800" spc="-90" dirty="0">
                <a:solidFill>
                  <a:srgbClr val="FFFFFF"/>
                </a:solidFill>
                <a:latin typeface="Verdana"/>
                <a:cs typeface="Verdana"/>
              </a:rPr>
              <a:t> </a:t>
            </a:r>
            <a:r>
              <a:rPr sz="1800" spc="-50" dirty="0">
                <a:solidFill>
                  <a:srgbClr val="FFFFFF"/>
                </a:solidFill>
                <a:latin typeface="Verdana"/>
                <a:cs typeface="Verdana"/>
              </a:rPr>
              <a:t>early</a:t>
            </a:r>
            <a:r>
              <a:rPr sz="1800" spc="-110" dirty="0">
                <a:solidFill>
                  <a:srgbClr val="FFFFFF"/>
                </a:solidFill>
                <a:latin typeface="Verdana"/>
                <a:cs typeface="Verdana"/>
              </a:rPr>
              <a:t> </a:t>
            </a:r>
            <a:r>
              <a:rPr sz="1800" spc="-100" dirty="0">
                <a:solidFill>
                  <a:srgbClr val="FFFFFF"/>
                </a:solidFill>
                <a:latin typeface="Verdana"/>
                <a:cs typeface="Verdana"/>
              </a:rPr>
              <a:t>in</a:t>
            </a:r>
            <a:r>
              <a:rPr sz="1800" spc="-105" dirty="0">
                <a:solidFill>
                  <a:srgbClr val="FFFFFF"/>
                </a:solidFill>
                <a:latin typeface="Verdana"/>
                <a:cs typeface="Verdana"/>
              </a:rPr>
              <a:t> </a:t>
            </a:r>
            <a:r>
              <a:rPr sz="1800" spc="-25" dirty="0">
                <a:solidFill>
                  <a:srgbClr val="FFFFFF"/>
                </a:solidFill>
                <a:latin typeface="Verdana"/>
                <a:cs typeface="Verdana"/>
              </a:rPr>
              <a:t>the </a:t>
            </a:r>
            <a:r>
              <a:rPr sz="1800" spc="-10" dirty="0">
                <a:solidFill>
                  <a:srgbClr val="FFFFFF"/>
                </a:solidFill>
                <a:latin typeface="Verdana"/>
                <a:cs typeface="Verdana"/>
              </a:rPr>
              <a:t>project.</a:t>
            </a:r>
            <a:endParaRPr sz="1800" dirty="0">
              <a:latin typeface="Verdana"/>
              <a:cs typeface="Verdana"/>
            </a:endParaRPr>
          </a:p>
          <a:p>
            <a:pPr marL="393700" marR="69215" indent="-381000">
              <a:lnSpc>
                <a:spcPct val="100000"/>
              </a:lnSpc>
              <a:buClr>
                <a:srgbClr val="DDDFEB"/>
              </a:buClr>
              <a:buFont typeface="Wingdings"/>
              <a:buChar char=""/>
              <a:tabLst>
                <a:tab pos="393700" algn="l"/>
              </a:tabLst>
            </a:pPr>
            <a:r>
              <a:rPr sz="1800" b="1" spc="-170" dirty="0">
                <a:solidFill>
                  <a:srgbClr val="FFFFFF"/>
                </a:solidFill>
                <a:latin typeface="Verdana"/>
                <a:cs typeface="Verdana"/>
              </a:rPr>
              <a:t>Documentation</a:t>
            </a:r>
            <a:r>
              <a:rPr sz="1800" b="1" spc="-105" dirty="0">
                <a:solidFill>
                  <a:srgbClr val="FFFFFF"/>
                </a:solidFill>
                <a:latin typeface="Verdana"/>
                <a:cs typeface="Verdana"/>
              </a:rPr>
              <a:t> </a:t>
            </a:r>
            <a:r>
              <a:rPr sz="1800" b="1" spc="-110" dirty="0">
                <a:solidFill>
                  <a:srgbClr val="FFFFFF"/>
                </a:solidFill>
                <a:latin typeface="Verdana"/>
                <a:cs typeface="Verdana"/>
              </a:rPr>
              <a:t>and</a:t>
            </a:r>
            <a:r>
              <a:rPr sz="1800" b="1" spc="-90" dirty="0">
                <a:solidFill>
                  <a:srgbClr val="FFFFFF"/>
                </a:solidFill>
                <a:latin typeface="Verdana"/>
                <a:cs typeface="Verdana"/>
              </a:rPr>
              <a:t> </a:t>
            </a:r>
            <a:r>
              <a:rPr sz="1800" b="1" spc="-229" dirty="0">
                <a:solidFill>
                  <a:srgbClr val="FFFFFF"/>
                </a:solidFill>
                <a:latin typeface="Verdana"/>
                <a:cs typeface="Verdana"/>
              </a:rPr>
              <a:t>Training</a:t>
            </a:r>
            <a:r>
              <a:rPr sz="1800" spc="-229" dirty="0">
                <a:solidFill>
                  <a:srgbClr val="FFFFFF"/>
                </a:solidFill>
                <a:latin typeface="Verdana"/>
                <a:cs typeface="Verdana"/>
              </a:rPr>
              <a:t>:</a:t>
            </a:r>
            <a:r>
              <a:rPr sz="1800" spc="-114" dirty="0">
                <a:solidFill>
                  <a:srgbClr val="FFFFFF"/>
                </a:solidFill>
                <a:latin typeface="Verdana"/>
                <a:cs typeface="Verdana"/>
              </a:rPr>
              <a:t> </a:t>
            </a:r>
            <a:r>
              <a:rPr sz="1800" spc="-75" dirty="0">
                <a:solidFill>
                  <a:srgbClr val="FFFFFF"/>
                </a:solidFill>
                <a:latin typeface="Verdana"/>
                <a:cs typeface="Verdana"/>
              </a:rPr>
              <a:t>Helps</a:t>
            </a:r>
            <a:r>
              <a:rPr sz="1800" spc="-100" dirty="0">
                <a:solidFill>
                  <a:srgbClr val="FFFFFF"/>
                </a:solidFill>
                <a:latin typeface="Verdana"/>
                <a:cs typeface="Verdana"/>
              </a:rPr>
              <a:t> </a:t>
            </a:r>
            <a:r>
              <a:rPr sz="1800" dirty="0">
                <a:solidFill>
                  <a:srgbClr val="FFFFFF"/>
                </a:solidFill>
                <a:latin typeface="Verdana"/>
                <a:cs typeface="Verdana"/>
              </a:rPr>
              <a:t>to</a:t>
            </a:r>
            <a:r>
              <a:rPr sz="1800" spc="-105" dirty="0">
                <a:solidFill>
                  <a:srgbClr val="FFFFFF"/>
                </a:solidFill>
                <a:latin typeface="Verdana"/>
                <a:cs typeface="Verdana"/>
              </a:rPr>
              <a:t> </a:t>
            </a:r>
            <a:r>
              <a:rPr sz="1800" dirty="0">
                <a:solidFill>
                  <a:srgbClr val="FFFFFF"/>
                </a:solidFill>
                <a:latin typeface="Verdana"/>
                <a:cs typeface="Verdana"/>
              </a:rPr>
              <a:t>prepare</a:t>
            </a:r>
            <a:r>
              <a:rPr sz="1800" spc="-114" dirty="0">
                <a:solidFill>
                  <a:srgbClr val="FFFFFF"/>
                </a:solidFill>
                <a:latin typeface="Verdana"/>
                <a:cs typeface="Verdana"/>
              </a:rPr>
              <a:t> </a:t>
            </a:r>
            <a:r>
              <a:rPr sz="1800" spc="-90" dirty="0">
                <a:solidFill>
                  <a:srgbClr val="FFFFFF"/>
                </a:solidFill>
                <a:latin typeface="Verdana"/>
                <a:cs typeface="Verdana"/>
              </a:rPr>
              <a:t>text</a:t>
            </a:r>
            <a:r>
              <a:rPr sz="1800" spc="-95"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10" dirty="0">
                <a:solidFill>
                  <a:srgbClr val="FFFFFF"/>
                </a:solidFill>
                <a:latin typeface="Verdana"/>
                <a:cs typeface="Verdana"/>
              </a:rPr>
              <a:t>video </a:t>
            </a:r>
            <a:r>
              <a:rPr sz="1800" dirty="0">
                <a:solidFill>
                  <a:srgbClr val="FFFFFF"/>
                </a:solidFill>
                <a:latin typeface="Verdana"/>
                <a:cs typeface="Verdana"/>
              </a:rPr>
              <a:t>documentation</a:t>
            </a:r>
            <a:r>
              <a:rPr sz="1800" spc="-90" dirty="0">
                <a:solidFill>
                  <a:srgbClr val="FFFFFF"/>
                </a:solidFill>
                <a:latin typeface="Verdana"/>
                <a:cs typeface="Verdana"/>
              </a:rPr>
              <a:t> </a:t>
            </a:r>
            <a:r>
              <a:rPr sz="1800" dirty="0">
                <a:solidFill>
                  <a:srgbClr val="FFFFFF"/>
                </a:solidFill>
                <a:latin typeface="Verdana"/>
                <a:cs typeface="Verdana"/>
              </a:rPr>
              <a:t>to</a:t>
            </a:r>
            <a:r>
              <a:rPr sz="1800" spc="-105" dirty="0">
                <a:solidFill>
                  <a:srgbClr val="FFFFFF"/>
                </a:solidFill>
                <a:latin typeface="Verdana"/>
                <a:cs typeface="Verdana"/>
              </a:rPr>
              <a:t> </a:t>
            </a:r>
            <a:r>
              <a:rPr sz="1800" dirty="0">
                <a:solidFill>
                  <a:srgbClr val="FFFFFF"/>
                </a:solidFill>
                <a:latin typeface="Verdana"/>
                <a:cs typeface="Verdana"/>
              </a:rPr>
              <a:t>help</a:t>
            </a:r>
            <a:r>
              <a:rPr sz="1800" spc="-105" dirty="0">
                <a:solidFill>
                  <a:srgbClr val="FFFFFF"/>
                </a:solidFill>
                <a:latin typeface="Verdana"/>
                <a:cs typeface="Verdana"/>
              </a:rPr>
              <a:t> </a:t>
            </a:r>
            <a:r>
              <a:rPr sz="1800" spc="-40" dirty="0">
                <a:solidFill>
                  <a:srgbClr val="FFFFFF"/>
                </a:solidFill>
                <a:latin typeface="Verdana"/>
                <a:cs typeface="Verdana"/>
              </a:rPr>
              <a:t>understand</a:t>
            </a:r>
            <a:r>
              <a:rPr sz="1800" spc="-90"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spc="-70" dirty="0">
                <a:solidFill>
                  <a:srgbClr val="FFFFFF"/>
                </a:solidFill>
                <a:latin typeface="Verdana"/>
                <a:cs typeface="Verdana"/>
              </a:rPr>
              <a:t>use</a:t>
            </a:r>
            <a:r>
              <a:rPr sz="1800" spc="-85" dirty="0">
                <a:solidFill>
                  <a:srgbClr val="FFFFFF"/>
                </a:solidFill>
                <a:latin typeface="Verdana"/>
                <a:cs typeface="Verdana"/>
              </a:rPr>
              <a:t> </a:t>
            </a:r>
            <a:r>
              <a:rPr sz="1800" dirty="0">
                <a:solidFill>
                  <a:srgbClr val="FFFFFF"/>
                </a:solidFill>
                <a:latin typeface="Verdana"/>
                <a:cs typeface="Verdana"/>
              </a:rPr>
              <a:t>new</a:t>
            </a:r>
            <a:r>
              <a:rPr sz="1800" spc="-100" dirty="0">
                <a:solidFill>
                  <a:srgbClr val="FFFFFF"/>
                </a:solidFill>
                <a:latin typeface="Verdana"/>
                <a:cs typeface="Verdana"/>
              </a:rPr>
              <a:t> </a:t>
            </a:r>
            <a:r>
              <a:rPr sz="1800" dirty="0">
                <a:solidFill>
                  <a:srgbClr val="FFFFFF"/>
                </a:solidFill>
                <a:latin typeface="Verdana"/>
                <a:cs typeface="Verdana"/>
              </a:rPr>
              <a:t>CMS</a:t>
            </a:r>
            <a:r>
              <a:rPr sz="1800" spc="-105" dirty="0">
                <a:solidFill>
                  <a:srgbClr val="FFFFFF"/>
                </a:solidFill>
                <a:latin typeface="Verdana"/>
                <a:cs typeface="Verdana"/>
              </a:rPr>
              <a:t> </a:t>
            </a:r>
            <a:r>
              <a:rPr sz="1800" spc="35" dirty="0">
                <a:solidFill>
                  <a:srgbClr val="FFFFFF"/>
                </a:solidFill>
                <a:latin typeface="Verdana"/>
                <a:cs typeface="Verdana"/>
              </a:rPr>
              <a:t>and </a:t>
            </a:r>
            <a:r>
              <a:rPr sz="1800" spc="-10" dirty="0">
                <a:solidFill>
                  <a:srgbClr val="FFFFFF"/>
                </a:solidFill>
                <a:latin typeface="Verdana"/>
                <a:cs typeface="Verdana"/>
              </a:rPr>
              <a:t>site.</a:t>
            </a:r>
            <a:endParaRPr sz="1800" dirty="0">
              <a:latin typeface="Verdana"/>
              <a:cs typeface="Verdana"/>
            </a:endParaRPr>
          </a:p>
          <a:p>
            <a:pPr marL="393700" marR="197485" indent="-381000">
              <a:lnSpc>
                <a:spcPct val="100000"/>
              </a:lnSpc>
              <a:buClr>
                <a:srgbClr val="DDDFEB"/>
              </a:buClr>
              <a:buFont typeface="Wingdings"/>
              <a:buChar char=""/>
              <a:tabLst>
                <a:tab pos="393700" algn="l"/>
              </a:tabLst>
            </a:pPr>
            <a:r>
              <a:rPr sz="1800" b="1" spc="-165" dirty="0">
                <a:solidFill>
                  <a:srgbClr val="FFFFFF"/>
                </a:solidFill>
                <a:latin typeface="Verdana"/>
                <a:cs typeface="Verdana"/>
              </a:rPr>
              <a:t>Launch</a:t>
            </a:r>
            <a:r>
              <a:rPr sz="1800" b="1" spc="-110" dirty="0">
                <a:solidFill>
                  <a:srgbClr val="FFFFFF"/>
                </a:solidFill>
                <a:latin typeface="Verdana"/>
                <a:cs typeface="Verdana"/>
              </a:rPr>
              <a:t> </a:t>
            </a:r>
            <a:r>
              <a:rPr sz="1800" b="1" spc="-200" dirty="0">
                <a:solidFill>
                  <a:srgbClr val="FFFFFF"/>
                </a:solidFill>
                <a:latin typeface="Verdana"/>
                <a:cs typeface="Verdana"/>
              </a:rPr>
              <a:t>Plan</a:t>
            </a:r>
            <a:r>
              <a:rPr sz="1800" b="1" spc="-80" dirty="0">
                <a:solidFill>
                  <a:srgbClr val="FFFFFF"/>
                </a:solidFill>
                <a:latin typeface="Verdana"/>
                <a:cs typeface="Verdana"/>
              </a:rPr>
              <a:t> </a:t>
            </a:r>
            <a:r>
              <a:rPr sz="1800" b="1" spc="-110" dirty="0">
                <a:solidFill>
                  <a:srgbClr val="FFFFFF"/>
                </a:solidFill>
                <a:latin typeface="Verdana"/>
                <a:cs typeface="Verdana"/>
              </a:rPr>
              <a:t>and</a:t>
            </a:r>
            <a:r>
              <a:rPr sz="1800" b="1" spc="-95" dirty="0">
                <a:solidFill>
                  <a:srgbClr val="FFFFFF"/>
                </a:solidFill>
                <a:latin typeface="Verdana"/>
                <a:cs typeface="Verdana"/>
              </a:rPr>
              <a:t> </a:t>
            </a:r>
            <a:r>
              <a:rPr sz="1800" b="1" spc="-175" dirty="0">
                <a:solidFill>
                  <a:srgbClr val="FFFFFF"/>
                </a:solidFill>
                <a:latin typeface="Verdana"/>
                <a:cs typeface="Verdana"/>
              </a:rPr>
              <a:t>Release</a:t>
            </a:r>
            <a:r>
              <a:rPr sz="1800" spc="-175" dirty="0">
                <a:solidFill>
                  <a:srgbClr val="FFFFFF"/>
                </a:solidFill>
                <a:latin typeface="Verdana"/>
                <a:cs typeface="Verdana"/>
              </a:rPr>
              <a:t>:</a:t>
            </a:r>
            <a:r>
              <a:rPr sz="1800" spc="-100" dirty="0">
                <a:solidFill>
                  <a:srgbClr val="FFFFFF"/>
                </a:solidFill>
                <a:latin typeface="Verdana"/>
                <a:cs typeface="Verdana"/>
              </a:rPr>
              <a:t> </a:t>
            </a:r>
            <a:r>
              <a:rPr sz="1800" spc="-65" dirty="0">
                <a:solidFill>
                  <a:srgbClr val="FFFFFF"/>
                </a:solidFill>
                <a:latin typeface="Verdana"/>
                <a:cs typeface="Verdana"/>
              </a:rPr>
              <a:t>Helps</a:t>
            </a:r>
            <a:r>
              <a:rPr sz="1800" spc="-100" dirty="0">
                <a:solidFill>
                  <a:srgbClr val="FFFFFF"/>
                </a:solidFill>
                <a:latin typeface="Verdana"/>
                <a:cs typeface="Verdana"/>
              </a:rPr>
              <a:t> in</a:t>
            </a:r>
            <a:r>
              <a:rPr sz="1800" spc="-90" dirty="0">
                <a:solidFill>
                  <a:srgbClr val="FFFFFF"/>
                </a:solidFill>
                <a:latin typeface="Verdana"/>
                <a:cs typeface="Verdana"/>
              </a:rPr>
              <a:t> </a:t>
            </a:r>
            <a:r>
              <a:rPr sz="1800" dirty="0">
                <a:solidFill>
                  <a:srgbClr val="FFFFFF"/>
                </a:solidFill>
                <a:latin typeface="Verdana"/>
                <a:cs typeface="Verdana"/>
              </a:rPr>
              <a:t>creating</a:t>
            </a:r>
            <a:r>
              <a:rPr sz="1800" spc="-100" dirty="0">
                <a:solidFill>
                  <a:srgbClr val="FFFFFF"/>
                </a:solidFill>
                <a:latin typeface="Verdana"/>
                <a:cs typeface="Verdana"/>
              </a:rPr>
              <a:t> </a:t>
            </a:r>
            <a:r>
              <a:rPr sz="1800" spc="150" dirty="0">
                <a:solidFill>
                  <a:srgbClr val="FFFFFF"/>
                </a:solidFill>
                <a:latin typeface="Verdana"/>
                <a:cs typeface="Verdana"/>
              </a:rPr>
              <a:t>a</a:t>
            </a:r>
            <a:r>
              <a:rPr sz="1800" spc="-100" dirty="0">
                <a:solidFill>
                  <a:srgbClr val="FFFFFF"/>
                </a:solidFill>
                <a:latin typeface="Verdana"/>
                <a:cs typeface="Verdana"/>
              </a:rPr>
              <a:t> </a:t>
            </a:r>
            <a:r>
              <a:rPr sz="1800" dirty="0">
                <a:solidFill>
                  <a:srgbClr val="FFFFFF"/>
                </a:solidFill>
                <a:latin typeface="Verdana"/>
                <a:cs typeface="Verdana"/>
              </a:rPr>
              <a:t>launch</a:t>
            </a:r>
            <a:r>
              <a:rPr sz="1800" spc="-100" dirty="0">
                <a:solidFill>
                  <a:srgbClr val="FFFFFF"/>
                </a:solidFill>
                <a:latin typeface="Verdana"/>
                <a:cs typeface="Verdana"/>
              </a:rPr>
              <a:t> </a:t>
            </a:r>
            <a:r>
              <a:rPr sz="1800" dirty="0">
                <a:solidFill>
                  <a:srgbClr val="FFFFFF"/>
                </a:solidFill>
                <a:latin typeface="Verdana"/>
                <a:cs typeface="Verdana"/>
              </a:rPr>
              <a:t>plan</a:t>
            </a:r>
            <a:r>
              <a:rPr sz="1800" spc="-100" dirty="0">
                <a:solidFill>
                  <a:srgbClr val="FFFFFF"/>
                </a:solidFill>
                <a:latin typeface="Verdana"/>
                <a:cs typeface="Verdana"/>
              </a:rPr>
              <a:t> </a:t>
            </a:r>
            <a:r>
              <a:rPr sz="1800" spc="-25" dirty="0">
                <a:solidFill>
                  <a:srgbClr val="FFFFFF"/>
                </a:solidFill>
                <a:latin typeface="Verdana"/>
                <a:cs typeface="Verdana"/>
              </a:rPr>
              <a:t>to </a:t>
            </a:r>
            <a:r>
              <a:rPr sz="1800" dirty="0">
                <a:solidFill>
                  <a:srgbClr val="FFFFFF"/>
                </a:solidFill>
                <a:latin typeface="Verdana"/>
                <a:cs typeface="Verdana"/>
              </a:rPr>
              <a:t>archive</a:t>
            </a:r>
            <a:r>
              <a:rPr sz="1800" spc="-120" dirty="0">
                <a:solidFill>
                  <a:srgbClr val="FFFFFF"/>
                </a:solidFill>
                <a:latin typeface="Verdana"/>
                <a:cs typeface="Verdana"/>
              </a:rPr>
              <a:t> </a:t>
            </a:r>
            <a:r>
              <a:rPr sz="1800" spc="-10" dirty="0">
                <a:solidFill>
                  <a:srgbClr val="FFFFFF"/>
                </a:solidFill>
                <a:latin typeface="Verdana"/>
                <a:cs typeface="Verdana"/>
              </a:rPr>
              <a:t>the</a:t>
            </a:r>
            <a:r>
              <a:rPr sz="1800" spc="-105" dirty="0">
                <a:solidFill>
                  <a:srgbClr val="FFFFFF"/>
                </a:solidFill>
                <a:latin typeface="Verdana"/>
                <a:cs typeface="Verdana"/>
              </a:rPr>
              <a:t> </a:t>
            </a:r>
            <a:r>
              <a:rPr sz="1800" spc="-55" dirty="0">
                <a:solidFill>
                  <a:srgbClr val="FFFFFF"/>
                </a:solidFill>
                <a:latin typeface="Verdana"/>
                <a:cs typeface="Verdana"/>
              </a:rPr>
              <a:t>current</a:t>
            </a:r>
            <a:r>
              <a:rPr sz="1800" spc="-110" dirty="0">
                <a:solidFill>
                  <a:srgbClr val="FFFFFF"/>
                </a:solidFill>
                <a:latin typeface="Verdana"/>
                <a:cs typeface="Verdana"/>
              </a:rPr>
              <a:t> </a:t>
            </a:r>
            <a:r>
              <a:rPr sz="1800" spc="-45" dirty="0">
                <a:solidFill>
                  <a:srgbClr val="FFFFFF"/>
                </a:solidFill>
                <a:latin typeface="Verdana"/>
                <a:cs typeface="Verdana"/>
              </a:rPr>
              <a:t>Website</a:t>
            </a:r>
            <a:r>
              <a:rPr sz="1800" spc="-114" dirty="0">
                <a:solidFill>
                  <a:srgbClr val="FFFFFF"/>
                </a:solidFill>
                <a:latin typeface="Verdana"/>
                <a:cs typeface="Verdana"/>
              </a:rPr>
              <a:t> </a:t>
            </a:r>
            <a:r>
              <a:rPr sz="1800" spc="60" dirty="0">
                <a:solidFill>
                  <a:srgbClr val="FFFFFF"/>
                </a:solidFill>
                <a:latin typeface="Verdana"/>
                <a:cs typeface="Verdana"/>
              </a:rPr>
              <a:t>and</a:t>
            </a:r>
            <a:r>
              <a:rPr sz="1800" spc="-114" dirty="0">
                <a:solidFill>
                  <a:srgbClr val="FFFFFF"/>
                </a:solidFill>
                <a:latin typeface="Verdana"/>
                <a:cs typeface="Verdana"/>
              </a:rPr>
              <a:t> </a:t>
            </a:r>
            <a:r>
              <a:rPr sz="1800" spc="-30" dirty="0">
                <a:solidFill>
                  <a:srgbClr val="FFFFFF"/>
                </a:solidFill>
                <a:latin typeface="Verdana"/>
                <a:cs typeface="Verdana"/>
              </a:rPr>
              <a:t>release</a:t>
            </a:r>
            <a:r>
              <a:rPr sz="1800" spc="-105"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dirty="0">
                <a:solidFill>
                  <a:srgbClr val="FFFFFF"/>
                </a:solidFill>
                <a:latin typeface="Verdana"/>
                <a:cs typeface="Verdana"/>
              </a:rPr>
              <a:t>new</a:t>
            </a:r>
            <a:r>
              <a:rPr sz="1800" spc="-114" dirty="0">
                <a:solidFill>
                  <a:srgbClr val="FFFFFF"/>
                </a:solidFill>
                <a:latin typeface="Verdana"/>
                <a:cs typeface="Verdana"/>
              </a:rPr>
              <a:t> </a:t>
            </a:r>
            <a:r>
              <a:rPr sz="1800" spc="-45" dirty="0">
                <a:solidFill>
                  <a:srgbClr val="FFFFFF"/>
                </a:solidFill>
                <a:latin typeface="Verdana"/>
                <a:cs typeface="Verdana"/>
              </a:rPr>
              <a:t>Website</a:t>
            </a:r>
            <a:r>
              <a:rPr sz="1800" spc="-110" dirty="0">
                <a:solidFill>
                  <a:srgbClr val="FFFFFF"/>
                </a:solidFill>
                <a:latin typeface="Verdana"/>
                <a:cs typeface="Verdana"/>
              </a:rPr>
              <a:t> </a:t>
            </a:r>
            <a:r>
              <a:rPr sz="1800" spc="-25" dirty="0">
                <a:solidFill>
                  <a:srgbClr val="FFFFFF"/>
                </a:solidFill>
                <a:latin typeface="Verdana"/>
                <a:cs typeface="Verdana"/>
              </a:rPr>
              <a:t>to </a:t>
            </a:r>
            <a:r>
              <a:rPr sz="1800" spc="-20" dirty="0">
                <a:solidFill>
                  <a:srgbClr val="FFFFFF"/>
                </a:solidFill>
                <a:latin typeface="Verdana"/>
                <a:cs typeface="Verdana"/>
              </a:rPr>
              <a:t>the</a:t>
            </a:r>
            <a:r>
              <a:rPr sz="1800" spc="-100" dirty="0">
                <a:solidFill>
                  <a:srgbClr val="FFFFFF"/>
                </a:solidFill>
                <a:latin typeface="Verdana"/>
                <a:cs typeface="Verdana"/>
              </a:rPr>
              <a:t> </a:t>
            </a:r>
            <a:r>
              <a:rPr sz="1800" dirty="0">
                <a:solidFill>
                  <a:srgbClr val="FFFFFF"/>
                </a:solidFill>
                <a:latin typeface="Verdana"/>
                <a:cs typeface="Verdana"/>
              </a:rPr>
              <a:t>public</a:t>
            </a:r>
            <a:r>
              <a:rPr sz="1800" spc="-110" dirty="0">
                <a:solidFill>
                  <a:srgbClr val="FFFFFF"/>
                </a:solidFill>
                <a:latin typeface="Verdana"/>
                <a:cs typeface="Verdana"/>
              </a:rPr>
              <a:t> </a:t>
            </a:r>
            <a:r>
              <a:rPr sz="1800" spc="60" dirty="0">
                <a:solidFill>
                  <a:srgbClr val="FFFFFF"/>
                </a:solidFill>
                <a:latin typeface="Verdana"/>
                <a:cs typeface="Verdana"/>
              </a:rPr>
              <a:t>and</a:t>
            </a:r>
            <a:r>
              <a:rPr sz="1800" spc="-110" dirty="0">
                <a:solidFill>
                  <a:srgbClr val="FFFFFF"/>
                </a:solidFill>
                <a:latin typeface="Verdana"/>
                <a:cs typeface="Verdana"/>
              </a:rPr>
              <a:t> </a:t>
            </a:r>
            <a:r>
              <a:rPr sz="1800" spc="-45" dirty="0">
                <a:solidFill>
                  <a:srgbClr val="FFFFFF"/>
                </a:solidFill>
                <a:latin typeface="Verdana"/>
                <a:cs typeface="Verdana"/>
              </a:rPr>
              <a:t>also</a:t>
            </a:r>
            <a:r>
              <a:rPr sz="1800" spc="-110" dirty="0">
                <a:solidFill>
                  <a:srgbClr val="FFFFFF"/>
                </a:solidFill>
                <a:latin typeface="Verdana"/>
                <a:cs typeface="Verdana"/>
              </a:rPr>
              <a:t> </a:t>
            </a:r>
            <a:r>
              <a:rPr sz="1800" spc="-50" dirty="0">
                <a:solidFill>
                  <a:srgbClr val="FFFFFF"/>
                </a:solidFill>
                <a:latin typeface="Verdana"/>
                <a:cs typeface="Verdana"/>
              </a:rPr>
              <a:t>quality</a:t>
            </a:r>
            <a:r>
              <a:rPr sz="1800" spc="-110" dirty="0">
                <a:solidFill>
                  <a:srgbClr val="FFFFFF"/>
                </a:solidFill>
                <a:latin typeface="Verdana"/>
                <a:cs typeface="Verdana"/>
              </a:rPr>
              <a:t> </a:t>
            </a:r>
            <a:r>
              <a:rPr sz="1800" spc="-40" dirty="0">
                <a:solidFill>
                  <a:srgbClr val="FFFFFF"/>
                </a:solidFill>
                <a:latin typeface="Verdana"/>
                <a:cs typeface="Verdana"/>
              </a:rPr>
              <a:t>checklist</a:t>
            </a:r>
            <a:r>
              <a:rPr sz="1800" spc="-100" dirty="0">
                <a:solidFill>
                  <a:srgbClr val="FFFFFF"/>
                </a:solidFill>
                <a:latin typeface="Verdana"/>
                <a:cs typeface="Verdana"/>
              </a:rPr>
              <a:t> </a:t>
            </a:r>
            <a:r>
              <a:rPr sz="1800" dirty="0">
                <a:solidFill>
                  <a:srgbClr val="FFFFFF"/>
                </a:solidFill>
                <a:latin typeface="Verdana"/>
                <a:cs typeface="Verdana"/>
              </a:rPr>
              <a:t>to</a:t>
            </a:r>
            <a:r>
              <a:rPr sz="1800" spc="-110" dirty="0">
                <a:solidFill>
                  <a:srgbClr val="FFFFFF"/>
                </a:solidFill>
                <a:latin typeface="Verdana"/>
                <a:cs typeface="Verdana"/>
              </a:rPr>
              <a:t> </a:t>
            </a:r>
            <a:r>
              <a:rPr sz="1800" dirty="0">
                <a:solidFill>
                  <a:srgbClr val="FFFFFF"/>
                </a:solidFill>
                <a:latin typeface="Verdana"/>
                <a:cs typeface="Verdana"/>
              </a:rPr>
              <a:t>make</a:t>
            </a:r>
            <a:r>
              <a:rPr sz="1800" spc="-120" dirty="0">
                <a:solidFill>
                  <a:srgbClr val="FFFFFF"/>
                </a:solidFill>
                <a:latin typeface="Verdana"/>
                <a:cs typeface="Verdana"/>
              </a:rPr>
              <a:t> </a:t>
            </a:r>
            <a:r>
              <a:rPr sz="1800" spc="-114" dirty="0">
                <a:solidFill>
                  <a:srgbClr val="FFFFFF"/>
                </a:solidFill>
                <a:latin typeface="Verdana"/>
                <a:cs typeface="Verdana"/>
              </a:rPr>
              <a:t>sure</a:t>
            </a:r>
            <a:r>
              <a:rPr sz="1800" spc="-95" dirty="0">
                <a:solidFill>
                  <a:srgbClr val="FFFFFF"/>
                </a:solidFill>
                <a:latin typeface="Verdana"/>
                <a:cs typeface="Verdana"/>
              </a:rPr>
              <a:t> </a:t>
            </a:r>
            <a:r>
              <a:rPr sz="1800" spc="-30" dirty="0">
                <a:solidFill>
                  <a:srgbClr val="FFFFFF"/>
                </a:solidFill>
                <a:latin typeface="Verdana"/>
                <a:cs typeface="Verdana"/>
              </a:rPr>
              <a:t>that</a:t>
            </a:r>
            <a:r>
              <a:rPr sz="1800" spc="-110" dirty="0">
                <a:solidFill>
                  <a:srgbClr val="FFFFFF"/>
                </a:solidFill>
                <a:latin typeface="Verdana"/>
                <a:cs typeface="Verdana"/>
              </a:rPr>
              <a:t> </a:t>
            </a:r>
            <a:r>
              <a:rPr sz="1800" spc="-25" dirty="0">
                <a:solidFill>
                  <a:srgbClr val="FFFFFF"/>
                </a:solidFill>
                <a:latin typeface="Verdana"/>
                <a:cs typeface="Verdana"/>
              </a:rPr>
              <a:t>all project</a:t>
            </a:r>
            <a:r>
              <a:rPr sz="1800" spc="-120" dirty="0">
                <a:solidFill>
                  <a:srgbClr val="FFFFFF"/>
                </a:solidFill>
                <a:latin typeface="Verdana"/>
                <a:cs typeface="Verdana"/>
              </a:rPr>
              <a:t> </a:t>
            </a:r>
            <a:r>
              <a:rPr sz="1800" spc="-65" dirty="0">
                <a:solidFill>
                  <a:srgbClr val="FFFFFF"/>
                </a:solidFill>
                <a:latin typeface="Verdana"/>
                <a:cs typeface="Verdana"/>
              </a:rPr>
              <a:t>requirements</a:t>
            </a:r>
            <a:r>
              <a:rPr sz="1800" spc="-85" dirty="0">
                <a:solidFill>
                  <a:srgbClr val="FFFFFF"/>
                </a:solidFill>
                <a:latin typeface="Verdana"/>
                <a:cs typeface="Verdana"/>
              </a:rPr>
              <a:t> </a:t>
            </a:r>
            <a:r>
              <a:rPr sz="1800" dirty="0">
                <a:solidFill>
                  <a:srgbClr val="FFFFFF"/>
                </a:solidFill>
                <a:latin typeface="Verdana"/>
                <a:cs typeface="Verdana"/>
              </a:rPr>
              <a:t>are</a:t>
            </a:r>
            <a:r>
              <a:rPr sz="1800" spc="-105" dirty="0">
                <a:solidFill>
                  <a:srgbClr val="FFFFFF"/>
                </a:solidFill>
                <a:latin typeface="Verdana"/>
                <a:cs typeface="Verdana"/>
              </a:rPr>
              <a:t> </a:t>
            </a:r>
            <a:r>
              <a:rPr sz="1800" spc="-20" dirty="0">
                <a:solidFill>
                  <a:srgbClr val="FFFFFF"/>
                </a:solidFill>
                <a:latin typeface="Verdana"/>
                <a:cs typeface="Verdana"/>
              </a:rPr>
              <a:t>met.</a:t>
            </a:r>
            <a:endParaRPr sz="1800" dirty="0">
              <a:latin typeface="Verdana"/>
              <a:cs typeface="Verdana"/>
            </a:endParaRPr>
          </a:p>
          <a:p>
            <a:pPr marL="393700" marR="417195" indent="-381000">
              <a:lnSpc>
                <a:spcPct val="100000"/>
              </a:lnSpc>
              <a:buClr>
                <a:srgbClr val="DDDFEB"/>
              </a:buClr>
              <a:buFont typeface="Wingdings"/>
              <a:buChar char=""/>
              <a:tabLst>
                <a:tab pos="393700" algn="l"/>
              </a:tabLst>
            </a:pPr>
            <a:r>
              <a:rPr sz="1800" b="1" spc="-254" dirty="0">
                <a:solidFill>
                  <a:srgbClr val="FFFFFF"/>
                </a:solidFill>
                <a:latin typeface="Verdana"/>
                <a:cs typeface="Verdana"/>
              </a:rPr>
              <a:t>Start</a:t>
            </a:r>
            <a:r>
              <a:rPr sz="1800" b="1" spc="-100" dirty="0">
                <a:solidFill>
                  <a:srgbClr val="FFFFFF"/>
                </a:solidFill>
                <a:latin typeface="Verdana"/>
                <a:cs typeface="Verdana"/>
              </a:rPr>
              <a:t> </a:t>
            </a:r>
            <a:r>
              <a:rPr sz="1800" b="1" spc="-180" dirty="0">
                <a:solidFill>
                  <a:srgbClr val="FFFFFF"/>
                </a:solidFill>
                <a:latin typeface="Verdana"/>
                <a:cs typeface="Verdana"/>
              </a:rPr>
              <a:t>of</a:t>
            </a:r>
            <a:r>
              <a:rPr sz="1800" b="1" spc="-100" dirty="0">
                <a:solidFill>
                  <a:srgbClr val="FFFFFF"/>
                </a:solidFill>
                <a:latin typeface="Verdana"/>
                <a:cs typeface="Verdana"/>
              </a:rPr>
              <a:t> </a:t>
            </a:r>
            <a:r>
              <a:rPr sz="1800" b="1" spc="-135" dirty="0">
                <a:solidFill>
                  <a:srgbClr val="FFFFFF"/>
                </a:solidFill>
                <a:latin typeface="Verdana"/>
                <a:cs typeface="Verdana"/>
              </a:rPr>
              <a:t>Operational</a:t>
            </a:r>
            <a:r>
              <a:rPr sz="1800" b="1" spc="-100" dirty="0">
                <a:solidFill>
                  <a:srgbClr val="FFFFFF"/>
                </a:solidFill>
                <a:latin typeface="Verdana"/>
                <a:cs typeface="Verdana"/>
              </a:rPr>
              <a:t> </a:t>
            </a:r>
            <a:r>
              <a:rPr sz="1800" b="1" spc="-220" dirty="0">
                <a:solidFill>
                  <a:srgbClr val="FFFFFF"/>
                </a:solidFill>
                <a:latin typeface="Verdana"/>
                <a:cs typeface="Verdana"/>
              </a:rPr>
              <a:t>Plan</a:t>
            </a:r>
            <a:r>
              <a:rPr sz="1800" spc="-220" dirty="0">
                <a:solidFill>
                  <a:srgbClr val="FFFFFF"/>
                </a:solidFill>
                <a:latin typeface="Verdana"/>
                <a:cs typeface="Verdana"/>
              </a:rPr>
              <a:t>:</a:t>
            </a:r>
            <a:r>
              <a:rPr sz="1800" spc="-105" dirty="0">
                <a:solidFill>
                  <a:srgbClr val="FFFFFF"/>
                </a:solidFill>
                <a:latin typeface="Verdana"/>
                <a:cs typeface="Verdana"/>
              </a:rPr>
              <a:t> </a:t>
            </a:r>
            <a:r>
              <a:rPr sz="1800" spc="-75" dirty="0">
                <a:solidFill>
                  <a:srgbClr val="FFFFFF"/>
                </a:solidFill>
                <a:latin typeface="Verdana"/>
                <a:cs typeface="Verdana"/>
              </a:rPr>
              <a:t>Helps</a:t>
            </a:r>
            <a:r>
              <a:rPr sz="1800" spc="-110" dirty="0">
                <a:solidFill>
                  <a:srgbClr val="FFFFFF"/>
                </a:solidFill>
                <a:latin typeface="Verdana"/>
                <a:cs typeface="Verdana"/>
              </a:rPr>
              <a:t> </a:t>
            </a:r>
            <a:r>
              <a:rPr sz="1800" spc="-100" dirty="0">
                <a:solidFill>
                  <a:srgbClr val="FFFFFF"/>
                </a:solidFill>
                <a:latin typeface="Verdana"/>
                <a:cs typeface="Verdana"/>
              </a:rPr>
              <a:t>in</a:t>
            </a:r>
            <a:r>
              <a:rPr sz="1800" spc="-110" dirty="0">
                <a:solidFill>
                  <a:srgbClr val="FFFFFF"/>
                </a:solidFill>
                <a:latin typeface="Verdana"/>
                <a:cs typeface="Verdana"/>
              </a:rPr>
              <a:t> </a:t>
            </a:r>
            <a:r>
              <a:rPr sz="1800" dirty="0">
                <a:solidFill>
                  <a:srgbClr val="FFFFFF"/>
                </a:solidFill>
                <a:latin typeface="Verdana"/>
                <a:cs typeface="Verdana"/>
              </a:rPr>
              <a:t>achieving</a:t>
            </a:r>
            <a:r>
              <a:rPr sz="1800" spc="-105" dirty="0">
                <a:solidFill>
                  <a:srgbClr val="FFFFFF"/>
                </a:solidFill>
                <a:latin typeface="Verdana"/>
                <a:cs typeface="Verdana"/>
              </a:rPr>
              <a:t> </a:t>
            </a:r>
            <a:r>
              <a:rPr sz="1800" spc="150" dirty="0">
                <a:solidFill>
                  <a:srgbClr val="FFFFFF"/>
                </a:solidFill>
                <a:latin typeface="Verdana"/>
                <a:cs typeface="Verdana"/>
              </a:rPr>
              <a:t>a</a:t>
            </a:r>
            <a:r>
              <a:rPr sz="1800" spc="-110" dirty="0">
                <a:solidFill>
                  <a:srgbClr val="FFFFFF"/>
                </a:solidFill>
                <a:latin typeface="Verdana"/>
                <a:cs typeface="Verdana"/>
              </a:rPr>
              <a:t> </a:t>
            </a:r>
            <a:r>
              <a:rPr sz="1800" spc="-55" dirty="0">
                <a:solidFill>
                  <a:srgbClr val="FFFFFF"/>
                </a:solidFill>
                <a:latin typeface="Verdana"/>
                <a:cs typeface="Verdana"/>
              </a:rPr>
              <a:t>milestone</a:t>
            </a:r>
            <a:r>
              <a:rPr sz="1800" spc="-90" dirty="0">
                <a:solidFill>
                  <a:srgbClr val="FFFFFF"/>
                </a:solidFill>
                <a:latin typeface="Verdana"/>
                <a:cs typeface="Verdana"/>
              </a:rPr>
              <a:t> </a:t>
            </a:r>
            <a:r>
              <a:rPr sz="1800" spc="-35" dirty="0">
                <a:solidFill>
                  <a:srgbClr val="FFFFFF"/>
                </a:solidFill>
                <a:latin typeface="Verdana"/>
                <a:cs typeface="Verdana"/>
              </a:rPr>
              <a:t>of </a:t>
            </a:r>
            <a:r>
              <a:rPr sz="1800" dirty="0">
                <a:solidFill>
                  <a:srgbClr val="FFFFFF"/>
                </a:solidFill>
                <a:latin typeface="Verdana"/>
                <a:cs typeface="Verdana"/>
              </a:rPr>
              <a:t>changing</a:t>
            </a:r>
            <a:r>
              <a:rPr sz="1800" spc="-75" dirty="0">
                <a:solidFill>
                  <a:srgbClr val="FFFFFF"/>
                </a:solidFill>
                <a:latin typeface="Verdana"/>
                <a:cs typeface="Verdana"/>
              </a:rPr>
              <a:t> </a:t>
            </a:r>
            <a:r>
              <a:rPr sz="1800" spc="150" dirty="0">
                <a:solidFill>
                  <a:srgbClr val="FFFFFF"/>
                </a:solidFill>
                <a:latin typeface="Verdana"/>
                <a:cs typeface="Verdana"/>
              </a:rPr>
              <a:t>a</a:t>
            </a:r>
            <a:r>
              <a:rPr sz="1800" spc="-85" dirty="0">
                <a:solidFill>
                  <a:srgbClr val="FFFFFF"/>
                </a:solidFill>
                <a:latin typeface="Verdana"/>
                <a:cs typeface="Verdana"/>
              </a:rPr>
              <a:t> </a:t>
            </a:r>
            <a:r>
              <a:rPr sz="1800" spc="-45" dirty="0">
                <a:solidFill>
                  <a:srgbClr val="FFFFFF"/>
                </a:solidFill>
                <a:latin typeface="Verdana"/>
                <a:cs typeface="Verdana"/>
              </a:rPr>
              <a:t>Website</a:t>
            </a:r>
            <a:r>
              <a:rPr sz="1800" spc="-65" dirty="0">
                <a:solidFill>
                  <a:srgbClr val="FFFFFF"/>
                </a:solidFill>
                <a:latin typeface="Verdana"/>
                <a:cs typeface="Verdana"/>
              </a:rPr>
              <a:t> </a:t>
            </a:r>
            <a:r>
              <a:rPr sz="1800" dirty="0">
                <a:solidFill>
                  <a:srgbClr val="FFFFFF"/>
                </a:solidFill>
                <a:latin typeface="Verdana"/>
                <a:cs typeface="Verdana"/>
              </a:rPr>
              <a:t>when</a:t>
            </a:r>
            <a:r>
              <a:rPr sz="1800" spc="-60" dirty="0">
                <a:solidFill>
                  <a:srgbClr val="FFFFFF"/>
                </a:solidFill>
                <a:latin typeface="Verdana"/>
                <a:cs typeface="Verdana"/>
              </a:rPr>
              <a:t> </a:t>
            </a:r>
            <a:r>
              <a:rPr sz="1800" spc="150" dirty="0">
                <a:solidFill>
                  <a:srgbClr val="FFFFFF"/>
                </a:solidFill>
                <a:latin typeface="Verdana"/>
                <a:cs typeface="Verdana"/>
              </a:rPr>
              <a:t>a</a:t>
            </a:r>
            <a:r>
              <a:rPr sz="1800" spc="-75" dirty="0">
                <a:solidFill>
                  <a:srgbClr val="FFFFFF"/>
                </a:solidFill>
                <a:latin typeface="Verdana"/>
                <a:cs typeface="Verdana"/>
              </a:rPr>
              <a:t> </a:t>
            </a:r>
            <a:r>
              <a:rPr sz="1800" dirty="0">
                <a:solidFill>
                  <a:srgbClr val="FFFFFF"/>
                </a:solidFill>
                <a:latin typeface="Verdana"/>
                <a:cs typeface="Verdana"/>
              </a:rPr>
              <a:t>development</a:t>
            </a:r>
            <a:r>
              <a:rPr sz="1800" spc="-65" dirty="0">
                <a:solidFill>
                  <a:srgbClr val="FFFFFF"/>
                </a:solidFill>
                <a:latin typeface="Verdana"/>
                <a:cs typeface="Verdana"/>
              </a:rPr>
              <a:t> </a:t>
            </a:r>
            <a:r>
              <a:rPr sz="1800" spc="-204" dirty="0">
                <a:solidFill>
                  <a:srgbClr val="FFFFFF"/>
                </a:solidFill>
                <a:latin typeface="Verdana"/>
                <a:cs typeface="Verdana"/>
              </a:rPr>
              <a:t>is</a:t>
            </a:r>
            <a:r>
              <a:rPr sz="1800" spc="-70" dirty="0">
                <a:solidFill>
                  <a:srgbClr val="FFFFFF"/>
                </a:solidFill>
                <a:latin typeface="Verdana"/>
                <a:cs typeface="Verdana"/>
              </a:rPr>
              <a:t> </a:t>
            </a:r>
            <a:r>
              <a:rPr sz="1800" spc="-10" dirty="0">
                <a:solidFill>
                  <a:srgbClr val="FFFFFF"/>
                </a:solidFill>
                <a:latin typeface="Verdana"/>
                <a:cs typeface="Verdana"/>
              </a:rPr>
              <a:t>required.</a:t>
            </a:r>
            <a:endParaRPr sz="1800" dirty="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130" dirty="0"/>
              <a:t>RWD</a:t>
            </a:r>
            <a:r>
              <a:rPr spc="-150" dirty="0"/>
              <a:t> </a:t>
            </a:r>
            <a:r>
              <a:rPr spc="-95" dirty="0"/>
              <a:t>Workflow</a:t>
            </a:r>
            <a:r>
              <a:rPr spc="-160" dirty="0"/>
              <a:t> </a:t>
            </a:r>
            <a:r>
              <a:rPr spc="-295" dirty="0"/>
              <a:t>-</a:t>
            </a:r>
            <a:r>
              <a:rPr spc="-160" dirty="0"/>
              <a:t> </a:t>
            </a:r>
            <a:r>
              <a:rPr spc="-10" dirty="0"/>
              <a:t>Deploy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216913" y="3756126"/>
            <a:ext cx="4625340" cy="1819910"/>
          </a:xfrm>
          <a:prstGeom prst="rect">
            <a:avLst/>
          </a:prstGeom>
        </p:spPr>
        <p:txBody>
          <a:bodyPr vert="horz" wrap="square" lIns="0" tIns="67945" rIns="0" bIns="0" rtlCol="0">
            <a:spAutoFit/>
          </a:bodyPr>
          <a:lstStyle/>
          <a:p>
            <a:pPr marL="354965" indent="-342265">
              <a:lnSpc>
                <a:spcPct val="100000"/>
              </a:lnSpc>
              <a:spcBef>
                <a:spcPts val="535"/>
              </a:spcBef>
              <a:buFont typeface="Wingdings"/>
              <a:buChar char=""/>
              <a:tabLst>
                <a:tab pos="354965" algn="l"/>
              </a:tabLst>
            </a:pPr>
            <a:r>
              <a:rPr sz="1800" spc="-95" dirty="0">
                <a:solidFill>
                  <a:srgbClr val="FFFFFF"/>
                </a:solidFill>
                <a:latin typeface="Verdana"/>
                <a:cs typeface="Verdana"/>
              </a:rPr>
              <a:t>RWD</a:t>
            </a:r>
            <a:r>
              <a:rPr sz="1800" spc="-125" dirty="0">
                <a:solidFill>
                  <a:srgbClr val="FFFFFF"/>
                </a:solidFill>
                <a:latin typeface="Verdana"/>
                <a:cs typeface="Verdana"/>
              </a:rPr>
              <a:t> </a:t>
            </a:r>
            <a:r>
              <a:rPr sz="1800" spc="-204" dirty="0">
                <a:solidFill>
                  <a:srgbClr val="FFFFFF"/>
                </a:solidFill>
                <a:latin typeface="Verdana"/>
                <a:cs typeface="Verdana"/>
              </a:rPr>
              <a:t>is</a:t>
            </a:r>
            <a:r>
              <a:rPr sz="1800" spc="-114" dirty="0">
                <a:solidFill>
                  <a:srgbClr val="FFFFFF"/>
                </a:solidFill>
                <a:latin typeface="Verdana"/>
                <a:cs typeface="Verdana"/>
              </a:rPr>
              <a:t> </a:t>
            </a:r>
            <a:r>
              <a:rPr sz="1800" spc="-70" dirty="0">
                <a:solidFill>
                  <a:srgbClr val="FFFFFF"/>
                </a:solidFill>
                <a:latin typeface="Verdana"/>
                <a:cs typeface="Verdana"/>
              </a:rPr>
              <a:t>highly</a:t>
            </a:r>
            <a:r>
              <a:rPr sz="1800" spc="-105" dirty="0">
                <a:solidFill>
                  <a:srgbClr val="FFFFFF"/>
                </a:solidFill>
                <a:latin typeface="Verdana"/>
                <a:cs typeface="Verdana"/>
              </a:rPr>
              <a:t> </a:t>
            </a:r>
            <a:r>
              <a:rPr sz="1800" spc="-45" dirty="0">
                <a:solidFill>
                  <a:srgbClr val="FFFFFF"/>
                </a:solidFill>
                <a:latin typeface="Verdana"/>
                <a:cs typeface="Verdana"/>
              </a:rPr>
              <a:t>significant</a:t>
            </a:r>
            <a:r>
              <a:rPr sz="1800" spc="-100" dirty="0">
                <a:solidFill>
                  <a:srgbClr val="FFFFFF"/>
                </a:solidFill>
                <a:latin typeface="Verdana"/>
                <a:cs typeface="Verdana"/>
              </a:rPr>
              <a:t> in</a:t>
            </a:r>
            <a:r>
              <a:rPr sz="1800" spc="-114" dirty="0">
                <a:solidFill>
                  <a:srgbClr val="FFFFFF"/>
                </a:solidFill>
                <a:latin typeface="Verdana"/>
                <a:cs typeface="Verdana"/>
              </a:rPr>
              <a:t> </a:t>
            </a:r>
            <a:r>
              <a:rPr sz="1800" spc="-10" dirty="0">
                <a:solidFill>
                  <a:srgbClr val="FFFFFF"/>
                </a:solidFill>
                <a:latin typeface="Verdana"/>
                <a:cs typeface="Verdana"/>
              </a:rPr>
              <a:t>regard</a:t>
            </a:r>
            <a:r>
              <a:rPr sz="1800" spc="-120" dirty="0">
                <a:solidFill>
                  <a:srgbClr val="FFFFFF"/>
                </a:solidFill>
                <a:latin typeface="Verdana"/>
                <a:cs typeface="Verdana"/>
              </a:rPr>
              <a:t> </a:t>
            </a:r>
            <a:r>
              <a:rPr sz="1800" spc="-90" dirty="0">
                <a:solidFill>
                  <a:srgbClr val="FFFFFF"/>
                </a:solidFill>
                <a:latin typeface="Verdana"/>
                <a:cs typeface="Verdana"/>
              </a:rPr>
              <a:t>with:</a:t>
            </a:r>
            <a:endParaRPr sz="1800" dirty="0">
              <a:latin typeface="Verdana"/>
              <a:cs typeface="Verdana"/>
            </a:endParaRPr>
          </a:p>
          <a:p>
            <a:pPr marL="755015" lvl="1" indent="-285115">
              <a:lnSpc>
                <a:spcPct val="100000"/>
              </a:lnSpc>
              <a:spcBef>
                <a:spcPts val="395"/>
              </a:spcBef>
              <a:buFont typeface="Courier New"/>
              <a:buChar char="o"/>
              <a:tabLst>
                <a:tab pos="755015" algn="l"/>
              </a:tabLst>
            </a:pPr>
            <a:r>
              <a:rPr sz="1600" spc="-100" dirty="0">
                <a:solidFill>
                  <a:srgbClr val="FFFFFF"/>
                </a:solidFill>
                <a:latin typeface="Verdana"/>
                <a:cs typeface="Verdana"/>
              </a:rPr>
              <a:t>Time</a:t>
            </a:r>
            <a:r>
              <a:rPr sz="1600" spc="-114" dirty="0">
                <a:solidFill>
                  <a:srgbClr val="FFFFFF"/>
                </a:solidFill>
                <a:latin typeface="Verdana"/>
                <a:cs typeface="Verdana"/>
              </a:rPr>
              <a:t> </a:t>
            </a:r>
            <a:r>
              <a:rPr sz="1600" spc="55" dirty="0">
                <a:solidFill>
                  <a:srgbClr val="FFFFFF"/>
                </a:solidFill>
                <a:latin typeface="Verdana"/>
                <a:cs typeface="Verdana"/>
              </a:rPr>
              <a:t>and</a:t>
            </a:r>
            <a:r>
              <a:rPr sz="1600" spc="-120" dirty="0">
                <a:solidFill>
                  <a:srgbClr val="FFFFFF"/>
                </a:solidFill>
                <a:latin typeface="Verdana"/>
                <a:cs typeface="Verdana"/>
              </a:rPr>
              <a:t> </a:t>
            </a:r>
            <a:r>
              <a:rPr sz="1600" spc="-10" dirty="0">
                <a:solidFill>
                  <a:srgbClr val="FFFFFF"/>
                </a:solidFill>
                <a:latin typeface="Verdana"/>
                <a:cs typeface="Verdana"/>
              </a:rPr>
              <a:t>Money</a:t>
            </a:r>
            <a:endParaRPr sz="1600" dirty="0">
              <a:latin typeface="Verdana"/>
              <a:cs typeface="Verdana"/>
            </a:endParaRPr>
          </a:p>
          <a:p>
            <a:pPr marL="755015" lvl="1" indent="-285115">
              <a:lnSpc>
                <a:spcPct val="100000"/>
              </a:lnSpc>
              <a:spcBef>
                <a:spcPts val="384"/>
              </a:spcBef>
              <a:buFont typeface="Courier New"/>
              <a:buChar char="o"/>
              <a:tabLst>
                <a:tab pos="755015" algn="l"/>
              </a:tabLst>
            </a:pPr>
            <a:r>
              <a:rPr sz="1600" spc="-50" dirty="0">
                <a:solidFill>
                  <a:srgbClr val="FFFFFF"/>
                </a:solidFill>
                <a:latin typeface="Verdana"/>
                <a:cs typeface="Verdana"/>
              </a:rPr>
              <a:t>Pervasion</a:t>
            </a:r>
            <a:r>
              <a:rPr sz="1600" spc="-70" dirty="0">
                <a:solidFill>
                  <a:srgbClr val="FFFFFF"/>
                </a:solidFill>
                <a:latin typeface="Verdana"/>
                <a:cs typeface="Verdana"/>
              </a:rPr>
              <a:t> </a:t>
            </a:r>
            <a:r>
              <a:rPr sz="1600" dirty="0">
                <a:solidFill>
                  <a:srgbClr val="FFFFFF"/>
                </a:solidFill>
                <a:latin typeface="Verdana"/>
                <a:cs typeface="Verdana"/>
              </a:rPr>
              <a:t>of</a:t>
            </a:r>
            <a:r>
              <a:rPr sz="1600" spc="-65" dirty="0">
                <a:solidFill>
                  <a:srgbClr val="FFFFFF"/>
                </a:solidFill>
                <a:latin typeface="Verdana"/>
                <a:cs typeface="Verdana"/>
              </a:rPr>
              <a:t> </a:t>
            </a:r>
            <a:r>
              <a:rPr sz="1600" dirty="0">
                <a:solidFill>
                  <a:srgbClr val="FFFFFF"/>
                </a:solidFill>
                <a:latin typeface="Verdana"/>
                <a:cs typeface="Verdana"/>
              </a:rPr>
              <a:t>Mobile</a:t>
            </a:r>
            <a:r>
              <a:rPr sz="1600" spc="-65" dirty="0">
                <a:solidFill>
                  <a:srgbClr val="FFFFFF"/>
                </a:solidFill>
                <a:latin typeface="Verdana"/>
                <a:cs typeface="Verdana"/>
              </a:rPr>
              <a:t> </a:t>
            </a:r>
            <a:r>
              <a:rPr sz="1600" spc="-10" dirty="0">
                <a:solidFill>
                  <a:srgbClr val="FFFFFF"/>
                </a:solidFill>
                <a:latin typeface="Verdana"/>
                <a:cs typeface="Verdana"/>
              </a:rPr>
              <a:t>Devices</a:t>
            </a:r>
            <a:endParaRPr sz="1600" dirty="0">
              <a:latin typeface="Verdana"/>
              <a:cs typeface="Verdana"/>
            </a:endParaRPr>
          </a:p>
          <a:p>
            <a:pPr marL="755015" lvl="1" indent="-285115">
              <a:lnSpc>
                <a:spcPct val="100000"/>
              </a:lnSpc>
              <a:spcBef>
                <a:spcPts val="385"/>
              </a:spcBef>
              <a:buFont typeface="Courier New"/>
              <a:buChar char="o"/>
              <a:tabLst>
                <a:tab pos="755015" algn="l"/>
              </a:tabLst>
            </a:pPr>
            <a:r>
              <a:rPr sz="1600" spc="-120" dirty="0">
                <a:solidFill>
                  <a:srgbClr val="FFFFFF"/>
                </a:solidFill>
                <a:latin typeface="Verdana"/>
                <a:cs typeface="Verdana"/>
              </a:rPr>
              <a:t>User</a:t>
            </a:r>
            <a:r>
              <a:rPr sz="1600" spc="-105" dirty="0">
                <a:solidFill>
                  <a:srgbClr val="FFFFFF"/>
                </a:solidFill>
                <a:latin typeface="Verdana"/>
                <a:cs typeface="Verdana"/>
              </a:rPr>
              <a:t> </a:t>
            </a:r>
            <a:r>
              <a:rPr sz="1600" spc="-10" dirty="0">
                <a:solidFill>
                  <a:srgbClr val="FFFFFF"/>
                </a:solidFill>
                <a:latin typeface="Verdana"/>
                <a:cs typeface="Verdana"/>
              </a:rPr>
              <a:t>Experience</a:t>
            </a:r>
            <a:endParaRPr sz="1600" dirty="0">
              <a:latin typeface="Verdana"/>
              <a:cs typeface="Verdana"/>
            </a:endParaRPr>
          </a:p>
          <a:p>
            <a:pPr marL="755015" lvl="1" indent="-285115">
              <a:lnSpc>
                <a:spcPct val="100000"/>
              </a:lnSpc>
              <a:spcBef>
                <a:spcPts val="384"/>
              </a:spcBef>
              <a:buFont typeface="Courier New"/>
              <a:buChar char="o"/>
              <a:tabLst>
                <a:tab pos="755015" algn="l"/>
              </a:tabLst>
            </a:pPr>
            <a:r>
              <a:rPr sz="1600" dirty="0">
                <a:solidFill>
                  <a:srgbClr val="FFFFFF"/>
                </a:solidFill>
                <a:latin typeface="Verdana"/>
                <a:cs typeface="Verdana"/>
              </a:rPr>
              <a:t>Device</a:t>
            </a:r>
            <a:r>
              <a:rPr sz="1600" spc="5" dirty="0">
                <a:solidFill>
                  <a:srgbClr val="FFFFFF"/>
                </a:solidFill>
                <a:latin typeface="Verdana"/>
                <a:cs typeface="Verdana"/>
              </a:rPr>
              <a:t> </a:t>
            </a:r>
            <a:r>
              <a:rPr sz="1600" spc="-10" dirty="0">
                <a:solidFill>
                  <a:srgbClr val="FFFFFF"/>
                </a:solidFill>
                <a:latin typeface="Verdana"/>
                <a:cs typeface="Verdana"/>
              </a:rPr>
              <a:t>Agnostic</a:t>
            </a:r>
            <a:endParaRPr sz="1600" dirty="0">
              <a:latin typeface="Verdana"/>
              <a:cs typeface="Verdana"/>
            </a:endParaRPr>
          </a:p>
          <a:p>
            <a:pPr marL="755015" lvl="1" indent="-285115">
              <a:lnSpc>
                <a:spcPct val="100000"/>
              </a:lnSpc>
              <a:spcBef>
                <a:spcPts val="380"/>
              </a:spcBef>
              <a:buFont typeface="Courier New"/>
              <a:buChar char="o"/>
              <a:tabLst>
                <a:tab pos="755015" algn="l"/>
              </a:tabLst>
            </a:pPr>
            <a:r>
              <a:rPr sz="1600" spc="-20" dirty="0">
                <a:solidFill>
                  <a:srgbClr val="FFFFFF"/>
                </a:solidFill>
                <a:latin typeface="Verdana"/>
                <a:cs typeface="Verdana"/>
              </a:rPr>
              <a:t>Way</a:t>
            </a:r>
            <a:r>
              <a:rPr sz="1600" spc="-114" dirty="0">
                <a:solidFill>
                  <a:srgbClr val="FFFFFF"/>
                </a:solidFill>
                <a:latin typeface="Verdana"/>
                <a:cs typeface="Verdana"/>
              </a:rPr>
              <a:t> </a:t>
            </a:r>
            <a:r>
              <a:rPr sz="1600" spc="60" dirty="0">
                <a:solidFill>
                  <a:srgbClr val="FFFFFF"/>
                </a:solidFill>
                <a:latin typeface="Verdana"/>
                <a:cs typeface="Verdana"/>
              </a:rPr>
              <a:t>Ahead</a:t>
            </a:r>
            <a:endParaRPr sz="1600" dirty="0">
              <a:latin typeface="Verdana"/>
              <a:cs typeface="Verdana"/>
            </a:endParaRPr>
          </a:p>
        </p:txBody>
      </p:sp>
      <p:sp>
        <p:nvSpPr>
          <p:cNvPr id="10" name="object 10"/>
          <p:cNvSpPr txBox="1">
            <a:spLocks noGrp="1"/>
          </p:cNvSpPr>
          <p:nvPr>
            <p:ph type="title"/>
          </p:nvPr>
        </p:nvSpPr>
        <p:spPr>
          <a:xfrm>
            <a:off x="1511300" y="628650"/>
            <a:ext cx="3001010" cy="391160"/>
          </a:xfrm>
          <a:prstGeom prst="rect">
            <a:avLst/>
          </a:prstGeom>
        </p:spPr>
        <p:txBody>
          <a:bodyPr vert="horz" wrap="square" lIns="0" tIns="12700" rIns="0" bIns="0" rtlCol="0">
            <a:spAutoFit/>
          </a:bodyPr>
          <a:lstStyle/>
          <a:p>
            <a:pPr marL="12700">
              <a:lnSpc>
                <a:spcPct val="100000"/>
              </a:lnSpc>
              <a:spcBef>
                <a:spcPts val="100"/>
              </a:spcBef>
            </a:pPr>
            <a:r>
              <a:rPr spc="-30" dirty="0"/>
              <a:t>Significance</a:t>
            </a:r>
            <a:r>
              <a:rPr spc="-160" dirty="0"/>
              <a:t> </a:t>
            </a:r>
            <a:r>
              <a:rPr dirty="0"/>
              <a:t>of</a:t>
            </a:r>
            <a:r>
              <a:rPr spc="-145" dirty="0"/>
              <a:t> </a:t>
            </a:r>
            <a:r>
              <a:rPr spc="-60" dirty="0"/>
              <a:t>RWD</a:t>
            </a:r>
          </a:p>
        </p:txBody>
      </p:sp>
      <p:pic>
        <p:nvPicPr>
          <p:cNvPr id="11" name="object 11"/>
          <p:cNvPicPr/>
          <p:nvPr/>
        </p:nvPicPr>
        <p:blipFill>
          <a:blip r:embed="rId6" cstate="print"/>
          <a:stretch>
            <a:fillRect/>
          </a:stretch>
        </p:blipFill>
        <p:spPr>
          <a:xfrm>
            <a:off x="6006084" y="2649473"/>
            <a:ext cx="3048000" cy="1559052"/>
          </a:xfrm>
          <a:prstGeom prst="rect">
            <a:avLst/>
          </a:prstGeom>
        </p:spPr>
      </p:pic>
      <p:sp>
        <p:nvSpPr>
          <p:cNvPr id="12" name="object 12"/>
          <p:cNvSpPr txBox="1"/>
          <p:nvPr/>
        </p:nvSpPr>
        <p:spPr>
          <a:xfrm>
            <a:off x="1130300" y="1561084"/>
            <a:ext cx="7278370" cy="112268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1800" dirty="0">
                <a:solidFill>
                  <a:srgbClr val="FFFFFF"/>
                </a:solidFill>
                <a:latin typeface="Verdana"/>
                <a:cs typeface="Verdana"/>
              </a:rPr>
              <a:t>Web</a:t>
            </a:r>
            <a:r>
              <a:rPr sz="1800" spc="-110" dirty="0">
                <a:solidFill>
                  <a:srgbClr val="FFFFFF"/>
                </a:solidFill>
                <a:latin typeface="Verdana"/>
                <a:cs typeface="Verdana"/>
              </a:rPr>
              <a:t> </a:t>
            </a:r>
            <a:r>
              <a:rPr sz="1800" spc="-65" dirty="0">
                <a:solidFill>
                  <a:srgbClr val="FFFFFF"/>
                </a:solidFill>
                <a:latin typeface="Verdana"/>
                <a:cs typeface="Verdana"/>
              </a:rPr>
              <a:t>designers</a:t>
            </a:r>
            <a:r>
              <a:rPr sz="1800" spc="-90" dirty="0">
                <a:solidFill>
                  <a:srgbClr val="FFFFFF"/>
                </a:solidFill>
                <a:latin typeface="Verdana"/>
                <a:cs typeface="Verdana"/>
              </a:rPr>
              <a:t> </a:t>
            </a:r>
            <a:r>
              <a:rPr sz="1800" dirty="0">
                <a:solidFill>
                  <a:srgbClr val="FFFFFF"/>
                </a:solidFill>
                <a:latin typeface="Verdana"/>
                <a:cs typeface="Verdana"/>
              </a:rPr>
              <a:t>are</a:t>
            </a:r>
            <a:r>
              <a:rPr sz="1800" spc="-110" dirty="0">
                <a:solidFill>
                  <a:srgbClr val="FFFFFF"/>
                </a:solidFill>
                <a:latin typeface="Verdana"/>
                <a:cs typeface="Verdana"/>
              </a:rPr>
              <a:t> </a:t>
            </a:r>
            <a:r>
              <a:rPr sz="1800" spc="-40" dirty="0">
                <a:solidFill>
                  <a:srgbClr val="FFFFFF"/>
                </a:solidFill>
                <a:latin typeface="Verdana"/>
                <a:cs typeface="Verdana"/>
              </a:rPr>
              <a:t>required</a:t>
            </a:r>
            <a:r>
              <a:rPr sz="1800" spc="-95"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dirty="0">
                <a:solidFill>
                  <a:srgbClr val="FFFFFF"/>
                </a:solidFill>
                <a:latin typeface="Verdana"/>
                <a:cs typeface="Verdana"/>
              </a:rPr>
              <a:t>keep</a:t>
            </a:r>
            <a:r>
              <a:rPr sz="1800" spc="-105" dirty="0">
                <a:solidFill>
                  <a:srgbClr val="FFFFFF"/>
                </a:solidFill>
                <a:latin typeface="Verdana"/>
                <a:cs typeface="Verdana"/>
              </a:rPr>
              <a:t> </a:t>
            </a:r>
            <a:r>
              <a:rPr sz="1800" spc="-20" dirty="0">
                <a:solidFill>
                  <a:srgbClr val="FFFFFF"/>
                </a:solidFill>
                <a:latin typeface="Verdana"/>
                <a:cs typeface="Verdana"/>
              </a:rPr>
              <a:t>the</a:t>
            </a:r>
            <a:r>
              <a:rPr sz="1800" spc="-105" dirty="0">
                <a:solidFill>
                  <a:srgbClr val="FFFFFF"/>
                </a:solidFill>
                <a:latin typeface="Verdana"/>
                <a:cs typeface="Verdana"/>
              </a:rPr>
              <a:t> </a:t>
            </a:r>
            <a:r>
              <a:rPr sz="1800" spc="-25" dirty="0">
                <a:solidFill>
                  <a:srgbClr val="FFFFFF"/>
                </a:solidFill>
                <a:latin typeface="Verdana"/>
                <a:cs typeface="Verdana"/>
              </a:rPr>
              <a:t>same</a:t>
            </a:r>
            <a:r>
              <a:rPr sz="1800" spc="-105" dirty="0">
                <a:solidFill>
                  <a:srgbClr val="FFFFFF"/>
                </a:solidFill>
                <a:latin typeface="Verdana"/>
                <a:cs typeface="Verdana"/>
              </a:rPr>
              <a:t> </a:t>
            </a:r>
            <a:r>
              <a:rPr sz="1800" spc="-40" dirty="0">
                <a:solidFill>
                  <a:srgbClr val="FFFFFF"/>
                </a:solidFill>
                <a:latin typeface="Verdana"/>
                <a:cs typeface="Verdana"/>
              </a:rPr>
              <a:t>look</a:t>
            </a:r>
            <a:r>
              <a:rPr sz="1800" spc="-114" dirty="0">
                <a:solidFill>
                  <a:srgbClr val="FFFFFF"/>
                </a:solidFill>
                <a:latin typeface="Verdana"/>
                <a:cs typeface="Verdana"/>
              </a:rPr>
              <a:t> </a:t>
            </a:r>
            <a:r>
              <a:rPr sz="1800" spc="70" dirty="0">
                <a:solidFill>
                  <a:srgbClr val="FFFFFF"/>
                </a:solidFill>
                <a:latin typeface="Verdana"/>
                <a:cs typeface="Verdana"/>
              </a:rPr>
              <a:t>and</a:t>
            </a:r>
            <a:r>
              <a:rPr sz="1800" spc="-110" dirty="0">
                <a:solidFill>
                  <a:srgbClr val="FFFFFF"/>
                </a:solidFill>
                <a:latin typeface="Verdana"/>
                <a:cs typeface="Verdana"/>
              </a:rPr>
              <a:t> </a:t>
            </a:r>
            <a:r>
              <a:rPr sz="1800" dirty="0">
                <a:solidFill>
                  <a:srgbClr val="FFFFFF"/>
                </a:solidFill>
                <a:latin typeface="Verdana"/>
                <a:cs typeface="Verdana"/>
              </a:rPr>
              <a:t>feel</a:t>
            </a:r>
            <a:r>
              <a:rPr sz="1800" spc="-105" dirty="0">
                <a:solidFill>
                  <a:srgbClr val="FFFFFF"/>
                </a:solidFill>
                <a:latin typeface="Verdana"/>
                <a:cs typeface="Verdana"/>
              </a:rPr>
              <a:t> </a:t>
            </a:r>
            <a:r>
              <a:rPr sz="1800" spc="-25" dirty="0">
                <a:solidFill>
                  <a:srgbClr val="FFFFFF"/>
                </a:solidFill>
                <a:latin typeface="Verdana"/>
                <a:cs typeface="Verdana"/>
              </a:rPr>
              <a:t>of </a:t>
            </a:r>
            <a:r>
              <a:rPr sz="1800" spc="-85" dirty="0">
                <a:solidFill>
                  <a:srgbClr val="FFFFFF"/>
                </a:solidFill>
                <a:latin typeface="Verdana"/>
                <a:cs typeface="Verdana"/>
              </a:rPr>
              <a:t>their</a:t>
            </a:r>
            <a:r>
              <a:rPr sz="1800" spc="-100" dirty="0">
                <a:solidFill>
                  <a:srgbClr val="FFFFFF"/>
                </a:solidFill>
                <a:latin typeface="Verdana"/>
                <a:cs typeface="Verdana"/>
              </a:rPr>
              <a:t> </a:t>
            </a:r>
            <a:r>
              <a:rPr sz="1800" spc="-75" dirty="0">
                <a:solidFill>
                  <a:srgbClr val="FFFFFF"/>
                </a:solidFill>
                <a:latin typeface="Verdana"/>
                <a:cs typeface="Verdana"/>
              </a:rPr>
              <a:t>Websites</a:t>
            </a:r>
            <a:r>
              <a:rPr sz="1800" spc="-95" dirty="0">
                <a:solidFill>
                  <a:srgbClr val="FFFFFF"/>
                </a:solidFill>
                <a:latin typeface="Verdana"/>
                <a:cs typeface="Verdana"/>
              </a:rPr>
              <a:t> </a:t>
            </a:r>
            <a:r>
              <a:rPr sz="1800" spc="-100" dirty="0">
                <a:solidFill>
                  <a:srgbClr val="FFFFFF"/>
                </a:solidFill>
                <a:latin typeface="Verdana"/>
                <a:cs typeface="Verdana"/>
              </a:rPr>
              <a:t>in</a:t>
            </a:r>
            <a:r>
              <a:rPr sz="1800" spc="-95" dirty="0">
                <a:solidFill>
                  <a:srgbClr val="FFFFFF"/>
                </a:solidFill>
                <a:latin typeface="Verdana"/>
                <a:cs typeface="Verdana"/>
              </a:rPr>
              <a:t> </a:t>
            </a:r>
            <a:r>
              <a:rPr sz="1800" spc="-85" dirty="0">
                <a:solidFill>
                  <a:srgbClr val="FFFFFF"/>
                </a:solidFill>
                <a:latin typeface="Verdana"/>
                <a:cs typeface="Verdana"/>
              </a:rPr>
              <a:t>various</a:t>
            </a:r>
            <a:r>
              <a:rPr sz="1800" spc="-100" dirty="0">
                <a:solidFill>
                  <a:srgbClr val="FFFFFF"/>
                </a:solidFill>
                <a:latin typeface="Verdana"/>
                <a:cs typeface="Verdana"/>
              </a:rPr>
              <a:t> </a:t>
            </a:r>
            <a:r>
              <a:rPr sz="1800" dirty="0">
                <a:solidFill>
                  <a:srgbClr val="FFFFFF"/>
                </a:solidFill>
                <a:latin typeface="Verdana"/>
                <a:cs typeface="Verdana"/>
              </a:rPr>
              <a:t>computer</a:t>
            </a:r>
            <a:r>
              <a:rPr sz="1800" spc="-100" dirty="0">
                <a:solidFill>
                  <a:srgbClr val="FFFFFF"/>
                </a:solidFill>
                <a:latin typeface="Verdana"/>
                <a:cs typeface="Verdana"/>
              </a:rPr>
              <a:t> </a:t>
            </a:r>
            <a:r>
              <a:rPr sz="1800" spc="-90" dirty="0">
                <a:solidFill>
                  <a:srgbClr val="FFFFFF"/>
                </a:solidFill>
                <a:latin typeface="Verdana"/>
                <a:cs typeface="Verdana"/>
              </a:rPr>
              <a:t>browsers</a:t>
            </a:r>
            <a:r>
              <a:rPr sz="1800" spc="-100" dirty="0">
                <a:solidFill>
                  <a:srgbClr val="FFFFFF"/>
                </a:solidFill>
                <a:latin typeface="Verdana"/>
                <a:cs typeface="Verdana"/>
              </a:rPr>
              <a:t> </a:t>
            </a:r>
            <a:r>
              <a:rPr sz="1800" dirty="0">
                <a:solidFill>
                  <a:srgbClr val="FFFFFF"/>
                </a:solidFill>
                <a:latin typeface="Verdana"/>
                <a:cs typeface="Verdana"/>
              </a:rPr>
              <a:t>before</a:t>
            </a:r>
            <a:r>
              <a:rPr sz="1800" spc="-100" dirty="0">
                <a:solidFill>
                  <a:srgbClr val="FFFFFF"/>
                </a:solidFill>
                <a:latin typeface="Verdana"/>
                <a:cs typeface="Verdana"/>
              </a:rPr>
              <a:t> </a:t>
            </a:r>
            <a:r>
              <a:rPr sz="1800" spc="-25" dirty="0">
                <a:solidFill>
                  <a:srgbClr val="FFFFFF"/>
                </a:solidFill>
                <a:latin typeface="Verdana"/>
                <a:cs typeface="Verdana"/>
              </a:rPr>
              <a:t>the </a:t>
            </a:r>
            <a:r>
              <a:rPr sz="1800" spc="-10" dirty="0">
                <a:solidFill>
                  <a:srgbClr val="FFFFFF"/>
                </a:solidFill>
                <a:latin typeface="Verdana"/>
                <a:cs typeface="Verdana"/>
              </a:rPr>
              <a:t>reproduction</a:t>
            </a:r>
            <a:r>
              <a:rPr sz="1800" spc="-114" dirty="0">
                <a:solidFill>
                  <a:srgbClr val="FFFFFF"/>
                </a:solidFill>
                <a:latin typeface="Verdana"/>
                <a:cs typeface="Verdana"/>
              </a:rPr>
              <a:t> </a:t>
            </a:r>
            <a:r>
              <a:rPr sz="1800" dirty="0">
                <a:solidFill>
                  <a:srgbClr val="FFFFFF"/>
                </a:solidFill>
                <a:latin typeface="Verdana"/>
                <a:cs typeface="Verdana"/>
              </a:rPr>
              <a:t>of</a:t>
            </a:r>
            <a:r>
              <a:rPr sz="1800" spc="-114" dirty="0">
                <a:solidFill>
                  <a:srgbClr val="FFFFFF"/>
                </a:solidFill>
                <a:latin typeface="Verdana"/>
                <a:cs typeface="Verdana"/>
              </a:rPr>
              <a:t> </a:t>
            </a:r>
            <a:r>
              <a:rPr sz="1800" spc="-10" dirty="0">
                <a:solidFill>
                  <a:srgbClr val="FFFFFF"/>
                </a:solidFill>
                <a:latin typeface="Verdana"/>
                <a:cs typeface="Verdana"/>
              </a:rPr>
              <a:t>mobile</a:t>
            </a:r>
            <a:r>
              <a:rPr sz="1800" spc="-105" dirty="0">
                <a:solidFill>
                  <a:srgbClr val="FFFFFF"/>
                </a:solidFill>
                <a:latin typeface="Verdana"/>
                <a:cs typeface="Verdana"/>
              </a:rPr>
              <a:t> </a:t>
            </a:r>
            <a:r>
              <a:rPr sz="1800" dirty="0">
                <a:solidFill>
                  <a:srgbClr val="FFFFFF"/>
                </a:solidFill>
                <a:latin typeface="Verdana"/>
                <a:cs typeface="Verdana"/>
              </a:rPr>
              <a:t>devices</a:t>
            </a:r>
            <a:r>
              <a:rPr sz="1800" spc="-100" dirty="0">
                <a:solidFill>
                  <a:srgbClr val="FFFFFF"/>
                </a:solidFill>
                <a:latin typeface="Verdana"/>
                <a:cs typeface="Verdana"/>
              </a:rPr>
              <a:t> </a:t>
            </a:r>
            <a:r>
              <a:rPr sz="1800" spc="-75" dirty="0">
                <a:solidFill>
                  <a:srgbClr val="FFFFFF"/>
                </a:solidFill>
                <a:latin typeface="Verdana"/>
                <a:cs typeface="Verdana"/>
              </a:rPr>
              <a:t>with</a:t>
            </a:r>
            <a:r>
              <a:rPr sz="1800" spc="-100" dirty="0">
                <a:solidFill>
                  <a:srgbClr val="FFFFFF"/>
                </a:solidFill>
                <a:latin typeface="Verdana"/>
                <a:cs typeface="Verdana"/>
              </a:rPr>
              <a:t> </a:t>
            </a:r>
            <a:r>
              <a:rPr sz="1800" spc="85" dirty="0">
                <a:solidFill>
                  <a:srgbClr val="FFFFFF"/>
                </a:solidFill>
                <a:latin typeface="Verdana"/>
                <a:cs typeface="Verdana"/>
              </a:rPr>
              <a:t>advanced</a:t>
            </a:r>
            <a:r>
              <a:rPr sz="1800" spc="-110" dirty="0">
                <a:solidFill>
                  <a:srgbClr val="FFFFFF"/>
                </a:solidFill>
                <a:latin typeface="Verdana"/>
                <a:cs typeface="Verdana"/>
              </a:rPr>
              <a:t> </a:t>
            </a:r>
            <a:r>
              <a:rPr sz="1800" spc="-40" dirty="0">
                <a:solidFill>
                  <a:srgbClr val="FFFFFF"/>
                </a:solidFill>
                <a:latin typeface="Verdana"/>
                <a:cs typeface="Verdana"/>
              </a:rPr>
              <a:t>Web-</a:t>
            </a:r>
            <a:r>
              <a:rPr sz="1800" spc="-25" dirty="0">
                <a:solidFill>
                  <a:srgbClr val="FFFFFF"/>
                </a:solidFill>
                <a:latin typeface="Verdana"/>
                <a:cs typeface="Verdana"/>
              </a:rPr>
              <a:t>browsing </a:t>
            </a:r>
            <a:r>
              <a:rPr sz="1800" spc="-10" dirty="0">
                <a:solidFill>
                  <a:srgbClr val="FFFFFF"/>
                </a:solidFill>
                <a:latin typeface="Verdana"/>
                <a:cs typeface="Verdana"/>
              </a:rPr>
              <a:t>capability.</a:t>
            </a:r>
            <a:endParaRPr sz="1800" dirty="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19</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16545" cy="6858000"/>
            <a:chOff x="0" y="0"/>
            <a:chExt cx="7916545" cy="6858000"/>
          </a:xfrm>
        </p:grpSpPr>
        <p:pic>
          <p:nvPicPr>
            <p:cNvPr id="3" name="object 3"/>
            <p:cNvPicPr/>
            <p:nvPr/>
          </p:nvPicPr>
          <p:blipFill>
            <a:blip r:embed="rId2" cstate="print"/>
            <a:stretch>
              <a:fillRect/>
            </a:stretch>
          </p:blipFill>
          <p:spPr>
            <a:xfrm>
              <a:off x="0" y="0"/>
              <a:ext cx="7916545" cy="6858000"/>
            </a:xfrm>
            <a:prstGeom prst="rect">
              <a:avLst/>
            </a:prstGeom>
          </p:spPr>
        </p:pic>
        <p:sp>
          <p:nvSpPr>
            <p:cNvPr id="4" name="object 4"/>
            <p:cNvSpPr/>
            <p:nvPr/>
          </p:nvSpPr>
          <p:spPr>
            <a:xfrm>
              <a:off x="27432" y="0"/>
              <a:ext cx="6642734" cy="6497320"/>
            </a:xfrm>
            <a:custGeom>
              <a:avLst/>
              <a:gdLst/>
              <a:ahLst/>
              <a:cxnLst/>
              <a:rect l="l" t="t" r="r" b="b"/>
              <a:pathLst>
                <a:path w="6642734" h="6497320">
                  <a:moveTo>
                    <a:pt x="6642354" y="0"/>
                  </a:moveTo>
                  <a:lnTo>
                    <a:pt x="4751324" y="0"/>
                  </a:lnTo>
                  <a:lnTo>
                    <a:pt x="4750168" y="52640"/>
                  </a:lnTo>
                  <a:lnTo>
                    <a:pt x="4748668" y="105213"/>
                  </a:lnTo>
                  <a:lnTo>
                    <a:pt x="4746826" y="157715"/>
                  </a:lnTo>
                  <a:lnTo>
                    <a:pt x="4744643" y="210144"/>
                  </a:lnTo>
                  <a:lnTo>
                    <a:pt x="4742117" y="262498"/>
                  </a:lnTo>
                  <a:lnTo>
                    <a:pt x="4739252" y="314775"/>
                  </a:lnTo>
                  <a:lnTo>
                    <a:pt x="4736047" y="366973"/>
                  </a:lnTo>
                  <a:lnTo>
                    <a:pt x="4732502" y="419088"/>
                  </a:lnTo>
                  <a:lnTo>
                    <a:pt x="4728620" y="471121"/>
                  </a:lnTo>
                  <a:lnTo>
                    <a:pt x="4724400" y="523067"/>
                  </a:lnTo>
                  <a:lnTo>
                    <a:pt x="4719843" y="574925"/>
                  </a:lnTo>
                  <a:lnTo>
                    <a:pt x="4714950" y="626692"/>
                  </a:lnTo>
                  <a:lnTo>
                    <a:pt x="4709722" y="678367"/>
                  </a:lnTo>
                  <a:lnTo>
                    <a:pt x="4704159" y="729947"/>
                  </a:lnTo>
                  <a:lnTo>
                    <a:pt x="4698263" y="781430"/>
                  </a:lnTo>
                  <a:lnTo>
                    <a:pt x="4692033" y="832813"/>
                  </a:lnTo>
                  <a:lnTo>
                    <a:pt x="4685471" y="884096"/>
                  </a:lnTo>
                  <a:lnTo>
                    <a:pt x="4678577" y="935274"/>
                  </a:lnTo>
                  <a:lnTo>
                    <a:pt x="4671352" y="986347"/>
                  </a:lnTo>
                  <a:lnTo>
                    <a:pt x="4663798" y="1037311"/>
                  </a:lnTo>
                  <a:lnTo>
                    <a:pt x="4655913" y="1088166"/>
                  </a:lnTo>
                  <a:lnTo>
                    <a:pt x="4647701" y="1138907"/>
                  </a:lnTo>
                  <a:lnTo>
                    <a:pt x="4639160" y="1189535"/>
                  </a:lnTo>
                  <a:lnTo>
                    <a:pt x="4630292" y="1240045"/>
                  </a:lnTo>
                  <a:lnTo>
                    <a:pt x="4621097" y="1290436"/>
                  </a:lnTo>
                  <a:lnTo>
                    <a:pt x="4611577" y="1340706"/>
                  </a:lnTo>
                  <a:lnTo>
                    <a:pt x="4601732" y="1390852"/>
                  </a:lnTo>
                  <a:lnTo>
                    <a:pt x="4591562" y="1440872"/>
                  </a:lnTo>
                  <a:lnTo>
                    <a:pt x="4581069" y="1490765"/>
                  </a:lnTo>
                  <a:lnTo>
                    <a:pt x="4570253" y="1540527"/>
                  </a:lnTo>
                  <a:lnTo>
                    <a:pt x="4559115" y="1590157"/>
                  </a:lnTo>
                  <a:lnTo>
                    <a:pt x="4547656" y="1639653"/>
                  </a:lnTo>
                  <a:lnTo>
                    <a:pt x="4535876" y="1689011"/>
                  </a:lnTo>
                  <a:lnTo>
                    <a:pt x="4523776" y="1738231"/>
                  </a:lnTo>
                  <a:lnTo>
                    <a:pt x="4511357" y="1787310"/>
                  </a:lnTo>
                  <a:lnTo>
                    <a:pt x="4498620" y="1836245"/>
                  </a:lnTo>
                  <a:lnTo>
                    <a:pt x="4485565" y="1885035"/>
                  </a:lnTo>
                  <a:lnTo>
                    <a:pt x="4472194" y="1933676"/>
                  </a:lnTo>
                  <a:lnTo>
                    <a:pt x="4458506" y="1982168"/>
                  </a:lnTo>
                  <a:lnTo>
                    <a:pt x="4444502" y="2030508"/>
                  </a:lnTo>
                  <a:lnTo>
                    <a:pt x="4430184" y="2078693"/>
                  </a:lnTo>
                  <a:lnTo>
                    <a:pt x="4415552" y="2126721"/>
                  </a:lnTo>
                  <a:lnTo>
                    <a:pt x="4400607" y="2174591"/>
                  </a:lnTo>
                  <a:lnTo>
                    <a:pt x="4385349" y="2222300"/>
                  </a:lnTo>
                  <a:lnTo>
                    <a:pt x="4369779" y="2269845"/>
                  </a:lnTo>
                  <a:lnTo>
                    <a:pt x="4353899" y="2317225"/>
                  </a:lnTo>
                  <a:lnTo>
                    <a:pt x="4337708" y="2364437"/>
                  </a:lnTo>
                  <a:lnTo>
                    <a:pt x="4321208" y="2411480"/>
                  </a:lnTo>
                  <a:lnTo>
                    <a:pt x="4304398" y="2458350"/>
                  </a:lnTo>
                  <a:lnTo>
                    <a:pt x="4287281" y="2505046"/>
                  </a:lnTo>
                  <a:lnTo>
                    <a:pt x="4269857" y="2551566"/>
                  </a:lnTo>
                  <a:lnTo>
                    <a:pt x="4252125" y="2597907"/>
                  </a:lnTo>
                  <a:lnTo>
                    <a:pt x="4234088" y="2644067"/>
                  </a:lnTo>
                  <a:lnTo>
                    <a:pt x="4215746" y="2690044"/>
                  </a:lnTo>
                  <a:lnTo>
                    <a:pt x="4197099" y="2735836"/>
                  </a:lnTo>
                  <a:lnTo>
                    <a:pt x="4178149" y="2781440"/>
                  </a:lnTo>
                  <a:lnTo>
                    <a:pt x="4158896" y="2826854"/>
                  </a:lnTo>
                  <a:lnTo>
                    <a:pt x="4139341" y="2872077"/>
                  </a:lnTo>
                  <a:lnTo>
                    <a:pt x="4119484" y="2917105"/>
                  </a:lnTo>
                  <a:lnTo>
                    <a:pt x="4099326" y="2961937"/>
                  </a:lnTo>
                  <a:lnTo>
                    <a:pt x="4078869" y="3006571"/>
                  </a:lnTo>
                  <a:lnTo>
                    <a:pt x="4058112" y="3051003"/>
                  </a:lnTo>
                  <a:lnTo>
                    <a:pt x="4037057" y="3095233"/>
                  </a:lnTo>
                  <a:lnTo>
                    <a:pt x="4015704" y="3139258"/>
                  </a:lnTo>
                  <a:lnTo>
                    <a:pt x="3994054" y="3183075"/>
                  </a:lnTo>
                  <a:lnTo>
                    <a:pt x="3972107" y="3226683"/>
                  </a:lnTo>
                  <a:lnTo>
                    <a:pt x="3949865" y="3270078"/>
                  </a:lnTo>
                  <a:lnTo>
                    <a:pt x="3927329" y="3313260"/>
                  </a:lnTo>
                  <a:lnTo>
                    <a:pt x="3904498" y="3356226"/>
                  </a:lnTo>
                  <a:lnTo>
                    <a:pt x="3881373" y="3398973"/>
                  </a:lnTo>
                  <a:lnTo>
                    <a:pt x="3857957" y="3441500"/>
                  </a:lnTo>
                  <a:lnTo>
                    <a:pt x="3834248" y="3483804"/>
                  </a:lnTo>
                  <a:lnTo>
                    <a:pt x="3810248" y="3525883"/>
                  </a:lnTo>
                  <a:lnTo>
                    <a:pt x="3785958" y="3567734"/>
                  </a:lnTo>
                  <a:lnTo>
                    <a:pt x="3761378" y="3609356"/>
                  </a:lnTo>
                  <a:lnTo>
                    <a:pt x="3736509" y="3650747"/>
                  </a:lnTo>
                  <a:lnTo>
                    <a:pt x="3711352" y="3691904"/>
                  </a:lnTo>
                  <a:lnTo>
                    <a:pt x="3685908" y="3732824"/>
                  </a:lnTo>
                  <a:lnTo>
                    <a:pt x="3660176" y="3773507"/>
                  </a:lnTo>
                  <a:lnTo>
                    <a:pt x="3634159" y="3813948"/>
                  </a:lnTo>
                  <a:lnTo>
                    <a:pt x="3607857" y="3854148"/>
                  </a:lnTo>
                  <a:lnTo>
                    <a:pt x="3581270" y="3894102"/>
                  </a:lnTo>
                  <a:lnTo>
                    <a:pt x="3554399" y="3933809"/>
                  </a:lnTo>
                  <a:lnTo>
                    <a:pt x="3527245" y="3973267"/>
                  </a:lnTo>
                  <a:lnTo>
                    <a:pt x="3499809" y="4012474"/>
                  </a:lnTo>
                  <a:lnTo>
                    <a:pt x="3472091" y="4051427"/>
                  </a:lnTo>
                  <a:lnTo>
                    <a:pt x="3444092" y="4090123"/>
                  </a:lnTo>
                  <a:lnTo>
                    <a:pt x="3415814" y="4128562"/>
                  </a:lnTo>
                  <a:lnTo>
                    <a:pt x="3387256" y="4166740"/>
                  </a:lnTo>
                  <a:lnTo>
                    <a:pt x="3358419" y="4204656"/>
                  </a:lnTo>
                  <a:lnTo>
                    <a:pt x="3329304" y="4242308"/>
                  </a:lnTo>
                  <a:lnTo>
                    <a:pt x="3295933" y="4284713"/>
                  </a:lnTo>
                  <a:lnTo>
                    <a:pt x="3262287" y="4326670"/>
                  </a:lnTo>
                  <a:lnTo>
                    <a:pt x="3228368" y="4368177"/>
                  </a:lnTo>
                  <a:lnTo>
                    <a:pt x="3194180" y="4409232"/>
                  </a:lnTo>
                  <a:lnTo>
                    <a:pt x="3159723" y="4449835"/>
                  </a:lnTo>
                  <a:lnTo>
                    <a:pt x="3125002" y="4489984"/>
                  </a:lnTo>
                  <a:lnTo>
                    <a:pt x="3090019" y="4529676"/>
                  </a:lnTo>
                  <a:lnTo>
                    <a:pt x="3054776" y="4568912"/>
                  </a:lnTo>
                  <a:lnTo>
                    <a:pt x="3019275" y="4607690"/>
                  </a:lnTo>
                  <a:lnTo>
                    <a:pt x="2983520" y="4646007"/>
                  </a:lnTo>
                  <a:lnTo>
                    <a:pt x="2947513" y="4683864"/>
                  </a:lnTo>
                  <a:lnTo>
                    <a:pt x="2911256" y="4721257"/>
                  </a:lnTo>
                  <a:lnTo>
                    <a:pt x="2874752" y="4758187"/>
                  </a:lnTo>
                  <a:lnTo>
                    <a:pt x="2838004" y="4794651"/>
                  </a:lnTo>
                  <a:lnTo>
                    <a:pt x="2801013" y="4830647"/>
                  </a:lnTo>
                  <a:lnTo>
                    <a:pt x="2763784" y="4866176"/>
                  </a:lnTo>
                  <a:lnTo>
                    <a:pt x="2726317" y="4901235"/>
                  </a:lnTo>
                  <a:lnTo>
                    <a:pt x="2688616" y="4935822"/>
                  </a:lnTo>
                  <a:lnTo>
                    <a:pt x="2650684" y="4969937"/>
                  </a:lnTo>
                  <a:lnTo>
                    <a:pt x="2612522" y="5003577"/>
                  </a:lnTo>
                  <a:lnTo>
                    <a:pt x="2574134" y="5036742"/>
                  </a:lnTo>
                  <a:lnTo>
                    <a:pt x="2535522" y="5069431"/>
                  </a:lnTo>
                  <a:lnTo>
                    <a:pt x="2496688" y="5101640"/>
                  </a:lnTo>
                  <a:lnTo>
                    <a:pt x="2457636" y="5133370"/>
                  </a:lnTo>
                  <a:lnTo>
                    <a:pt x="2418366" y="5164619"/>
                  </a:lnTo>
                  <a:lnTo>
                    <a:pt x="2378884" y="5195386"/>
                  </a:lnTo>
                  <a:lnTo>
                    <a:pt x="2339189" y="5225668"/>
                  </a:lnTo>
                  <a:lnTo>
                    <a:pt x="2299286" y="5255464"/>
                  </a:lnTo>
                  <a:lnTo>
                    <a:pt x="2259177" y="5284774"/>
                  </a:lnTo>
                  <a:lnTo>
                    <a:pt x="2218864" y="5313596"/>
                  </a:lnTo>
                  <a:lnTo>
                    <a:pt x="2178351" y="5341928"/>
                  </a:lnTo>
                  <a:lnTo>
                    <a:pt x="2137638" y="5369768"/>
                  </a:lnTo>
                  <a:lnTo>
                    <a:pt x="2096730" y="5397117"/>
                  </a:lnTo>
                  <a:lnTo>
                    <a:pt x="2055628" y="5423971"/>
                  </a:lnTo>
                  <a:lnTo>
                    <a:pt x="2014335" y="5450329"/>
                  </a:lnTo>
                  <a:lnTo>
                    <a:pt x="1972854" y="5476191"/>
                  </a:lnTo>
                  <a:lnTo>
                    <a:pt x="1931187" y="5501555"/>
                  </a:lnTo>
                  <a:lnTo>
                    <a:pt x="1889338" y="5526419"/>
                  </a:lnTo>
                  <a:lnTo>
                    <a:pt x="1847307" y="5550782"/>
                  </a:lnTo>
                  <a:lnTo>
                    <a:pt x="1805098" y="5574642"/>
                  </a:lnTo>
                  <a:lnTo>
                    <a:pt x="1762714" y="5597999"/>
                  </a:lnTo>
                  <a:lnTo>
                    <a:pt x="1720157" y="5620850"/>
                  </a:lnTo>
                  <a:lnTo>
                    <a:pt x="1677429" y="5643194"/>
                  </a:lnTo>
                  <a:lnTo>
                    <a:pt x="1634533" y="5665030"/>
                  </a:lnTo>
                  <a:lnTo>
                    <a:pt x="1591472" y="5686357"/>
                  </a:lnTo>
                  <a:lnTo>
                    <a:pt x="1548248" y="5707172"/>
                  </a:lnTo>
                  <a:lnTo>
                    <a:pt x="1504864" y="5727475"/>
                  </a:lnTo>
                  <a:lnTo>
                    <a:pt x="1461322" y="5747265"/>
                  </a:lnTo>
                  <a:lnTo>
                    <a:pt x="1417626" y="5766538"/>
                  </a:lnTo>
                  <a:lnTo>
                    <a:pt x="1373776" y="5785295"/>
                  </a:lnTo>
                  <a:lnTo>
                    <a:pt x="1329777" y="5803534"/>
                  </a:lnTo>
                  <a:lnTo>
                    <a:pt x="1285630" y="5821254"/>
                  </a:lnTo>
                  <a:lnTo>
                    <a:pt x="1241338" y="5838452"/>
                  </a:lnTo>
                  <a:lnTo>
                    <a:pt x="1196903" y="5855128"/>
                  </a:lnTo>
                  <a:lnTo>
                    <a:pt x="1152329" y="5871281"/>
                  </a:lnTo>
                  <a:lnTo>
                    <a:pt x="1107618" y="5886908"/>
                  </a:lnTo>
                  <a:lnTo>
                    <a:pt x="1062772" y="5902008"/>
                  </a:lnTo>
                  <a:lnTo>
                    <a:pt x="1017794" y="5916580"/>
                  </a:lnTo>
                  <a:lnTo>
                    <a:pt x="972686" y="5930623"/>
                  </a:lnTo>
                  <a:lnTo>
                    <a:pt x="927451" y="5944134"/>
                  </a:lnTo>
                  <a:lnTo>
                    <a:pt x="882091" y="5957114"/>
                  </a:lnTo>
                  <a:lnTo>
                    <a:pt x="836610" y="5969560"/>
                  </a:lnTo>
                  <a:lnTo>
                    <a:pt x="791009" y="5981470"/>
                  </a:lnTo>
                  <a:lnTo>
                    <a:pt x="745291" y="5992844"/>
                  </a:lnTo>
                  <a:lnTo>
                    <a:pt x="699459" y="6003680"/>
                  </a:lnTo>
                  <a:lnTo>
                    <a:pt x="653516" y="6013976"/>
                  </a:lnTo>
                  <a:lnTo>
                    <a:pt x="607463" y="6023731"/>
                  </a:lnTo>
                  <a:lnTo>
                    <a:pt x="561303" y="6032945"/>
                  </a:lnTo>
                  <a:lnTo>
                    <a:pt x="515040" y="6041614"/>
                  </a:lnTo>
                  <a:lnTo>
                    <a:pt x="468674" y="6049738"/>
                  </a:lnTo>
                  <a:lnTo>
                    <a:pt x="422210" y="6057316"/>
                  </a:lnTo>
                  <a:lnTo>
                    <a:pt x="375650" y="6064346"/>
                  </a:lnTo>
                  <a:lnTo>
                    <a:pt x="328995" y="6070826"/>
                  </a:lnTo>
                  <a:lnTo>
                    <a:pt x="282249" y="6076756"/>
                  </a:lnTo>
                  <a:lnTo>
                    <a:pt x="235415" y="6082133"/>
                  </a:lnTo>
                  <a:lnTo>
                    <a:pt x="188494" y="6086956"/>
                  </a:lnTo>
                  <a:lnTo>
                    <a:pt x="141489" y="6091225"/>
                  </a:lnTo>
                  <a:lnTo>
                    <a:pt x="94404" y="6094937"/>
                  </a:lnTo>
                  <a:lnTo>
                    <a:pt x="47240" y="6098091"/>
                  </a:lnTo>
                  <a:lnTo>
                    <a:pt x="0" y="6100686"/>
                  </a:lnTo>
                  <a:lnTo>
                    <a:pt x="0" y="6496812"/>
                  </a:lnTo>
                  <a:lnTo>
                    <a:pt x="4180713" y="6496812"/>
                  </a:lnTo>
                  <a:lnTo>
                    <a:pt x="4215238" y="6460200"/>
                  </a:lnTo>
                  <a:lnTo>
                    <a:pt x="4249568" y="6423309"/>
                  </a:lnTo>
                  <a:lnTo>
                    <a:pt x="4283701" y="6386141"/>
                  </a:lnTo>
                  <a:lnTo>
                    <a:pt x="4317636" y="6348695"/>
                  </a:lnTo>
                  <a:lnTo>
                    <a:pt x="4351372" y="6310974"/>
                  </a:lnTo>
                  <a:lnTo>
                    <a:pt x="4384908" y="6272980"/>
                  </a:lnTo>
                  <a:lnTo>
                    <a:pt x="4418244" y="6234712"/>
                  </a:lnTo>
                  <a:lnTo>
                    <a:pt x="4451377" y="6196173"/>
                  </a:lnTo>
                  <a:lnTo>
                    <a:pt x="4484308" y="6157364"/>
                  </a:lnTo>
                  <a:lnTo>
                    <a:pt x="4517035" y="6118286"/>
                  </a:lnTo>
                  <a:lnTo>
                    <a:pt x="4549558" y="6078941"/>
                  </a:lnTo>
                  <a:lnTo>
                    <a:pt x="4581874" y="6039330"/>
                  </a:lnTo>
                  <a:lnTo>
                    <a:pt x="4613984" y="5999454"/>
                  </a:lnTo>
                  <a:lnTo>
                    <a:pt x="4645887" y="5959315"/>
                  </a:lnTo>
                  <a:lnTo>
                    <a:pt x="4677580" y="5918914"/>
                  </a:lnTo>
                  <a:lnTo>
                    <a:pt x="4709064" y="5878252"/>
                  </a:lnTo>
                  <a:lnTo>
                    <a:pt x="4740338" y="5837330"/>
                  </a:lnTo>
                  <a:lnTo>
                    <a:pt x="4771400" y="5796151"/>
                  </a:lnTo>
                  <a:lnTo>
                    <a:pt x="4802249" y="5754714"/>
                  </a:lnTo>
                  <a:lnTo>
                    <a:pt x="4832885" y="5713023"/>
                  </a:lnTo>
                  <a:lnTo>
                    <a:pt x="4863306" y="5671077"/>
                  </a:lnTo>
                  <a:lnTo>
                    <a:pt x="4893512" y="5628878"/>
                  </a:lnTo>
                  <a:lnTo>
                    <a:pt x="4923501" y="5586428"/>
                  </a:lnTo>
                  <a:lnTo>
                    <a:pt x="4953273" y="5543728"/>
                  </a:lnTo>
                  <a:lnTo>
                    <a:pt x="4982827" y="5500779"/>
                  </a:lnTo>
                  <a:lnTo>
                    <a:pt x="5012161" y="5457583"/>
                  </a:lnTo>
                  <a:lnTo>
                    <a:pt x="5041275" y="5414141"/>
                  </a:lnTo>
                  <a:lnTo>
                    <a:pt x="5070167" y="5370453"/>
                  </a:lnTo>
                  <a:lnTo>
                    <a:pt x="5098838" y="5326523"/>
                  </a:lnTo>
                  <a:lnTo>
                    <a:pt x="5127284" y="5282350"/>
                  </a:lnTo>
                  <a:lnTo>
                    <a:pt x="5155507" y="5237936"/>
                  </a:lnTo>
                  <a:lnTo>
                    <a:pt x="5183505" y="5193284"/>
                  </a:lnTo>
                  <a:lnTo>
                    <a:pt x="5209765" y="5150769"/>
                  </a:lnTo>
                  <a:lnTo>
                    <a:pt x="5235813" y="5108056"/>
                  </a:lnTo>
                  <a:lnTo>
                    <a:pt x="5261646" y="5065145"/>
                  </a:lnTo>
                  <a:lnTo>
                    <a:pt x="5287264" y="5022037"/>
                  </a:lnTo>
                  <a:lnTo>
                    <a:pt x="5312666" y="4978735"/>
                  </a:lnTo>
                  <a:lnTo>
                    <a:pt x="5337852" y="4935238"/>
                  </a:lnTo>
                  <a:lnTo>
                    <a:pt x="5362821" y="4891550"/>
                  </a:lnTo>
                  <a:lnTo>
                    <a:pt x="5387573" y="4847669"/>
                  </a:lnTo>
                  <a:lnTo>
                    <a:pt x="5412106" y="4803600"/>
                  </a:lnTo>
                  <a:lnTo>
                    <a:pt x="5436420" y="4759341"/>
                  </a:lnTo>
                  <a:lnTo>
                    <a:pt x="5460515" y="4714896"/>
                  </a:lnTo>
                  <a:lnTo>
                    <a:pt x="5484389" y="4670264"/>
                  </a:lnTo>
                  <a:lnTo>
                    <a:pt x="5508042" y="4625448"/>
                  </a:lnTo>
                  <a:lnTo>
                    <a:pt x="5531473" y="4580449"/>
                  </a:lnTo>
                  <a:lnTo>
                    <a:pt x="5554682" y="4535267"/>
                  </a:lnTo>
                  <a:lnTo>
                    <a:pt x="5577668" y="4489906"/>
                  </a:lnTo>
                  <a:lnTo>
                    <a:pt x="5600430" y="4444364"/>
                  </a:lnTo>
                  <a:lnTo>
                    <a:pt x="5622967" y="4398645"/>
                  </a:lnTo>
                  <a:lnTo>
                    <a:pt x="5645280" y="4352750"/>
                  </a:lnTo>
                  <a:lnTo>
                    <a:pt x="5667366" y="4306678"/>
                  </a:lnTo>
                  <a:lnTo>
                    <a:pt x="5689226" y="4260433"/>
                  </a:lnTo>
                  <a:lnTo>
                    <a:pt x="5710859" y="4214016"/>
                  </a:lnTo>
                  <a:lnTo>
                    <a:pt x="5732264" y="4167426"/>
                  </a:lnTo>
                  <a:lnTo>
                    <a:pt x="5753441" y="4120667"/>
                  </a:lnTo>
                  <a:lnTo>
                    <a:pt x="5774389" y="4073739"/>
                  </a:lnTo>
                  <a:lnTo>
                    <a:pt x="5795106" y="4026643"/>
                  </a:lnTo>
                  <a:lnTo>
                    <a:pt x="5815593" y="3979382"/>
                  </a:lnTo>
                  <a:lnTo>
                    <a:pt x="5835849" y="3931956"/>
                  </a:lnTo>
                  <a:lnTo>
                    <a:pt x="5855873" y="3884366"/>
                  </a:lnTo>
                  <a:lnTo>
                    <a:pt x="5875664" y="3836614"/>
                  </a:lnTo>
                  <a:lnTo>
                    <a:pt x="5895222" y="3788701"/>
                  </a:lnTo>
                  <a:lnTo>
                    <a:pt x="5914546" y="3740628"/>
                  </a:lnTo>
                  <a:lnTo>
                    <a:pt x="5933635" y="3692398"/>
                  </a:lnTo>
                  <a:lnTo>
                    <a:pt x="5952490" y="3644011"/>
                  </a:lnTo>
                  <a:lnTo>
                    <a:pt x="5970347" y="3597443"/>
                  </a:lnTo>
                  <a:lnTo>
                    <a:pt x="5987980" y="3550748"/>
                  </a:lnTo>
                  <a:lnTo>
                    <a:pt x="6005386" y="3503927"/>
                  </a:lnTo>
                  <a:lnTo>
                    <a:pt x="6022566" y="3456982"/>
                  </a:lnTo>
                  <a:lnTo>
                    <a:pt x="6039520" y="3409912"/>
                  </a:lnTo>
                  <a:lnTo>
                    <a:pt x="6056247" y="3362721"/>
                  </a:lnTo>
                  <a:lnTo>
                    <a:pt x="6072747" y="3315408"/>
                  </a:lnTo>
                  <a:lnTo>
                    <a:pt x="6089020" y="3267976"/>
                  </a:lnTo>
                  <a:lnTo>
                    <a:pt x="6120881" y="3172758"/>
                  </a:lnTo>
                  <a:lnTo>
                    <a:pt x="6151828" y="3077078"/>
                  </a:lnTo>
                  <a:lnTo>
                    <a:pt x="6181859" y="2980945"/>
                  </a:lnTo>
                  <a:lnTo>
                    <a:pt x="6210970" y="2884370"/>
                  </a:lnTo>
                  <a:lnTo>
                    <a:pt x="6239160" y="2787364"/>
                  </a:lnTo>
                  <a:lnTo>
                    <a:pt x="6266426" y="2689937"/>
                  </a:lnTo>
                  <a:lnTo>
                    <a:pt x="6292765" y="2592099"/>
                  </a:lnTo>
                  <a:lnTo>
                    <a:pt x="6318174" y="2493861"/>
                  </a:lnTo>
                  <a:lnTo>
                    <a:pt x="6342651" y="2395233"/>
                  </a:lnTo>
                  <a:lnTo>
                    <a:pt x="6366194" y="2296227"/>
                  </a:lnTo>
                  <a:lnTo>
                    <a:pt x="6388799" y="2196851"/>
                  </a:lnTo>
                  <a:lnTo>
                    <a:pt x="6410464" y="2097118"/>
                  </a:lnTo>
                  <a:lnTo>
                    <a:pt x="6431187" y="1997036"/>
                  </a:lnTo>
                  <a:lnTo>
                    <a:pt x="6450965" y="1896617"/>
                  </a:lnTo>
                  <a:lnTo>
                    <a:pt x="6469261" y="1798380"/>
                  </a:lnTo>
                  <a:lnTo>
                    <a:pt x="6486650" y="1699910"/>
                  </a:lnTo>
                  <a:lnTo>
                    <a:pt x="6503132" y="1601218"/>
                  </a:lnTo>
                  <a:lnTo>
                    <a:pt x="6518704" y="1502312"/>
                  </a:lnTo>
                  <a:lnTo>
                    <a:pt x="6533366" y="1403204"/>
                  </a:lnTo>
                  <a:lnTo>
                    <a:pt x="6547116" y="1303903"/>
                  </a:lnTo>
                  <a:lnTo>
                    <a:pt x="6559954" y="1204419"/>
                  </a:lnTo>
                  <a:lnTo>
                    <a:pt x="6571877" y="1104763"/>
                  </a:lnTo>
                  <a:lnTo>
                    <a:pt x="6582885" y="1004944"/>
                  </a:lnTo>
                  <a:lnTo>
                    <a:pt x="6592976" y="904972"/>
                  </a:lnTo>
                  <a:lnTo>
                    <a:pt x="6602150" y="804857"/>
                  </a:lnTo>
                  <a:lnTo>
                    <a:pt x="6610405" y="704609"/>
                  </a:lnTo>
                  <a:lnTo>
                    <a:pt x="6617739" y="604239"/>
                  </a:lnTo>
                  <a:lnTo>
                    <a:pt x="6624152" y="503756"/>
                  </a:lnTo>
                  <a:lnTo>
                    <a:pt x="6629643" y="403170"/>
                  </a:lnTo>
                  <a:lnTo>
                    <a:pt x="6634209" y="302492"/>
                  </a:lnTo>
                  <a:lnTo>
                    <a:pt x="6637851" y="201730"/>
                  </a:lnTo>
                  <a:lnTo>
                    <a:pt x="6640566" y="100896"/>
                  </a:lnTo>
                  <a:lnTo>
                    <a:pt x="6642354"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4"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1618488"/>
            <a:ext cx="2966085" cy="391160"/>
          </a:xfrm>
          <a:prstGeom prst="rect">
            <a:avLst/>
          </a:prstGeom>
        </p:spPr>
        <p:txBody>
          <a:bodyPr vert="horz" wrap="square" lIns="0" tIns="12700" rIns="0" bIns="0" rtlCol="0">
            <a:spAutoFit/>
          </a:bodyPr>
          <a:lstStyle/>
          <a:p>
            <a:pPr marL="12700">
              <a:lnSpc>
                <a:spcPct val="100000"/>
              </a:lnSpc>
              <a:spcBef>
                <a:spcPts val="100"/>
              </a:spcBef>
            </a:pPr>
            <a:r>
              <a:rPr spc="-55" dirty="0"/>
              <a:t>Learning</a:t>
            </a:r>
            <a:r>
              <a:rPr spc="-170" dirty="0"/>
              <a:t> </a:t>
            </a:r>
            <a:r>
              <a:rPr spc="-10" dirty="0"/>
              <a:t>Objectives</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2</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p:nvPr/>
        </p:nvSpPr>
        <p:spPr>
          <a:xfrm>
            <a:off x="596900" y="2378709"/>
            <a:ext cx="7051675" cy="1945639"/>
          </a:xfrm>
          <a:prstGeom prst="rect">
            <a:avLst/>
          </a:prstGeom>
        </p:spPr>
        <p:txBody>
          <a:bodyPr vert="horz" wrap="square" lIns="0" tIns="12700" rIns="0" bIns="0" rtlCol="0">
            <a:spAutoFit/>
          </a:bodyPr>
          <a:lstStyle/>
          <a:p>
            <a:pPr marL="393065" indent="-380365">
              <a:lnSpc>
                <a:spcPct val="100000"/>
              </a:lnSpc>
              <a:spcBef>
                <a:spcPts val="100"/>
              </a:spcBef>
              <a:buFont typeface="Wingdings"/>
              <a:buChar char=""/>
              <a:tabLst>
                <a:tab pos="393065" algn="l"/>
              </a:tabLst>
            </a:pPr>
            <a:r>
              <a:rPr sz="1800" spc="-20" dirty="0">
                <a:solidFill>
                  <a:srgbClr val="DDDFEB"/>
                </a:solidFill>
                <a:latin typeface="Verdana"/>
                <a:cs typeface="Verdana"/>
              </a:rPr>
              <a:t>Define</a:t>
            </a:r>
            <a:r>
              <a:rPr sz="1800" spc="-120" dirty="0">
                <a:solidFill>
                  <a:srgbClr val="DDDFEB"/>
                </a:solidFill>
                <a:latin typeface="Verdana"/>
                <a:cs typeface="Verdana"/>
              </a:rPr>
              <a:t> </a:t>
            </a:r>
            <a:r>
              <a:rPr sz="1800" spc="-65" dirty="0">
                <a:solidFill>
                  <a:srgbClr val="DDDFEB"/>
                </a:solidFill>
                <a:latin typeface="Verdana"/>
                <a:cs typeface="Verdana"/>
              </a:rPr>
              <a:t>Responsive</a:t>
            </a:r>
            <a:r>
              <a:rPr sz="1800" spc="-110" dirty="0">
                <a:solidFill>
                  <a:srgbClr val="DDDFEB"/>
                </a:solidFill>
                <a:latin typeface="Verdana"/>
                <a:cs typeface="Verdana"/>
              </a:rPr>
              <a:t> </a:t>
            </a:r>
            <a:r>
              <a:rPr sz="1800" spc="-254" dirty="0">
                <a:solidFill>
                  <a:srgbClr val="DDDFEB"/>
                </a:solidFill>
                <a:latin typeface="Verdana"/>
                <a:cs typeface="Verdana"/>
              </a:rPr>
              <a:t>UI</a:t>
            </a:r>
            <a:r>
              <a:rPr sz="1800" spc="-120" dirty="0">
                <a:solidFill>
                  <a:srgbClr val="DDDFEB"/>
                </a:solidFill>
                <a:latin typeface="Verdana"/>
                <a:cs typeface="Verdana"/>
              </a:rPr>
              <a:t> </a:t>
            </a:r>
            <a:r>
              <a:rPr sz="1800" spc="-10" dirty="0">
                <a:solidFill>
                  <a:srgbClr val="DDDFEB"/>
                </a:solidFill>
                <a:latin typeface="Verdana"/>
                <a:cs typeface="Verdana"/>
              </a:rPr>
              <a:t>design</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110" dirty="0">
                <a:solidFill>
                  <a:srgbClr val="DDDFEB"/>
                </a:solidFill>
                <a:latin typeface="Verdana"/>
                <a:cs typeface="Verdana"/>
              </a:rPr>
              <a:t> </a:t>
            </a:r>
            <a:r>
              <a:rPr sz="1800" spc="-20" dirty="0">
                <a:solidFill>
                  <a:srgbClr val="DDDFEB"/>
                </a:solidFill>
                <a:latin typeface="Verdana"/>
                <a:cs typeface="Verdana"/>
              </a:rPr>
              <a:t>the</a:t>
            </a:r>
            <a:r>
              <a:rPr sz="1800" spc="-114" dirty="0">
                <a:solidFill>
                  <a:srgbClr val="DDDFEB"/>
                </a:solidFill>
                <a:latin typeface="Verdana"/>
                <a:cs typeface="Verdana"/>
              </a:rPr>
              <a:t> </a:t>
            </a:r>
            <a:r>
              <a:rPr sz="1800" spc="-35" dirty="0">
                <a:solidFill>
                  <a:srgbClr val="DDDFEB"/>
                </a:solidFill>
                <a:latin typeface="Verdana"/>
                <a:cs typeface="Verdana"/>
              </a:rPr>
              <a:t>evolution</a:t>
            </a:r>
            <a:r>
              <a:rPr sz="1800" spc="-100" dirty="0">
                <a:solidFill>
                  <a:srgbClr val="DDDFEB"/>
                </a:solidFill>
                <a:latin typeface="Verdana"/>
                <a:cs typeface="Verdana"/>
              </a:rPr>
              <a:t> </a:t>
            </a:r>
            <a:r>
              <a:rPr sz="1800" dirty="0">
                <a:solidFill>
                  <a:srgbClr val="DDDFEB"/>
                </a:solidFill>
                <a:latin typeface="Verdana"/>
                <a:cs typeface="Verdana"/>
              </a:rPr>
              <a:t>of</a:t>
            </a:r>
            <a:r>
              <a:rPr sz="1800" spc="-114" dirty="0">
                <a:solidFill>
                  <a:srgbClr val="DDDFEB"/>
                </a:solidFill>
                <a:latin typeface="Verdana"/>
                <a:cs typeface="Verdana"/>
              </a:rPr>
              <a:t> </a:t>
            </a:r>
            <a:r>
              <a:rPr sz="1800" spc="-25" dirty="0">
                <a:solidFill>
                  <a:srgbClr val="DDDFEB"/>
                </a:solidFill>
                <a:latin typeface="Verdana"/>
                <a:cs typeface="Verdana"/>
              </a:rPr>
              <a:t>RWD</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85" dirty="0">
                <a:solidFill>
                  <a:srgbClr val="DDDFEB"/>
                </a:solidFill>
                <a:latin typeface="Verdana"/>
                <a:cs typeface="Verdana"/>
              </a:rPr>
              <a:t> </a:t>
            </a:r>
            <a:r>
              <a:rPr sz="1800" spc="-20" dirty="0">
                <a:solidFill>
                  <a:srgbClr val="DDDFEB"/>
                </a:solidFill>
                <a:latin typeface="Verdana"/>
                <a:cs typeface="Verdana"/>
              </a:rPr>
              <a:t>the</a:t>
            </a:r>
            <a:r>
              <a:rPr sz="1800" spc="-90" dirty="0">
                <a:solidFill>
                  <a:srgbClr val="DDDFEB"/>
                </a:solidFill>
                <a:latin typeface="Verdana"/>
                <a:cs typeface="Verdana"/>
              </a:rPr>
              <a:t> </a:t>
            </a:r>
            <a:r>
              <a:rPr sz="1800" dirty="0">
                <a:solidFill>
                  <a:srgbClr val="DDDFEB"/>
                </a:solidFill>
                <a:latin typeface="Verdana"/>
                <a:cs typeface="Verdana"/>
              </a:rPr>
              <a:t>importance</a:t>
            </a:r>
            <a:r>
              <a:rPr sz="1800" spc="-95" dirty="0">
                <a:solidFill>
                  <a:srgbClr val="DDDFEB"/>
                </a:solidFill>
                <a:latin typeface="Verdana"/>
                <a:cs typeface="Verdana"/>
              </a:rPr>
              <a:t> </a:t>
            </a:r>
            <a:r>
              <a:rPr sz="1800" dirty="0">
                <a:solidFill>
                  <a:srgbClr val="DDDFEB"/>
                </a:solidFill>
                <a:latin typeface="Verdana"/>
                <a:cs typeface="Verdana"/>
              </a:rPr>
              <a:t>of</a:t>
            </a:r>
            <a:r>
              <a:rPr sz="1800" spc="-90" dirty="0">
                <a:solidFill>
                  <a:srgbClr val="DDDFEB"/>
                </a:solidFill>
                <a:latin typeface="Verdana"/>
                <a:cs typeface="Verdana"/>
              </a:rPr>
              <a:t> </a:t>
            </a:r>
            <a:r>
              <a:rPr sz="1800" spc="-85" dirty="0">
                <a:solidFill>
                  <a:srgbClr val="DDDFEB"/>
                </a:solidFill>
                <a:latin typeface="Verdana"/>
                <a:cs typeface="Verdana"/>
              </a:rPr>
              <a:t>Progressive</a:t>
            </a:r>
            <a:r>
              <a:rPr sz="1800" spc="-90" dirty="0">
                <a:solidFill>
                  <a:srgbClr val="DDDFEB"/>
                </a:solidFill>
                <a:latin typeface="Verdana"/>
                <a:cs typeface="Verdana"/>
              </a:rPr>
              <a:t> </a:t>
            </a:r>
            <a:r>
              <a:rPr sz="1800" spc="-10" dirty="0">
                <a:solidFill>
                  <a:srgbClr val="DDDFEB"/>
                </a:solidFill>
                <a:latin typeface="Verdana"/>
                <a:cs typeface="Verdana"/>
              </a:rPr>
              <a:t>Enhancement</a:t>
            </a:r>
            <a:endParaRPr sz="1800">
              <a:latin typeface="Verdana"/>
              <a:cs typeface="Verdana"/>
            </a:endParaRPr>
          </a:p>
          <a:p>
            <a:pPr marL="393700" marR="5080" indent="-381000">
              <a:lnSpc>
                <a:spcPct val="100000"/>
              </a:lnSpc>
              <a:buFont typeface="Wingdings"/>
              <a:buChar char=""/>
              <a:tabLst>
                <a:tab pos="393700" algn="l"/>
              </a:tabLst>
            </a:pPr>
            <a:r>
              <a:rPr sz="1800" spc="-40" dirty="0">
                <a:solidFill>
                  <a:srgbClr val="DDDFEB"/>
                </a:solidFill>
                <a:latin typeface="Verdana"/>
                <a:cs typeface="Verdana"/>
              </a:rPr>
              <a:t>Outline</a:t>
            </a:r>
            <a:r>
              <a:rPr sz="1800" spc="-45" dirty="0">
                <a:solidFill>
                  <a:srgbClr val="DDDFEB"/>
                </a:solidFill>
                <a:latin typeface="Verdana"/>
                <a:cs typeface="Verdana"/>
              </a:rPr>
              <a:t> </a:t>
            </a:r>
            <a:r>
              <a:rPr sz="1800" spc="-20" dirty="0">
                <a:solidFill>
                  <a:srgbClr val="DDDFEB"/>
                </a:solidFill>
                <a:latin typeface="Verdana"/>
                <a:cs typeface="Verdana"/>
              </a:rPr>
              <a:t>the</a:t>
            </a:r>
            <a:r>
              <a:rPr sz="1800" spc="-50" dirty="0">
                <a:solidFill>
                  <a:srgbClr val="DDDFEB"/>
                </a:solidFill>
                <a:latin typeface="Verdana"/>
                <a:cs typeface="Verdana"/>
              </a:rPr>
              <a:t> </a:t>
            </a:r>
            <a:r>
              <a:rPr sz="1800" spc="-25" dirty="0">
                <a:solidFill>
                  <a:srgbClr val="DDDFEB"/>
                </a:solidFill>
                <a:latin typeface="Verdana"/>
                <a:cs typeface="Verdana"/>
              </a:rPr>
              <a:t>differences</a:t>
            </a:r>
            <a:r>
              <a:rPr sz="1800" spc="-50" dirty="0">
                <a:solidFill>
                  <a:srgbClr val="DDDFEB"/>
                </a:solidFill>
                <a:latin typeface="Verdana"/>
                <a:cs typeface="Verdana"/>
              </a:rPr>
              <a:t> </a:t>
            </a:r>
            <a:r>
              <a:rPr sz="1800" dirty="0">
                <a:solidFill>
                  <a:srgbClr val="DDDFEB"/>
                </a:solidFill>
                <a:latin typeface="Verdana"/>
                <a:cs typeface="Verdana"/>
              </a:rPr>
              <a:t>between</a:t>
            </a:r>
            <a:r>
              <a:rPr sz="1800" spc="-40" dirty="0">
                <a:solidFill>
                  <a:srgbClr val="DDDFEB"/>
                </a:solidFill>
                <a:latin typeface="Verdana"/>
                <a:cs typeface="Verdana"/>
              </a:rPr>
              <a:t> </a:t>
            </a:r>
            <a:r>
              <a:rPr sz="1800" dirty="0">
                <a:solidFill>
                  <a:srgbClr val="DDDFEB"/>
                </a:solidFill>
                <a:latin typeface="Verdana"/>
                <a:cs typeface="Verdana"/>
              </a:rPr>
              <a:t>Graceful</a:t>
            </a:r>
            <a:r>
              <a:rPr sz="1800" spc="-60" dirty="0">
                <a:solidFill>
                  <a:srgbClr val="DDDFEB"/>
                </a:solidFill>
                <a:latin typeface="Verdana"/>
                <a:cs typeface="Verdana"/>
              </a:rPr>
              <a:t> </a:t>
            </a:r>
            <a:r>
              <a:rPr sz="1800" dirty="0">
                <a:solidFill>
                  <a:srgbClr val="DDDFEB"/>
                </a:solidFill>
                <a:latin typeface="Verdana"/>
                <a:cs typeface="Verdana"/>
              </a:rPr>
              <a:t>Degradation</a:t>
            </a:r>
            <a:r>
              <a:rPr sz="1800" spc="-60" dirty="0">
                <a:solidFill>
                  <a:srgbClr val="DDDFEB"/>
                </a:solidFill>
                <a:latin typeface="Verdana"/>
                <a:cs typeface="Verdana"/>
              </a:rPr>
              <a:t> </a:t>
            </a:r>
            <a:r>
              <a:rPr sz="1800" spc="35" dirty="0">
                <a:solidFill>
                  <a:srgbClr val="DDDFEB"/>
                </a:solidFill>
                <a:latin typeface="Verdana"/>
                <a:cs typeface="Verdana"/>
              </a:rPr>
              <a:t>and </a:t>
            </a:r>
            <a:r>
              <a:rPr sz="1800" spc="-85" dirty="0">
                <a:solidFill>
                  <a:srgbClr val="DDDFEB"/>
                </a:solidFill>
                <a:latin typeface="Verdana"/>
                <a:cs typeface="Verdana"/>
              </a:rPr>
              <a:t>Progressive</a:t>
            </a:r>
            <a:r>
              <a:rPr sz="1800" spc="-70" dirty="0">
                <a:solidFill>
                  <a:srgbClr val="DDDFEB"/>
                </a:solidFill>
                <a:latin typeface="Verdana"/>
                <a:cs typeface="Verdana"/>
              </a:rPr>
              <a:t> </a:t>
            </a:r>
            <a:r>
              <a:rPr sz="1800" spc="-10" dirty="0">
                <a:solidFill>
                  <a:srgbClr val="DDDFEB"/>
                </a:solidFill>
                <a:latin typeface="Verdana"/>
                <a:cs typeface="Verdana"/>
              </a:rPr>
              <a:t>Enhancement</a:t>
            </a:r>
            <a:endParaRPr sz="1800">
              <a:latin typeface="Verdana"/>
              <a:cs typeface="Verdana"/>
            </a:endParaRPr>
          </a:p>
          <a:p>
            <a:pPr marL="393065" indent="-380365">
              <a:lnSpc>
                <a:spcPct val="100000"/>
              </a:lnSpc>
              <a:buFont typeface="Wingdings"/>
              <a:buChar char=""/>
              <a:tabLst>
                <a:tab pos="393065" algn="l"/>
              </a:tabLst>
            </a:pPr>
            <a:r>
              <a:rPr sz="1800" spc="-70" dirty="0">
                <a:solidFill>
                  <a:srgbClr val="DDDFEB"/>
                </a:solidFill>
                <a:latin typeface="Verdana"/>
                <a:cs typeface="Verdana"/>
              </a:rPr>
              <a:t>Explain</a:t>
            </a:r>
            <a:r>
              <a:rPr sz="1800" spc="-125" dirty="0">
                <a:solidFill>
                  <a:srgbClr val="DDDFEB"/>
                </a:solidFill>
                <a:latin typeface="Verdana"/>
                <a:cs typeface="Verdana"/>
              </a:rPr>
              <a:t> </a:t>
            </a:r>
            <a:r>
              <a:rPr sz="1800" spc="-20" dirty="0">
                <a:solidFill>
                  <a:srgbClr val="DDDFEB"/>
                </a:solidFill>
                <a:latin typeface="Verdana"/>
                <a:cs typeface="Verdana"/>
              </a:rPr>
              <a:t>the</a:t>
            </a:r>
            <a:r>
              <a:rPr sz="1800" spc="-110" dirty="0">
                <a:solidFill>
                  <a:srgbClr val="DDDFEB"/>
                </a:solidFill>
                <a:latin typeface="Verdana"/>
                <a:cs typeface="Verdana"/>
              </a:rPr>
              <a:t> </a:t>
            </a:r>
            <a:r>
              <a:rPr sz="1800" spc="-95" dirty="0">
                <a:solidFill>
                  <a:srgbClr val="DDDFEB"/>
                </a:solidFill>
                <a:latin typeface="Verdana"/>
                <a:cs typeface="Verdana"/>
              </a:rPr>
              <a:t>RWD</a:t>
            </a:r>
            <a:r>
              <a:rPr sz="1800" spc="-130" dirty="0">
                <a:solidFill>
                  <a:srgbClr val="DDDFEB"/>
                </a:solidFill>
                <a:latin typeface="Verdana"/>
                <a:cs typeface="Verdana"/>
              </a:rPr>
              <a:t> </a:t>
            </a:r>
            <a:r>
              <a:rPr sz="1800" spc="-10" dirty="0">
                <a:solidFill>
                  <a:srgbClr val="DDDFEB"/>
                </a:solidFill>
                <a:latin typeface="Verdana"/>
                <a:cs typeface="Verdana"/>
              </a:rPr>
              <a:t>Workflow</a:t>
            </a:r>
            <a:endParaRPr sz="1800">
              <a:latin typeface="Verdana"/>
              <a:cs typeface="Verdana"/>
            </a:endParaRPr>
          </a:p>
          <a:p>
            <a:pPr marL="393065" indent="-380365">
              <a:lnSpc>
                <a:spcPct val="100000"/>
              </a:lnSpc>
              <a:buFont typeface="Wingdings"/>
              <a:buChar char=""/>
              <a:tabLst>
                <a:tab pos="393065" algn="l"/>
              </a:tabLst>
            </a:pPr>
            <a:r>
              <a:rPr sz="1800" spc="-25" dirty="0">
                <a:solidFill>
                  <a:srgbClr val="DDDFEB"/>
                </a:solidFill>
                <a:latin typeface="Verdana"/>
                <a:cs typeface="Verdana"/>
              </a:rPr>
              <a:t>Describe</a:t>
            </a:r>
            <a:r>
              <a:rPr sz="1800" spc="-110" dirty="0">
                <a:solidFill>
                  <a:srgbClr val="DDDFEB"/>
                </a:solidFill>
                <a:latin typeface="Verdana"/>
                <a:cs typeface="Verdana"/>
              </a:rPr>
              <a:t> </a:t>
            </a:r>
            <a:r>
              <a:rPr sz="1800" spc="-20" dirty="0">
                <a:solidFill>
                  <a:srgbClr val="DDDFEB"/>
                </a:solidFill>
                <a:latin typeface="Verdana"/>
                <a:cs typeface="Verdana"/>
              </a:rPr>
              <a:t>the</a:t>
            </a:r>
            <a:r>
              <a:rPr sz="1800" spc="-110" dirty="0">
                <a:solidFill>
                  <a:srgbClr val="DDDFEB"/>
                </a:solidFill>
                <a:latin typeface="Verdana"/>
                <a:cs typeface="Verdana"/>
              </a:rPr>
              <a:t> </a:t>
            </a:r>
            <a:r>
              <a:rPr sz="1800" spc="-10" dirty="0">
                <a:solidFill>
                  <a:srgbClr val="DDDFEB"/>
                </a:solidFill>
                <a:latin typeface="Verdana"/>
                <a:cs typeface="Verdana"/>
              </a:rPr>
              <a:t>significance</a:t>
            </a:r>
            <a:r>
              <a:rPr sz="1800" spc="-110" dirty="0">
                <a:solidFill>
                  <a:srgbClr val="DDDFEB"/>
                </a:solidFill>
                <a:latin typeface="Verdana"/>
                <a:cs typeface="Verdana"/>
              </a:rPr>
              <a:t> </a:t>
            </a:r>
            <a:r>
              <a:rPr sz="1800" dirty="0">
                <a:solidFill>
                  <a:srgbClr val="DDDFEB"/>
                </a:solidFill>
                <a:latin typeface="Verdana"/>
                <a:cs typeface="Verdana"/>
              </a:rPr>
              <a:t>of</a:t>
            </a:r>
            <a:r>
              <a:rPr sz="1800" spc="-114" dirty="0">
                <a:solidFill>
                  <a:srgbClr val="DDDFEB"/>
                </a:solidFill>
                <a:latin typeface="Verdana"/>
                <a:cs typeface="Verdana"/>
              </a:rPr>
              <a:t> </a:t>
            </a:r>
            <a:r>
              <a:rPr sz="1800" spc="-25" dirty="0">
                <a:solidFill>
                  <a:srgbClr val="DDDFEB"/>
                </a:solidFill>
                <a:latin typeface="Verdana"/>
                <a:cs typeface="Verdana"/>
              </a:rPr>
              <a:t>RWD</a:t>
            </a:r>
            <a:endParaRPr sz="18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0" y="0"/>
              <a:ext cx="9126220" cy="6333490"/>
            </a:xfrm>
            <a:custGeom>
              <a:avLst/>
              <a:gdLst/>
              <a:ahLst/>
              <a:cxnLst/>
              <a:rect l="l" t="t" r="r" b="b"/>
              <a:pathLst>
                <a:path w="9126220" h="6333490">
                  <a:moveTo>
                    <a:pt x="9125712" y="0"/>
                  </a:moveTo>
                  <a:lnTo>
                    <a:pt x="6527673" y="0"/>
                  </a:lnTo>
                  <a:lnTo>
                    <a:pt x="6526164" y="49155"/>
                  </a:lnTo>
                  <a:lnTo>
                    <a:pt x="6524223" y="98249"/>
                  </a:lnTo>
                  <a:lnTo>
                    <a:pt x="6521849" y="147280"/>
                  </a:lnTo>
                  <a:lnTo>
                    <a:pt x="6519045" y="196246"/>
                  </a:lnTo>
                  <a:lnTo>
                    <a:pt x="6515809" y="245146"/>
                  </a:lnTo>
                  <a:lnTo>
                    <a:pt x="6512145" y="293977"/>
                  </a:lnTo>
                  <a:lnTo>
                    <a:pt x="6508051" y="342737"/>
                  </a:lnTo>
                  <a:lnTo>
                    <a:pt x="6503530" y="391425"/>
                  </a:lnTo>
                  <a:lnTo>
                    <a:pt x="6498582" y="440038"/>
                  </a:lnTo>
                  <a:lnTo>
                    <a:pt x="6493208" y="488576"/>
                  </a:lnTo>
                  <a:lnTo>
                    <a:pt x="6487409" y="537035"/>
                  </a:lnTo>
                  <a:lnTo>
                    <a:pt x="6481186" y="585414"/>
                  </a:lnTo>
                  <a:lnTo>
                    <a:pt x="6474540" y="633712"/>
                  </a:lnTo>
                  <a:lnTo>
                    <a:pt x="6467471" y="681926"/>
                  </a:lnTo>
                  <a:lnTo>
                    <a:pt x="6459981" y="730054"/>
                  </a:lnTo>
                  <a:lnTo>
                    <a:pt x="6452070" y="778094"/>
                  </a:lnTo>
                  <a:lnTo>
                    <a:pt x="6443739" y="826045"/>
                  </a:lnTo>
                  <a:lnTo>
                    <a:pt x="6434990" y="873905"/>
                  </a:lnTo>
                  <a:lnTo>
                    <a:pt x="6425823" y="921671"/>
                  </a:lnTo>
                  <a:lnTo>
                    <a:pt x="6416238" y="969342"/>
                  </a:lnTo>
                  <a:lnTo>
                    <a:pt x="6406238" y="1016917"/>
                  </a:lnTo>
                  <a:lnTo>
                    <a:pt x="6395822" y="1064392"/>
                  </a:lnTo>
                  <a:lnTo>
                    <a:pt x="6384992" y="1111767"/>
                  </a:lnTo>
                  <a:lnTo>
                    <a:pt x="6373748" y="1159038"/>
                  </a:lnTo>
                  <a:lnTo>
                    <a:pt x="6362092" y="1206206"/>
                  </a:lnTo>
                  <a:lnTo>
                    <a:pt x="6350025" y="1253267"/>
                  </a:lnTo>
                  <a:lnTo>
                    <a:pt x="6337546" y="1300219"/>
                  </a:lnTo>
                  <a:lnTo>
                    <a:pt x="6324658" y="1347061"/>
                  </a:lnTo>
                  <a:lnTo>
                    <a:pt x="6311360" y="1393791"/>
                  </a:lnTo>
                  <a:lnTo>
                    <a:pt x="6297655" y="1440407"/>
                  </a:lnTo>
                  <a:lnTo>
                    <a:pt x="6283542" y="1486908"/>
                  </a:lnTo>
                  <a:lnTo>
                    <a:pt x="6269023" y="1533290"/>
                  </a:lnTo>
                  <a:lnTo>
                    <a:pt x="6254098" y="1579553"/>
                  </a:lnTo>
                  <a:lnTo>
                    <a:pt x="6238769" y="1625694"/>
                  </a:lnTo>
                  <a:lnTo>
                    <a:pt x="6223037" y="1671711"/>
                  </a:lnTo>
                  <a:lnTo>
                    <a:pt x="6206901" y="1717603"/>
                  </a:lnTo>
                  <a:lnTo>
                    <a:pt x="6190364" y="1763368"/>
                  </a:lnTo>
                  <a:lnTo>
                    <a:pt x="6173426" y="1809004"/>
                  </a:lnTo>
                  <a:lnTo>
                    <a:pt x="6156088" y="1854508"/>
                  </a:lnTo>
                  <a:lnTo>
                    <a:pt x="6138350" y="1899880"/>
                  </a:lnTo>
                  <a:lnTo>
                    <a:pt x="6120214" y="1945117"/>
                  </a:lnTo>
                  <a:lnTo>
                    <a:pt x="6101681" y="1990217"/>
                  </a:lnTo>
                  <a:lnTo>
                    <a:pt x="6082751" y="2035179"/>
                  </a:lnTo>
                  <a:lnTo>
                    <a:pt x="6063426" y="2080000"/>
                  </a:lnTo>
                  <a:lnTo>
                    <a:pt x="6043706" y="2124678"/>
                  </a:lnTo>
                  <a:lnTo>
                    <a:pt x="6023592" y="2169212"/>
                  </a:lnTo>
                  <a:lnTo>
                    <a:pt x="6003085" y="2213601"/>
                  </a:lnTo>
                  <a:lnTo>
                    <a:pt x="5982187" y="2257841"/>
                  </a:lnTo>
                  <a:lnTo>
                    <a:pt x="5960897" y="2301931"/>
                  </a:lnTo>
                  <a:lnTo>
                    <a:pt x="5939216" y="2345869"/>
                  </a:lnTo>
                  <a:lnTo>
                    <a:pt x="5917147" y="2389653"/>
                  </a:lnTo>
                  <a:lnTo>
                    <a:pt x="5894689" y="2433282"/>
                  </a:lnTo>
                  <a:lnTo>
                    <a:pt x="5871843" y="2476753"/>
                  </a:lnTo>
                  <a:lnTo>
                    <a:pt x="5848611" y="2520065"/>
                  </a:lnTo>
                  <a:lnTo>
                    <a:pt x="5824993" y="2563216"/>
                  </a:lnTo>
                  <a:lnTo>
                    <a:pt x="5800990" y="2606203"/>
                  </a:lnTo>
                  <a:lnTo>
                    <a:pt x="5776603" y="2649025"/>
                  </a:lnTo>
                  <a:lnTo>
                    <a:pt x="5751832" y="2691681"/>
                  </a:lnTo>
                  <a:lnTo>
                    <a:pt x="5726680" y="2734167"/>
                  </a:lnTo>
                  <a:lnTo>
                    <a:pt x="5701146" y="2776483"/>
                  </a:lnTo>
                  <a:lnTo>
                    <a:pt x="5675232" y="2818626"/>
                  </a:lnTo>
                  <a:lnTo>
                    <a:pt x="5648938" y="2860594"/>
                  </a:lnTo>
                  <a:lnTo>
                    <a:pt x="5622266" y="2902386"/>
                  </a:lnTo>
                  <a:lnTo>
                    <a:pt x="5595216" y="2943999"/>
                  </a:lnTo>
                  <a:lnTo>
                    <a:pt x="5567789" y="2985433"/>
                  </a:lnTo>
                  <a:lnTo>
                    <a:pt x="5539986" y="3026684"/>
                  </a:lnTo>
                  <a:lnTo>
                    <a:pt x="5511808" y="3067751"/>
                  </a:lnTo>
                  <a:lnTo>
                    <a:pt x="5483256" y="3108633"/>
                  </a:lnTo>
                  <a:lnTo>
                    <a:pt x="5454330" y="3149326"/>
                  </a:lnTo>
                  <a:lnTo>
                    <a:pt x="5425032" y="3189830"/>
                  </a:lnTo>
                  <a:lnTo>
                    <a:pt x="5395363" y="3230142"/>
                  </a:lnTo>
                  <a:lnTo>
                    <a:pt x="5365322" y="3270261"/>
                  </a:lnTo>
                  <a:lnTo>
                    <a:pt x="5334912" y="3310185"/>
                  </a:lnTo>
                  <a:lnTo>
                    <a:pt x="5304134" y="3349911"/>
                  </a:lnTo>
                  <a:lnTo>
                    <a:pt x="5272987" y="3389438"/>
                  </a:lnTo>
                  <a:lnTo>
                    <a:pt x="5241473" y="3428764"/>
                  </a:lnTo>
                  <a:lnTo>
                    <a:pt x="5209594" y="3467887"/>
                  </a:lnTo>
                  <a:lnTo>
                    <a:pt x="5177348" y="3506805"/>
                  </a:lnTo>
                  <a:lnTo>
                    <a:pt x="5144739" y="3545517"/>
                  </a:lnTo>
                  <a:lnTo>
                    <a:pt x="5111766" y="3584020"/>
                  </a:lnTo>
                  <a:lnTo>
                    <a:pt x="5078430" y="3622312"/>
                  </a:lnTo>
                  <a:lnTo>
                    <a:pt x="5044733" y="3660392"/>
                  </a:lnTo>
                  <a:lnTo>
                    <a:pt x="5010675" y="3698258"/>
                  </a:lnTo>
                  <a:lnTo>
                    <a:pt x="4976257" y="3735908"/>
                  </a:lnTo>
                  <a:lnTo>
                    <a:pt x="4941480" y="3773339"/>
                  </a:lnTo>
                  <a:lnTo>
                    <a:pt x="4906344" y="3810551"/>
                  </a:lnTo>
                  <a:lnTo>
                    <a:pt x="4870852" y="3847541"/>
                  </a:lnTo>
                  <a:lnTo>
                    <a:pt x="4835003" y="3884307"/>
                  </a:lnTo>
                  <a:lnTo>
                    <a:pt x="4798799" y="3920848"/>
                  </a:lnTo>
                  <a:lnTo>
                    <a:pt x="4762240" y="3957160"/>
                  </a:lnTo>
                  <a:lnTo>
                    <a:pt x="4725327" y="3993244"/>
                  </a:lnTo>
                  <a:lnTo>
                    <a:pt x="4688062" y="4029096"/>
                  </a:lnTo>
                  <a:lnTo>
                    <a:pt x="4650445" y="4064715"/>
                  </a:lnTo>
                  <a:lnTo>
                    <a:pt x="4612477" y="4100099"/>
                  </a:lnTo>
                  <a:lnTo>
                    <a:pt x="4574159" y="4135246"/>
                  </a:lnTo>
                  <a:lnTo>
                    <a:pt x="4537871" y="4168027"/>
                  </a:lnTo>
                  <a:lnTo>
                    <a:pt x="4501345" y="4200532"/>
                  </a:lnTo>
                  <a:lnTo>
                    <a:pt x="4464584" y="4232763"/>
                  </a:lnTo>
                  <a:lnTo>
                    <a:pt x="4427589" y="4264719"/>
                  </a:lnTo>
                  <a:lnTo>
                    <a:pt x="4390361" y="4296398"/>
                  </a:lnTo>
                  <a:lnTo>
                    <a:pt x="4352903" y="4327800"/>
                  </a:lnTo>
                  <a:lnTo>
                    <a:pt x="4315216" y="4358925"/>
                  </a:lnTo>
                  <a:lnTo>
                    <a:pt x="4277302" y="4389771"/>
                  </a:lnTo>
                  <a:lnTo>
                    <a:pt x="4239163" y="4420339"/>
                  </a:lnTo>
                  <a:lnTo>
                    <a:pt x="4200800" y="4450626"/>
                  </a:lnTo>
                  <a:lnTo>
                    <a:pt x="4162215" y="4480634"/>
                  </a:lnTo>
                  <a:lnTo>
                    <a:pt x="4123411" y="4510360"/>
                  </a:lnTo>
                  <a:lnTo>
                    <a:pt x="4084387" y="4539805"/>
                  </a:lnTo>
                  <a:lnTo>
                    <a:pt x="4045148" y="4568967"/>
                  </a:lnTo>
                  <a:lnTo>
                    <a:pt x="4005693" y="4597846"/>
                  </a:lnTo>
                  <a:lnTo>
                    <a:pt x="3966025" y="4626441"/>
                  </a:lnTo>
                  <a:lnTo>
                    <a:pt x="3926146" y="4654752"/>
                  </a:lnTo>
                  <a:lnTo>
                    <a:pt x="3886057" y="4682777"/>
                  </a:lnTo>
                  <a:lnTo>
                    <a:pt x="3845761" y="4710517"/>
                  </a:lnTo>
                  <a:lnTo>
                    <a:pt x="3805258" y="4737970"/>
                  </a:lnTo>
                  <a:lnTo>
                    <a:pt x="3764551" y="4765136"/>
                  </a:lnTo>
                  <a:lnTo>
                    <a:pt x="3723641" y="4792014"/>
                  </a:lnTo>
                  <a:lnTo>
                    <a:pt x="3682530" y="4818603"/>
                  </a:lnTo>
                  <a:lnTo>
                    <a:pt x="3641220" y="4844903"/>
                  </a:lnTo>
                  <a:lnTo>
                    <a:pt x="3599713" y="4870913"/>
                  </a:lnTo>
                  <a:lnTo>
                    <a:pt x="3558010" y="4896633"/>
                  </a:lnTo>
                  <a:lnTo>
                    <a:pt x="3516113" y="4922061"/>
                  </a:lnTo>
                  <a:lnTo>
                    <a:pt x="3474023" y="4947197"/>
                  </a:lnTo>
                  <a:lnTo>
                    <a:pt x="3431744" y="4972040"/>
                  </a:lnTo>
                  <a:lnTo>
                    <a:pt x="3389275" y="4996590"/>
                  </a:lnTo>
                  <a:lnTo>
                    <a:pt x="3346620" y="5020845"/>
                  </a:lnTo>
                  <a:lnTo>
                    <a:pt x="3303779" y="5044806"/>
                  </a:lnTo>
                  <a:lnTo>
                    <a:pt x="3260755" y="5068471"/>
                  </a:lnTo>
                  <a:lnTo>
                    <a:pt x="3217549" y="5091840"/>
                  </a:lnTo>
                  <a:lnTo>
                    <a:pt x="3174163" y="5114913"/>
                  </a:lnTo>
                  <a:lnTo>
                    <a:pt x="3130598" y="5137688"/>
                  </a:lnTo>
                  <a:lnTo>
                    <a:pt x="3086858" y="5160164"/>
                  </a:lnTo>
                  <a:lnTo>
                    <a:pt x="3042942" y="5182342"/>
                  </a:lnTo>
                  <a:lnTo>
                    <a:pt x="2998853" y="5204219"/>
                  </a:lnTo>
                  <a:lnTo>
                    <a:pt x="2954594" y="5225797"/>
                  </a:lnTo>
                  <a:lnTo>
                    <a:pt x="2910164" y="5247074"/>
                  </a:lnTo>
                  <a:lnTo>
                    <a:pt x="2865567" y="5268049"/>
                  </a:lnTo>
                  <a:lnTo>
                    <a:pt x="2820803" y="5288721"/>
                  </a:lnTo>
                  <a:lnTo>
                    <a:pt x="2775876" y="5309091"/>
                  </a:lnTo>
                  <a:lnTo>
                    <a:pt x="2730785" y="5329157"/>
                  </a:lnTo>
                  <a:lnTo>
                    <a:pt x="2685534" y="5348918"/>
                  </a:lnTo>
                  <a:lnTo>
                    <a:pt x="2640124" y="5368374"/>
                  </a:lnTo>
                  <a:lnTo>
                    <a:pt x="2594556" y="5387524"/>
                  </a:lnTo>
                  <a:lnTo>
                    <a:pt x="2548833" y="5406368"/>
                  </a:lnTo>
                  <a:lnTo>
                    <a:pt x="2502956" y="5424905"/>
                  </a:lnTo>
                  <a:lnTo>
                    <a:pt x="2456927" y="5443134"/>
                  </a:lnTo>
                  <a:lnTo>
                    <a:pt x="2410747" y="5461054"/>
                  </a:lnTo>
                  <a:lnTo>
                    <a:pt x="2364419" y="5478665"/>
                  </a:lnTo>
                  <a:lnTo>
                    <a:pt x="2317944" y="5495966"/>
                  </a:lnTo>
                  <a:lnTo>
                    <a:pt x="2271323" y="5512957"/>
                  </a:lnTo>
                  <a:lnTo>
                    <a:pt x="2224559" y="5529636"/>
                  </a:lnTo>
                  <a:lnTo>
                    <a:pt x="2177654" y="5546003"/>
                  </a:lnTo>
                  <a:lnTo>
                    <a:pt x="2130609" y="5562058"/>
                  </a:lnTo>
                  <a:lnTo>
                    <a:pt x="2083425" y="5577799"/>
                  </a:lnTo>
                  <a:lnTo>
                    <a:pt x="2036105" y="5593226"/>
                  </a:lnTo>
                  <a:lnTo>
                    <a:pt x="1988650" y="5608338"/>
                  </a:lnTo>
                  <a:lnTo>
                    <a:pt x="1941062" y="5623135"/>
                  </a:lnTo>
                  <a:lnTo>
                    <a:pt x="1893343" y="5637616"/>
                  </a:lnTo>
                  <a:lnTo>
                    <a:pt x="1845495" y="5651779"/>
                  </a:lnTo>
                  <a:lnTo>
                    <a:pt x="1797519" y="5665626"/>
                  </a:lnTo>
                  <a:lnTo>
                    <a:pt x="1749416" y="5679154"/>
                  </a:lnTo>
                  <a:lnTo>
                    <a:pt x="1701190" y="5692363"/>
                  </a:lnTo>
                  <a:lnTo>
                    <a:pt x="1652841" y="5705253"/>
                  </a:lnTo>
                  <a:lnTo>
                    <a:pt x="1604371" y="5717823"/>
                  </a:lnTo>
                  <a:lnTo>
                    <a:pt x="1555783" y="5730071"/>
                  </a:lnTo>
                  <a:lnTo>
                    <a:pt x="1507077" y="5741998"/>
                  </a:lnTo>
                  <a:lnTo>
                    <a:pt x="1458255" y="5753603"/>
                  </a:lnTo>
                  <a:lnTo>
                    <a:pt x="1409320" y="5764884"/>
                  </a:lnTo>
                  <a:lnTo>
                    <a:pt x="1360272" y="5775842"/>
                  </a:lnTo>
                  <a:lnTo>
                    <a:pt x="1311114" y="5786476"/>
                  </a:lnTo>
                  <a:lnTo>
                    <a:pt x="1261848" y="5796784"/>
                  </a:lnTo>
                  <a:lnTo>
                    <a:pt x="1212475" y="5806767"/>
                  </a:lnTo>
                  <a:lnTo>
                    <a:pt x="1162997" y="5816423"/>
                  </a:lnTo>
                  <a:lnTo>
                    <a:pt x="1113415" y="5825753"/>
                  </a:lnTo>
                  <a:lnTo>
                    <a:pt x="1063732" y="5834754"/>
                  </a:lnTo>
                  <a:lnTo>
                    <a:pt x="1013949" y="5843427"/>
                  </a:lnTo>
                  <a:lnTo>
                    <a:pt x="964067" y="5851770"/>
                  </a:lnTo>
                  <a:lnTo>
                    <a:pt x="914090" y="5859784"/>
                  </a:lnTo>
                  <a:lnTo>
                    <a:pt x="864018" y="5867467"/>
                  </a:lnTo>
                  <a:lnTo>
                    <a:pt x="813853" y="5874819"/>
                  </a:lnTo>
                  <a:lnTo>
                    <a:pt x="763596" y="5881839"/>
                  </a:lnTo>
                  <a:lnTo>
                    <a:pt x="713251" y="5888527"/>
                  </a:lnTo>
                  <a:lnTo>
                    <a:pt x="662817" y="5894881"/>
                  </a:lnTo>
                  <a:lnTo>
                    <a:pt x="612298" y="5900901"/>
                  </a:lnTo>
                  <a:lnTo>
                    <a:pt x="561695" y="5906586"/>
                  </a:lnTo>
                  <a:lnTo>
                    <a:pt x="511009" y="5911936"/>
                  </a:lnTo>
                  <a:lnTo>
                    <a:pt x="460242" y="5916950"/>
                  </a:lnTo>
                  <a:lnTo>
                    <a:pt x="409397" y="5921627"/>
                  </a:lnTo>
                  <a:lnTo>
                    <a:pt x="358474" y="5925967"/>
                  </a:lnTo>
                  <a:lnTo>
                    <a:pt x="307476" y="5929968"/>
                  </a:lnTo>
                  <a:lnTo>
                    <a:pt x="256404" y="5933631"/>
                  </a:lnTo>
                  <a:lnTo>
                    <a:pt x="205260" y="5936954"/>
                  </a:lnTo>
                  <a:lnTo>
                    <a:pt x="154046" y="5939937"/>
                  </a:lnTo>
                  <a:lnTo>
                    <a:pt x="102763" y="5942579"/>
                  </a:lnTo>
                  <a:lnTo>
                    <a:pt x="51414" y="5944880"/>
                  </a:lnTo>
                  <a:lnTo>
                    <a:pt x="0" y="5946838"/>
                  </a:lnTo>
                  <a:lnTo>
                    <a:pt x="0" y="6332982"/>
                  </a:lnTo>
                  <a:lnTo>
                    <a:pt x="5743702" y="6332982"/>
                  </a:lnTo>
                  <a:lnTo>
                    <a:pt x="5784749" y="6302131"/>
                  </a:lnTo>
                  <a:lnTo>
                    <a:pt x="5825594" y="6271077"/>
                  </a:lnTo>
                  <a:lnTo>
                    <a:pt x="5866237" y="6239820"/>
                  </a:lnTo>
                  <a:lnTo>
                    <a:pt x="5906677" y="6208361"/>
                  </a:lnTo>
                  <a:lnTo>
                    <a:pt x="5946912" y="6176700"/>
                  </a:lnTo>
                  <a:lnTo>
                    <a:pt x="5986942" y="6144838"/>
                  </a:lnTo>
                  <a:lnTo>
                    <a:pt x="6026766" y="6112777"/>
                  </a:lnTo>
                  <a:lnTo>
                    <a:pt x="6066382" y="6080517"/>
                  </a:lnTo>
                  <a:lnTo>
                    <a:pt x="6105791" y="6048059"/>
                  </a:lnTo>
                  <a:lnTo>
                    <a:pt x="6144992" y="6015403"/>
                  </a:lnTo>
                  <a:lnTo>
                    <a:pt x="6183983" y="5982551"/>
                  </a:lnTo>
                  <a:lnTo>
                    <a:pt x="6222763" y="5949503"/>
                  </a:lnTo>
                  <a:lnTo>
                    <a:pt x="6261332" y="5916261"/>
                  </a:lnTo>
                  <a:lnTo>
                    <a:pt x="6299690" y="5882825"/>
                  </a:lnTo>
                  <a:lnTo>
                    <a:pt x="6337834" y="5849196"/>
                  </a:lnTo>
                  <a:lnTo>
                    <a:pt x="6375764" y="5815374"/>
                  </a:lnTo>
                  <a:lnTo>
                    <a:pt x="6413480" y="5781362"/>
                  </a:lnTo>
                  <a:lnTo>
                    <a:pt x="6450980" y="5747158"/>
                  </a:lnTo>
                  <a:lnTo>
                    <a:pt x="6488264" y="5712765"/>
                  </a:lnTo>
                  <a:lnTo>
                    <a:pt x="6525331" y="5678184"/>
                  </a:lnTo>
                  <a:lnTo>
                    <a:pt x="6562179" y="5643414"/>
                  </a:lnTo>
                  <a:lnTo>
                    <a:pt x="6598809" y="5608457"/>
                  </a:lnTo>
                  <a:lnTo>
                    <a:pt x="6635219" y="5573314"/>
                  </a:lnTo>
                  <a:lnTo>
                    <a:pt x="6671408" y="5537985"/>
                  </a:lnTo>
                  <a:lnTo>
                    <a:pt x="6707376" y="5502472"/>
                  </a:lnTo>
                  <a:lnTo>
                    <a:pt x="6743121" y="5466775"/>
                  </a:lnTo>
                  <a:lnTo>
                    <a:pt x="6778643" y="5430895"/>
                  </a:lnTo>
                  <a:lnTo>
                    <a:pt x="6813941" y="5394833"/>
                  </a:lnTo>
                  <a:lnTo>
                    <a:pt x="6849014" y="5358590"/>
                  </a:lnTo>
                  <a:lnTo>
                    <a:pt x="6883861" y="5322166"/>
                  </a:lnTo>
                  <a:lnTo>
                    <a:pt x="6918482" y="5285563"/>
                  </a:lnTo>
                  <a:lnTo>
                    <a:pt x="6952875" y="5248781"/>
                  </a:lnTo>
                  <a:lnTo>
                    <a:pt x="6987040" y="5211821"/>
                  </a:lnTo>
                  <a:lnTo>
                    <a:pt x="7020975" y="5174684"/>
                  </a:lnTo>
                  <a:lnTo>
                    <a:pt x="7054681" y="5137371"/>
                  </a:lnTo>
                  <a:lnTo>
                    <a:pt x="7088155" y="5099882"/>
                  </a:lnTo>
                  <a:lnTo>
                    <a:pt x="7121398" y="5062220"/>
                  </a:lnTo>
                  <a:lnTo>
                    <a:pt x="7155483" y="5023090"/>
                  </a:lnTo>
                  <a:lnTo>
                    <a:pt x="7189306" y="4983788"/>
                  </a:lnTo>
                  <a:lnTo>
                    <a:pt x="7222867" y="4944313"/>
                  </a:lnTo>
                  <a:lnTo>
                    <a:pt x="7256165" y="4904667"/>
                  </a:lnTo>
                  <a:lnTo>
                    <a:pt x="7289198" y="4864850"/>
                  </a:lnTo>
                  <a:lnTo>
                    <a:pt x="7321966" y="4824864"/>
                  </a:lnTo>
                  <a:lnTo>
                    <a:pt x="7354469" y="4784710"/>
                  </a:lnTo>
                  <a:lnTo>
                    <a:pt x="7386706" y="4744390"/>
                  </a:lnTo>
                  <a:lnTo>
                    <a:pt x="7418675" y="4703903"/>
                  </a:lnTo>
                  <a:lnTo>
                    <a:pt x="7450376" y="4663251"/>
                  </a:lnTo>
                  <a:lnTo>
                    <a:pt x="7481808" y="4622436"/>
                  </a:lnTo>
                  <a:lnTo>
                    <a:pt x="7512971" y="4581459"/>
                  </a:lnTo>
                  <a:lnTo>
                    <a:pt x="7543864" y="4540319"/>
                  </a:lnTo>
                  <a:lnTo>
                    <a:pt x="7574486" y="4499020"/>
                  </a:lnTo>
                  <a:lnTo>
                    <a:pt x="7604836" y="4457561"/>
                  </a:lnTo>
                  <a:lnTo>
                    <a:pt x="7634913" y="4415944"/>
                  </a:lnTo>
                  <a:lnTo>
                    <a:pt x="7664717" y="4374170"/>
                  </a:lnTo>
                  <a:lnTo>
                    <a:pt x="7694247" y="4332239"/>
                  </a:lnTo>
                  <a:lnTo>
                    <a:pt x="7723502" y="4290154"/>
                  </a:lnTo>
                  <a:lnTo>
                    <a:pt x="7752481" y="4247915"/>
                  </a:lnTo>
                  <a:lnTo>
                    <a:pt x="7781184" y="4205523"/>
                  </a:lnTo>
                  <a:lnTo>
                    <a:pt x="7809610" y="4162980"/>
                  </a:lnTo>
                  <a:lnTo>
                    <a:pt x="7837758" y="4120286"/>
                  </a:lnTo>
                  <a:lnTo>
                    <a:pt x="7865627" y="4077443"/>
                  </a:lnTo>
                  <a:lnTo>
                    <a:pt x="7893217" y="4034451"/>
                  </a:lnTo>
                  <a:lnTo>
                    <a:pt x="7920526" y="3991312"/>
                  </a:lnTo>
                  <a:lnTo>
                    <a:pt x="7947554" y="3948027"/>
                  </a:lnTo>
                  <a:lnTo>
                    <a:pt x="7974301" y="3904596"/>
                  </a:lnTo>
                  <a:lnTo>
                    <a:pt x="8000765" y="3861022"/>
                  </a:lnTo>
                  <a:lnTo>
                    <a:pt x="8026946" y="3817305"/>
                  </a:lnTo>
                  <a:lnTo>
                    <a:pt x="8052842" y="3773446"/>
                  </a:lnTo>
                  <a:lnTo>
                    <a:pt x="8078454" y="3729446"/>
                  </a:lnTo>
                  <a:lnTo>
                    <a:pt x="8103780" y="3685307"/>
                  </a:lnTo>
                  <a:lnTo>
                    <a:pt x="8128820" y="3641029"/>
                  </a:lnTo>
                  <a:lnTo>
                    <a:pt x="8153573" y="3596614"/>
                  </a:lnTo>
                  <a:lnTo>
                    <a:pt x="8178038" y="3552062"/>
                  </a:lnTo>
                  <a:lnTo>
                    <a:pt x="8202553" y="3506672"/>
                  </a:lnTo>
                  <a:lnTo>
                    <a:pt x="8226761" y="3461157"/>
                  </a:lnTo>
                  <a:lnTo>
                    <a:pt x="8250661" y="3415519"/>
                  </a:lnTo>
                  <a:lnTo>
                    <a:pt x="8274251" y="3369760"/>
                  </a:lnTo>
                  <a:lnTo>
                    <a:pt x="8297531" y="3323881"/>
                  </a:lnTo>
                  <a:lnTo>
                    <a:pt x="8320502" y="3277883"/>
                  </a:lnTo>
                  <a:lnTo>
                    <a:pt x="8343161" y="3231767"/>
                  </a:lnTo>
                  <a:lnTo>
                    <a:pt x="8365509" y="3185535"/>
                  </a:lnTo>
                  <a:lnTo>
                    <a:pt x="8387546" y="3139187"/>
                  </a:lnTo>
                  <a:lnTo>
                    <a:pt x="8409270" y="3092726"/>
                  </a:lnTo>
                  <a:lnTo>
                    <a:pt x="8430681" y="3046152"/>
                  </a:lnTo>
                  <a:lnTo>
                    <a:pt x="8451779" y="2999467"/>
                  </a:lnTo>
                  <a:lnTo>
                    <a:pt x="8472563" y="2952671"/>
                  </a:lnTo>
                  <a:lnTo>
                    <a:pt x="8493032" y="2905767"/>
                  </a:lnTo>
                  <a:lnTo>
                    <a:pt x="8513186" y="2858755"/>
                  </a:lnTo>
                  <a:lnTo>
                    <a:pt x="8533025" y="2811636"/>
                  </a:lnTo>
                  <a:lnTo>
                    <a:pt x="8552548" y="2764413"/>
                  </a:lnTo>
                  <a:lnTo>
                    <a:pt x="8571753" y="2717085"/>
                  </a:lnTo>
                  <a:lnTo>
                    <a:pt x="8590642" y="2669655"/>
                  </a:lnTo>
                  <a:lnTo>
                    <a:pt x="8609213" y="2622124"/>
                  </a:lnTo>
                  <a:lnTo>
                    <a:pt x="8627466" y="2574492"/>
                  </a:lnTo>
                  <a:lnTo>
                    <a:pt x="8645399" y="2526762"/>
                  </a:lnTo>
                  <a:lnTo>
                    <a:pt x="8663014" y="2478934"/>
                  </a:lnTo>
                  <a:lnTo>
                    <a:pt x="8680308" y="2431010"/>
                  </a:lnTo>
                  <a:lnTo>
                    <a:pt x="8697282" y="2382991"/>
                  </a:lnTo>
                  <a:lnTo>
                    <a:pt x="8713936" y="2334878"/>
                  </a:lnTo>
                  <a:lnTo>
                    <a:pt x="8730267" y="2286672"/>
                  </a:lnTo>
                  <a:lnTo>
                    <a:pt x="8746277" y="2238375"/>
                  </a:lnTo>
                  <a:lnTo>
                    <a:pt x="8761964" y="2189989"/>
                  </a:lnTo>
                  <a:lnTo>
                    <a:pt x="8777328" y="2141513"/>
                  </a:lnTo>
                  <a:lnTo>
                    <a:pt x="8792368" y="2092950"/>
                  </a:lnTo>
                  <a:lnTo>
                    <a:pt x="8807084" y="2044300"/>
                  </a:lnTo>
                  <a:lnTo>
                    <a:pt x="8821475" y="1995566"/>
                  </a:lnTo>
                  <a:lnTo>
                    <a:pt x="8835541" y="1946748"/>
                  </a:lnTo>
                  <a:lnTo>
                    <a:pt x="8849281" y="1897847"/>
                  </a:lnTo>
                  <a:lnTo>
                    <a:pt x="8862695" y="1848865"/>
                  </a:lnTo>
                  <a:lnTo>
                    <a:pt x="8875762" y="1799716"/>
                  </a:lnTo>
                  <a:lnTo>
                    <a:pt x="8888501" y="1750506"/>
                  </a:lnTo>
                  <a:lnTo>
                    <a:pt x="8900912" y="1701237"/>
                  </a:lnTo>
                  <a:lnTo>
                    <a:pt x="8912993" y="1651908"/>
                  </a:lnTo>
                  <a:lnTo>
                    <a:pt x="8924745" y="1602523"/>
                  </a:lnTo>
                  <a:lnTo>
                    <a:pt x="8936168" y="1553082"/>
                  </a:lnTo>
                  <a:lnTo>
                    <a:pt x="8947261" y="1503587"/>
                  </a:lnTo>
                  <a:lnTo>
                    <a:pt x="8958024" y="1454039"/>
                  </a:lnTo>
                  <a:lnTo>
                    <a:pt x="8968457" y="1404439"/>
                  </a:lnTo>
                  <a:lnTo>
                    <a:pt x="8978560" y="1354788"/>
                  </a:lnTo>
                  <a:lnTo>
                    <a:pt x="8988332" y="1305088"/>
                  </a:lnTo>
                  <a:lnTo>
                    <a:pt x="8997773" y="1255341"/>
                  </a:lnTo>
                  <a:lnTo>
                    <a:pt x="9006884" y="1205547"/>
                  </a:lnTo>
                  <a:lnTo>
                    <a:pt x="9015663" y="1155708"/>
                  </a:lnTo>
                  <a:lnTo>
                    <a:pt x="9024111" y="1105825"/>
                  </a:lnTo>
                  <a:lnTo>
                    <a:pt x="9032228" y="1055900"/>
                  </a:lnTo>
                  <a:lnTo>
                    <a:pt x="9040013" y="1005933"/>
                  </a:lnTo>
                  <a:lnTo>
                    <a:pt x="9047465" y="955927"/>
                  </a:lnTo>
                  <a:lnTo>
                    <a:pt x="9054586" y="905882"/>
                  </a:lnTo>
                  <a:lnTo>
                    <a:pt x="9061374" y="855800"/>
                  </a:lnTo>
                  <a:lnTo>
                    <a:pt x="9067830" y="805683"/>
                  </a:lnTo>
                  <a:lnTo>
                    <a:pt x="9073952" y="755530"/>
                  </a:lnTo>
                  <a:lnTo>
                    <a:pt x="9079742" y="705344"/>
                  </a:lnTo>
                  <a:lnTo>
                    <a:pt x="9085199" y="655127"/>
                  </a:lnTo>
                  <a:lnTo>
                    <a:pt x="9090322" y="604879"/>
                  </a:lnTo>
                  <a:lnTo>
                    <a:pt x="9095111" y="554602"/>
                  </a:lnTo>
                  <a:lnTo>
                    <a:pt x="9099566" y="504296"/>
                  </a:lnTo>
                  <a:lnTo>
                    <a:pt x="9103688" y="453964"/>
                  </a:lnTo>
                  <a:lnTo>
                    <a:pt x="9107475" y="403607"/>
                  </a:lnTo>
                  <a:lnTo>
                    <a:pt x="9110927" y="353226"/>
                  </a:lnTo>
                  <a:lnTo>
                    <a:pt x="9114045" y="302823"/>
                  </a:lnTo>
                  <a:lnTo>
                    <a:pt x="9116828" y="252398"/>
                  </a:lnTo>
                  <a:lnTo>
                    <a:pt x="9119276" y="201953"/>
                  </a:lnTo>
                  <a:lnTo>
                    <a:pt x="9121388" y="151489"/>
                  </a:lnTo>
                  <a:lnTo>
                    <a:pt x="9123165" y="101008"/>
                  </a:lnTo>
                  <a:lnTo>
                    <a:pt x="9124606" y="50511"/>
                  </a:lnTo>
                  <a:lnTo>
                    <a:pt x="9125712" y="0"/>
                  </a:lnTo>
                  <a:close/>
                </a:path>
              </a:pathLst>
            </a:custGeom>
            <a:solidFill>
              <a:srgbClr val="022276"/>
            </a:solidFill>
          </p:spPr>
          <p:txBody>
            <a:bodyPr wrap="square" lIns="0" tIns="0" rIns="0" bIns="0" rtlCol="0"/>
            <a:lstStyle/>
            <a:p>
              <a:endParaRPr/>
            </a:p>
          </p:txBody>
        </p:sp>
        <p:pic>
          <p:nvPicPr>
            <p:cNvPr id="5" name="object 5"/>
            <p:cNvPicPr/>
            <p:nvPr/>
          </p:nvPicPr>
          <p:blipFill>
            <a:blip r:embed="rId3" cstate="print"/>
            <a:stretch>
              <a:fillRect/>
            </a:stretch>
          </p:blipFill>
          <p:spPr>
            <a:xfrm>
              <a:off x="8641080" y="5993891"/>
              <a:ext cx="390156" cy="390156"/>
            </a:xfrm>
            <a:prstGeom prst="rect">
              <a:avLst/>
            </a:prstGeom>
          </p:spPr>
        </p:pic>
        <p:pic>
          <p:nvPicPr>
            <p:cNvPr id="6" name="object 6"/>
            <p:cNvPicPr/>
            <p:nvPr/>
          </p:nvPicPr>
          <p:blipFill>
            <a:blip r:embed="rId4" cstate="print"/>
            <a:stretch>
              <a:fillRect/>
            </a:stretch>
          </p:blipFill>
          <p:spPr>
            <a:xfrm>
              <a:off x="8687181" y="6020180"/>
              <a:ext cx="304800" cy="304800"/>
            </a:xfrm>
            <a:prstGeom prst="rect">
              <a:avLst/>
            </a:prstGeom>
          </p:spPr>
        </p:pic>
        <p:sp>
          <p:nvSpPr>
            <p:cNvPr id="7" name="object 7"/>
            <p:cNvSpPr/>
            <p:nvPr/>
          </p:nvSpPr>
          <p:spPr>
            <a:xfrm>
              <a:off x="8687181" y="602018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9906">
              <a:solidFill>
                <a:srgbClr val="099DC5"/>
              </a:solidFill>
            </a:ln>
          </p:spPr>
          <p:txBody>
            <a:bodyPr wrap="square" lIns="0" tIns="0" rIns="0" bIns="0" rtlCol="0"/>
            <a:lstStyle/>
            <a:p>
              <a:endParaRPr/>
            </a:p>
          </p:txBody>
        </p:sp>
        <p:sp>
          <p:nvSpPr>
            <p:cNvPr id="8" name="object 8"/>
            <p:cNvSpPr/>
            <p:nvPr/>
          </p:nvSpPr>
          <p:spPr>
            <a:xfrm>
              <a:off x="0" y="6477000"/>
              <a:ext cx="4267200" cy="381000"/>
            </a:xfrm>
            <a:custGeom>
              <a:avLst/>
              <a:gdLst/>
              <a:ahLst/>
              <a:cxnLst/>
              <a:rect l="l" t="t" r="r" b="b"/>
              <a:pathLst>
                <a:path w="4267200" h="381000">
                  <a:moveTo>
                    <a:pt x="4267200" y="0"/>
                  </a:moveTo>
                  <a:lnTo>
                    <a:pt x="0" y="0"/>
                  </a:lnTo>
                  <a:lnTo>
                    <a:pt x="0" y="381000"/>
                  </a:lnTo>
                  <a:lnTo>
                    <a:pt x="4267200" y="381000"/>
                  </a:lnTo>
                  <a:lnTo>
                    <a:pt x="4267200" y="0"/>
                  </a:lnTo>
                  <a:close/>
                </a:path>
              </a:pathLst>
            </a:custGeom>
            <a:solidFill>
              <a:srgbClr val="027EA1"/>
            </a:solidFill>
          </p:spPr>
          <p:txBody>
            <a:bodyPr wrap="square" lIns="0" tIns="0" rIns="0" bIns="0" rtlCol="0"/>
            <a:lstStyle/>
            <a:p>
              <a:endParaRPr/>
            </a:p>
          </p:txBody>
        </p:sp>
        <p:sp>
          <p:nvSpPr>
            <p:cNvPr id="9" name="object 9"/>
            <p:cNvSpPr/>
            <p:nvPr/>
          </p:nvSpPr>
          <p:spPr>
            <a:xfrm>
              <a:off x="0" y="6477000"/>
              <a:ext cx="9144000" cy="381000"/>
            </a:xfrm>
            <a:custGeom>
              <a:avLst/>
              <a:gdLst/>
              <a:ahLst/>
              <a:cxnLst/>
              <a:rect l="l" t="t" r="r" b="b"/>
              <a:pathLst>
                <a:path w="9144000" h="381000">
                  <a:moveTo>
                    <a:pt x="9144000" y="0"/>
                  </a:moveTo>
                  <a:lnTo>
                    <a:pt x="2635250" y="0"/>
                  </a:lnTo>
                  <a:lnTo>
                    <a:pt x="2552700" y="0"/>
                  </a:lnTo>
                  <a:lnTo>
                    <a:pt x="0" y="0"/>
                  </a:lnTo>
                  <a:lnTo>
                    <a:pt x="0" y="190500"/>
                  </a:lnTo>
                  <a:lnTo>
                    <a:pt x="2362200" y="190500"/>
                  </a:lnTo>
                  <a:lnTo>
                    <a:pt x="2552700" y="381000"/>
                  </a:lnTo>
                  <a:lnTo>
                    <a:pt x="9144000" y="381000"/>
                  </a:lnTo>
                  <a:lnTo>
                    <a:pt x="9144000" y="0"/>
                  </a:lnTo>
                  <a:close/>
                </a:path>
              </a:pathLst>
            </a:custGeom>
            <a:solidFill>
              <a:srgbClr val="00082D"/>
            </a:solidFill>
          </p:spPr>
          <p:txBody>
            <a:bodyPr wrap="square" lIns="0" tIns="0" rIns="0" bIns="0" rtlCol="0"/>
            <a:lstStyle/>
            <a:p>
              <a:endParaRPr/>
            </a:p>
          </p:txBody>
        </p:sp>
        <p:pic>
          <p:nvPicPr>
            <p:cNvPr id="10" name="object 10"/>
            <p:cNvPicPr/>
            <p:nvPr/>
          </p:nvPicPr>
          <p:blipFill>
            <a:blip r:embed="rId5" cstate="print"/>
            <a:stretch>
              <a:fillRect/>
            </a:stretch>
          </p:blipFill>
          <p:spPr>
            <a:xfrm>
              <a:off x="8412480" y="6070091"/>
              <a:ext cx="237807" cy="237807"/>
            </a:xfrm>
            <a:prstGeom prst="rect">
              <a:avLst/>
            </a:prstGeom>
          </p:spPr>
        </p:pic>
        <p:pic>
          <p:nvPicPr>
            <p:cNvPr id="11" name="object 11"/>
            <p:cNvPicPr/>
            <p:nvPr/>
          </p:nvPicPr>
          <p:blipFill>
            <a:blip r:embed="rId6" cstate="print"/>
            <a:stretch>
              <a:fillRect/>
            </a:stretch>
          </p:blipFill>
          <p:spPr>
            <a:xfrm>
              <a:off x="8458581" y="6096380"/>
              <a:ext cx="152400" cy="152400"/>
            </a:xfrm>
            <a:prstGeom prst="rect">
              <a:avLst/>
            </a:prstGeom>
          </p:spPr>
        </p:pic>
        <p:sp>
          <p:nvSpPr>
            <p:cNvPr id="12" name="object 12"/>
            <p:cNvSpPr/>
            <p:nvPr/>
          </p:nvSpPr>
          <p:spPr>
            <a:xfrm>
              <a:off x="8458581" y="609638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9906">
              <a:solidFill>
                <a:srgbClr val="099DC5"/>
              </a:solidFill>
            </a:ln>
          </p:spPr>
          <p:txBody>
            <a:bodyPr wrap="square" lIns="0" tIns="0" rIns="0" bIns="0" rtlCol="0"/>
            <a:lstStyle/>
            <a:p>
              <a:endParaRPr/>
            </a:p>
          </p:txBody>
        </p:sp>
        <p:pic>
          <p:nvPicPr>
            <p:cNvPr id="13" name="object 13"/>
            <p:cNvPicPr/>
            <p:nvPr/>
          </p:nvPicPr>
          <p:blipFill>
            <a:blip r:embed="rId7" cstate="print"/>
            <a:stretch>
              <a:fillRect/>
            </a:stretch>
          </p:blipFill>
          <p:spPr>
            <a:xfrm>
              <a:off x="0" y="0"/>
              <a:ext cx="8048879" cy="6858000"/>
            </a:xfrm>
            <a:prstGeom prst="rect">
              <a:avLst/>
            </a:prstGeom>
          </p:spPr>
        </p:pic>
        <p:sp>
          <p:nvSpPr>
            <p:cNvPr id="14" name="object 14"/>
            <p:cNvSpPr/>
            <p:nvPr/>
          </p:nvSpPr>
          <p:spPr>
            <a:xfrm>
              <a:off x="18288" y="0"/>
              <a:ext cx="6779895" cy="5839460"/>
            </a:xfrm>
            <a:custGeom>
              <a:avLst/>
              <a:gdLst/>
              <a:ahLst/>
              <a:cxnLst/>
              <a:rect l="l" t="t" r="r" b="b"/>
              <a:pathLst>
                <a:path w="6779895" h="5839460">
                  <a:moveTo>
                    <a:pt x="6779514" y="0"/>
                  </a:moveTo>
                  <a:lnTo>
                    <a:pt x="4081907" y="0"/>
                  </a:lnTo>
                  <a:lnTo>
                    <a:pt x="4079398" y="48190"/>
                  </a:lnTo>
                  <a:lnTo>
                    <a:pt x="4076152" y="96290"/>
                  </a:lnTo>
                  <a:lnTo>
                    <a:pt x="4072172" y="144296"/>
                  </a:lnTo>
                  <a:lnTo>
                    <a:pt x="4067461" y="192200"/>
                  </a:lnTo>
                  <a:lnTo>
                    <a:pt x="4062020" y="239999"/>
                  </a:lnTo>
                  <a:lnTo>
                    <a:pt x="4055853" y="287685"/>
                  </a:lnTo>
                  <a:lnTo>
                    <a:pt x="4048964" y="335255"/>
                  </a:lnTo>
                  <a:lnTo>
                    <a:pt x="4041353" y="382702"/>
                  </a:lnTo>
                  <a:lnTo>
                    <a:pt x="4033025" y="430020"/>
                  </a:lnTo>
                  <a:lnTo>
                    <a:pt x="4023982" y="477205"/>
                  </a:lnTo>
                  <a:lnTo>
                    <a:pt x="4014226" y="524251"/>
                  </a:lnTo>
                  <a:lnTo>
                    <a:pt x="4003761" y="571152"/>
                  </a:lnTo>
                  <a:lnTo>
                    <a:pt x="3992590" y="617903"/>
                  </a:lnTo>
                  <a:lnTo>
                    <a:pt x="3980714" y="664498"/>
                  </a:lnTo>
                  <a:lnTo>
                    <a:pt x="3968137" y="710932"/>
                  </a:lnTo>
                  <a:lnTo>
                    <a:pt x="3954862" y="757199"/>
                  </a:lnTo>
                  <a:lnTo>
                    <a:pt x="3940892" y="803294"/>
                  </a:lnTo>
                  <a:lnTo>
                    <a:pt x="3926229" y="849211"/>
                  </a:lnTo>
                  <a:lnTo>
                    <a:pt x="3910875" y="894945"/>
                  </a:lnTo>
                  <a:lnTo>
                    <a:pt x="3894834" y="940490"/>
                  </a:lnTo>
                  <a:lnTo>
                    <a:pt x="3878109" y="985841"/>
                  </a:lnTo>
                  <a:lnTo>
                    <a:pt x="3860702" y="1030993"/>
                  </a:lnTo>
                  <a:lnTo>
                    <a:pt x="3842617" y="1075939"/>
                  </a:lnTo>
                  <a:lnTo>
                    <a:pt x="3823855" y="1120674"/>
                  </a:lnTo>
                  <a:lnTo>
                    <a:pt x="3804419" y="1165193"/>
                  </a:lnTo>
                  <a:lnTo>
                    <a:pt x="3784313" y="1209491"/>
                  </a:lnTo>
                  <a:lnTo>
                    <a:pt x="3763539" y="1253561"/>
                  </a:lnTo>
                  <a:lnTo>
                    <a:pt x="3742100" y="1297398"/>
                  </a:lnTo>
                  <a:lnTo>
                    <a:pt x="3719999" y="1340997"/>
                  </a:lnTo>
                  <a:lnTo>
                    <a:pt x="3697239" y="1384353"/>
                  </a:lnTo>
                  <a:lnTo>
                    <a:pt x="3673821" y="1427459"/>
                  </a:lnTo>
                  <a:lnTo>
                    <a:pt x="3649750" y="1470311"/>
                  </a:lnTo>
                  <a:lnTo>
                    <a:pt x="3625027" y="1512902"/>
                  </a:lnTo>
                  <a:lnTo>
                    <a:pt x="3599656" y="1555227"/>
                  </a:lnTo>
                  <a:lnTo>
                    <a:pt x="3573639" y="1597282"/>
                  </a:lnTo>
                  <a:lnTo>
                    <a:pt x="3546979" y="1639059"/>
                  </a:lnTo>
                  <a:lnTo>
                    <a:pt x="3519679" y="1680554"/>
                  </a:lnTo>
                  <a:lnTo>
                    <a:pt x="3491742" y="1721762"/>
                  </a:lnTo>
                  <a:lnTo>
                    <a:pt x="3463170" y="1762676"/>
                  </a:lnTo>
                  <a:lnTo>
                    <a:pt x="3433967" y="1803292"/>
                  </a:lnTo>
                  <a:lnTo>
                    <a:pt x="3404134" y="1843603"/>
                  </a:lnTo>
                  <a:lnTo>
                    <a:pt x="3373676" y="1883605"/>
                  </a:lnTo>
                  <a:lnTo>
                    <a:pt x="3342593" y="1923291"/>
                  </a:lnTo>
                  <a:lnTo>
                    <a:pt x="3310890" y="1962657"/>
                  </a:lnTo>
                  <a:lnTo>
                    <a:pt x="3278569" y="2001696"/>
                  </a:lnTo>
                  <a:lnTo>
                    <a:pt x="3245633" y="2040404"/>
                  </a:lnTo>
                  <a:lnTo>
                    <a:pt x="3212085" y="2078774"/>
                  </a:lnTo>
                  <a:lnTo>
                    <a:pt x="3177927" y="2116801"/>
                  </a:lnTo>
                  <a:lnTo>
                    <a:pt x="3143162" y="2154481"/>
                  </a:lnTo>
                  <a:lnTo>
                    <a:pt x="3107793" y="2191806"/>
                  </a:lnTo>
                  <a:lnTo>
                    <a:pt x="3071823" y="2228772"/>
                  </a:lnTo>
                  <a:lnTo>
                    <a:pt x="3035254" y="2265374"/>
                  </a:lnTo>
                  <a:lnTo>
                    <a:pt x="2998090" y="2301605"/>
                  </a:lnTo>
                  <a:lnTo>
                    <a:pt x="2960332" y="2337461"/>
                  </a:lnTo>
                  <a:lnTo>
                    <a:pt x="2921984" y="2372935"/>
                  </a:lnTo>
                  <a:lnTo>
                    <a:pt x="2883049" y="2408022"/>
                  </a:lnTo>
                  <a:lnTo>
                    <a:pt x="2843530" y="2442718"/>
                  </a:lnTo>
                  <a:lnTo>
                    <a:pt x="2806880" y="2474217"/>
                  </a:lnTo>
                  <a:lnTo>
                    <a:pt x="2769830" y="2505307"/>
                  </a:lnTo>
                  <a:lnTo>
                    <a:pt x="2732383" y="2535986"/>
                  </a:lnTo>
                  <a:lnTo>
                    <a:pt x="2694546" y="2566253"/>
                  </a:lnTo>
                  <a:lnTo>
                    <a:pt x="2656321" y="2596105"/>
                  </a:lnTo>
                  <a:lnTo>
                    <a:pt x="2617716" y="2625540"/>
                  </a:lnTo>
                  <a:lnTo>
                    <a:pt x="2578734" y="2654557"/>
                  </a:lnTo>
                  <a:lnTo>
                    <a:pt x="2539381" y="2683153"/>
                  </a:lnTo>
                  <a:lnTo>
                    <a:pt x="2499661" y="2711327"/>
                  </a:lnTo>
                  <a:lnTo>
                    <a:pt x="2459580" y="2739077"/>
                  </a:lnTo>
                  <a:lnTo>
                    <a:pt x="2419142" y="2766400"/>
                  </a:lnTo>
                  <a:lnTo>
                    <a:pt x="2378352" y="2793295"/>
                  </a:lnTo>
                  <a:lnTo>
                    <a:pt x="2337216" y="2819760"/>
                  </a:lnTo>
                  <a:lnTo>
                    <a:pt x="2295738" y="2845793"/>
                  </a:lnTo>
                  <a:lnTo>
                    <a:pt x="2253923" y="2871392"/>
                  </a:lnTo>
                  <a:lnTo>
                    <a:pt x="2211777" y="2896556"/>
                  </a:lnTo>
                  <a:lnTo>
                    <a:pt x="2169303" y="2921281"/>
                  </a:lnTo>
                  <a:lnTo>
                    <a:pt x="2126508" y="2945567"/>
                  </a:lnTo>
                  <a:lnTo>
                    <a:pt x="2083395" y="2969411"/>
                  </a:lnTo>
                  <a:lnTo>
                    <a:pt x="2039971" y="2992811"/>
                  </a:lnTo>
                  <a:lnTo>
                    <a:pt x="1996240" y="3015766"/>
                  </a:lnTo>
                  <a:lnTo>
                    <a:pt x="1952206" y="3038273"/>
                  </a:lnTo>
                  <a:lnTo>
                    <a:pt x="1907876" y="3060331"/>
                  </a:lnTo>
                  <a:lnTo>
                    <a:pt x="1863253" y="3081938"/>
                  </a:lnTo>
                  <a:lnTo>
                    <a:pt x="1818343" y="3103091"/>
                  </a:lnTo>
                  <a:lnTo>
                    <a:pt x="1773150" y="3123790"/>
                  </a:lnTo>
                  <a:lnTo>
                    <a:pt x="1727681" y="3144031"/>
                  </a:lnTo>
                  <a:lnTo>
                    <a:pt x="1681938" y="3163813"/>
                  </a:lnTo>
                  <a:lnTo>
                    <a:pt x="1635929" y="3183134"/>
                  </a:lnTo>
                  <a:lnTo>
                    <a:pt x="1589657" y="3201993"/>
                  </a:lnTo>
                  <a:lnTo>
                    <a:pt x="1543127" y="3220386"/>
                  </a:lnTo>
                  <a:lnTo>
                    <a:pt x="1496345" y="3238313"/>
                  </a:lnTo>
                  <a:lnTo>
                    <a:pt x="1449315" y="3255771"/>
                  </a:lnTo>
                  <a:lnTo>
                    <a:pt x="1402043" y="3272759"/>
                  </a:lnTo>
                  <a:lnTo>
                    <a:pt x="1354533" y="3289274"/>
                  </a:lnTo>
                  <a:lnTo>
                    <a:pt x="1306790" y="3305314"/>
                  </a:lnTo>
                  <a:lnTo>
                    <a:pt x="1258819" y="3320878"/>
                  </a:lnTo>
                  <a:lnTo>
                    <a:pt x="1210626" y="3335964"/>
                  </a:lnTo>
                  <a:lnTo>
                    <a:pt x="1162214" y="3350570"/>
                  </a:lnTo>
                  <a:lnTo>
                    <a:pt x="1113590" y="3364694"/>
                  </a:lnTo>
                  <a:lnTo>
                    <a:pt x="1064757" y="3378333"/>
                  </a:lnTo>
                  <a:lnTo>
                    <a:pt x="1015722" y="3391486"/>
                  </a:lnTo>
                  <a:lnTo>
                    <a:pt x="966488" y="3404152"/>
                  </a:lnTo>
                  <a:lnTo>
                    <a:pt x="917061" y="3416327"/>
                  </a:lnTo>
                  <a:lnTo>
                    <a:pt x="867446" y="3428011"/>
                  </a:lnTo>
                  <a:lnTo>
                    <a:pt x="817648" y="3439201"/>
                  </a:lnTo>
                  <a:lnTo>
                    <a:pt x="767672" y="3449896"/>
                  </a:lnTo>
                  <a:lnTo>
                    <a:pt x="717522" y="3460093"/>
                  </a:lnTo>
                  <a:lnTo>
                    <a:pt x="667204" y="3469790"/>
                  </a:lnTo>
                  <a:lnTo>
                    <a:pt x="616722" y="3478986"/>
                  </a:lnTo>
                  <a:lnTo>
                    <a:pt x="566082" y="3487678"/>
                  </a:lnTo>
                  <a:lnTo>
                    <a:pt x="515289" y="3495866"/>
                  </a:lnTo>
                  <a:lnTo>
                    <a:pt x="464347" y="3503546"/>
                  </a:lnTo>
                  <a:lnTo>
                    <a:pt x="413261" y="3510716"/>
                  </a:lnTo>
                  <a:lnTo>
                    <a:pt x="362037" y="3517376"/>
                  </a:lnTo>
                  <a:lnTo>
                    <a:pt x="310679" y="3523523"/>
                  </a:lnTo>
                  <a:lnTo>
                    <a:pt x="259192" y="3529155"/>
                  </a:lnTo>
                  <a:lnTo>
                    <a:pt x="207581" y="3534270"/>
                  </a:lnTo>
                  <a:lnTo>
                    <a:pt x="155852" y="3538866"/>
                  </a:lnTo>
                  <a:lnTo>
                    <a:pt x="104008" y="3542941"/>
                  </a:lnTo>
                  <a:lnTo>
                    <a:pt x="52056" y="3546494"/>
                  </a:lnTo>
                  <a:lnTo>
                    <a:pt x="0" y="3549523"/>
                  </a:lnTo>
                  <a:lnTo>
                    <a:pt x="0" y="5839206"/>
                  </a:lnTo>
                  <a:lnTo>
                    <a:pt x="51865" y="5837341"/>
                  </a:lnTo>
                  <a:lnTo>
                    <a:pt x="103666" y="5835160"/>
                  </a:lnTo>
                  <a:lnTo>
                    <a:pt x="155402" y="5832662"/>
                  </a:lnTo>
                  <a:lnTo>
                    <a:pt x="207071" y="5829849"/>
                  </a:lnTo>
                  <a:lnTo>
                    <a:pt x="258670" y="5826721"/>
                  </a:lnTo>
                  <a:lnTo>
                    <a:pt x="310200" y="5823278"/>
                  </a:lnTo>
                  <a:lnTo>
                    <a:pt x="361657" y="5819522"/>
                  </a:lnTo>
                  <a:lnTo>
                    <a:pt x="413040" y="5815452"/>
                  </a:lnTo>
                  <a:lnTo>
                    <a:pt x="464348" y="5811070"/>
                  </a:lnTo>
                  <a:lnTo>
                    <a:pt x="515579" y="5806376"/>
                  </a:lnTo>
                  <a:lnTo>
                    <a:pt x="566731" y="5801370"/>
                  </a:lnTo>
                  <a:lnTo>
                    <a:pt x="617803" y="5796054"/>
                  </a:lnTo>
                  <a:lnTo>
                    <a:pt x="668793" y="5790428"/>
                  </a:lnTo>
                  <a:lnTo>
                    <a:pt x="719699" y="5784492"/>
                  </a:lnTo>
                  <a:lnTo>
                    <a:pt x="770519" y="5778247"/>
                  </a:lnTo>
                  <a:lnTo>
                    <a:pt x="821253" y="5771694"/>
                  </a:lnTo>
                  <a:lnTo>
                    <a:pt x="871897" y="5764834"/>
                  </a:lnTo>
                  <a:lnTo>
                    <a:pt x="922452" y="5757666"/>
                  </a:lnTo>
                  <a:lnTo>
                    <a:pt x="972914" y="5750192"/>
                  </a:lnTo>
                  <a:lnTo>
                    <a:pt x="1023283" y="5742412"/>
                  </a:lnTo>
                  <a:lnTo>
                    <a:pt x="1073557" y="5734328"/>
                  </a:lnTo>
                  <a:lnTo>
                    <a:pt x="1123733" y="5725938"/>
                  </a:lnTo>
                  <a:lnTo>
                    <a:pt x="1173811" y="5717245"/>
                  </a:lnTo>
                  <a:lnTo>
                    <a:pt x="1223789" y="5708248"/>
                  </a:lnTo>
                  <a:lnTo>
                    <a:pt x="1273665" y="5698949"/>
                  </a:lnTo>
                  <a:lnTo>
                    <a:pt x="1323437" y="5689347"/>
                  </a:lnTo>
                  <a:lnTo>
                    <a:pt x="1373104" y="5679444"/>
                  </a:lnTo>
                  <a:lnTo>
                    <a:pt x="1422664" y="5669240"/>
                  </a:lnTo>
                  <a:lnTo>
                    <a:pt x="1472115" y="5658736"/>
                  </a:lnTo>
                  <a:lnTo>
                    <a:pt x="1521456" y="5647933"/>
                  </a:lnTo>
                  <a:lnTo>
                    <a:pt x="1570686" y="5636830"/>
                  </a:lnTo>
                  <a:lnTo>
                    <a:pt x="1619802" y="5625429"/>
                  </a:lnTo>
                  <a:lnTo>
                    <a:pt x="1668803" y="5613730"/>
                  </a:lnTo>
                  <a:lnTo>
                    <a:pt x="1717686" y="5601734"/>
                  </a:lnTo>
                  <a:lnTo>
                    <a:pt x="1766452" y="5589442"/>
                  </a:lnTo>
                  <a:lnTo>
                    <a:pt x="1815097" y="5576854"/>
                  </a:lnTo>
                  <a:lnTo>
                    <a:pt x="1863621" y="5563970"/>
                  </a:lnTo>
                  <a:lnTo>
                    <a:pt x="1912021" y="5550792"/>
                  </a:lnTo>
                  <a:lnTo>
                    <a:pt x="1960296" y="5537320"/>
                  </a:lnTo>
                  <a:lnTo>
                    <a:pt x="2008444" y="5523554"/>
                  </a:lnTo>
                  <a:lnTo>
                    <a:pt x="2056464" y="5509495"/>
                  </a:lnTo>
                  <a:lnTo>
                    <a:pt x="2104354" y="5495144"/>
                  </a:lnTo>
                  <a:lnTo>
                    <a:pt x="2152112" y="5480502"/>
                  </a:lnTo>
                  <a:lnTo>
                    <a:pt x="2199736" y="5465569"/>
                  </a:lnTo>
                  <a:lnTo>
                    <a:pt x="2247226" y="5450345"/>
                  </a:lnTo>
                  <a:lnTo>
                    <a:pt x="2294579" y="5434832"/>
                  </a:lnTo>
                  <a:lnTo>
                    <a:pt x="2341794" y="5419029"/>
                  </a:lnTo>
                  <a:lnTo>
                    <a:pt x="2388868" y="5402938"/>
                  </a:lnTo>
                  <a:lnTo>
                    <a:pt x="2435801" y="5386559"/>
                  </a:lnTo>
                  <a:lnTo>
                    <a:pt x="2482591" y="5369893"/>
                  </a:lnTo>
                  <a:lnTo>
                    <a:pt x="2529236" y="5352940"/>
                  </a:lnTo>
                  <a:lnTo>
                    <a:pt x="2575734" y="5335701"/>
                  </a:lnTo>
                  <a:lnTo>
                    <a:pt x="2622084" y="5318177"/>
                  </a:lnTo>
                  <a:lnTo>
                    <a:pt x="2668284" y="5300368"/>
                  </a:lnTo>
                  <a:lnTo>
                    <a:pt x="2714332" y="5282275"/>
                  </a:lnTo>
                  <a:lnTo>
                    <a:pt x="2760228" y="5263898"/>
                  </a:lnTo>
                  <a:lnTo>
                    <a:pt x="2805968" y="5245238"/>
                  </a:lnTo>
                  <a:lnTo>
                    <a:pt x="2851552" y="5226296"/>
                  </a:lnTo>
                  <a:lnTo>
                    <a:pt x="2896977" y="5207072"/>
                  </a:lnTo>
                  <a:lnTo>
                    <a:pt x="2942243" y="5187568"/>
                  </a:lnTo>
                  <a:lnTo>
                    <a:pt x="2987347" y="5167782"/>
                  </a:lnTo>
                  <a:lnTo>
                    <a:pt x="3032288" y="5147717"/>
                  </a:lnTo>
                  <a:lnTo>
                    <a:pt x="3077064" y="5127373"/>
                  </a:lnTo>
                  <a:lnTo>
                    <a:pt x="3121674" y="5106750"/>
                  </a:lnTo>
                  <a:lnTo>
                    <a:pt x="3166116" y="5085848"/>
                  </a:lnTo>
                  <a:lnTo>
                    <a:pt x="3210388" y="5064670"/>
                  </a:lnTo>
                  <a:lnTo>
                    <a:pt x="3254488" y="5043215"/>
                  </a:lnTo>
                  <a:lnTo>
                    <a:pt x="3298415" y="5021483"/>
                  </a:lnTo>
                  <a:lnTo>
                    <a:pt x="3342168" y="4999477"/>
                  </a:lnTo>
                  <a:lnTo>
                    <a:pt x="3385744" y="4977195"/>
                  </a:lnTo>
                  <a:lnTo>
                    <a:pt x="3429142" y="4954639"/>
                  </a:lnTo>
                  <a:lnTo>
                    <a:pt x="3472361" y="4931809"/>
                  </a:lnTo>
                  <a:lnTo>
                    <a:pt x="3515398" y="4908706"/>
                  </a:lnTo>
                  <a:lnTo>
                    <a:pt x="3558252" y="4885331"/>
                  </a:lnTo>
                  <a:lnTo>
                    <a:pt x="3600921" y="4861683"/>
                  </a:lnTo>
                  <a:lnTo>
                    <a:pt x="3643404" y="4837765"/>
                  </a:lnTo>
                  <a:lnTo>
                    <a:pt x="3685699" y="4813576"/>
                  </a:lnTo>
                  <a:lnTo>
                    <a:pt x="3727805" y="4789117"/>
                  </a:lnTo>
                  <a:lnTo>
                    <a:pt x="3769719" y="4764389"/>
                  </a:lnTo>
                  <a:lnTo>
                    <a:pt x="3811440" y="4739392"/>
                  </a:lnTo>
                  <a:lnTo>
                    <a:pt x="3852967" y="4714127"/>
                  </a:lnTo>
                  <a:lnTo>
                    <a:pt x="3894297" y="4688594"/>
                  </a:lnTo>
                  <a:lnTo>
                    <a:pt x="3935429" y="4662794"/>
                  </a:lnTo>
                  <a:lnTo>
                    <a:pt x="3976362" y="4636728"/>
                  </a:lnTo>
                  <a:lnTo>
                    <a:pt x="4017094" y="4610397"/>
                  </a:lnTo>
                  <a:lnTo>
                    <a:pt x="4057623" y="4583800"/>
                  </a:lnTo>
                  <a:lnTo>
                    <a:pt x="4097947" y="4556939"/>
                  </a:lnTo>
                  <a:lnTo>
                    <a:pt x="4138065" y="4529815"/>
                  </a:lnTo>
                  <a:lnTo>
                    <a:pt x="4177975" y="4502427"/>
                  </a:lnTo>
                  <a:lnTo>
                    <a:pt x="4217676" y="4474776"/>
                  </a:lnTo>
                  <a:lnTo>
                    <a:pt x="4257165" y="4446863"/>
                  </a:lnTo>
                  <a:lnTo>
                    <a:pt x="4296442" y="4418690"/>
                  </a:lnTo>
                  <a:lnTo>
                    <a:pt x="4335504" y="4390255"/>
                  </a:lnTo>
                  <a:lnTo>
                    <a:pt x="4374350" y="4361560"/>
                  </a:lnTo>
                  <a:lnTo>
                    <a:pt x="4412979" y="4332606"/>
                  </a:lnTo>
                  <a:lnTo>
                    <a:pt x="4451388" y="4303393"/>
                  </a:lnTo>
                  <a:lnTo>
                    <a:pt x="4489576" y="4273922"/>
                  </a:lnTo>
                  <a:lnTo>
                    <a:pt x="4527541" y="4244193"/>
                  </a:lnTo>
                  <a:lnTo>
                    <a:pt x="4565282" y="4214207"/>
                  </a:lnTo>
                  <a:lnTo>
                    <a:pt x="4602796" y="4183965"/>
                  </a:lnTo>
                  <a:lnTo>
                    <a:pt x="4640083" y="4153466"/>
                  </a:lnTo>
                  <a:lnTo>
                    <a:pt x="4677141" y="4122713"/>
                  </a:lnTo>
                  <a:lnTo>
                    <a:pt x="4713968" y="4091705"/>
                  </a:lnTo>
                  <a:lnTo>
                    <a:pt x="4750562" y="4060444"/>
                  </a:lnTo>
                  <a:lnTo>
                    <a:pt x="4790353" y="4025932"/>
                  </a:lnTo>
                  <a:lnTo>
                    <a:pt x="4829781" y="3991188"/>
                  </a:lnTo>
                  <a:lnTo>
                    <a:pt x="4868845" y="3956214"/>
                  </a:lnTo>
                  <a:lnTo>
                    <a:pt x="4907544" y="3921010"/>
                  </a:lnTo>
                  <a:lnTo>
                    <a:pt x="4945876" y="3885579"/>
                  </a:lnTo>
                  <a:lnTo>
                    <a:pt x="4983841" y="3849923"/>
                  </a:lnTo>
                  <a:lnTo>
                    <a:pt x="5021438" y="3814043"/>
                  </a:lnTo>
                  <a:lnTo>
                    <a:pt x="5058667" y="3777942"/>
                  </a:lnTo>
                  <a:lnTo>
                    <a:pt x="5095525" y="3741621"/>
                  </a:lnTo>
                  <a:lnTo>
                    <a:pt x="5132012" y="3705083"/>
                  </a:lnTo>
                  <a:lnTo>
                    <a:pt x="5168128" y="3668328"/>
                  </a:lnTo>
                  <a:lnTo>
                    <a:pt x="5203871" y="3631359"/>
                  </a:lnTo>
                  <a:lnTo>
                    <a:pt x="5239241" y="3594178"/>
                  </a:lnTo>
                  <a:lnTo>
                    <a:pt x="5274235" y="3556787"/>
                  </a:lnTo>
                  <a:lnTo>
                    <a:pt x="5308855" y="3519187"/>
                  </a:lnTo>
                  <a:lnTo>
                    <a:pt x="5343098" y="3481380"/>
                  </a:lnTo>
                  <a:lnTo>
                    <a:pt x="5376963" y="3443369"/>
                  </a:lnTo>
                  <a:lnTo>
                    <a:pt x="5410451" y="3405155"/>
                  </a:lnTo>
                  <a:lnTo>
                    <a:pt x="5443559" y="3366739"/>
                  </a:lnTo>
                  <a:lnTo>
                    <a:pt x="5476287" y="3328124"/>
                  </a:lnTo>
                  <a:lnTo>
                    <a:pt x="5508634" y="3289312"/>
                  </a:lnTo>
                  <a:lnTo>
                    <a:pt x="5540599" y="3250304"/>
                  </a:lnTo>
                  <a:lnTo>
                    <a:pt x="5572181" y="3211103"/>
                  </a:lnTo>
                  <a:lnTo>
                    <a:pt x="5603379" y="3171710"/>
                  </a:lnTo>
                  <a:lnTo>
                    <a:pt x="5634192" y="3132126"/>
                  </a:lnTo>
                  <a:lnTo>
                    <a:pt x="5664620" y="3092355"/>
                  </a:lnTo>
                  <a:lnTo>
                    <a:pt x="5694661" y="3052397"/>
                  </a:lnTo>
                  <a:lnTo>
                    <a:pt x="5724315" y="3012255"/>
                  </a:lnTo>
                  <a:lnTo>
                    <a:pt x="5753580" y="2971931"/>
                  </a:lnTo>
                  <a:lnTo>
                    <a:pt x="5782455" y="2931425"/>
                  </a:lnTo>
                  <a:lnTo>
                    <a:pt x="5810941" y="2890741"/>
                  </a:lnTo>
                  <a:lnTo>
                    <a:pt x="5839035" y="2849880"/>
                  </a:lnTo>
                  <a:lnTo>
                    <a:pt x="5866736" y="2808844"/>
                  </a:lnTo>
                  <a:lnTo>
                    <a:pt x="5894045" y="2767635"/>
                  </a:lnTo>
                  <a:lnTo>
                    <a:pt x="5920959" y="2726254"/>
                  </a:lnTo>
                  <a:lnTo>
                    <a:pt x="5947479" y="2684704"/>
                  </a:lnTo>
                  <a:lnTo>
                    <a:pt x="5973602" y="2642986"/>
                  </a:lnTo>
                  <a:lnTo>
                    <a:pt x="5999329" y="2601102"/>
                  </a:lnTo>
                  <a:lnTo>
                    <a:pt x="6024658" y="2559054"/>
                  </a:lnTo>
                  <a:lnTo>
                    <a:pt x="6049588" y="2516844"/>
                  </a:lnTo>
                  <a:lnTo>
                    <a:pt x="6074119" y="2474474"/>
                  </a:lnTo>
                  <a:lnTo>
                    <a:pt x="6098249" y="2431945"/>
                  </a:lnTo>
                  <a:lnTo>
                    <a:pt x="6121977" y="2389260"/>
                  </a:lnTo>
                  <a:lnTo>
                    <a:pt x="6145303" y="2346420"/>
                  </a:lnTo>
                  <a:lnTo>
                    <a:pt x="6168226" y="2303428"/>
                  </a:lnTo>
                  <a:lnTo>
                    <a:pt x="6190744" y="2260284"/>
                  </a:lnTo>
                  <a:lnTo>
                    <a:pt x="6212857" y="2216991"/>
                  </a:lnTo>
                  <a:lnTo>
                    <a:pt x="6234564" y="2173551"/>
                  </a:lnTo>
                  <a:lnTo>
                    <a:pt x="6255864" y="2129966"/>
                  </a:lnTo>
                  <a:lnTo>
                    <a:pt x="6276756" y="2086237"/>
                  </a:lnTo>
                  <a:lnTo>
                    <a:pt x="6297239" y="2042367"/>
                  </a:lnTo>
                  <a:lnTo>
                    <a:pt x="6317312" y="1998356"/>
                  </a:lnTo>
                  <a:lnTo>
                    <a:pt x="6336974" y="1954208"/>
                  </a:lnTo>
                  <a:lnTo>
                    <a:pt x="6356224" y="1909924"/>
                  </a:lnTo>
                  <a:lnTo>
                    <a:pt x="6375062" y="1865505"/>
                  </a:lnTo>
                  <a:lnTo>
                    <a:pt x="6393486" y="1820954"/>
                  </a:lnTo>
                  <a:lnTo>
                    <a:pt x="6411496" y="1776272"/>
                  </a:lnTo>
                  <a:lnTo>
                    <a:pt x="6429090" y="1731462"/>
                  </a:lnTo>
                  <a:lnTo>
                    <a:pt x="6446268" y="1686525"/>
                  </a:lnTo>
                  <a:lnTo>
                    <a:pt x="6463028" y="1641463"/>
                  </a:lnTo>
                  <a:lnTo>
                    <a:pt x="6479371" y="1596278"/>
                  </a:lnTo>
                  <a:lnTo>
                    <a:pt x="6495294" y="1550971"/>
                  </a:lnTo>
                  <a:lnTo>
                    <a:pt x="6510797" y="1505546"/>
                  </a:lnTo>
                  <a:lnTo>
                    <a:pt x="6525879" y="1460002"/>
                  </a:lnTo>
                  <a:lnTo>
                    <a:pt x="6540539" y="1414343"/>
                  </a:lnTo>
                  <a:lnTo>
                    <a:pt x="6554776" y="1368570"/>
                  </a:lnTo>
                  <a:lnTo>
                    <a:pt x="6568589" y="1322686"/>
                  </a:lnTo>
                  <a:lnTo>
                    <a:pt x="6581978" y="1276691"/>
                  </a:lnTo>
                  <a:lnTo>
                    <a:pt x="6594940" y="1230588"/>
                  </a:lnTo>
                  <a:lnTo>
                    <a:pt x="6607477" y="1184378"/>
                  </a:lnTo>
                  <a:lnTo>
                    <a:pt x="6619585" y="1138064"/>
                  </a:lnTo>
                  <a:lnTo>
                    <a:pt x="6631265" y="1091648"/>
                  </a:lnTo>
                  <a:lnTo>
                    <a:pt x="6642516" y="1045130"/>
                  </a:lnTo>
                  <a:lnTo>
                    <a:pt x="6653337" y="998514"/>
                  </a:lnTo>
                  <a:lnTo>
                    <a:pt x="6663726" y="951800"/>
                  </a:lnTo>
                  <a:lnTo>
                    <a:pt x="6673683" y="904991"/>
                  </a:lnTo>
                  <a:lnTo>
                    <a:pt x="6683207" y="858089"/>
                  </a:lnTo>
                  <a:lnTo>
                    <a:pt x="6692297" y="811095"/>
                  </a:lnTo>
                  <a:lnTo>
                    <a:pt x="6700951" y="764012"/>
                  </a:lnTo>
                  <a:lnTo>
                    <a:pt x="6709170" y="716841"/>
                  </a:lnTo>
                  <a:lnTo>
                    <a:pt x="6716953" y="669584"/>
                  </a:lnTo>
                  <a:lnTo>
                    <a:pt x="6724297" y="622243"/>
                  </a:lnTo>
                  <a:lnTo>
                    <a:pt x="6731203" y="574819"/>
                  </a:lnTo>
                  <a:lnTo>
                    <a:pt x="6737669" y="527315"/>
                  </a:lnTo>
                  <a:lnTo>
                    <a:pt x="6743694" y="479733"/>
                  </a:lnTo>
                  <a:lnTo>
                    <a:pt x="6749278" y="432074"/>
                  </a:lnTo>
                  <a:lnTo>
                    <a:pt x="6754420" y="384340"/>
                  </a:lnTo>
                  <a:lnTo>
                    <a:pt x="6759118" y="336533"/>
                  </a:lnTo>
                  <a:lnTo>
                    <a:pt x="6763372" y="288656"/>
                  </a:lnTo>
                  <a:lnTo>
                    <a:pt x="6767180" y="240708"/>
                  </a:lnTo>
                  <a:lnTo>
                    <a:pt x="6770543" y="192694"/>
                  </a:lnTo>
                  <a:lnTo>
                    <a:pt x="6773459" y="144614"/>
                  </a:lnTo>
                  <a:lnTo>
                    <a:pt x="6775926" y="96470"/>
                  </a:lnTo>
                  <a:lnTo>
                    <a:pt x="6777945" y="48265"/>
                  </a:lnTo>
                  <a:lnTo>
                    <a:pt x="6779514" y="0"/>
                  </a:lnTo>
                  <a:close/>
                </a:path>
              </a:pathLst>
            </a:custGeom>
            <a:solidFill>
              <a:srgbClr val="023190"/>
            </a:solidFill>
          </p:spPr>
          <p:txBody>
            <a:bodyPr wrap="square" lIns="0" tIns="0" rIns="0" bIns="0" rtlCol="0"/>
            <a:lstStyle/>
            <a:p>
              <a:endParaRPr/>
            </a:p>
          </p:txBody>
        </p:sp>
        <p:sp>
          <p:nvSpPr>
            <p:cNvPr id="15" name="object 15"/>
            <p:cNvSpPr/>
            <p:nvPr/>
          </p:nvSpPr>
          <p:spPr>
            <a:xfrm>
              <a:off x="14477" y="0"/>
              <a:ext cx="9130030" cy="6477000"/>
            </a:xfrm>
            <a:custGeom>
              <a:avLst/>
              <a:gdLst/>
              <a:ahLst/>
              <a:cxnLst/>
              <a:rect l="l" t="t" r="r" b="b"/>
              <a:pathLst>
                <a:path w="9130030" h="6477000">
                  <a:moveTo>
                    <a:pt x="0" y="6477000"/>
                  </a:moveTo>
                  <a:lnTo>
                    <a:pt x="9129522" y="6477000"/>
                  </a:lnTo>
                  <a:lnTo>
                    <a:pt x="9129522" y="0"/>
                  </a:lnTo>
                  <a:lnTo>
                    <a:pt x="0" y="0"/>
                  </a:lnTo>
                  <a:lnTo>
                    <a:pt x="0" y="6477000"/>
                  </a:lnTo>
                  <a:close/>
                </a:path>
              </a:pathLst>
            </a:custGeom>
            <a:solidFill>
              <a:srgbClr val="28CEFB">
                <a:alpha val="32940"/>
              </a:srgbClr>
            </a:solidFill>
          </p:spPr>
          <p:txBody>
            <a:bodyPr wrap="square" lIns="0" tIns="0" rIns="0" bIns="0" rtlCol="0"/>
            <a:lstStyle/>
            <a:p>
              <a:endParaRPr/>
            </a:p>
          </p:txBody>
        </p:sp>
      </p:grpSp>
      <p:sp>
        <p:nvSpPr>
          <p:cNvPr id="16" name="object 16"/>
          <p:cNvSpPr txBox="1">
            <a:spLocks noGrp="1"/>
          </p:cNvSpPr>
          <p:nvPr>
            <p:ph type="title"/>
          </p:nvPr>
        </p:nvSpPr>
        <p:spPr>
          <a:xfrm>
            <a:off x="368300" y="586232"/>
            <a:ext cx="1397635" cy="391160"/>
          </a:xfrm>
          <a:prstGeom prst="rect">
            <a:avLst/>
          </a:prstGeom>
        </p:spPr>
        <p:txBody>
          <a:bodyPr vert="horz" wrap="square" lIns="0" tIns="12700" rIns="0" bIns="0" rtlCol="0">
            <a:spAutoFit/>
          </a:bodyPr>
          <a:lstStyle/>
          <a:p>
            <a:pPr marL="12700">
              <a:lnSpc>
                <a:spcPct val="100000"/>
              </a:lnSpc>
              <a:spcBef>
                <a:spcPts val="100"/>
              </a:spcBef>
            </a:pPr>
            <a:r>
              <a:rPr spc="-130" dirty="0"/>
              <a:t>Summary</a:t>
            </a: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20</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7" name="object 17"/>
          <p:cNvSpPr txBox="1"/>
          <p:nvPr/>
        </p:nvSpPr>
        <p:spPr>
          <a:xfrm>
            <a:off x="368300" y="1457705"/>
            <a:ext cx="7912100" cy="3927475"/>
          </a:xfrm>
          <a:prstGeom prst="rect">
            <a:avLst/>
          </a:prstGeom>
        </p:spPr>
        <p:txBody>
          <a:bodyPr vert="horz" wrap="square" lIns="0" tIns="12700" rIns="0" bIns="0" rtlCol="0">
            <a:spAutoFit/>
          </a:bodyPr>
          <a:lstStyle/>
          <a:p>
            <a:pPr marL="285115" marR="49530" indent="-273050">
              <a:lnSpc>
                <a:spcPct val="100000"/>
              </a:lnSpc>
              <a:spcBef>
                <a:spcPts val="100"/>
              </a:spcBef>
              <a:buClr>
                <a:srgbClr val="DDDFEB"/>
              </a:buClr>
              <a:buFont typeface="Wingdings"/>
              <a:buChar char=""/>
              <a:tabLst>
                <a:tab pos="285115" algn="l"/>
              </a:tabLst>
            </a:pPr>
            <a:r>
              <a:rPr sz="1600" spc="-60" dirty="0">
                <a:solidFill>
                  <a:srgbClr val="FFFFFF"/>
                </a:solidFill>
                <a:latin typeface="Verdana"/>
                <a:cs typeface="Verdana"/>
              </a:rPr>
              <a:t>Responsive</a:t>
            </a:r>
            <a:r>
              <a:rPr sz="1600" spc="-100" dirty="0">
                <a:solidFill>
                  <a:srgbClr val="FFFFFF"/>
                </a:solidFill>
                <a:latin typeface="Verdana"/>
                <a:cs typeface="Verdana"/>
              </a:rPr>
              <a:t> </a:t>
            </a:r>
            <a:r>
              <a:rPr sz="1600" spc="-65" dirty="0">
                <a:solidFill>
                  <a:srgbClr val="FFFFFF"/>
                </a:solidFill>
                <a:latin typeface="Verdana"/>
                <a:cs typeface="Verdana"/>
              </a:rPr>
              <a:t>Websites</a:t>
            </a:r>
            <a:r>
              <a:rPr sz="1600" spc="-95" dirty="0">
                <a:solidFill>
                  <a:srgbClr val="FFFFFF"/>
                </a:solidFill>
                <a:latin typeface="Verdana"/>
                <a:cs typeface="Verdana"/>
              </a:rPr>
              <a:t> </a:t>
            </a:r>
            <a:r>
              <a:rPr sz="1600" spc="-55" dirty="0">
                <a:solidFill>
                  <a:srgbClr val="FFFFFF"/>
                </a:solidFill>
                <a:latin typeface="Verdana"/>
                <a:cs typeface="Verdana"/>
              </a:rPr>
              <a:t>has</a:t>
            </a:r>
            <a:r>
              <a:rPr sz="1600" spc="-95" dirty="0">
                <a:solidFill>
                  <a:srgbClr val="FFFFFF"/>
                </a:solidFill>
                <a:latin typeface="Verdana"/>
                <a:cs typeface="Verdana"/>
              </a:rPr>
              <a:t> </a:t>
            </a:r>
            <a:r>
              <a:rPr sz="1600" spc="60" dirty="0">
                <a:solidFill>
                  <a:srgbClr val="FFFFFF"/>
                </a:solidFill>
                <a:latin typeface="Verdana"/>
                <a:cs typeface="Verdana"/>
              </a:rPr>
              <a:t>changed</a:t>
            </a:r>
            <a:r>
              <a:rPr sz="1600" spc="-110" dirty="0">
                <a:solidFill>
                  <a:srgbClr val="FFFFFF"/>
                </a:solidFill>
                <a:latin typeface="Verdana"/>
                <a:cs typeface="Verdana"/>
              </a:rPr>
              <a:t> </a:t>
            </a:r>
            <a:r>
              <a:rPr sz="1600" spc="-25" dirty="0">
                <a:solidFill>
                  <a:srgbClr val="FFFFFF"/>
                </a:solidFill>
                <a:latin typeface="Verdana"/>
                <a:cs typeface="Verdana"/>
              </a:rPr>
              <a:t>the</a:t>
            </a:r>
            <a:r>
              <a:rPr sz="1600" spc="-105" dirty="0">
                <a:solidFill>
                  <a:srgbClr val="FFFFFF"/>
                </a:solidFill>
                <a:latin typeface="Verdana"/>
                <a:cs typeface="Verdana"/>
              </a:rPr>
              <a:t> </a:t>
            </a:r>
            <a:r>
              <a:rPr sz="1600" spc="-55" dirty="0">
                <a:solidFill>
                  <a:srgbClr val="FFFFFF"/>
                </a:solidFill>
                <a:latin typeface="Verdana"/>
                <a:cs typeface="Verdana"/>
              </a:rPr>
              <a:t>entire</a:t>
            </a:r>
            <a:r>
              <a:rPr sz="1600" spc="-100" dirty="0">
                <a:solidFill>
                  <a:srgbClr val="FFFFFF"/>
                </a:solidFill>
                <a:latin typeface="Verdana"/>
                <a:cs typeface="Verdana"/>
              </a:rPr>
              <a:t> </a:t>
            </a:r>
            <a:r>
              <a:rPr sz="1600" spc="-35" dirty="0">
                <a:solidFill>
                  <a:srgbClr val="FFFFFF"/>
                </a:solidFill>
                <a:latin typeface="Verdana"/>
                <a:cs typeface="Verdana"/>
              </a:rPr>
              <a:t>outlook</a:t>
            </a:r>
            <a:r>
              <a:rPr sz="1600" spc="-80" dirty="0">
                <a:solidFill>
                  <a:srgbClr val="FFFFFF"/>
                </a:solidFill>
                <a:latin typeface="Verdana"/>
                <a:cs typeface="Verdana"/>
              </a:rPr>
              <a:t> </a:t>
            </a:r>
            <a:r>
              <a:rPr sz="1600" dirty="0">
                <a:solidFill>
                  <a:srgbClr val="FFFFFF"/>
                </a:solidFill>
                <a:latin typeface="Verdana"/>
                <a:cs typeface="Verdana"/>
              </a:rPr>
              <a:t>of</a:t>
            </a:r>
            <a:r>
              <a:rPr sz="1600" spc="-90" dirty="0">
                <a:solidFill>
                  <a:srgbClr val="FFFFFF"/>
                </a:solidFill>
                <a:latin typeface="Verdana"/>
                <a:cs typeface="Verdana"/>
              </a:rPr>
              <a:t> </a:t>
            </a:r>
            <a:r>
              <a:rPr sz="1600" dirty="0">
                <a:solidFill>
                  <a:srgbClr val="FFFFFF"/>
                </a:solidFill>
                <a:latin typeface="Verdana"/>
                <a:cs typeface="Verdana"/>
              </a:rPr>
              <a:t>Web</a:t>
            </a:r>
            <a:r>
              <a:rPr sz="1600" spc="-105" dirty="0">
                <a:solidFill>
                  <a:srgbClr val="FFFFFF"/>
                </a:solidFill>
                <a:latin typeface="Verdana"/>
                <a:cs typeface="Verdana"/>
              </a:rPr>
              <a:t> </a:t>
            </a:r>
            <a:r>
              <a:rPr sz="1600" spc="-100" dirty="0">
                <a:solidFill>
                  <a:srgbClr val="FFFFFF"/>
                </a:solidFill>
                <a:latin typeface="Verdana"/>
                <a:cs typeface="Verdana"/>
              </a:rPr>
              <a:t>industry.</a:t>
            </a:r>
            <a:r>
              <a:rPr sz="1600" spc="-75" dirty="0">
                <a:solidFill>
                  <a:srgbClr val="FFFFFF"/>
                </a:solidFill>
                <a:latin typeface="Verdana"/>
                <a:cs typeface="Verdana"/>
              </a:rPr>
              <a:t> </a:t>
            </a:r>
            <a:r>
              <a:rPr sz="1600" spc="-204" dirty="0">
                <a:solidFill>
                  <a:srgbClr val="FFFFFF"/>
                </a:solidFill>
                <a:latin typeface="Verdana"/>
                <a:cs typeface="Verdana"/>
              </a:rPr>
              <a:t>It</a:t>
            </a:r>
            <a:r>
              <a:rPr sz="1600" spc="-95" dirty="0">
                <a:solidFill>
                  <a:srgbClr val="FFFFFF"/>
                </a:solidFill>
                <a:latin typeface="Verdana"/>
                <a:cs typeface="Verdana"/>
              </a:rPr>
              <a:t> </a:t>
            </a:r>
            <a:r>
              <a:rPr sz="1600" spc="-10" dirty="0">
                <a:solidFill>
                  <a:srgbClr val="FFFFFF"/>
                </a:solidFill>
                <a:latin typeface="Verdana"/>
                <a:cs typeface="Verdana"/>
              </a:rPr>
              <a:t>offers </a:t>
            </a:r>
            <a:r>
              <a:rPr sz="1600" spc="-45" dirty="0">
                <a:solidFill>
                  <a:srgbClr val="FFFFFF"/>
                </a:solidFill>
                <a:latin typeface="Verdana"/>
                <a:cs typeface="Verdana"/>
              </a:rPr>
              <a:t>significant</a:t>
            </a:r>
            <a:r>
              <a:rPr sz="1600" spc="-90" dirty="0">
                <a:solidFill>
                  <a:srgbClr val="FFFFFF"/>
                </a:solidFill>
                <a:latin typeface="Verdana"/>
                <a:cs typeface="Verdana"/>
              </a:rPr>
              <a:t> </a:t>
            </a:r>
            <a:r>
              <a:rPr sz="1600" spc="-40" dirty="0">
                <a:solidFill>
                  <a:srgbClr val="FFFFFF"/>
                </a:solidFill>
                <a:latin typeface="Verdana"/>
                <a:cs typeface="Verdana"/>
              </a:rPr>
              <a:t>benefits</a:t>
            </a:r>
            <a:r>
              <a:rPr sz="1600" spc="-95" dirty="0">
                <a:solidFill>
                  <a:srgbClr val="FFFFFF"/>
                </a:solidFill>
                <a:latin typeface="Verdana"/>
                <a:cs typeface="Verdana"/>
              </a:rPr>
              <a:t> </a:t>
            </a:r>
            <a:r>
              <a:rPr sz="1600" spc="-10" dirty="0">
                <a:solidFill>
                  <a:srgbClr val="FFFFFF"/>
                </a:solidFill>
                <a:latin typeface="Verdana"/>
                <a:cs typeface="Verdana"/>
              </a:rPr>
              <a:t>to</a:t>
            </a:r>
            <a:r>
              <a:rPr sz="1600" spc="-95" dirty="0">
                <a:solidFill>
                  <a:srgbClr val="FFFFFF"/>
                </a:solidFill>
                <a:latin typeface="Verdana"/>
                <a:cs typeface="Verdana"/>
              </a:rPr>
              <a:t> </a:t>
            </a:r>
            <a:r>
              <a:rPr sz="1600" dirty="0">
                <a:solidFill>
                  <a:srgbClr val="FFFFFF"/>
                </a:solidFill>
                <a:latin typeface="Verdana"/>
                <a:cs typeface="Verdana"/>
              </a:rPr>
              <a:t>Web</a:t>
            </a:r>
            <a:r>
              <a:rPr sz="1600" spc="-95" dirty="0">
                <a:solidFill>
                  <a:srgbClr val="FFFFFF"/>
                </a:solidFill>
                <a:latin typeface="Verdana"/>
                <a:cs typeface="Verdana"/>
              </a:rPr>
              <a:t> </a:t>
            </a:r>
            <a:r>
              <a:rPr sz="1600" spc="-60" dirty="0">
                <a:solidFill>
                  <a:srgbClr val="FFFFFF"/>
                </a:solidFill>
                <a:latin typeface="Verdana"/>
                <a:cs typeface="Verdana"/>
              </a:rPr>
              <a:t>designers</a:t>
            </a:r>
            <a:r>
              <a:rPr sz="1600" spc="-80" dirty="0">
                <a:solidFill>
                  <a:srgbClr val="FFFFFF"/>
                </a:solidFill>
                <a:latin typeface="Verdana"/>
                <a:cs typeface="Verdana"/>
              </a:rPr>
              <a:t> </a:t>
            </a:r>
            <a:r>
              <a:rPr sz="1600" spc="55" dirty="0">
                <a:solidFill>
                  <a:srgbClr val="FFFFFF"/>
                </a:solidFill>
                <a:latin typeface="Verdana"/>
                <a:cs typeface="Verdana"/>
              </a:rPr>
              <a:t>and</a:t>
            </a:r>
            <a:r>
              <a:rPr sz="1600" spc="-90" dirty="0">
                <a:solidFill>
                  <a:srgbClr val="FFFFFF"/>
                </a:solidFill>
                <a:latin typeface="Verdana"/>
                <a:cs typeface="Verdana"/>
              </a:rPr>
              <a:t> </a:t>
            </a:r>
            <a:r>
              <a:rPr sz="1600" spc="-30" dirty="0">
                <a:solidFill>
                  <a:srgbClr val="FFFFFF"/>
                </a:solidFill>
                <a:latin typeface="Verdana"/>
                <a:cs typeface="Verdana"/>
              </a:rPr>
              <a:t>online</a:t>
            </a:r>
            <a:r>
              <a:rPr sz="1600" spc="-80" dirty="0">
                <a:solidFill>
                  <a:srgbClr val="FFFFFF"/>
                </a:solidFill>
                <a:latin typeface="Verdana"/>
                <a:cs typeface="Verdana"/>
              </a:rPr>
              <a:t> </a:t>
            </a:r>
            <a:r>
              <a:rPr sz="1600" spc="-10" dirty="0">
                <a:solidFill>
                  <a:srgbClr val="FFFFFF"/>
                </a:solidFill>
                <a:latin typeface="Verdana"/>
                <a:cs typeface="Verdana"/>
              </a:rPr>
              <a:t>businesses.</a:t>
            </a:r>
            <a:endParaRPr sz="1600">
              <a:latin typeface="Verdana"/>
              <a:cs typeface="Verdana"/>
            </a:endParaRPr>
          </a:p>
          <a:p>
            <a:pPr marL="285115" marR="356870" indent="-273050">
              <a:lnSpc>
                <a:spcPct val="100000"/>
              </a:lnSpc>
              <a:buClr>
                <a:srgbClr val="DDDFEB"/>
              </a:buClr>
              <a:buFont typeface="Wingdings"/>
              <a:buChar char=""/>
              <a:tabLst>
                <a:tab pos="285115" algn="l"/>
              </a:tabLst>
            </a:pPr>
            <a:r>
              <a:rPr sz="1600" spc="-60" dirty="0">
                <a:solidFill>
                  <a:srgbClr val="FFFFFF"/>
                </a:solidFill>
                <a:latin typeface="Verdana"/>
                <a:cs typeface="Verdana"/>
              </a:rPr>
              <a:t>Responsive</a:t>
            </a:r>
            <a:r>
              <a:rPr sz="1600" spc="-105" dirty="0">
                <a:solidFill>
                  <a:srgbClr val="FFFFFF"/>
                </a:solidFill>
                <a:latin typeface="Verdana"/>
                <a:cs typeface="Verdana"/>
              </a:rPr>
              <a:t> </a:t>
            </a:r>
            <a:r>
              <a:rPr sz="1600" dirty="0">
                <a:solidFill>
                  <a:srgbClr val="FFFFFF"/>
                </a:solidFill>
                <a:latin typeface="Verdana"/>
                <a:cs typeface="Verdana"/>
              </a:rPr>
              <a:t>Web</a:t>
            </a:r>
            <a:r>
              <a:rPr sz="1600" spc="-100" dirty="0">
                <a:solidFill>
                  <a:srgbClr val="FFFFFF"/>
                </a:solidFill>
                <a:latin typeface="Verdana"/>
                <a:cs typeface="Verdana"/>
              </a:rPr>
              <a:t> </a:t>
            </a:r>
            <a:r>
              <a:rPr sz="1600" spc="-50" dirty="0">
                <a:solidFill>
                  <a:srgbClr val="FFFFFF"/>
                </a:solidFill>
                <a:latin typeface="Verdana"/>
                <a:cs typeface="Verdana"/>
              </a:rPr>
              <a:t>Design</a:t>
            </a:r>
            <a:r>
              <a:rPr sz="1600" spc="-100" dirty="0">
                <a:solidFill>
                  <a:srgbClr val="FFFFFF"/>
                </a:solidFill>
                <a:latin typeface="Verdana"/>
                <a:cs typeface="Verdana"/>
              </a:rPr>
              <a:t> </a:t>
            </a:r>
            <a:r>
              <a:rPr sz="1600" spc="-65" dirty="0">
                <a:solidFill>
                  <a:srgbClr val="FFFFFF"/>
                </a:solidFill>
                <a:latin typeface="Verdana"/>
                <a:cs typeface="Verdana"/>
              </a:rPr>
              <a:t>involves</a:t>
            </a:r>
            <a:r>
              <a:rPr sz="1600" spc="-85" dirty="0">
                <a:solidFill>
                  <a:srgbClr val="FFFFFF"/>
                </a:solidFill>
                <a:latin typeface="Verdana"/>
                <a:cs typeface="Verdana"/>
              </a:rPr>
              <a:t> </a:t>
            </a:r>
            <a:r>
              <a:rPr sz="1600" spc="-70" dirty="0">
                <a:solidFill>
                  <a:srgbClr val="FFFFFF"/>
                </a:solidFill>
                <a:latin typeface="Verdana"/>
                <a:cs typeface="Verdana"/>
              </a:rPr>
              <a:t>using</a:t>
            </a:r>
            <a:r>
              <a:rPr sz="1600" spc="-85" dirty="0">
                <a:solidFill>
                  <a:srgbClr val="FFFFFF"/>
                </a:solidFill>
                <a:latin typeface="Verdana"/>
                <a:cs typeface="Verdana"/>
              </a:rPr>
              <a:t> </a:t>
            </a:r>
            <a:r>
              <a:rPr sz="1600" spc="-150" dirty="0">
                <a:solidFill>
                  <a:srgbClr val="FFFFFF"/>
                </a:solidFill>
                <a:latin typeface="Verdana"/>
                <a:cs typeface="Verdana"/>
              </a:rPr>
              <a:t>CSS</a:t>
            </a:r>
            <a:r>
              <a:rPr sz="1600" spc="-85" dirty="0">
                <a:solidFill>
                  <a:srgbClr val="FFFFFF"/>
                </a:solidFill>
                <a:latin typeface="Verdana"/>
                <a:cs typeface="Verdana"/>
              </a:rPr>
              <a:t> </a:t>
            </a:r>
            <a:r>
              <a:rPr sz="1600" spc="55" dirty="0">
                <a:solidFill>
                  <a:srgbClr val="FFFFFF"/>
                </a:solidFill>
                <a:latin typeface="Verdana"/>
                <a:cs typeface="Verdana"/>
              </a:rPr>
              <a:t>and</a:t>
            </a:r>
            <a:r>
              <a:rPr sz="1600" spc="-100" dirty="0">
                <a:solidFill>
                  <a:srgbClr val="FFFFFF"/>
                </a:solidFill>
                <a:latin typeface="Verdana"/>
                <a:cs typeface="Verdana"/>
              </a:rPr>
              <a:t> </a:t>
            </a:r>
            <a:r>
              <a:rPr sz="1600" spc="-114" dirty="0">
                <a:solidFill>
                  <a:srgbClr val="FFFFFF"/>
                </a:solidFill>
                <a:latin typeface="Verdana"/>
                <a:cs typeface="Verdana"/>
              </a:rPr>
              <a:t>HTML</a:t>
            </a:r>
            <a:r>
              <a:rPr sz="1600" spc="-95" dirty="0">
                <a:solidFill>
                  <a:srgbClr val="FFFFFF"/>
                </a:solidFill>
                <a:latin typeface="Verdana"/>
                <a:cs typeface="Verdana"/>
              </a:rPr>
              <a:t> </a:t>
            </a:r>
            <a:r>
              <a:rPr sz="1600" spc="-10" dirty="0">
                <a:solidFill>
                  <a:srgbClr val="FFFFFF"/>
                </a:solidFill>
                <a:latin typeface="Verdana"/>
                <a:cs typeface="Verdana"/>
              </a:rPr>
              <a:t>to</a:t>
            </a:r>
            <a:r>
              <a:rPr sz="1600" spc="-95" dirty="0">
                <a:solidFill>
                  <a:srgbClr val="FFFFFF"/>
                </a:solidFill>
                <a:latin typeface="Verdana"/>
                <a:cs typeface="Verdana"/>
              </a:rPr>
              <a:t> </a:t>
            </a:r>
            <a:r>
              <a:rPr sz="1600" spc="-105" dirty="0">
                <a:solidFill>
                  <a:srgbClr val="FFFFFF"/>
                </a:solidFill>
                <a:latin typeface="Verdana"/>
                <a:cs typeface="Verdana"/>
              </a:rPr>
              <a:t>resize,</a:t>
            </a:r>
            <a:r>
              <a:rPr sz="1600" spc="-95" dirty="0">
                <a:solidFill>
                  <a:srgbClr val="FFFFFF"/>
                </a:solidFill>
                <a:latin typeface="Verdana"/>
                <a:cs typeface="Verdana"/>
              </a:rPr>
              <a:t> </a:t>
            </a:r>
            <a:r>
              <a:rPr sz="1600" spc="-30" dirty="0">
                <a:solidFill>
                  <a:srgbClr val="FFFFFF"/>
                </a:solidFill>
                <a:latin typeface="Verdana"/>
                <a:cs typeface="Verdana"/>
              </a:rPr>
              <a:t>hide,</a:t>
            </a:r>
            <a:r>
              <a:rPr sz="1600" spc="-100" dirty="0">
                <a:solidFill>
                  <a:srgbClr val="FFFFFF"/>
                </a:solidFill>
                <a:latin typeface="Verdana"/>
                <a:cs typeface="Verdana"/>
              </a:rPr>
              <a:t> </a:t>
            </a:r>
            <a:r>
              <a:rPr sz="1600" spc="-95" dirty="0">
                <a:solidFill>
                  <a:srgbClr val="FFFFFF"/>
                </a:solidFill>
                <a:latin typeface="Verdana"/>
                <a:cs typeface="Verdana"/>
              </a:rPr>
              <a:t>shrink, </a:t>
            </a:r>
            <a:r>
              <a:rPr sz="1600" spc="-25" dirty="0">
                <a:solidFill>
                  <a:srgbClr val="FFFFFF"/>
                </a:solidFill>
                <a:latin typeface="Verdana"/>
                <a:cs typeface="Verdana"/>
              </a:rPr>
              <a:t>enlarge,</a:t>
            </a:r>
            <a:r>
              <a:rPr sz="1600" spc="-125" dirty="0">
                <a:solidFill>
                  <a:srgbClr val="FFFFFF"/>
                </a:solidFill>
                <a:latin typeface="Verdana"/>
                <a:cs typeface="Verdana"/>
              </a:rPr>
              <a:t> </a:t>
            </a:r>
            <a:r>
              <a:rPr sz="1600" spc="-75" dirty="0">
                <a:solidFill>
                  <a:srgbClr val="FFFFFF"/>
                </a:solidFill>
                <a:latin typeface="Verdana"/>
                <a:cs typeface="Verdana"/>
              </a:rPr>
              <a:t>or</a:t>
            </a:r>
            <a:r>
              <a:rPr sz="1600" spc="-95" dirty="0">
                <a:solidFill>
                  <a:srgbClr val="FFFFFF"/>
                </a:solidFill>
                <a:latin typeface="Verdana"/>
                <a:cs typeface="Verdana"/>
              </a:rPr>
              <a:t> </a:t>
            </a:r>
            <a:r>
              <a:rPr sz="1600" dirty="0">
                <a:solidFill>
                  <a:srgbClr val="FFFFFF"/>
                </a:solidFill>
                <a:latin typeface="Verdana"/>
                <a:cs typeface="Verdana"/>
              </a:rPr>
              <a:t>move</a:t>
            </a:r>
            <a:r>
              <a:rPr sz="1600" spc="-105"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dirty="0">
                <a:solidFill>
                  <a:srgbClr val="FFFFFF"/>
                </a:solidFill>
                <a:latin typeface="Verdana"/>
                <a:cs typeface="Verdana"/>
              </a:rPr>
              <a:t>content</a:t>
            </a:r>
            <a:r>
              <a:rPr sz="1600" spc="-120" dirty="0">
                <a:solidFill>
                  <a:srgbClr val="FFFFFF"/>
                </a:solidFill>
                <a:latin typeface="Verdana"/>
                <a:cs typeface="Verdana"/>
              </a:rPr>
              <a:t> </a:t>
            </a:r>
            <a:r>
              <a:rPr sz="1600" spc="-10" dirty="0">
                <a:solidFill>
                  <a:srgbClr val="FFFFFF"/>
                </a:solidFill>
                <a:latin typeface="Verdana"/>
                <a:cs typeface="Verdana"/>
              </a:rPr>
              <a:t>to</a:t>
            </a:r>
            <a:r>
              <a:rPr sz="1600" spc="-110" dirty="0">
                <a:solidFill>
                  <a:srgbClr val="FFFFFF"/>
                </a:solidFill>
                <a:latin typeface="Verdana"/>
                <a:cs typeface="Verdana"/>
              </a:rPr>
              <a:t> </a:t>
            </a:r>
            <a:r>
              <a:rPr sz="1600" spc="-10" dirty="0">
                <a:solidFill>
                  <a:srgbClr val="FFFFFF"/>
                </a:solidFill>
                <a:latin typeface="Verdana"/>
                <a:cs typeface="Verdana"/>
              </a:rPr>
              <a:t>make</a:t>
            </a:r>
            <a:r>
              <a:rPr sz="1600" spc="-110" dirty="0">
                <a:solidFill>
                  <a:srgbClr val="FFFFFF"/>
                </a:solidFill>
                <a:latin typeface="Verdana"/>
                <a:cs typeface="Verdana"/>
              </a:rPr>
              <a:t> </a:t>
            </a:r>
            <a:r>
              <a:rPr sz="1600" spc="-105" dirty="0">
                <a:solidFill>
                  <a:srgbClr val="FFFFFF"/>
                </a:solidFill>
                <a:latin typeface="Verdana"/>
                <a:cs typeface="Verdana"/>
              </a:rPr>
              <a:t>it </a:t>
            </a:r>
            <a:r>
              <a:rPr sz="1600" spc="-35" dirty="0">
                <a:solidFill>
                  <a:srgbClr val="FFFFFF"/>
                </a:solidFill>
                <a:latin typeface="Verdana"/>
                <a:cs typeface="Verdana"/>
              </a:rPr>
              <a:t>look</a:t>
            </a:r>
            <a:r>
              <a:rPr sz="1600" spc="-95" dirty="0">
                <a:solidFill>
                  <a:srgbClr val="FFFFFF"/>
                </a:solidFill>
                <a:latin typeface="Verdana"/>
                <a:cs typeface="Verdana"/>
              </a:rPr>
              <a:t> </a:t>
            </a:r>
            <a:r>
              <a:rPr sz="1600" spc="75" dirty="0">
                <a:solidFill>
                  <a:srgbClr val="FFFFFF"/>
                </a:solidFill>
                <a:latin typeface="Verdana"/>
                <a:cs typeface="Verdana"/>
              </a:rPr>
              <a:t>good</a:t>
            </a:r>
            <a:r>
              <a:rPr sz="1600" spc="-105" dirty="0">
                <a:solidFill>
                  <a:srgbClr val="FFFFFF"/>
                </a:solidFill>
                <a:latin typeface="Verdana"/>
                <a:cs typeface="Verdana"/>
              </a:rPr>
              <a:t> </a:t>
            </a:r>
            <a:r>
              <a:rPr sz="1600" dirty="0">
                <a:solidFill>
                  <a:srgbClr val="FFFFFF"/>
                </a:solidFill>
                <a:latin typeface="Verdana"/>
                <a:cs typeface="Verdana"/>
              </a:rPr>
              <a:t>on</a:t>
            </a:r>
            <a:r>
              <a:rPr sz="1600" spc="-95" dirty="0">
                <a:solidFill>
                  <a:srgbClr val="FFFFFF"/>
                </a:solidFill>
                <a:latin typeface="Verdana"/>
                <a:cs typeface="Verdana"/>
              </a:rPr>
              <a:t> </a:t>
            </a:r>
            <a:r>
              <a:rPr sz="1600" spc="-10" dirty="0">
                <a:solidFill>
                  <a:srgbClr val="FFFFFF"/>
                </a:solidFill>
                <a:latin typeface="Verdana"/>
                <a:cs typeface="Verdana"/>
              </a:rPr>
              <a:t>any</a:t>
            </a:r>
            <a:r>
              <a:rPr sz="1600" spc="-110" dirty="0">
                <a:solidFill>
                  <a:srgbClr val="FFFFFF"/>
                </a:solidFill>
                <a:latin typeface="Verdana"/>
                <a:cs typeface="Verdana"/>
              </a:rPr>
              <a:t> </a:t>
            </a:r>
            <a:r>
              <a:rPr sz="1600" spc="-10" dirty="0">
                <a:solidFill>
                  <a:srgbClr val="FFFFFF"/>
                </a:solidFill>
                <a:latin typeface="Verdana"/>
                <a:cs typeface="Verdana"/>
              </a:rPr>
              <a:t>screen.</a:t>
            </a:r>
            <a:endParaRPr sz="1600">
              <a:latin typeface="Verdana"/>
              <a:cs typeface="Verdana"/>
            </a:endParaRPr>
          </a:p>
          <a:p>
            <a:pPr marL="285115" marR="285750" indent="-273050">
              <a:lnSpc>
                <a:spcPct val="100000"/>
              </a:lnSpc>
              <a:buClr>
                <a:srgbClr val="DDDFEB"/>
              </a:buClr>
              <a:buFont typeface="Wingdings"/>
              <a:buChar char=""/>
              <a:tabLst>
                <a:tab pos="285115" algn="l"/>
              </a:tabLst>
            </a:pPr>
            <a:r>
              <a:rPr sz="1600" spc="-95" dirty="0">
                <a:solidFill>
                  <a:srgbClr val="FFFFFF"/>
                </a:solidFill>
                <a:latin typeface="Verdana"/>
                <a:cs typeface="Verdana"/>
              </a:rPr>
              <a:t>Using</a:t>
            </a:r>
            <a:r>
              <a:rPr sz="1600" spc="-70" dirty="0">
                <a:solidFill>
                  <a:srgbClr val="FFFFFF"/>
                </a:solidFill>
                <a:latin typeface="Verdana"/>
                <a:cs typeface="Verdana"/>
              </a:rPr>
              <a:t> </a:t>
            </a:r>
            <a:r>
              <a:rPr sz="1600" spc="-150" dirty="0">
                <a:solidFill>
                  <a:srgbClr val="FFFFFF"/>
                </a:solidFill>
                <a:latin typeface="Verdana"/>
                <a:cs typeface="Verdana"/>
              </a:rPr>
              <a:t>CSS</a:t>
            </a:r>
            <a:r>
              <a:rPr sz="1600" spc="-80" dirty="0">
                <a:solidFill>
                  <a:srgbClr val="FFFFFF"/>
                </a:solidFill>
                <a:latin typeface="Verdana"/>
                <a:cs typeface="Verdana"/>
              </a:rPr>
              <a:t> </a:t>
            </a:r>
            <a:r>
              <a:rPr sz="1600" spc="-55" dirty="0">
                <a:solidFill>
                  <a:srgbClr val="FFFFFF"/>
                </a:solidFill>
                <a:latin typeface="Verdana"/>
                <a:cs typeface="Verdana"/>
              </a:rPr>
              <a:t>makes</a:t>
            </a:r>
            <a:r>
              <a:rPr sz="1600" spc="-90" dirty="0">
                <a:solidFill>
                  <a:srgbClr val="FFFFFF"/>
                </a:solidFill>
                <a:latin typeface="Verdana"/>
                <a:cs typeface="Verdana"/>
              </a:rPr>
              <a:t> </a:t>
            </a:r>
            <a:r>
              <a:rPr sz="1600" spc="-105" dirty="0">
                <a:solidFill>
                  <a:srgbClr val="FFFFFF"/>
                </a:solidFill>
                <a:latin typeface="Verdana"/>
                <a:cs typeface="Verdana"/>
              </a:rPr>
              <a:t>it</a:t>
            </a:r>
            <a:r>
              <a:rPr sz="1600" spc="-80" dirty="0">
                <a:solidFill>
                  <a:srgbClr val="FFFFFF"/>
                </a:solidFill>
                <a:latin typeface="Verdana"/>
                <a:cs typeface="Verdana"/>
              </a:rPr>
              <a:t> </a:t>
            </a:r>
            <a:r>
              <a:rPr sz="1600" spc="-35" dirty="0">
                <a:solidFill>
                  <a:srgbClr val="FFFFFF"/>
                </a:solidFill>
                <a:latin typeface="Verdana"/>
                <a:cs typeface="Verdana"/>
              </a:rPr>
              <a:t>easy</a:t>
            </a:r>
            <a:r>
              <a:rPr sz="1600" spc="-80" dirty="0">
                <a:solidFill>
                  <a:srgbClr val="FFFFFF"/>
                </a:solidFill>
                <a:latin typeface="Verdana"/>
                <a:cs typeface="Verdana"/>
              </a:rPr>
              <a:t> </a:t>
            </a:r>
            <a:r>
              <a:rPr sz="1600" spc="-10" dirty="0">
                <a:solidFill>
                  <a:srgbClr val="FFFFFF"/>
                </a:solidFill>
                <a:latin typeface="Verdana"/>
                <a:cs typeface="Verdana"/>
              </a:rPr>
              <a:t>to</a:t>
            </a:r>
            <a:r>
              <a:rPr sz="1600" spc="-80" dirty="0">
                <a:solidFill>
                  <a:srgbClr val="FFFFFF"/>
                </a:solidFill>
                <a:latin typeface="Verdana"/>
                <a:cs typeface="Verdana"/>
              </a:rPr>
              <a:t> </a:t>
            </a:r>
            <a:r>
              <a:rPr sz="1600" dirty="0">
                <a:solidFill>
                  <a:srgbClr val="FFFFFF"/>
                </a:solidFill>
                <a:latin typeface="Verdana"/>
                <a:cs typeface="Verdana"/>
              </a:rPr>
              <a:t>develop</a:t>
            </a:r>
            <a:r>
              <a:rPr sz="1600" spc="-90" dirty="0">
                <a:solidFill>
                  <a:srgbClr val="FFFFFF"/>
                </a:solidFill>
                <a:latin typeface="Verdana"/>
                <a:cs typeface="Verdana"/>
              </a:rPr>
              <a:t> </a:t>
            </a:r>
            <a:r>
              <a:rPr sz="1600" spc="-120" dirty="0">
                <a:solidFill>
                  <a:srgbClr val="FFFFFF"/>
                </a:solidFill>
                <a:latin typeface="Verdana"/>
                <a:cs typeface="Verdana"/>
              </a:rPr>
              <a:t>sites</a:t>
            </a:r>
            <a:r>
              <a:rPr sz="1600" spc="-70" dirty="0">
                <a:solidFill>
                  <a:srgbClr val="FFFFFF"/>
                </a:solidFill>
                <a:latin typeface="Verdana"/>
                <a:cs typeface="Verdana"/>
              </a:rPr>
              <a:t> </a:t>
            </a:r>
            <a:r>
              <a:rPr sz="1600" spc="-30" dirty="0">
                <a:solidFill>
                  <a:srgbClr val="FFFFFF"/>
                </a:solidFill>
                <a:latin typeface="Verdana"/>
                <a:cs typeface="Verdana"/>
              </a:rPr>
              <a:t>that</a:t>
            </a:r>
            <a:r>
              <a:rPr sz="1600" spc="-100" dirty="0">
                <a:solidFill>
                  <a:srgbClr val="FFFFFF"/>
                </a:solidFill>
                <a:latin typeface="Verdana"/>
                <a:cs typeface="Verdana"/>
              </a:rPr>
              <a:t> </a:t>
            </a:r>
            <a:r>
              <a:rPr sz="1600" spc="90" dirty="0">
                <a:solidFill>
                  <a:srgbClr val="FFFFFF"/>
                </a:solidFill>
                <a:latin typeface="Verdana"/>
                <a:cs typeface="Verdana"/>
              </a:rPr>
              <a:t>can</a:t>
            </a:r>
            <a:r>
              <a:rPr sz="1600" spc="-80" dirty="0">
                <a:solidFill>
                  <a:srgbClr val="FFFFFF"/>
                </a:solidFill>
                <a:latin typeface="Verdana"/>
                <a:cs typeface="Verdana"/>
              </a:rPr>
              <a:t> </a:t>
            </a:r>
            <a:r>
              <a:rPr sz="1600" spc="85" dirty="0">
                <a:solidFill>
                  <a:srgbClr val="FFFFFF"/>
                </a:solidFill>
                <a:latin typeface="Verdana"/>
                <a:cs typeface="Verdana"/>
              </a:rPr>
              <a:t>be</a:t>
            </a:r>
            <a:r>
              <a:rPr sz="1600" spc="-85" dirty="0">
                <a:solidFill>
                  <a:srgbClr val="FFFFFF"/>
                </a:solidFill>
                <a:latin typeface="Verdana"/>
                <a:cs typeface="Verdana"/>
              </a:rPr>
              <a:t> </a:t>
            </a:r>
            <a:r>
              <a:rPr sz="1600" dirty="0">
                <a:solidFill>
                  <a:srgbClr val="FFFFFF"/>
                </a:solidFill>
                <a:latin typeface="Verdana"/>
                <a:cs typeface="Verdana"/>
              </a:rPr>
              <a:t>viewed</a:t>
            </a:r>
            <a:r>
              <a:rPr sz="1600" spc="-85" dirty="0">
                <a:solidFill>
                  <a:srgbClr val="FFFFFF"/>
                </a:solidFill>
                <a:latin typeface="Verdana"/>
                <a:cs typeface="Verdana"/>
              </a:rPr>
              <a:t> </a:t>
            </a:r>
            <a:r>
              <a:rPr sz="1600" spc="-80" dirty="0">
                <a:solidFill>
                  <a:srgbClr val="FFFFFF"/>
                </a:solidFill>
                <a:latin typeface="Verdana"/>
                <a:cs typeface="Verdana"/>
              </a:rPr>
              <a:t>in </a:t>
            </a:r>
            <a:r>
              <a:rPr sz="1600" spc="125" dirty="0">
                <a:solidFill>
                  <a:srgbClr val="FFFFFF"/>
                </a:solidFill>
                <a:latin typeface="Verdana"/>
                <a:cs typeface="Verdana"/>
              </a:rPr>
              <a:t>a</a:t>
            </a:r>
            <a:r>
              <a:rPr sz="1600" spc="-80" dirty="0">
                <a:solidFill>
                  <a:srgbClr val="FFFFFF"/>
                </a:solidFill>
                <a:latin typeface="Verdana"/>
                <a:cs typeface="Verdana"/>
              </a:rPr>
              <a:t> </a:t>
            </a:r>
            <a:r>
              <a:rPr sz="1600" dirty="0">
                <a:solidFill>
                  <a:srgbClr val="FFFFFF"/>
                </a:solidFill>
                <a:latin typeface="Verdana"/>
                <a:cs typeface="Verdana"/>
              </a:rPr>
              <a:t>device</a:t>
            </a:r>
            <a:r>
              <a:rPr sz="1600" spc="-75" dirty="0">
                <a:solidFill>
                  <a:srgbClr val="FFFFFF"/>
                </a:solidFill>
                <a:latin typeface="Verdana"/>
                <a:cs typeface="Verdana"/>
              </a:rPr>
              <a:t> </a:t>
            </a:r>
            <a:r>
              <a:rPr sz="1600" spc="-25" dirty="0">
                <a:solidFill>
                  <a:srgbClr val="FFFFFF"/>
                </a:solidFill>
                <a:latin typeface="Verdana"/>
                <a:cs typeface="Verdana"/>
              </a:rPr>
              <a:t>of </a:t>
            </a:r>
            <a:r>
              <a:rPr sz="1600" spc="-10" dirty="0">
                <a:solidFill>
                  <a:srgbClr val="FFFFFF"/>
                </a:solidFill>
                <a:latin typeface="Verdana"/>
                <a:cs typeface="Verdana"/>
              </a:rPr>
              <a:t>any</a:t>
            </a:r>
            <a:r>
              <a:rPr sz="1600" spc="-110" dirty="0">
                <a:solidFill>
                  <a:srgbClr val="FFFFFF"/>
                </a:solidFill>
                <a:latin typeface="Verdana"/>
                <a:cs typeface="Verdana"/>
              </a:rPr>
              <a:t> </a:t>
            </a:r>
            <a:r>
              <a:rPr sz="1600" spc="-114" dirty="0">
                <a:solidFill>
                  <a:srgbClr val="FFFFFF"/>
                </a:solidFill>
                <a:latin typeface="Verdana"/>
                <a:cs typeface="Verdana"/>
              </a:rPr>
              <a:t>size,</a:t>
            </a:r>
            <a:r>
              <a:rPr sz="1600" spc="-100" dirty="0">
                <a:solidFill>
                  <a:srgbClr val="FFFFFF"/>
                </a:solidFill>
                <a:latin typeface="Verdana"/>
                <a:cs typeface="Verdana"/>
              </a:rPr>
              <a:t> </a:t>
            </a:r>
            <a:r>
              <a:rPr sz="1600" spc="-30" dirty="0">
                <a:solidFill>
                  <a:srgbClr val="FFFFFF"/>
                </a:solidFill>
                <a:latin typeface="Verdana"/>
                <a:cs typeface="Verdana"/>
              </a:rPr>
              <a:t>such</a:t>
            </a:r>
            <a:r>
              <a:rPr sz="1600" spc="-85" dirty="0">
                <a:solidFill>
                  <a:srgbClr val="FFFFFF"/>
                </a:solidFill>
                <a:latin typeface="Verdana"/>
                <a:cs typeface="Verdana"/>
              </a:rPr>
              <a:t> </a:t>
            </a:r>
            <a:r>
              <a:rPr sz="1600" spc="-50" dirty="0">
                <a:solidFill>
                  <a:srgbClr val="FFFFFF"/>
                </a:solidFill>
                <a:latin typeface="Verdana"/>
                <a:cs typeface="Verdana"/>
              </a:rPr>
              <a:t>as</a:t>
            </a:r>
            <a:r>
              <a:rPr sz="1600" spc="-105" dirty="0">
                <a:solidFill>
                  <a:srgbClr val="FFFFFF"/>
                </a:solidFill>
                <a:latin typeface="Verdana"/>
                <a:cs typeface="Verdana"/>
              </a:rPr>
              <a:t> </a:t>
            </a:r>
            <a:r>
              <a:rPr sz="1600" spc="-40" dirty="0">
                <a:solidFill>
                  <a:srgbClr val="FFFFFF"/>
                </a:solidFill>
                <a:latin typeface="Verdana"/>
                <a:cs typeface="Verdana"/>
              </a:rPr>
              <a:t>desktop,</a:t>
            </a:r>
            <a:r>
              <a:rPr sz="1600" spc="-120" dirty="0">
                <a:solidFill>
                  <a:srgbClr val="FFFFFF"/>
                </a:solidFill>
                <a:latin typeface="Verdana"/>
                <a:cs typeface="Verdana"/>
              </a:rPr>
              <a:t> </a:t>
            </a:r>
            <a:r>
              <a:rPr sz="1600" dirty="0">
                <a:solidFill>
                  <a:srgbClr val="FFFFFF"/>
                </a:solidFill>
                <a:latin typeface="Verdana"/>
                <a:cs typeface="Verdana"/>
              </a:rPr>
              <a:t>laptop,</a:t>
            </a:r>
            <a:r>
              <a:rPr sz="1600" spc="-120" dirty="0">
                <a:solidFill>
                  <a:srgbClr val="FFFFFF"/>
                </a:solidFill>
                <a:latin typeface="Verdana"/>
                <a:cs typeface="Verdana"/>
              </a:rPr>
              <a:t> </a:t>
            </a:r>
            <a:r>
              <a:rPr sz="1600" spc="-30" dirty="0">
                <a:solidFill>
                  <a:srgbClr val="FFFFFF"/>
                </a:solidFill>
                <a:latin typeface="Verdana"/>
                <a:cs typeface="Verdana"/>
              </a:rPr>
              <a:t>tablet,</a:t>
            </a:r>
            <a:r>
              <a:rPr sz="1600" spc="-120" dirty="0">
                <a:solidFill>
                  <a:srgbClr val="FFFFFF"/>
                </a:solidFill>
                <a:latin typeface="Verdana"/>
                <a:cs typeface="Verdana"/>
              </a:rPr>
              <a:t> </a:t>
            </a:r>
            <a:r>
              <a:rPr sz="1600" spc="-75" dirty="0">
                <a:solidFill>
                  <a:srgbClr val="FFFFFF"/>
                </a:solidFill>
                <a:latin typeface="Verdana"/>
                <a:cs typeface="Verdana"/>
              </a:rPr>
              <a:t>or</a:t>
            </a:r>
            <a:r>
              <a:rPr sz="1600" spc="-90" dirty="0">
                <a:solidFill>
                  <a:srgbClr val="FFFFFF"/>
                </a:solidFill>
                <a:latin typeface="Verdana"/>
                <a:cs typeface="Verdana"/>
              </a:rPr>
              <a:t> </a:t>
            </a:r>
            <a:r>
              <a:rPr sz="1600" spc="-10" dirty="0">
                <a:solidFill>
                  <a:srgbClr val="FFFFFF"/>
                </a:solidFill>
                <a:latin typeface="Verdana"/>
                <a:cs typeface="Verdana"/>
              </a:rPr>
              <a:t>smartphone.</a:t>
            </a:r>
            <a:endParaRPr sz="1600">
              <a:latin typeface="Verdana"/>
              <a:cs typeface="Verdana"/>
            </a:endParaRPr>
          </a:p>
          <a:p>
            <a:pPr marL="285115" marR="200025" indent="-273050">
              <a:lnSpc>
                <a:spcPct val="100000"/>
              </a:lnSpc>
              <a:buClr>
                <a:srgbClr val="DDDFEB"/>
              </a:buClr>
              <a:buFont typeface="Wingdings"/>
              <a:buChar char=""/>
              <a:tabLst>
                <a:tab pos="285115" algn="l"/>
              </a:tabLst>
            </a:pPr>
            <a:r>
              <a:rPr sz="1600" spc="-75" dirty="0">
                <a:solidFill>
                  <a:srgbClr val="FFFFFF"/>
                </a:solidFill>
                <a:latin typeface="Verdana"/>
                <a:cs typeface="Verdana"/>
              </a:rPr>
              <a:t>Progressive</a:t>
            </a:r>
            <a:r>
              <a:rPr sz="1600" spc="-95" dirty="0">
                <a:solidFill>
                  <a:srgbClr val="FFFFFF"/>
                </a:solidFill>
                <a:latin typeface="Verdana"/>
                <a:cs typeface="Verdana"/>
              </a:rPr>
              <a:t> </a:t>
            </a:r>
            <a:r>
              <a:rPr sz="1600" dirty="0">
                <a:solidFill>
                  <a:srgbClr val="FFFFFF"/>
                </a:solidFill>
                <a:latin typeface="Verdana"/>
                <a:cs typeface="Verdana"/>
              </a:rPr>
              <a:t>Enhancement</a:t>
            </a:r>
            <a:r>
              <a:rPr sz="1600" spc="-130" dirty="0">
                <a:solidFill>
                  <a:srgbClr val="FFFFFF"/>
                </a:solidFill>
                <a:latin typeface="Verdana"/>
                <a:cs typeface="Verdana"/>
              </a:rPr>
              <a:t> </a:t>
            </a:r>
            <a:r>
              <a:rPr sz="1600" spc="-120" dirty="0">
                <a:solidFill>
                  <a:srgbClr val="FFFFFF"/>
                </a:solidFill>
                <a:latin typeface="Verdana"/>
                <a:cs typeface="Verdana"/>
              </a:rPr>
              <a:t>(PE)</a:t>
            </a:r>
            <a:r>
              <a:rPr sz="1600" spc="-105" dirty="0">
                <a:solidFill>
                  <a:srgbClr val="FFFFFF"/>
                </a:solidFill>
                <a:latin typeface="Verdana"/>
                <a:cs typeface="Verdana"/>
              </a:rPr>
              <a:t> </a:t>
            </a:r>
            <a:r>
              <a:rPr sz="1600" spc="-180" dirty="0">
                <a:solidFill>
                  <a:srgbClr val="FFFFFF"/>
                </a:solidFill>
                <a:latin typeface="Verdana"/>
                <a:cs typeface="Verdana"/>
              </a:rPr>
              <a:t>is</a:t>
            </a:r>
            <a:r>
              <a:rPr sz="1600" spc="-90" dirty="0">
                <a:solidFill>
                  <a:srgbClr val="FFFFFF"/>
                </a:solidFill>
                <a:latin typeface="Verdana"/>
                <a:cs typeface="Verdana"/>
              </a:rPr>
              <a:t> </a:t>
            </a:r>
            <a:r>
              <a:rPr sz="1600" spc="-25" dirty="0">
                <a:solidFill>
                  <a:srgbClr val="FFFFFF"/>
                </a:solidFill>
                <a:latin typeface="Verdana"/>
                <a:cs typeface="Verdana"/>
              </a:rPr>
              <a:t>the</a:t>
            </a:r>
            <a:r>
              <a:rPr sz="1600" spc="-120" dirty="0">
                <a:solidFill>
                  <a:srgbClr val="FFFFFF"/>
                </a:solidFill>
                <a:latin typeface="Verdana"/>
                <a:cs typeface="Verdana"/>
              </a:rPr>
              <a:t> </a:t>
            </a:r>
            <a:r>
              <a:rPr sz="1600" spc="-25" dirty="0">
                <a:solidFill>
                  <a:srgbClr val="FFFFFF"/>
                </a:solidFill>
                <a:latin typeface="Verdana"/>
                <a:cs typeface="Verdana"/>
              </a:rPr>
              <a:t>principle</a:t>
            </a:r>
            <a:r>
              <a:rPr sz="1600" spc="-90" dirty="0">
                <a:solidFill>
                  <a:srgbClr val="FFFFFF"/>
                </a:solidFill>
                <a:latin typeface="Verdana"/>
                <a:cs typeface="Verdana"/>
              </a:rPr>
              <a:t> </a:t>
            </a:r>
            <a:r>
              <a:rPr sz="1600" dirty="0">
                <a:solidFill>
                  <a:srgbClr val="FFFFFF"/>
                </a:solidFill>
                <a:latin typeface="Verdana"/>
                <a:cs typeface="Verdana"/>
              </a:rPr>
              <a:t>of</a:t>
            </a:r>
            <a:r>
              <a:rPr sz="1600" spc="-105" dirty="0">
                <a:solidFill>
                  <a:srgbClr val="FFFFFF"/>
                </a:solidFill>
                <a:latin typeface="Verdana"/>
                <a:cs typeface="Verdana"/>
              </a:rPr>
              <a:t> </a:t>
            </a:r>
            <a:r>
              <a:rPr sz="1600" spc="-75" dirty="0">
                <a:solidFill>
                  <a:srgbClr val="FFFFFF"/>
                </a:solidFill>
                <a:latin typeface="Verdana"/>
                <a:cs typeface="Verdana"/>
              </a:rPr>
              <a:t>starting</a:t>
            </a:r>
            <a:r>
              <a:rPr sz="1600" spc="-95" dirty="0">
                <a:solidFill>
                  <a:srgbClr val="FFFFFF"/>
                </a:solidFill>
                <a:latin typeface="Verdana"/>
                <a:cs typeface="Verdana"/>
              </a:rPr>
              <a:t> </a:t>
            </a:r>
            <a:r>
              <a:rPr sz="1600" spc="-65" dirty="0">
                <a:solidFill>
                  <a:srgbClr val="FFFFFF"/>
                </a:solidFill>
                <a:latin typeface="Verdana"/>
                <a:cs typeface="Verdana"/>
              </a:rPr>
              <a:t>with</a:t>
            </a:r>
            <a:r>
              <a:rPr sz="1600" spc="-105" dirty="0">
                <a:solidFill>
                  <a:srgbClr val="FFFFFF"/>
                </a:solidFill>
                <a:latin typeface="Verdana"/>
                <a:cs typeface="Verdana"/>
              </a:rPr>
              <a:t> </a:t>
            </a:r>
            <a:r>
              <a:rPr sz="1600" spc="125" dirty="0">
                <a:solidFill>
                  <a:srgbClr val="FFFFFF"/>
                </a:solidFill>
                <a:latin typeface="Verdana"/>
                <a:cs typeface="Verdana"/>
              </a:rPr>
              <a:t>a</a:t>
            </a:r>
            <a:r>
              <a:rPr sz="1600" spc="-105" dirty="0">
                <a:solidFill>
                  <a:srgbClr val="FFFFFF"/>
                </a:solidFill>
                <a:latin typeface="Verdana"/>
                <a:cs typeface="Verdana"/>
              </a:rPr>
              <a:t> </a:t>
            </a:r>
            <a:r>
              <a:rPr sz="1600" spc="-10" dirty="0">
                <a:solidFill>
                  <a:srgbClr val="FFFFFF"/>
                </a:solidFill>
                <a:latin typeface="Verdana"/>
                <a:cs typeface="Verdana"/>
              </a:rPr>
              <a:t>strong foundation</a:t>
            </a:r>
            <a:r>
              <a:rPr sz="1600" spc="-100" dirty="0">
                <a:solidFill>
                  <a:srgbClr val="FFFFFF"/>
                </a:solidFill>
                <a:latin typeface="Verdana"/>
                <a:cs typeface="Verdana"/>
              </a:rPr>
              <a:t> </a:t>
            </a:r>
            <a:r>
              <a:rPr sz="1600" spc="55" dirty="0">
                <a:solidFill>
                  <a:srgbClr val="FFFFFF"/>
                </a:solidFill>
                <a:latin typeface="Verdana"/>
                <a:cs typeface="Verdana"/>
              </a:rPr>
              <a:t>and</a:t>
            </a:r>
            <a:r>
              <a:rPr sz="1600" spc="-100" dirty="0">
                <a:solidFill>
                  <a:srgbClr val="FFFFFF"/>
                </a:solidFill>
                <a:latin typeface="Verdana"/>
                <a:cs typeface="Verdana"/>
              </a:rPr>
              <a:t> </a:t>
            </a:r>
            <a:r>
              <a:rPr sz="1600" spc="-25" dirty="0">
                <a:solidFill>
                  <a:srgbClr val="FFFFFF"/>
                </a:solidFill>
                <a:latin typeface="Verdana"/>
                <a:cs typeface="Verdana"/>
              </a:rPr>
              <a:t>then</a:t>
            </a:r>
            <a:r>
              <a:rPr sz="1600" spc="-105" dirty="0">
                <a:solidFill>
                  <a:srgbClr val="FFFFFF"/>
                </a:solidFill>
                <a:latin typeface="Verdana"/>
                <a:cs typeface="Verdana"/>
              </a:rPr>
              <a:t> </a:t>
            </a:r>
            <a:r>
              <a:rPr sz="1600" dirty="0">
                <a:solidFill>
                  <a:srgbClr val="FFFFFF"/>
                </a:solidFill>
                <a:latin typeface="Verdana"/>
                <a:cs typeface="Verdana"/>
              </a:rPr>
              <a:t>adding</a:t>
            </a:r>
            <a:r>
              <a:rPr sz="1600" spc="-95" dirty="0">
                <a:solidFill>
                  <a:srgbClr val="FFFFFF"/>
                </a:solidFill>
                <a:latin typeface="Verdana"/>
                <a:cs typeface="Verdana"/>
              </a:rPr>
              <a:t> </a:t>
            </a:r>
            <a:r>
              <a:rPr sz="1600" dirty="0">
                <a:solidFill>
                  <a:srgbClr val="FFFFFF"/>
                </a:solidFill>
                <a:latin typeface="Verdana"/>
                <a:cs typeface="Verdana"/>
              </a:rPr>
              <a:t>enhancements</a:t>
            </a:r>
            <a:r>
              <a:rPr sz="1600" spc="-110" dirty="0">
                <a:solidFill>
                  <a:srgbClr val="FFFFFF"/>
                </a:solidFill>
                <a:latin typeface="Verdana"/>
                <a:cs typeface="Verdana"/>
              </a:rPr>
              <a:t> </a:t>
            </a:r>
            <a:r>
              <a:rPr sz="1600" spc="-10" dirty="0">
                <a:solidFill>
                  <a:srgbClr val="FFFFFF"/>
                </a:solidFill>
                <a:latin typeface="Verdana"/>
                <a:cs typeface="Verdana"/>
              </a:rPr>
              <a:t>to</a:t>
            </a:r>
            <a:r>
              <a:rPr sz="1600" spc="-95" dirty="0">
                <a:solidFill>
                  <a:srgbClr val="FFFFFF"/>
                </a:solidFill>
                <a:latin typeface="Verdana"/>
                <a:cs typeface="Verdana"/>
              </a:rPr>
              <a:t> </a:t>
            </a:r>
            <a:r>
              <a:rPr sz="1600" spc="-110" dirty="0">
                <a:solidFill>
                  <a:srgbClr val="FFFFFF"/>
                </a:solidFill>
                <a:latin typeface="Verdana"/>
                <a:cs typeface="Verdana"/>
              </a:rPr>
              <a:t>it</a:t>
            </a:r>
            <a:r>
              <a:rPr sz="1600" spc="-90" dirty="0">
                <a:solidFill>
                  <a:srgbClr val="FFFFFF"/>
                </a:solidFill>
                <a:latin typeface="Verdana"/>
                <a:cs typeface="Verdana"/>
              </a:rPr>
              <a:t> if </a:t>
            </a:r>
            <a:r>
              <a:rPr sz="1600" spc="-20" dirty="0">
                <a:solidFill>
                  <a:srgbClr val="FFFFFF"/>
                </a:solidFill>
                <a:latin typeface="Verdana"/>
                <a:cs typeface="Verdana"/>
              </a:rPr>
              <a:t>you</a:t>
            </a:r>
            <a:r>
              <a:rPr sz="1600" spc="-80" dirty="0">
                <a:solidFill>
                  <a:srgbClr val="FFFFFF"/>
                </a:solidFill>
                <a:latin typeface="Verdana"/>
                <a:cs typeface="Verdana"/>
              </a:rPr>
              <a:t> </a:t>
            </a:r>
            <a:r>
              <a:rPr sz="1600" spc="-25" dirty="0">
                <a:solidFill>
                  <a:srgbClr val="FFFFFF"/>
                </a:solidFill>
                <a:latin typeface="Verdana"/>
                <a:cs typeface="Verdana"/>
              </a:rPr>
              <a:t>know</a:t>
            </a:r>
            <a:r>
              <a:rPr sz="1600" spc="-114" dirty="0">
                <a:solidFill>
                  <a:srgbClr val="FFFFFF"/>
                </a:solidFill>
                <a:latin typeface="Verdana"/>
                <a:cs typeface="Verdana"/>
              </a:rPr>
              <a:t> </a:t>
            </a:r>
            <a:r>
              <a:rPr sz="1600" spc="-10" dirty="0">
                <a:solidFill>
                  <a:srgbClr val="FFFFFF"/>
                </a:solidFill>
                <a:latin typeface="Verdana"/>
                <a:cs typeface="Verdana"/>
              </a:rPr>
              <a:t>certain</a:t>
            </a:r>
            <a:r>
              <a:rPr sz="1600" spc="-85" dirty="0">
                <a:solidFill>
                  <a:srgbClr val="FFFFFF"/>
                </a:solidFill>
                <a:latin typeface="Verdana"/>
                <a:cs typeface="Verdana"/>
              </a:rPr>
              <a:t> </a:t>
            </a:r>
            <a:r>
              <a:rPr sz="1600" spc="-65" dirty="0">
                <a:solidFill>
                  <a:srgbClr val="FFFFFF"/>
                </a:solidFill>
                <a:latin typeface="Verdana"/>
                <a:cs typeface="Verdana"/>
              </a:rPr>
              <a:t>visiting </a:t>
            </a:r>
            <a:r>
              <a:rPr sz="1600" spc="-125" dirty="0">
                <a:solidFill>
                  <a:srgbClr val="FFFFFF"/>
                </a:solidFill>
                <a:latin typeface="Verdana"/>
                <a:cs typeface="Verdana"/>
              </a:rPr>
              <a:t>user-</a:t>
            </a:r>
            <a:r>
              <a:rPr sz="1600" spc="-20" dirty="0">
                <a:solidFill>
                  <a:srgbClr val="FFFFFF"/>
                </a:solidFill>
                <a:latin typeface="Verdana"/>
                <a:cs typeface="Verdana"/>
              </a:rPr>
              <a:t>agents</a:t>
            </a:r>
            <a:r>
              <a:rPr sz="1600" spc="-90" dirty="0">
                <a:solidFill>
                  <a:srgbClr val="FFFFFF"/>
                </a:solidFill>
                <a:latin typeface="Verdana"/>
                <a:cs typeface="Verdana"/>
              </a:rPr>
              <a:t> </a:t>
            </a:r>
            <a:r>
              <a:rPr sz="1600" spc="90" dirty="0">
                <a:solidFill>
                  <a:srgbClr val="FFFFFF"/>
                </a:solidFill>
                <a:latin typeface="Verdana"/>
                <a:cs typeface="Verdana"/>
              </a:rPr>
              <a:t>can</a:t>
            </a:r>
            <a:r>
              <a:rPr sz="1600" spc="-75" dirty="0">
                <a:solidFill>
                  <a:srgbClr val="FFFFFF"/>
                </a:solidFill>
                <a:latin typeface="Verdana"/>
                <a:cs typeface="Verdana"/>
              </a:rPr>
              <a:t> </a:t>
            </a:r>
            <a:r>
              <a:rPr sz="1600" dirty="0">
                <a:solidFill>
                  <a:srgbClr val="FFFFFF"/>
                </a:solidFill>
                <a:latin typeface="Verdana"/>
                <a:cs typeface="Verdana"/>
              </a:rPr>
              <a:t>handle</a:t>
            </a:r>
            <a:r>
              <a:rPr sz="1600" spc="-85" dirty="0">
                <a:solidFill>
                  <a:srgbClr val="FFFFFF"/>
                </a:solidFill>
                <a:latin typeface="Verdana"/>
                <a:cs typeface="Verdana"/>
              </a:rPr>
              <a:t> </a:t>
            </a:r>
            <a:r>
              <a:rPr sz="1600" spc="-25" dirty="0">
                <a:solidFill>
                  <a:srgbClr val="FFFFFF"/>
                </a:solidFill>
                <a:latin typeface="Verdana"/>
                <a:cs typeface="Verdana"/>
              </a:rPr>
              <a:t>the</a:t>
            </a:r>
            <a:r>
              <a:rPr sz="1600" spc="-85" dirty="0">
                <a:solidFill>
                  <a:srgbClr val="FFFFFF"/>
                </a:solidFill>
                <a:latin typeface="Verdana"/>
                <a:cs typeface="Verdana"/>
              </a:rPr>
              <a:t> </a:t>
            </a:r>
            <a:r>
              <a:rPr sz="1600" spc="-25" dirty="0">
                <a:solidFill>
                  <a:srgbClr val="FFFFFF"/>
                </a:solidFill>
                <a:latin typeface="Verdana"/>
                <a:cs typeface="Verdana"/>
              </a:rPr>
              <a:t>improved</a:t>
            </a:r>
            <a:r>
              <a:rPr sz="1600" spc="-65" dirty="0">
                <a:solidFill>
                  <a:srgbClr val="FFFFFF"/>
                </a:solidFill>
                <a:latin typeface="Verdana"/>
                <a:cs typeface="Verdana"/>
              </a:rPr>
              <a:t> </a:t>
            </a:r>
            <a:r>
              <a:rPr sz="1600" spc="-10" dirty="0">
                <a:solidFill>
                  <a:srgbClr val="FFFFFF"/>
                </a:solidFill>
                <a:latin typeface="Verdana"/>
                <a:cs typeface="Verdana"/>
              </a:rPr>
              <a:t>experience.</a:t>
            </a:r>
            <a:endParaRPr sz="1600">
              <a:latin typeface="Verdana"/>
              <a:cs typeface="Verdana"/>
            </a:endParaRPr>
          </a:p>
          <a:p>
            <a:pPr marL="285115" marR="396240" indent="-273050">
              <a:lnSpc>
                <a:spcPct val="100000"/>
              </a:lnSpc>
              <a:spcBef>
                <a:spcPts val="5"/>
              </a:spcBef>
              <a:buClr>
                <a:srgbClr val="DDDFEB"/>
              </a:buClr>
              <a:buFont typeface="Wingdings"/>
              <a:buChar char=""/>
              <a:tabLst>
                <a:tab pos="285115" algn="l"/>
              </a:tabLst>
            </a:pPr>
            <a:r>
              <a:rPr sz="1600" spc="-95" dirty="0">
                <a:solidFill>
                  <a:srgbClr val="FFFFFF"/>
                </a:solidFill>
                <a:latin typeface="Verdana"/>
                <a:cs typeface="Verdana"/>
              </a:rPr>
              <a:t>The</a:t>
            </a:r>
            <a:r>
              <a:rPr sz="1600" spc="-90" dirty="0">
                <a:solidFill>
                  <a:srgbClr val="FFFFFF"/>
                </a:solidFill>
                <a:latin typeface="Verdana"/>
                <a:cs typeface="Verdana"/>
              </a:rPr>
              <a:t> </a:t>
            </a:r>
            <a:r>
              <a:rPr sz="1600" spc="70" dirty="0">
                <a:solidFill>
                  <a:srgbClr val="FFFFFF"/>
                </a:solidFill>
                <a:latin typeface="Verdana"/>
                <a:cs typeface="Verdana"/>
              </a:rPr>
              <a:t>concept</a:t>
            </a:r>
            <a:r>
              <a:rPr sz="1600" spc="-110" dirty="0">
                <a:solidFill>
                  <a:srgbClr val="FFFFFF"/>
                </a:solidFill>
                <a:latin typeface="Verdana"/>
                <a:cs typeface="Verdana"/>
              </a:rPr>
              <a:t> </a:t>
            </a:r>
            <a:r>
              <a:rPr sz="1600" dirty="0">
                <a:solidFill>
                  <a:srgbClr val="FFFFFF"/>
                </a:solidFill>
                <a:latin typeface="Verdana"/>
                <a:cs typeface="Verdana"/>
              </a:rPr>
              <a:t>of</a:t>
            </a:r>
            <a:r>
              <a:rPr sz="1600" spc="-90" dirty="0">
                <a:solidFill>
                  <a:srgbClr val="FFFFFF"/>
                </a:solidFill>
                <a:latin typeface="Verdana"/>
                <a:cs typeface="Verdana"/>
              </a:rPr>
              <a:t> </a:t>
            </a:r>
            <a:r>
              <a:rPr sz="1600" spc="-75" dirty="0">
                <a:solidFill>
                  <a:srgbClr val="FFFFFF"/>
                </a:solidFill>
                <a:latin typeface="Verdana"/>
                <a:cs typeface="Verdana"/>
              </a:rPr>
              <a:t>Progressive </a:t>
            </a:r>
            <a:r>
              <a:rPr sz="1600" dirty="0">
                <a:solidFill>
                  <a:srgbClr val="FFFFFF"/>
                </a:solidFill>
                <a:latin typeface="Verdana"/>
                <a:cs typeface="Verdana"/>
              </a:rPr>
              <a:t>Enhancement</a:t>
            </a:r>
            <a:r>
              <a:rPr sz="1600" spc="-110" dirty="0">
                <a:solidFill>
                  <a:srgbClr val="FFFFFF"/>
                </a:solidFill>
                <a:latin typeface="Verdana"/>
                <a:cs typeface="Verdana"/>
              </a:rPr>
              <a:t> </a:t>
            </a:r>
            <a:r>
              <a:rPr sz="1600" spc="-180" dirty="0">
                <a:solidFill>
                  <a:srgbClr val="FFFFFF"/>
                </a:solidFill>
                <a:latin typeface="Verdana"/>
                <a:cs typeface="Verdana"/>
              </a:rPr>
              <a:t>is</a:t>
            </a:r>
            <a:r>
              <a:rPr sz="1600" spc="-80" dirty="0">
                <a:solidFill>
                  <a:srgbClr val="FFFFFF"/>
                </a:solidFill>
                <a:latin typeface="Verdana"/>
                <a:cs typeface="Verdana"/>
              </a:rPr>
              <a:t> </a:t>
            </a:r>
            <a:r>
              <a:rPr sz="1600" dirty="0">
                <a:solidFill>
                  <a:srgbClr val="FFFFFF"/>
                </a:solidFill>
                <a:latin typeface="Verdana"/>
                <a:cs typeface="Verdana"/>
              </a:rPr>
              <a:t>applied</a:t>
            </a:r>
            <a:r>
              <a:rPr sz="1600" spc="-95" dirty="0">
                <a:solidFill>
                  <a:srgbClr val="FFFFFF"/>
                </a:solidFill>
                <a:latin typeface="Verdana"/>
                <a:cs typeface="Verdana"/>
              </a:rPr>
              <a:t> </a:t>
            </a:r>
            <a:r>
              <a:rPr sz="1600" dirty="0">
                <a:solidFill>
                  <a:srgbClr val="FFFFFF"/>
                </a:solidFill>
                <a:latin typeface="Verdana"/>
                <a:cs typeface="Verdana"/>
              </a:rPr>
              <a:t>by</a:t>
            </a:r>
            <a:r>
              <a:rPr sz="1600" spc="-85" dirty="0">
                <a:solidFill>
                  <a:srgbClr val="FFFFFF"/>
                </a:solidFill>
                <a:latin typeface="Verdana"/>
                <a:cs typeface="Verdana"/>
              </a:rPr>
              <a:t> </a:t>
            </a:r>
            <a:r>
              <a:rPr sz="1600" spc="-30" dirty="0">
                <a:solidFill>
                  <a:srgbClr val="FFFFFF"/>
                </a:solidFill>
                <a:latin typeface="Verdana"/>
                <a:cs typeface="Verdana"/>
              </a:rPr>
              <a:t>breaking</a:t>
            </a:r>
            <a:r>
              <a:rPr sz="1600" spc="-95" dirty="0">
                <a:solidFill>
                  <a:srgbClr val="FFFFFF"/>
                </a:solidFill>
                <a:latin typeface="Verdana"/>
                <a:cs typeface="Verdana"/>
              </a:rPr>
              <a:t> </a:t>
            </a:r>
            <a:r>
              <a:rPr sz="1600" spc="-10" dirty="0">
                <a:solidFill>
                  <a:srgbClr val="FFFFFF"/>
                </a:solidFill>
                <a:latin typeface="Verdana"/>
                <a:cs typeface="Verdana"/>
              </a:rPr>
              <a:t>different </a:t>
            </a:r>
            <a:r>
              <a:rPr sz="1600" spc="-80" dirty="0">
                <a:solidFill>
                  <a:srgbClr val="FFFFFF"/>
                </a:solidFill>
                <a:latin typeface="Verdana"/>
                <a:cs typeface="Verdana"/>
              </a:rPr>
              <a:t>layers</a:t>
            </a:r>
            <a:r>
              <a:rPr sz="1600" spc="-90" dirty="0">
                <a:solidFill>
                  <a:srgbClr val="FFFFFF"/>
                </a:solidFill>
                <a:latin typeface="Verdana"/>
                <a:cs typeface="Verdana"/>
              </a:rPr>
              <a:t> </a:t>
            </a:r>
            <a:r>
              <a:rPr sz="1600" spc="-10" dirty="0">
                <a:solidFill>
                  <a:srgbClr val="FFFFFF"/>
                </a:solidFill>
                <a:latin typeface="Verdana"/>
                <a:cs typeface="Verdana"/>
              </a:rPr>
              <a:t>to</a:t>
            </a:r>
            <a:r>
              <a:rPr sz="1600" spc="-95" dirty="0">
                <a:solidFill>
                  <a:srgbClr val="FFFFFF"/>
                </a:solidFill>
                <a:latin typeface="Verdana"/>
                <a:cs typeface="Verdana"/>
              </a:rPr>
              <a:t> </a:t>
            </a:r>
            <a:r>
              <a:rPr sz="1600" spc="-40" dirty="0">
                <a:solidFill>
                  <a:srgbClr val="FFFFFF"/>
                </a:solidFill>
                <a:latin typeface="Verdana"/>
                <a:cs typeface="Verdana"/>
              </a:rPr>
              <a:t>improve</a:t>
            </a:r>
            <a:r>
              <a:rPr sz="1600" spc="-85" dirty="0">
                <a:solidFill>
                  <a:srgbClr val="FFFFFF"/>
                </a:solidFill>
                <a:latin typeface="Verdana"/>
                <a:cs typeface="Verdana"/>
              </a:rPr>
              <a:t> </a:t>
            </a:r>
            <a:r>
              <a:rPr sz="1600" spc="-25" dirty="0">
                <a:solidFill>
                  <a:srgbClr val="FFFFFF"/>
                </a:solidFill>
                <a:latin typeface="Verdana"/>
                <a:cs typeface="Verdana"/>
              </a:rPr>
              <a:t>the</a:t>
            </a:r>
            <a:r>
              <a:rPr sz="1600" spc="-105" dirty="0">
                <a:solidFill>
                  <a:srgbClr val="FFFFFF"/>
                </a:solidFill>
                <a:latin typeface="Verdana"/>
                <a:cs typeface="Verdana"/>
              </a:rPr>
              <a:t> </a:t>
            </a:r>
            <a:r>
              <a:rPr sz="1600" dirty="0">
                <a:solidFill>
                  <a:srgbClr val="FFFFFF"/>
                </a:solidFill>
                <a:latin typeface="Verdana"/>
                <a:cs typeface="Verdana"/>
              </a:rPr>
              <a:t>experience</a:t>
            </a:r>
            <a:r>
              <a:rPr sz="1600" spc="-110" dirty="0">
                <a:solidFill>
                  <a:srgbClr val="FFFFFF"/>
                </a:solidFill>
                <a:latin typeface="Verdana"/>
                <a:cs typeface="Verdana"/>
              </a:rPr>
              <a:t> </a:t>
            </a:r>
            <a:r>
              <a:rPr sz="1600" dirty="0">
                <a:solidFill>
                  <a:srgbClr val="FFFFFF"/>
                </a:solidFill>
                <a:latin typeface="Verdana"/>
                <a:cs typeface="Verdana"/>
              </a:rPr>
              <a:t>of</a:t>
            </a:r>
            <a:r>
              <a:rPr sz="1600" spc="-95" dirty="0">
                <a:solidFill>
                  <a:srgbClr val="FFFFFF"/>
                </a:solidFill>
                <a:latin typeface="Verdana"/>
                <a:cs typeface="Verdana"/>
              </a:rPr>
              <a:t> </a:t>
            </a:r>
            <a:r>
              <a:rPr sz="1600" spc="-30" dirty="0">
                <a:solidFill>
                  <a:srgbClr val="FFFFFF"/>
                </a:solidFill>
                <a:latin typeface="Verdana"/>
                <a:cs typeface="Verdana"/>
              </a:rPr>
              <a:t>interacting</a:t>
            </a:r>
            <a:r>
              <a:rPr sz="1600" spc="-105" dirty="0">
                <a:solidFill>
                  <a:srgbClr val="FFFFFF"/>
                </a:solidFill>
                <a:latin typeface="Verdana"/>
                <a:cs typeface="Verdana"/>
              </a:rPr>
              <a:t> </a:t>
            </a:r>
            <a:r>
              <a:rPr sz="1600" spc="-65" dirty="0">
                <a:solidFill>
                  <a:srgbClr val="FFFFFF"/>
                </a:solidFill>
                <a:latin typeface="Verdana"/>
                <a:cs typeface="Verdana"/>
              </a:rPr>
              <a:t>with</a:t>
            </a:r>
            <a:r>
              <a:rPr sz="1600" spc="-105" dirty="0">
                <a:solidFill>
                  <a:srgbClr val="FFFFFF"/>
                </a:solidFill>
                <a:latin typeface="Verdana"/>
                <a:cs typeface="Verdana"/>
              </a:rPr>
              <a:t> </a:t>
            </a:r>
            <a:r>
              <a:rPr sz="1600" spc="-25" dirty="0">
                <a:solidFill>
                  <a:srgbClr val="FFFFFF"/>
                </a:solidFill>
                <a:latin typeface="Verdana"/>
                <a:cs typeface="Verdana"/>
              </a:rPr>
              <a:t>the</a:t>
            </a:r>
            <a:r>
              <a:rPr sz="1600" spc="-110" dirty="0">
                <a:solidFill>
                  <a:srgbClr val="FFFFFF"/>
                </a:solidFill>
                <a:latin typeface="Verdana"/>
                <a:cs typeface="Verdana"/>
              </a:rPr>
              <a:t> </a:t>
            </a:r>
            <a:r>
              <a:rPr sz="1600" spc="-10" dirty="0">
                <a:solidFill>
                  <a:srgbClr val="FFFFFF"/>
                </a:solidFill>
                <a:latin typeface="Verdana"/>
                <a:cs typeface="Verdana"/>
              </a:rPr>
              <a:t>Website.</a:t>
            </a:r>
            <a:endParaRPr sz="1600">
              <a:latin typeface="Verdana"/>
              <a:cs typeface="Verdana"/>
            </a:endParaRPr>
          </a:p>
          <a:p>
            <a:pPr marL="285115" marR="421640" indent="-273050">
              <a:lnSpc>
                <a:spcPct val="100000"/>
              </a:lnSpc>
              <a:buClr>
                <a:srgbClr val="DDDFEB"/>
              </a:buClr>
              <a:buFont typeface="Wingdings"/>
              <a:buChar char=""/>
              <a:tabLst>
                <a:tab pos="285115" algn="l"/>
              </a:tabLst>
            </a:pPr>
            <a:r>
              <a:rPr sz="1600" spc="-95" dirty="0">
                <a:solidFill>
                  <a:srgbClr val="FFFFFF"/>
                </a:solidFill>
                <a:latin typeface="Verdana"/>
                <a:cs typeface="Verdana"/>
              </a:rPr>
              <a:t>The</a:t>
            </a:r>
            <a:r>
              <a:rPr sz="1600" spc="-100" dirty="0">
                <a:solidFill>
                  <a:srgbClr val="FFFFFF"/>
                </a:solidFill>
                <a:latin typeface="Verdana"/>
                <a:cs typeface="Verdana"/>
              </a:rPr>
              <a:t> </a:t>
            </a:r>
            <a:r>
              <a:rPr sz="1600" spc="70" dirty="0">
                <a:solidFill>
                  <a:srgbClr val="FFFFFF"/>
                </a:solidFill>
                <a:latin typeface="Verdana"/>
                <a:cs typeface="Verdana"/>
              </a:rPr>
              <a:t>concept</a:t>
            </a:r>
            <a:r>
              <a:rPr sz="1600" spc="-120" dirty="0">
                <a:solidFill>
                  <a:srgbClr val="FFFFFF"/>
                </a:solidFill>
                <a:latin typeface="Verdana"/>
                <a:cs typeface="Verdana"/>
              </a:rPr>
              <a:t> </a:t>
            </a:r>
            <a:r>
              <a:rPr sz="1600" dirty="0">
                <a:solidFill>
                  <a:srgbClr val="FFFFFF"/>
                </a:solidFill>
                <a:latin typeface="Verdana"/>
                <a:cs typeface="Verdana"/>
              </a:rPr>
              <a:t>of</a:t>
            </a:r>
            <a:r>
              <a:rPr sz="1600" spc="-100" dirty="0">
                <a:solidFill>
                  <a:srgbClr val="FFFFFF"/>
                </a:solidFill>
                <a:latin typeface="Verdana"/>
                <a:cs typeface="Verdana"/>
              </a:rPr>
              <a:t> </a:t>
            </a:r>
            <a:r>
              <a:rPr sz="1600" dirty="0">
                <a:solidFill>
                  <a:srgbClr val="FFFFFF"/>
                </a:solidFill>
                <a:latin typeface="Verdana"/>
                <a:cs typeface="Verdana"/>
              </a:rPr>
              <a:t>Graceful</a:t>
            </a:r>
            <a:r>
              <a:rPr sz="1600" spc="-85" dirty="0">
                <a:solidFill>
                  <a:srgbClr val="FFFFFF"/>
                </a:solidFill>
                <a:latin typeface="Verdana"/>
                <a:cs typeface="Verdana"/>
              </a:rPr>
              <a:t> </a:t>
            </a:r>
            <a:r>
              <a:rPr sz="1600" dirty="0">
                <a:solidFill>
                  <a:srgbClr val="FFFFFF"/>
                </a:solidFill>
                <a:latin typeface="Verdana"/>
                <a:cs typeface="Verdana"/>
              </a:rPr>
              <a:t>Degradation</a:t>
            </a:r>
            <a:r>
              <a:rPr sz="1600" spc="-110" dirty="0">
                <a:solidFill>
                  <a:srgbClr val="FFFFFF"/>
                </a:solidFill>
                <a:latin typeface="Verdana"/>
                <a:cs typeface="Verdana"/>
              </a:rPr>
              <a:t> </a:t>
            </a:r>
            <a:r>
              <a:rPr sz="1600" spc="55" dirty="0">
                <a:solidFill>
                  <a:srgbClr val="FFFFFF"/>
                </a:solidFill>
                <a:latin typeface="Verdana"/>
                <a:cs typeface="Verdana"/>
              </a:rPr>
              <a:t>and</a:t>
            </a:r>
            <a:r>
              <a:rPr sz="1600" spc="-105" dirty="0">
                <a:solidFill>
                  <a:srgbClr val="FFFFFF"/>
                </a:solidFill>
                <a:latin typeface="Verdana"/>
                <a:cs typeface="Verdana"/>
              </a:rPr>
              <a:t> </a:t>
            </a:r>
            <a:r>
              <a:rPr sz="1600" spc="-75" dirty="0">
                <a:solidFill>
                  <a:srgbClr val="FFFFFF"/>
                </a:solidFill>
                <a:latin typeface="Verdana"/>
                <a:cs typeface="Verdana"/>
              </a:rPr>
              <a:t>Progressive</a:t>
            </a:r>
            <a:r>
              <a:rPr sz="1600" spc="-85" dirty="0">
                <a:solidFill>
                  <a:srgbClr val="FFFFFF"/>
                </a:solidFill>
                <a:latin typeface="Verdana"/>
                <a:cs typeface="Verdana"/>
              </a:rPr>
              <a:t> </a:t>
            </a:r>
            <a:r>
              <a:rPr sz="1600" dirty="0">
                <a:solidFill>
                  <a:srgbClr val="FFFFFF"/>
                </a:solidFill>
                <a:latin typeface="Verdana"/>
                <a:cs typeface="Verdana"/>
              </a:rPr>
              <a:t>Enhancement</a:t>
            </a:r>
            <a:r>
              <a:rPr sz="1600" spc="-125" dirty="0">
                <a:solidFill>
                  <a:srgbClr val="FFFFFF"/>
                </a:solidFill>
                <a:latin typeface="Verdana"/>
                <a:cs typeface="Verdana"/>
              </a:rPr>
              <a:t> </a:t>
            </a:r>
            <a:r>
              <a:rPr sz="1600" spc="-25" dirty="0">
                <a:solidFill>
                  <a:srgbClr val="FFFFFF"/>
                </a:solidFill>
                <a:latin typeface="Verdana"/>
                <a:cs typeface="Verdana"/>
              </a:rPr>
              <a:t>are </a:t>
            </a:r>
            <a:r>
              <a:rPr sz="1600" dirty="0">
                <a:solidFill>
                  <a:srgbClr val="FFFFFF"/>
                </a:solidFill>
                <a:latin typeface="Verdana"/>
                <a:cs typeface="Verdana"/>
              </a:rPr>
              <a:t>applied</a:t>
            </a:r>
            <a:r>
              <a:rPr sz="1600" spc="-95" dirty="0">
                <a:solidFill>
                  <a:srgbClr val="FFFFFF"/>
                </a:solidFill>
                <a:latin typeface="Verdana"/>
                <a:cs typeface="Verdana"/>
              </a:rPr>
              <a:t> </a:t>
            </a:r>
            <a:r>
              <a:rPr sz="1600" spc="-85" dirty="0">
                <a:solidFill>
                  <a:srgbClr val="FFFFFF"/>
                </a:solidFill>
                <a:latin typeface="Verdana"/>
                <a:cs typeface="Verdana"/>
              </a:rPr>
              <a:t>in</a:t>
            </a:r>
            <a:r>
              <a:rPr sz="1600" spc="-80" dirty="0">
                <a:solidFill>
                  <a:srgbClr val="FFFFFF"/>
                </a:solidFill>
                <a:latin typeface="Verdana"/>
                <a:cs typeface="Verdana"/>
              </a:rPr>
              <a:t> </a:t>
            </a:r>
            <a:r>
              <a:rPr sz="1600" spc="-40" dirty="0">
                <a:solidFill>
                  <a:srgbClr val="FFFFFF"/>
                </a:solidFill>
                <a:latin typeface="Verdana"/>
                <a:cs typeface="Verdana"/>
              </a:rPr>
              <a:t>order</a:t>
            </a:r>
            <a:r>
              <a:rPr sz="1600" spc="-75" dirty="0">
                <a:solidFill>
                  <a:srgbClr val="FFFFFF"/>
                </a:solidFill>
                <a:latin typeface="Verdana"/>
                <a:cs typeface="Verdana"/>
              </a:rPr>
              <a:t> </a:t>
            </a:r>
            <a:r>
              <a:rPr sz="1600" spc="-10" dirty="0">
                <a:solidFill>
                  <a:srgbClr val="FFFFFF"/>
                </a:solidFill>
                <a:latin typeface="Verdana"/>
                <a:cs typeface="Verdana"/>
              </a:rPr>
              <a:t>to</a:t>
            </a:r>
            <a:r>
              <a:rPr sz="1600" spc="-90" dirty="0">
                <a:solidFill>
                  <a:srgbClr val="FFFFFF"/>
                </a:solidFill>
                <a:latin typeface="Verdana"/>
                <a:cs typeface="Verdana"/>
              </a:rPr>
              <a:t> </a:t>
            </a:r>
            <a:r>
              <a:rPr sz="1600" spc="-10" dirty="0">
                <a:solidFill>
                  <a:srgbClr val="FFFFFF"/>
                </a:solidFill>
                <a:latin typeface="Verdana"/>
                <a:cs typeface="Verdana"/>
              </a:rPr>
              <a:t>make</a:t>
            </a:r>
            <a:r>
              <a:rPr sz="1600" spc="-95" dirty="0">
                <a:solidFill>
                  <a:srgbClr val="FFFFFF"/>
                </a:solidFill>
                <a:latin typeface="Verdana"/>
                <a:cs typeface="Verdana"/>
              </a:rPr>
              <a:t> </a:t>
            </a:r>
            <a:r>
              <a:rPr sz="1600" spc="125" dirty="0">
                <a:solidFill>
                  <a:srgbClr val="FFFFFF"/>
                </a:solidFill>
                <a:latin typeface="Verdana"/>
                <a:cs typeface="Verdana"/>
              </a:rPr>
              <a:t>a</a:t>
            </a:r>
            <a:r>
              <a:rPr sz="1600" spc="-90" dirty="0">
                <a:solidFill>
                  <a:srgbClr val="FFFFFF"/>
                </a:solidFill>
                <a:latin typeface="Verdana"/>
                <a:cs typeface="Verdana"/>
              </a:rPr>
              <a:t> </a:t>
            </a:r>
            <a:r>
              <a:rPr sz="1600" spc="-35" dirty="0">
                <a:solidFill>
                  <a:srgbClr val="FFFFFF"/>
                </a:solidFill>
                <a:latin typeface="Verdana"/>
                <a:cs typeface="Verdana"/>
              </a:rPr>
              <a:t>Website</a:t>
            </a:r>
            <a:r>
              <a:rPr sz="1600" spc="-100" dirty="0">
                <a:solidFill>
                  <a:srgbClr val="FFFFFF"/>
                </a:solidFill>
                <a:latin typeface="Verdana"/>
                <a:cs typeface="Verdana"/>
              </a:rPr>
              <a:t> </a:t>
            </a:r>
            <a:r>
              <a:rPr sz="1600" dirty="0">
                <a:solidFill>
                  <a:srgbClr val="FFFFFF"/>
                </a:solidFill>
                <a:latin typeface="Verdana"/>
                <a:cs typeface="Verdana"/>
              </a:rPr>
              <a:t>available</a:t>
            </a:r>
            <a:r>
              <a:rPr sz="1600" spc="-90" dirty="0">
                <a:solidFill>
                  <a:srgbClr val="FFFFFF"/>
                </a:solidFill>
                <a:latin typeface="Verdana"/>
                <a:cs typeface="Verdana"/>
              </a:rPr>
              <a:t> </a:t>
            </a:r>
            <a:r>
              <a:rPr sz="1600" spc="-10" dirty="0">
                <a:solidFill>
                  <a:srgbClr val="FFFFFF"/>
                </a:solidFill>
                <a:latin typeface="Verdana"/>
                <a:cs typeface="Verdana"/>
              </a:rPr>
              <a:t>to</a:t>
            </a:r>
            <a:r>
              <a:rPr sz="1600" spc="-85" dirty="0">
                <a:solidFill>
                  <a:srgbClr val="FFFFFF"/>
                </a:solidFill>
                <a:latin typeface="Verdana"/>
                <a:cs typeface="Verdana"/>
              </a:rPr>
              <a:t> </a:t>
            </a:r>
            <a:r>
              <a:rPr sz="1600" spc="-10" dirty="0">
                <a:solidFill>
                  <a:srgbClr val="FFFFFF"/>
                </a:solidFill>
                <a:latin typeface="Verdana"/>
                <a:cs typeface="Verdana"/>
              </a:rPr>
              <a:t>any</a:t>
            </a:r>
            <a:r>
              <a:rPr sz="1600" spc="-95" dirty="0">
                <a:solidFill>
                  <a:srgbClr val="FFFFFF"/>
                </a:solidFill>
                <a:latin typeface="Verdana"/>
                <a:cs typeface="Verdana"/>
              </a:rPr>
              <a:t> </a:t>
            </a:r>
            <a:r>
              <a:rPr sz="1600" spc="-100" dirty="0">
                <a:solidFill>
                  <a:srgbClr val="FFFFFF"/>
                </a:solidFill>
                <a:latin typeface="Verdana"/>
                <a:cs typeface="Verdana"/>
              </a:rPr>
              <a:t>user</a:t>
            </a:r>
            <a:r>
              <a:rPr sz="1600" spc="-75" dirty="0">
                <a:solidFill>
                  <a:srgbClr val="FFFFFF"/>
                </a:solidFill>
                <a:latin typeface="Verdana"/>
                <a:cs typeface="Verdana"/>
              </a:rPr>
              <a:t> </a:t>
            </a:r>
            <a:r>
              <a:rPr sz="1600" spc="-10" dirty="0">
                <a:solidFill>
                  <a:srgbClr val="FFFFFF"/>
                </a:solidFill>
                <a:latin typeface="Verdana"/>
                <a:cs typeface="Verdana"/>
              </a:rPr>
              <a:t>agent.</a:t>
            </a:r>
            <a:endParaRPr sz="1600">
              <a:latin typeface="Verdana"/>
              <a:cs typeface="Verdana"/>
            </a:endParaRPr>
          </a:p>
          <a:p>
            <a:pPr marL="285115" marR="5080" indent="-273050">
              <a:lnSpc>
                <a:spcPct val="100000"/>
              </a:lnSpc>
              <a:buClr>
                <a:srgbClr val="DDDFEB"/>
              </a:buClr>
              <a:buFont typeface="Wingdings"/>
              <a:buChar char=""/>
              <a:tabLst>
                <a:tab pos="285115" algn="l"/>
              </a:tabLst>
            </a:pPr>
            <a:r>
              <a:rPr sz="1600" spc="-95" dirty="0">
                <a:solidFill>
                  <a:srgbClr val="FFFFFF"/>
                </a:solidFill>
                <a:latin typeface="Verdana"/>
                <a:cs typeface="Verdana"/>
              </a:rPr>
              <a:t>Using</a:t>
            </a:r>
            <a:r>
              <a:rPr sz="1600" spc="-80" dirty="0">
                <a:solidFill>
                  <a:srgbClr val="FFFFFF"/>
                </a:solidFill>
                <a:latin typeface="Verdana"/>
                <a:cs typeface="Verdana"/>
              </a:rPr>
              <a:t> </a:t>
            </a:r>
            <a:r>
              <a:rPr sz="1600" spc="-60" dirty="0">
                <a:solidFill>
                  <a:srgbClr val="FFFFFF"/>
                </a:solidFill>
                <a:latin typeface="Verdana"/>
                <a:cs typeface="Verdana"/>
              </a:rPr>
              <a:t>responsive</a:t>
            </a:r>
            <a:r>
              <a:rPr sz="1600" spc="-85" dirty="0">
                <a:solidFill>
                  <a:srgbClr val="FFFFFF"/>
                </a:solidFill>
                <a:latin typeface="Verdana"/>
                <a:cs typeface="Verdana"/>
              </a:rPr>
              <a:t> </a:t>
            </a:r>
            <a:r>
              <a:rPr sz="1600" spc="-30" dirty="0">
                <a:solidFill>
                  <a:srgbClr val="FFFFFF"/>
                </a:solidFill>
                <a:latin typeface="Verdana"/>
                <a:cs typeface="Verdana"/>
              </a:rPr>
              <a:t>design</a:t>
            </a:r>
            <a:r>
              <a:rPr sz="1600" spc="-90" dirty="0">
                <a:solidFill>
                  <a:srgbClr val="FFFFFF"/>
                </a:solidFill>
                <a:latin typeface="Verdana"/>
                <a:cs typeface="Verdana"/>
              </a:rPr>
              <a:t> will</a:t>
            </a:r>
            <a:r>
              <a:rPr sz="1600" spc="-75" dirty="0">
                <a:solidFill>
                  <a:srgbClr val="FFFFFF"/>
                </a:solidFill>
                <a:latin typeface="Verdana"/>
                <a:cs typeface="Verdana"/>
              </a:rPr>
              <a:t> </a:t>
            </a:r>
            <a:r>
              <a:rPr sz="1600" spc="-10" dirty="0">
                <a:solidFill>
                  <a:srgbClr val="FFFFFF"/>
                </a:solidFill>
                <a:latin typeface="Verdana"/>
                <a:cs typeface="Verdana"/>
              </a:rPr>
              <a:t>help</a:t>
            </a:r>
            <a:r>
              <a:rPr sz="1600" spc="-100" dirty="0">
                <a:solidFill>
                  <a:srgbClr val="FFFFFF"/>
                </a:solidFill>
                <a:latin typeface="Verdana"/>
                <a:cs typeface="Verdana"/>
              </a:rPr>
              <a:t> </a:t>
            </a:r>
            <a:r>
              <a:rPr sz="1600" dirty="0">
                <a:solidFill>
                  <a:srgbClr val="FFFFFF"/>
                </a:solidFill>
                <a:latin typeface="Verdana"/>
                <a:cs typeface="Verdana"/>
              </a:rPr>
              <a:t>create</a:t>
            </a:r>
            <a:r>
              <a:rPr sz="1600" spc="-105" dirty="0">
                <a:solidFill>
                  <a:srgbClr val="FFFFFF"/>
                </a:solidFill>
                <a:latin typeface="Verdana"/>
                <a:cs typeface="Verdana"/>
              </a:rPr>
              <a:t> </a:t>
            </a:r>
            <a:r>
              <a:rPr sz="1600" spc="125" dirty="0">
                <a:solidFill>
                  <a:srgbClr val="FFFFFF"/>
                </a:solidFill>
                <a:latin typeface="Verdana"/>
                <a:cs typeface="Verdana"/>
              </a:rPr>
              <a:t>a</a:t>
            </a:r>
            <a:r>
              <a:rPr sz="1600" spc="-95" dirty="0">
                <a:solidFill>
                  <a:srgbClr val="FFFFFF"/>
                </a:solidFill>
                <a:latin typeface="Verdana"/>
                <a:cs typeface="Verdana"/>
              </a:rPr>
              <a:t> </a:t>
            </a:r>
            <a:r>
              <a:rPr sz="1600" spc="-35" dirty="0">
                <a:solidFill>
                  <a:srgbClr val="FFFFFF"/>
                </a:solidFill>
                <a:latin typeface="Verdana"/>
                <a:cs typeface="Verdana"/>
              </a:rPr>
              <a:t>Website</a:t>
            </a:r>
            <a:r>
              <a:rPr sz="1600" spc="-100" dirty="0">
                <a:solidFill>
                  <a:srgbClr val="FFFFFF"/>
                </a:solidFill>
                <a:latin typeface="Verdana"/>
                <a:cs typeface="Verdana"/>
              </a:rPr>
              <a:t> </a:t>
            </a:r>
            <a:r>
              <a:rPr sz="1600" spc="-30" dirty="0">
                <a:solidFill>
                  <a:srgbClr val="FFFFFF"/>
                </a:solidFill>
                <a:latin typeface="Verdana"/>
                <a:cs typeface="Verdana"/>
              </a:rPr>
              <a:t>that</a:t>
            </a:r>
            <a:r>
              <a:rPr sz="1600" spc="-105" dirty="0">
                <a:solidFill>
                  <a:srgbClr val="FFFFFF"/>
                </a:solidFill>
                <a:latin typeface="Verdana"/>
                <a:cs typeface="Verdana"/>
              </a:rPr>
              <a:t> </a:t>
            </a:r>
            <a:r>
              <a:rPr sz="1600" spc="-95" dirty="0">
                <a:solidFill>
                  <a:srgbClr val="FFFFFF"/>
                </a:solidFill>
                <a:latin typeface="Verdana"/>
                <a:cs typeface="Verdana"/>
              </a:rPr>
              <a:t>will</a:t>
            </a:r>
            <a:r>
              <a:rPr sz="1600" spc="-85" dirty="0">
                <a:solidFill>
                  <a:srgbClr val="FFFFFF"/>
                </a:solidFill>
                <a:latin typeface="Verdana"/>
                <a:cs typeface="Verdana"/>
              </a:rPr>
              <a:t> </a:t>
            </a:r>
            <a:r>
              <a:rPr sz="1600" spc="-25" dirty="0">
                <a:solidFill>
                  <a:srgbClr val="FFFFFF"/>
                </a:solidFill>
                <a:latin typeface="Verdana"/>
                <a:cs typeface="Verdana"/>
              </a:rPr>
              <a:t>not</a:t>
            </a:r>
            <a:r>
              <a:rPr sz="1600" spc="-100" dirty="0">
                <a:solidFill>
                  <a:srgbClr val="FFFFFF"/>
                </a:solidFill>
                <a:latin typeface="Verdana"/>
                <a:cs typeface="Verdana"/>
              </a:rPr>
              <a:t> </a:t>
            </a:r>
            <a:r>
              <a:rPr sz="1600" spc="-55" dirty="0">
                <a:solidFill>
                  <a:srgbClr val="FFFFFF"/>
                </a:solidFill>
                <a:latin typeface="Verdana"/>
                <a:cs typeface="Verdana"/>
              </a:rPr>
              <a:t>only</a:t>
            </a:r>
            <a:r>
              <a:rPr sz="1600" spc="-75" dirty="0">
                <a:solidFill>
                  <a:srgbClr val="FFFFFF"/>
                </a:solidFill>
                <a:latin typeface="Verdana"/>
                <a:cs typeface="Verdana"/>
              </a:rPr>
              <a:t> </a:t>
            </a:r>
            <a:r>
              <a:rPr sz="1600" spc="-35" dirty="0">
                <a:solidFill>
                  <a:srgbClr val="FFFFFF"/>
                </a:solidFill>
                <a:latin typeface="Verdana"/>
                <a:cs typeface="Verdana"/>
              </a:rPr>
              <a:t>look</a:t>
            </a:r>
            <a:r>
              <a:rPr sz="1600" spc="-80" dirty="0">
                <a:solidFill>
                  <a:srgbClr val="FFFFFF"/>
                </a:solidFill>
                <a:latin typeface="Verdana"/>
                <a:cs typeface="Verdana"/>
              </a:rPr>
              <a:t> </a:t>
            </a:r>
            <a:r>
              <a:rPr sz="1600" spc="50" dirty="0">
                <a:solidFill>
                  <a:srgbClr val="FFFFFF"/>
                </a:solidFill>
                <a:latin typeface="Verdana"/>
                <a:cs typeface="Verdana"/>
              </a:rPr>
              <a:t>good </a:t>
            </a:r>
            <a:r>
              <a:rPr sz="1600" spc="55" dirty="0">
                <a:solidFill>
                  <a:srgbClr val="FFFFFF"/>
                </a:solidFill>
                <a:latin typeface="Verdana"/>
                <a:cs typeface="Verdana"/>
              </a:rPr>
              <a:t>and</a:t>
            </a:r>
            <a:r>
              <a:rPr sz="1600" spc="-114" dirty="0">
                <a:solidFill>
                  <a:srgbClr val="FFFFFF"/>
                </a:solidFill>
                <a:latin typeface="Verdana"/>
                <a:cs typeface="Verdana"/>
              </a:rPr>
              <a:t> </a:t>
            </a:r>
            <a:r>
              <a:rPr sz="1600" spc="-75" dirty="0">
                <a:solidFill>
                  <a:srgbClr val="FFFFFF"/>
                </a:solidFill>
                <a:latin typeface="Verdana"/>
                <a:cs typeface="Verdana"/>
              </a:rPr>
              <a:t>work</a:t>
            </a:r>
            <a:r>
              <a:rPr sz="1600" spc="-110" dirty="0">
                <a:solidFill>
                  <a:srgbClr val="FFFFFF"/>
                </a:solidFill>
                <a:latin typeface="Verdana"/>
                <a:cs typeface="Verdana"/>
              </a:rPr>
              <a:t> </a:t>
            </a:r>
            <a:r>
              <a:rPr sz="1600" spc="-40" dirty="0">
                <a:solidFill>
                  <a:srgbClr val="FFFFFF"/>
                </a:solidFill>
                <a:latin typeface="Verdana"/>
                <a:cs typeface="Verdana"/>
              </a:rPr>
              <a:t>efficiently</a:t>
            </a:r>
            <a:r>
              <a:rPr sz="1600" spc="-105" dirty="0">
                <a:solidFill>
                  <a:srgbClr val="FFFFFF"/>
                </a:solidFill>
                <a:latin typeface="Verdana"/>
                <a:cs typeface="Verdana"/>
              </a:rPr>
              <a:t> </a:t>
            </a:r>
            <a:r>
              <a:rPr sz="1600" dirty="0">
                <a:solidFill>
                  <a:srgbClr val="FFFFFF"/>
                </a:solidFill>
                <a:latin typeface="Verdana"/>
                <a:cs typeface="Verdana"/>
              </a:rPr>
              <a:t>on</a:t>
            </a:r>
            <a:r>
              <a:rPr sz="1600" spc="-105"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dirty="0">
                <a:solidFill>
                  <a:srgbClr val="FFFFFF"/>
                </a:solidFill>
                <a:latin typeface="Verdana"/>
                <a:cs typeface="Verdana"/>
              </a:rPr>
              <a:t>devices</a:t>
            </a:r>
            <a:r>
              <a:rPr sz="1600" spc="-95" dirty="0">
                <a:solidFill>
                  <a:srgbClr val="FFFFFF"/>
                </a:solidFill>
                <a:latin typeface="Verdana"/>
                <a:cs typeface="Verdana"/>
              </a:rPr>
              <a:t> </a:t>
            </a:r>
            <a:r>
              <a:rPr sz="1600" spc="-30" dirty="0">
                <a:solidFill>
                  <a:srgbClr val="FFFFFF"/>
                </a:solidFill>
                <a:latin typeface="Verdana"/>
                <a:cs typeface="Verdana"/>
              </a:rPr>
              <a:t>that</a:t>
            </a:r>
            <a:r>
              <a:rPr sz="1600" spc="-125" dirty="0">
                <a:solidFill>
                  <a:srgbClr val="FFFFFF"/>
                </a:solidFill>
                <a:latin typeface="Verdana"/>
                <a:cs typeface="Verdana"/>
              </a:rPr>
              <a:t> </a:t>
            </a:r>
            <a:r>
              <a:rPr sz="1600" dirty="0">
                <a:solidFill>
                  <a:srgbClr val="FFFFFF"/>
                </a:solidFill>
                <a:latin typeface="Verdana"/>
                <a:cs typeface="Verdana"/>
              </a:rPr>
              <a:t>are</a:t>
            </a:r>
            <a:r>
              <a:rPr sz="1600" spc="-105" dirty="0">
                <a:solidFill>
                  <a:srgbClr val="FFFFFF"/>
                </a:solidFill>
                <a:latin typeface="Verdana"/>
                <a:cs typeface="Verdana"/>
              </a:rPr>
              <a:t> </a:t>
            </a:r>
            <a:r>
              <a:rPr sz="1600" dirty="0">
                <a:solidFill>
                  <a:srgbClr val="FFFFFF"/>
                </a:solidFill>
                <a:latin typeface="Verdana"/>
                <a:cs typeface="Verdana"/>
              </a:rPr>
              <a:t>on</a:t>
            </a:r>
            <a:r>
              <a:rPr sz="1600" spc="-105"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60" dirty="0">
                <a:solidFill>
                  <a:srgbClr val="FFFFFF"/>
                </a:solidFill>
                <a:latin typeface="Verdana"/>
                <a:cs typeface="Verdana"/>
              </a:rPr>
              <a:t>market</a:t>
            </a:r>
            <a:r>
              <a:rPr sz="1600" spc="-114" dirty="0">
                <a:solidFill>
                  <a:srgbClr val="FFFFFF"/>
                </a:solidFill>
                <a:latin typeface="Verdana"/>
                <a:cs typeface="Verdana"/>
              </a:rPr>
              <a:t> </a:t>
            </a:r>
            <a:r>
              <a:rPr sz="1600" spc="-35" dirty="0">
                <a:solidFill>
                  <a:srgbClr val="FFFFFF"/>
                </a:solidFill>
                <a:latin typeface="Verdana"/>
                <a:cs typeface="Verdana"/>
              </a:rPr>
              <a:t>now,</a:t>
            </a:r>
            <a:r>
              <a:rPr sz="1600" spc="-110" dirty="0">
                <a:solidFill>
                  <a:srgbClr val="FFFFFF"/>
                </a:solidFill>
                <a:latin typeface="Verdana"/>
                <a:cs typeface="Verdana"/>
              </a:rPr>
              <a:t> </a:t>
            </a:r>
            <a:r>
              <a:rPr sz="1600" spc="-25" dirty="0">
                <a:solidFill>
                  <a:srgbClr val="FFFFFF"/>
                </a:solidFill>
                <a:latin typeface="Verdana"/>
                <a:cs typeface="Verdana"/>
              </a:rPr>
              <a:t>but</a:t>
            </a:r>
            <a:r>
              <a:rPr sz="1600" spc="-120" dirty="0">
                <a:solidFill>
                  <a:srgbClr val="FFFFFF"/>
                </a:solidFill>
                <a:latin typeface="Verdana"/>
                <a:cs typeface="Verdana"/>
              </a:rPr>
              <a:t> </a:t>
            </a:r>
            <a:r>
              <a:rPr sz="1600" dirty="0">
                <a:solidFill>
                  <a:srgbClr val="FFFFFF"/>
                </a:solidFill>
                <a:latin typeface="Verdana"/>
                <a:cs typeface="Verdana"/>
              </a:rPr>
              <a:t>are</a:t>
            </a:r>
            <a:r>
              <a:rPr sz="1600" spc="-110" dirty="0">
                <a:solidFill>
                  <a:srgbClr val="FFFFFF"/>
                </a:solidFill>
                <a:latin typeface="Verdana"/>
                <a:cs typeface="Verdana"/>
              </a:rPr>
              <a:t> </a:t>
            </a:r>
            <a:r>
              <a:rPr sz="1600" spc="-20" dirty="0">
                <a:solidFill>
                  <a:srgbClr val="FFFFFF"/>
                </a:solidFill>
                <a:latin typeface="Verdana"/>
                <a:cs typeface="Verdana"/>
              </a:rPr>
              <a:t>also </a:t>
            </a:r>
            <a:r>
              <a:rPr sz="1600" spc="-90" dirty="0">
                <a:solidFill>
                  <a:srgbClr val="FFFFFF"/>
                </a:solidFill>
                <a:latin typeface="Verdana"/>
                <a:cs typeface="Verdana"/>
              </a:rPr>
              <a:t>likely</a:t>
            </a:r>
            <a:r>
              <a:rPr sz="1600" spc="-95" dirty="0">
                <a:solidFill>
                  <a:srgbClr val="FFFFFF"/>
                </a:solidFill>
                <a:latin typeface="Verdana"/>
                <a:cs typeface="Verdana"/>
              </a:rPr>
              <a:t> </a:t>
            </a:r>
            <a:r>
              <a:rPr sz="1600" spc="-10" dirty="0">
                <a:solidFill>
                  <a:srgbClr val="FFFFFF"/>
                </a:solidFill>
                <a:latin typeface="Verdana"/>
                <a:cs typeface="Verdana"/>
              </a:rPr>
              <a:t>to</a:t>
            </a:r>
            <a:r>
              <a:rPr sz="1600" spc="-110" dirty="0">
                <a:solidFill>
                  <a:srgbClr val="FFFFFF"/>
                </a:solidFill>
                <a:latin typeface="Verdana"/>
                <a:cs typeface="Verdana"/>
              </a:rPr>
              <a:t> </a:t>
            </a:r>
            <a:r>
              <a:rPr sz="1600" spc="75" dirty="0">
                <a:solidFill>
                  <a:srgbClr val="FFFFFF"/>
                </a:solidFill>
                <a:latin typeface="Verdana"/>
                <a:cs typeface="Verdana"/>
              </a:rPr>
              <a:t>do</a:t>
            </a:r>
            <a:r>
              <a:rPr sz="1600" spc="-95"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30" dirty="0">
                <a:solidFill>
                  <a:srgbClr val="FFFFFF"/>
                </a:solidFill>
                <a:latin typeface="Verdana"/>
                <a:cs typeface="Verdana"/>
              </a:rPr>
              <a:t>same</a:t>
            </a:r>
            <a:r>
              <a:rPr sz="1600" spc="-114" dirty="0">
                <a:solidFill>
                  <a:srgbClr val="FFFFFF"/>
                </a:solidFill>
                <a:latin typeface="Verdana"/>
                <a:cs typeface="Verdana"/>
              </a:rPr>
              <a:t> </a:t>
            </a:r>
            <a:r>
              <a:rPr sz="1600" dirty="0">
                <a:solidFill>
                  <a:srgbClr val="FFFFFF"/>
                </a:solidFill>
                <a:latin typeface="Verdana"/>
                <a:cs typeface="Verdana"/>
              </a:rPr>
              <a:t>on</a:t>
            </a:r>
            <a:r>
              <a:rPr sz="1600" spc="-100" dirty="0">
                <a:solidFill>
                  <a:srgbClr val="FFFFFF"/>
                </a:solidFill>
                <a:latin typeface="Verdana"/>
                <a:cs typeface="Verdana"/>
              </a:rPr>
              <a:t> </a:t>
            </a:r>
            <a:r>
              <a:rPr sz="1600" spc="-10" dirty="0">
                <a:solidFill>
                  <a:srgbClr val="FFFFFF"/>
                </a:solidFill>
                <a:latin typeface="Verdana"/>
                <a:cs typeface="Verdana"/>
              </a:rPr>
              <a:t>any</a:t>
            </a:r>
            <a:r>
              <a:rPr sz="1600" spc="-114" dirty="0">
                <a:solidFill>
                  <a:srgbClr val="FFFFFF"/>
                </a:solidFill>
                <a:latin typeface="Verdana"/>
                <a:cs typeface="Verdana"/>
              </a:rPr>
              <a:t> </a:t>
            </a:r>
            <a:r>
              <a:rPr sz="1600" dirty="0">
                <a:solidFill>
                  <a:srgbClr val="FFFFFF"/>
                </a:solidFill>
                <a:latin typeface="Verdana"/>
                <a:cs typeface="Verdana"/>
              </a:rPr>
              <a:t>devices</a:t>
            </a:r>
            <a:r>
              <a:rPr sz="1600" spc="-105" dirty="0">
                <a:solidFill>
                  <a:srgbClr val="FFFFFF"/>
                </a:solidFill>
                <a:latin typeface="Verdana"/>
                <a:cs typeface="Verdana"/>
              </a:rPr>
              <a:t> </a:t>
            </a:r>
            <a:r>
              <a:rPr sz="1600" spc="-30" dirty="0">
                <a:solidFill>
                  <a:srgbClr val="FFFFFF"/>
                </a:solidFill>
                <a:latin typeface="Verdana"/>
                <a:cs typeface="Verdana"/>
              </a:rPr>
              <a:t>that</a:t>
            </a:r>
            <a:r>
              <a:rPr sz="1600" spc="-125" dirty="0">
                <a:solidFill>
                  <a:srgbClr val="FFFFFF"/>
                </a:solidFill>
                <a:latin typeface="Verdana"/>
                <a:cs typeface="Verdana"/>
              </a:rPr>
              <a:t> </a:t>
            </a:r>
            <a:r>
              <a:rPr sz="1600" spc="-20" dirty="0">
                <a:solidFill>
                  <a:srgbClr val="FFFFFF"/>
                </a:solidFill>
                <a:latin typeface="Verdana"/>
                <a:cs typeface="Verdana"/>
              </a:rPr>
              <a:t>may</a:t>
            </a:r>
            <a:r>
              <a:rPr sz="1600" spc="-110" dirty="0">
                <a:solidFill>
                  <a:srgbClr val="FFFFFF"/>
                </a:solidFill>
                <a:latin typeface="Verdana"/>
                <a:cs typeface="Verdana"/>
              </a:rPr>
              <a:t> </a:t>
            </a:r>
            <a:r>
              <a:rPr sz="1600" spc="85" dirty="0">
                <a:solidFill>
                  <a:srgbClr val="FFFFFF"/>
                </a:solidFill>
                <a:latin typeface="Verdana"/>
                <a:cs typeface="Verdana"/>
              </a:rPr>
              <a:t>be</a:t>
            </a:r>
            <a:r>
              <a:rPr sz="1600" spc="-110" dirty="0">
                <a:solidFill>
                  <a:srgbClr val="FFFFFF"/>
                </a:solidFill>
                <a:latin typeface="Verdana"/>
                <a:cs typeface="Verdana"/>
              </a:rPr>
              <a:t> </a:t>
            </a:r>
            <a:r>
              <a:rPr sz="1600" dirty="0">
                <a:solidFill>
                  <a:srgbClr val="FFFFFF"/>
                </a:solidFill>
                <a:latin typeface="Verdana"/>
                <a:cs typeface="Verdana"/>
              </a:rPr>
              <a:t>available</a:t>
            </a:r>
            <a:r>
              <a:rPr sz="1600" spc="-105" dirty="0">
                <a:solidFill>
                  <a:srgbClr val="FFFFFF"/>
                </a:solidFill>
                <a:latin typeface="Verdana"/>
                <a:cs typeface="Verdana"/>
              </a:rPr>
              <a:t> </a:t>
            </a:r>
            <a:r>
              <a:rPr sz="1600" spc="-80" dirty="0">
                <a:solidFill>
                  <a:srgbClr val="FFFFFF"/>
                </a:solidFill>
                <a:latin typeface="Verdana"/>
                <a:cs typeface="Verdana"/>
              </a:rPr>
              <a:t>in</a:t>
            </a:r>
            <a:r>
              <a:rPr sz="1600" spc="-110" dirty="0">
                <a:solidFill>
                  <a:srgbClr val="FFFFFF"/>
                </a:solidFill>
                <a:latin typeface="Verdana"/>
                <a:cs typeface="Verdana"/>
              </a:rPr>
              <a:t> </a:t>
            </a:r>
            <a:r>
              <a:rPr sz="1600" spc="-25" dirty="0">
                <a:solidFill>
                  <a:srgbClr val="FFFFFF"/>
                </a:solidFill>
                <a:latin typeface="Verdana"/>
                <a:cs typeface="Verdana"/>
              </a:rPr>
              <a:t>the</a:t>
            </a:r>
            <a:r>
              <a:rPr sz="1600" spc="-114" dirty="0">
                <a:solidFill>
                  <a:srgbClr val="FFFFFF"/>
                </a:solidFill>
                <a:latin typeface="Verdana"/>
                <a:cs typeface="Verdana"/>
              </a:rPr>
              <a:t> </a:t>
            </a:r>
            <a:r>
              <a:rPr sz="1600" spc="-10" dirty="0">
                <a:solidFill>
                  <a:srgbClr val="FFFFFF"/>
                </a:solidFill>
                <a:latin typeface="Verdana"/>
                <a:cs typeface="Verdana"/>
              </a:rPr>
              <a:t>future.</a:t>
            </a:r>
            <a:endParaRPr sz="16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1902" rIns="0" bIns="0" rtlCol="0">
            <a:spAutoFit/>
          </a:bodyPr>
          <a:lstStyle/>
          <a:p>
            <a:pPr marL="12700">
              <a:lnSpc>
                <a:spcPct val="100000"/>
              </a:lnSpc>
              <a:spcBef>
                <a:spcPts val="100"/>
              </a:spcBef>
            </a:pPr>
            <a:r>
              <a:rPr spc="-35" dirty="0"/>
              <a:t>What</a:t>
            </a:r>
            <a:r>
              <a:rPr spc="-170" dirty="0"/>
              <a:t> </a:t>
            </a:r>
            <a:r>
              <a:rPr spc="-265" dirty="0"/>
              <a:t>is</a:t>
            </a:r>
            <a:r>
              <a:rPr spc="-160" dirty="0"/>
              <a:t> </a:t>
            </a:r>
            <a:r>
              <a:rPr spc="-70" dirty="0"/>
              <a:t>Responsive</a:t>
            </a:r>
            <a:r>
              <a:rPr spc="-155" dirty="0"/>
              <a:t> </a:t>
            </a:r>
            <a:r>
              <a:rPr spc="-185" dirty="0"/>
              <a:t>User</a:t>
            </a:r>
            <a:r>
              <a:rPr spc="-145" dirty="0"/>
              <a:t> </a:t>
            </a:r>
            <a:r>
              <a:rPr spc="-40" dirty="0"/>
              <a:t>Interface</a:t>
            </a:r>
            <a:r>
              <a:rPr spc="-165" dirty="0"/>
              <a:t> </a:t>
            </a:r>
            <a:r>
              <a:rPr spc="-20" dirty="0"/>
              <a:t>Design?</a:t>
            </a:r>
          </a:p>
        </p:txBody>
      </p:sp>
      <p:sp>
        <p:nvSpPr>
          <p:cNvPr id="10" name="object 10"/>
          <p:cNvSpPr txBox="1"/>
          <p:nvPr/>
        </p:nvSpPr>
        <p:spPr>
          <a:xfrm>
            <a:off x="444500" y="1131315"/>
            <a:ext cx="4745990" cy="1854200"/>
          </a:xfrm>
          <a:prstGeom prst="rect">
            <a:avLst/>
          </a:prstGeom>
        </p:spPr>
        <p:txBody>
          <a:bodyPr vert="horz" wrap="square" lIns="0" tIns="12065" rIns="0" bIns="0" rtlCol="0">
            <a:spAutoFit/>
          </a:bodyPr>
          <a:lstStyle/>
          <a:p>
            <a:pPr marL="393700" marR="5080" indent="-381000">
              <a:lnSpc>
                <a:spcPct val="100000"/>
              </a:lnSpc>
              <a:spcBef>
                <a:spcPts val="95"/>
              </a:spcBef>
              <a:buClr>
                <a:srgbClr val="DDDFEB"/>
              </a:buClr>
              <a:buFont typeface="Wingdings"/>
              <a:buChar char=""/>
              <a:tabLst>
                <a:tab pos="393700" algn="l"/>
              </a:tabLst>
            </a:pPr>
            <a:r>
              <a:rPr sz="2000" spc="-65" dirty="0">
                <a:solidFill>
                  <a:srgbClr val="FFFFFF"/>
                </a:solidFill>
                <a:latin typeface="Verdana"/>
                <a:cs typeface="Verdana"/>
              </a:rPr>
              <a:t>Responsive</a:t>
            </a:r>
            <a:r>
              <a:rPr sz="2000" spc="-70" dirty="0">
                <a:solidFill>
                  <a:srgbClr val="FFFFFF"/>
                </a:solidFill>
                <a:latin typeface="Verdana"/>
                <a:cs typeface="Verdana"/>
              </a:rPr>
              <a:t> </a:t>
            </a:r>
            <a:r>
              <a:rPr sz="2000" dirty="0">
                <a:solidFill>
                  <a:srgbClr val="FFFFFF"/>
                </a:solidFill>
                <a:latin typeface="Verdana"/>
                <a:cs typeface="Verdana"/>
              </a:rPr>
              <a:t>Web</a:t>
            </a:r>
            <a:r>
              <a:rPr sz="2000" spc="-85" dirty="0">
                <a:solidFill>
                  <a:srgbClr val="FFFFFF"/>
                </a:solidFill>
                <a:latin typeface="Verdana"/>
                <a:cs typeface="Verdana"/>
              </a:rPr>
              <a:t> </a:t>
            </a:r>
            <a:r>
              <a:rPr sz="2000" spc="-60" dirty="0">
                <a:solidFill>
                  <a:srgbClr val="FFFFFF"/>
                </a:solidFill>
                <a:latin typeface="Verdana"/>
                <a:cs typeface="Verdana"/>
              </a:rPr>
              <a:t>Design</a:t>
            </a:r>
            <a:r>
              <a:rPr sz="2000" spc="-80" dirty="0">
                <a:solidFill>
                  <a:srgbClr val="FFFFFF"/>
                </a:solidFill>
                <a:latin typeface="Verdana"/>
                <a:cs typeface="Verdana"/>
              </a:rPr>
              <a:t> </a:t>
            </a:r>
            <a:r>
              <a:rPr sz="2000" spc="-10" dirty="0">
                <a:solidFill>
                  <a:srgbClr val="FFFFFF"/>
                </a:solidFill>
                <a:latin typeface="Verdana"/>
                <a:cs typeface="Verdana"/>
              </a:rPr>
              <a:t>(RWD) </a:t>
            </a:r>
            <a:r>
              <a:rPr sz="2000" spc="-90" dirty="0">
                <a:solidFill>
                  <a:srgbClr val="FFFFFF"/>
                </a:solidFill>
                <a:latin typeface="Verdana"/>
                <a:cs typeface="Verdana"/>
              </a:rPr>
              <a:t>implies</a:t>
            </a:r>
            <a:r>
              <a:rPr sz="2000" spc="-120" dirty="0">
                <a:solidFill>
                  <a:srgbClr val="FFFFFF"/>
                </a:solidFill>
                <a:latin typeface="Verdana"/>
                <a:cs typeface="Verdana"/>
              </a:rPr>
              <a:t> </a:t>
            </a:r>
            <a:r>
              <a:rPr sz="2000" spc="-20" dirty="0">
                <a:solidFill>
                  <a:srgbClr val="FFFFFF"/>
                </a:solidFill>
                <a:latin typeface="Verdana"/>
                <a:cs typeface="Verdana"/>
              </a:rPr>
              <a:t>the</a:t>
            </a:r>
            <a:r>
              <a:rPr sz="2000" spc="-120" dirty="0">
                <a:solidFill>
                  <a:srgbClr val="FFFFFF"/>
                </a:solidFill>
                <a:latin typeface="Verdana"/>
                <a:cs typeface="Verdana"/>
              </a:rPr>
              <a:t> </a:t>
            </a:r>
            <a:r>
              <a:rPr sz="2000" spc="-60" dirty="0">
                <a:solidFill>
                  <a:srgbClr val="FFFFFF"/>
                </a:solidFill>
                <a:latin typeface="Verdana"/>
                <a:cs typeface="Verdana"/>
              </a:rPr>
              <a:t>formatting</a:t>
            </a:r>
            <a:r>
              <a:rPr sz="2000" spc="-120" dirty="0">
                <a:solidFill>
                  <a:srgbClr val="FFFFFF"/>
                </a:solidFill>
                <a:latin typeface="Verdana"/>
                <a:cs typeface="Verdana"/>
              </a:rPr>
              <a:t> </a:t>
            </a:r>
            <a:r>
              <a:rPr sz="2000" dirty="0">
                <a:solidFill>
                  <a:srgbClr val="FFFFFF"/>
                </a:solidFill>
                <a:latin typeface="Verdana"/>
                <a:cs typeface="Verdana"/>
              </a:rPr>
              <a:t>of</a:t>
            </a:r>
            <a:r>
              <a:rPr sz="2000" spc="-120" dirty="0">
                <a:solidFill>
                  <a:srgbClr val="FFFFFF"/>
                </a:solidFill>
                <a:latin typeface="Verdana"/>
                <a:cs typeface="Verdana"/>
              </a:rPr>
              <a:t> </a:t>
            </a:r>
            <a:r>
              <a:rPr sz="2000" spc="-10" dirty="0">
                <a:solidFill>
                  <a:srgbClr val="FFFFFF"/>
                </a:solidFill>
                <a:latin typeface="Verdana"/>
                <a:cs typeface="Verdana"/>
              </a:rPr>
              <a:t>Website </a:t>
            </a:r>
            <a:r>
              <a:rPr sz="2000" spc="-35" dirty="0">
                <a:solidFill>
                  <a:srgbClr val="FFFFFF"/>
                </a:solidFill>
                <a:latin typeface="Verdana"/>
                <a:cs typeface="Verdana"/>
              </a:rPr>
              <a:t>design</a:t>
            </a:r>
            <a:r>
              <a:rPr sz="2000" spc="-120" dirty="0">
                <a:solidFill>
                  <a:srgbClr val="FFFFFF"/>
                </a:solidFill>
                <a:latin typeface="Verdana"/>
                <a:cs typeface="Verdana"/>
              </a:rPr>
              <a:t> </a:t>
            </a:r>
            <a:r>
              <a:rPr sz="2000" spc="-105" dirty="0">
                <a:solidFill>
                  <a:srgbClr val="FFFFFF"/>
                </a:solidFill>
                <a:latin typeface="Verdana"/>
                <a:cs typeface="Verdana"/>
              </a:rPr>
              <a:t>in</a:t>
            </a:r>
            <a:r>
              <a:rPr sz="2000" spc="-135" dirty="0">
                <a:solidFill>
                  <a:srgbClr val="FFFFFF"/>
                </a:solidFill>
                <a:latin typeface="Verdana"/>
                <a:cs typeface="Verdana"/>
              </a:rPr>
              <a:t> </a:t>
            </a:r>
            <a:r>
              <a:rPr sz="2000" spc="155" dirty="0">
                <a:solidFill>
                  <a:srgbClr val="FFFFFF"/>
                </a:solidFill>
                <a:latin typeface="Verdana"/>
                <a:cs typeface="Verdana"/>
              </a:rPr>
              <a:t>a</a:t>
            </a:r>
            <a:r>
              <a:rPr sz="2000" spc="-135" dirty="0">
                <a:solidFill>
                  <a:srgbClr val="FFFFFF"/>
                </a:solidFill>
                <a:latin typeface="Verdana"/>
                <a:cs typeface="Verdana"/>
              </a:rPr>
              <a:t> </a:t>
            </a:r>
            <a:r>
              <a:rPr sz="2000" dirty="0">
                <a:solidFill>
                  <a:srgbClr val="FFFFFF"/>
                </a:solidFill>
                <a:latin typeface="Verdana"/>
                <a:cs typeface="Verdana"/>
              </a:rPr>
              <a:t>way</a:t>
            </a:r>
            <a:r>
              <a:rPr sz="2000" spc="-135" dirty="0">
                <a:solidFill>
                  <a:srgbClr val="FFFFFF"/>
                </a:solidFill>
                <a:latin typeface="Verdana"/>
                <a:cs typeface="Verdana"/>
              </a:rPr>
              <a:t> </a:t>
            </a:r>
            <a:r>
              <a:rPr sz="2000" spc="-85" dirty="0">
                <a:solidFill>
                  <a:srgbClr val="FFFFFF"/>
                </a:solidFill>
                <a:latin typeface="Verdana"/>
                <a:cs typeface="Verdana"/>
              </a:rPr>
              <a:t>for</a:t>
            </a:r>
            <a:r>
              <a:rPr sz="2000" spc="-145" dirty="0">
                <a:solidFill>
                  <a:srgbClr val="FFFFFF"/>
                </a:solidFill>
                <a:latin typeface="Verdana"/>
                <a:cs typeface="Verdana"/>
              </a:rPr>
              <a:t> </a:t>
            </a:r>
            <a:r>
              <a:rPr sz="2000" spc="-30" dirty="0">
                <a:solidFill>
                  <a:srgbClr val="FFFFFF"/>
                </a:solidFill>
                <a:latin typeface="Verdana"/>
                <a:cs typeface="Verdana"/>
              </a:rPr>
              <a:t>optimal</a:t>
            </a:r>
            <a:r>
              <a:rPr sz="2000" spc="-140" dirty="0">
                <a:solidFill>
                  <a:srgbClr val="FFFFFF"/>
                </a:solidFill>
                <a:latin typeface="Verdana"/>
                <a:cs typeface="Verdana"/>
              </a:rPr>
              <a:t> </a:t>
            </a:r>
            <a:r>
              <a:rPr sz="2000" spc="-10" dirty="0">
                <a:solidFill>
                  <a:srgbClr val="FFFFFF"/>
                </a:solidFill>
                <a:latin typeface="Verdana"/>
                <a:cs typeface="Verdana"/>
              </a:rPr>
              <a:t>viewing </a:t>
            </a:r>
            <a:r>
              <a:rPr sz="2000" spc="75" dirty="0">
                <a:solidFill>
                  <a:srgbClr val="FFFFFF"/>
                </a:solidFill>
                <a:latin typeface="Verdana"/>
                <a:cs typeface="Verdana"/>
              </a:rPr>
              <a:t>and</a:t>
            </a:r>
            <a:r>
              <a:rPr sz="2000" spc="-114" dirty="0">
                <a:solidFill>
                  <a:srgbClr val="FFFFFF"/>
                </a:solidFill>
                <a:latin typeface="Verdana"/>
                <a:cs typeface="Verdana"/>
              </a:rPr>
              <a:t> </a:t>
            </a:r>
            <a:r>
              <a:rPr sz="2000" spc="-60" dirty="0">
                <a:solidFill>
                  <a:srgbClr val="FFFFFF"/>
                </a:solidFill>
                <a:latin typeface="Verdana"/>
                <a:cs typeface="Verdana"/>
              </a:rPr>
              <a:t>exploring</a:t>
            </a:r>
            <a:r>
              <a:rPr sz="2000" spc="-110" dirty="0">
                <a:solidFill>
                  <a:srgbClr val="FFFFFF"/>
                </a:solidFill>
                <a:latin typeface="Verdana"/>
                <a:cs typeface="Verdana"/>
              </a:rPr>
              <a:t> </a:t>
            </a:r>
            <a:r>
              <a:rPr sz="2000" spc="155" dirty="0">
                <a:solidFill>
                  <a:srgbClr val="FFFFFF"/>
                </a:solidFill>
                <a:latin typeface="Verdana"/>
                <a:cs typeface="Verdana"/>
              </a:rPr>
              <a:t>a</a:t>
            </a:r>
            <a:r>
              <a:rPr sz="2000" spc="-130" dirty="0">
                <a:solidFill>
                  <a:srgbClr val="FFFFFF"/>
                </a:solidFill>
                <a:latin typeface="Verdana"/>
                <a:cs typeface="Verdana"/>
              </a:rPr>
              <a:t> </a:t>
            </a:r>
            <a:r>
              <a:rPr sz="2000" dirty="0">
                <a:solidFill>
                  <a:srgbClr val="FFFFFF"/>
                </a:solidFill>
                <a:latin typeface="Verdana"/>
                <a:cs typeface="Verdana"/>
              </a:rPr>
              <a:t>wide</a:t>
            </a:r>
            <a:r>
              <a:rPr sz="2000" spc="-120" dirty="0">
                <a:solidFill>
                  <a:srgbClr val="FFFFFF"/>
                </a:solidFill>
                <a:latin typeface="Verdana"/>
                <a:cs typeface="Verdana"/>
              </a:rPr>
              <a:t> </a:t>
            </a:r>
            <a:r>
              <a:rPr sz="2000" dirty="0">
                <a:solidFill>
                  <a:srgbClr val="FFFFFF"/>
                </a:solidFill>
                <a:latin typeface="Verdana"/>
                <a:cs typeface="Verdana"/>
              </a:rPr>
              <a:t>range</a:t>
            </a:r>
            <a:r>
              <a:rPr sz="2000" spc="-114" dirty="0">
                <a:solidFill>
                  <a:srgbClr val="FFFFFF"/>
                </a:solidFill>
                <a:latin typeface="Verdana"/>
                <a:cs typeface="Verdana"/>
              </a:rPr>
              <a:t> </a:t>
            </a:r>
            <a:r>
              <a:rPr sz="2000" spc="-25" dirty="0">
                <a:solidFill>
                  <a:srgbClr val="FFFFFF"/>
                </a:solidFill>
                <a:latin typeface="Verdana"/>
                <a:cs typeface="Verdana"/>
              </a:rPr>
              <a:t>of </a:t>
            </a:r>
            <a:r>
              <a:rPr sz="2000" spc="-10" dirty="0">
                <a:solidFill>
                  <a:srgbClr val="FFFFFF"/>
                </a:solidFill>
                <a:latin typeface="Verdana"/>
                <a:cs typeface="Verdana"/>
              </a:rPr>
              <a:t>devices,</a:t>
            </a:r>
            <a:r>
              <a:rPr sz="2000" spc="-130" dirty="0">
                <a:solidFill>
                  <a:srgbClr val="FFFFFF"/>
                </a:solidFill>
                <a:latin typeface="Verdana"/>
                <a:cs typeface="Verdana"/>
              </a:rPr>
              <a:t> </a:t>
            </a:r>
            <a:r>
              <a:rPr sz="2000" spc="-20" dirty="0">
                <a:solidFill>
                  <a:srgbClr val="FFFFFF"/>
                </a:solidFill>
                <a:latin typeface="Verdana"/>
                <a:cs typeface="Verdana"/>
              </a:rPr>
              <a:t>including</a:t>
            </a:r>
            <a:r>
              <a:rPr sz="2000" spc="-110" dirty="0">
                <a:solidFill>
                  <a:srgbClr val="FFFFFF"/>
                </a:solidFill>
                <a:latin typeface="Verdana"/>
                <a:cs typeface="Verdana"/>
              </a:rPr>
              <a:t> </a:t>
            </a:r>
            <a:r>
              <a:rPr sz="2000" spc="-55" dirty="0">
                <a:solidFill>
                  <a:srgbClr val="FFFFFF"/>
                </a:solidFill>
                <a:latin typeface="Verdana"/>
                <a:cs typeface="Verdana"/>
              </a:rPr>
              <a:t>traditional</a:t>
            </a:r>
            <a:r>
              <a:rPr sz="2000" spc="-140" dirty="0">
                <a:solidFill>
                  <a:srgbClr val="FFFFFF"/>
                </a:solidFill>
                <a:latin typeface="Verdana"/>
                <a:cs typeface="Verdana"/>
              </a:rPr>
              <a:t> </a:t>
            </a:r>
            <a:r>
              <a:rPr sz="2000" spc="-20" dirty="0">
                <a:solidFill>
                  <a:srgbClr val="FFFFFF"/>
                </a:solidFill>
                <a:latin typeface="Verdana"/>
                <a:cs typeface="Verdana"/>
              </a:rPr>
              <a:t>PCs, </a:t>
            </a:r>
            <a:r>
              <a:rPr sz="2000" spc="-75" dirty="0">
                <a:solidFill>
                  <a:srgbClr val="FFFFFF"/>
                </a:solidFill>
                <a:latin typeface="Verdana"/>
                <a:cs typeface="Verdana"/>
              </a:rPr>
              <a:t>smartphones,</a:t>
            </a:r>
            <a:r>
              <a:rPr sz="2000" spc="-110" dirty="0">
                <a:solidFill>
                  <a:srgbClr val="FFFFFF"/>
                </a:solidFill>
                <a:latin typeface="Verdana"/>
                <a:cs typeface="Verdana"/>
              </a:rPr>
              <a:t> </a:t>
            </a:r>
            <a:r>
              <a:rPr sz="2000" spc="70" dirty="0">
                <a:solidFill>
                  <a:srgbClr val="FFFFFF"/>
                </a:solidFill>
                <a:latin typeface="Verdana"/>
                <a:cs typeface="Verdana"/>
              </a:rPr>
              <a:t>and</a:t>
            </a:r>
            <a:r>
              <a:rPr sz="2000" spc="-130" dirty="0">
                <a:solidFill>
                  <a:srgbClr val="FFFFFF"/>
                </a:solidFill>
                <a:latin typeface="Verdana"/>
                <a:cs typeface="Verdana"/>
              </a:rPr>
              <a:t> </a:t>
            </a:r>
            <a:r>
              <a:rPr sz="2000" dirty="0">
                <a:solidFill>
                  <a:srgbClr val="FFFFFF"/>
                </a:solidFill>
                <a:latin typeface="Verdana"/>
                <a:cs typeface="Verdana"/>
              </a:rPr>
              <a:t>tablet</a:t>
            </a:r>
            <a:r>
              <a:rPr sz="2000" spc="-135" dirty="0">
                <a:solidFill>
                  <a:srgbClr val="FFFFFF"/>
                </a:solidFill>
                <a:latin typeface="Verdana"/>
                <a:cs typeface="Verdana"/>
              </a:rPr>
              <a:t> </a:t>
            </a:r>
            <a:r>
              <a:rPr sz="2000" spc="-10" dirty="0">
                <a:solidFill>
                  <a:srgbClr val="FFFFFF"/>
                </a:solidFill>
                <a:latin typeface="Verdana"/>
                <a:cs typeface="Verdana"/>
              </a:rPr>
              <a:t>devices.</a:t>
            </a:r>
            <a:endParaRPr sz="2000" dirty="0">
              <a:latin typeface="Verdana"/>
              <a:cs typeface="Verdana"/>
            </a:endParaRPr>
          </a:p>
        </p:txBody>
      </p:sp>
      <p:sp>
        <p:nvSpPr>
          <p:cNvPr id="11" name="object 11"/>
          <p:cNvSpPr/>
          <p:nvPr/>
        </p:nvSpPr>
        <p:spPr>
          <a:xfrm>
            <a:off x="838200" y="3685794"/>
            <a:ext cx="4876800" cy="1765935"/>
          </a:xfrm>
          <a:custGeom>
            <a:avLst/>
            <a:gdLst/>
            <a:ahLst/>
            <a:cxnLst/>
            <a:rect l="l" t="t" r="r" b="b"/>
            <a:pathLst>
              <a:path w="4876800" h="1765935">
                <a:moveTo>
                  <a:pt x="4837430" y="0"/>
                </a:moveTo>
                <a:lnTo>
                  <a:pt x="39357" y="0"/>
                </a:lnTo>
                <a:lnTo>
                  <a:pt x="28896" y="10508"/>
                </a:lnTo>
                <a:lnTo>
                  <a:pt x="11530" y="86169"/>
                </a:lnTo>
                <a:lnTo>
                  <a:pt x="5374" y="145720"/>
                </a:lnTo>
                <a:lnTo>
                  <a:pt x="1406" y="216017"/>
                </a:lnTo>
                <a:lnTo>
                  <a:pt x="0" y="294259"/>
                </a:lnTo>
                <a:lnTo>
                  <a:pt x="0" y="1471295"/>
                </a:lnTo>
                <a:lnTo>
                  <a:pt x="1406" y="1549536"/>
                </a:lnTo>
                <a:lnTo>
                  <a:pt x="5374" y="1619833"/>
                </a:lnTo>
                <a:lnTo>
                  <a:pt x="11530" y="1679384"/>
                </a:lnTo>
                <a:lnTo>
                  <a:pt x="19495" y="1725389"/>
                </a:lnTo>
                <a:lnTo>
                  <a:pt x="39357" y="1765554"/>
                </a:lnTo>
                <a:lnTo>
                  <a:pt x="4837430" y="1765554"/>
                </a:lnTo>
                <a:lnTo>
                  <a:pt x="4857289" y="1725389"/>
                </a:lnTo>
                <a:lnTo>
                  <a:pt x="4865258" y="1679384"/>
                </a:lnTo>
                <a:lnTo>
                  <a:pt x="4871418" y="1619833"/>
                </a:lnTo>
                <a:lnTo>
                  <a:pt x="4875391" y="1549536"/>
                </a:lnTo>
                <a:lnTo>
                  <a:pt x="4876800" y="1471295"/>
                </a:lnTo>
                <a:lnTo>
                  <a:pt x="4876800" y="294259"/>
                </a:lnTo>
                <a:lnTo>
                  <a:pt x="4875391" y="216017"/>
                </a:lnTo>
                <a:lnTo>
                  <a:pt x="4871418" y="145720"/>
                </a:lnTo>
                <a:lnTo>
                  <a:pt x="4865258" y="86169"/>
                </a:lnTo>
                <a:lnTo>
                  <a:pt x="4857289" y="40164"/>
                </a:lnTo>
                <a:lnTo>
                  <a:pt x="4837430" y="0"/>
                </a:lnTo>
                <a:close/>
              </a:path>
            </a:pathLst>
          </a:custGeom>
          <a:solidFill>
            <a:srgbClr val="9966FF"/>
          </a:solidFill>
        </p:spPr>
        <p:txBody>
          <a:bodyPr wrap="square" lIns="0" tIns="0" rIns="0" bIns="0" rtlCol="0"/>
          <a:lstStyle/>
          <a:p>
            <a:endParaRPr/>
          </a:p>
        </p:txBody>
      </p:sp>
      <p:sp>
        <p:nvSpPr>
          <p:cNvPr id="12" name="object 12"/>
          <p:cNvSpPr txBox="1"/>
          <p:nvPr/>
        </p:nvSpPr>
        <p:spPr>
          <a:xfrm>
            <a:off x="444500" y="3265169"/>
            <a:ext cx="4133215" cy="2032635"/>
          </a:xfrm>
          <a:prstGeom prst="rect">
            <a:avLst/>
          </a:prstGeom>
        </p:spPr>
        <p:txBody>
          <a:bodyPr vert="horz" wrap="square" lIns="0" tIns="12065" rIns="0" bIns="0" rtlCol="0">
            <a:spAutoFit/>
          </a:bodyPr>
          <a:lstStyle/>
          <a:p>
            <a:pPr marL="393065" indent="-380365">
              <a:lnSpc>
                <a:spcPct val="100000"/>
              </a:lnSpc>
              <a:spcBef>
                <a:spcPts val="95"/>
              </a:spcBef>
              <a:buClr>
                <a:srgbClr val="DDDFEB"/>
              </a:buClr>
              <a:buFont typeface="Wingdings"/>
              <a:buChar char=""/>
              <a:tabLst>
                <a:tab pos="393065" algn="l"/>
              </a:tabLst>
            </a:pPr>
            <a:r>
              <a:rPr sz="2000" spc="-65" dirty="0">
                <a:solidFill>
                  <a:srgbClr val="FFFFFF"/>
                </a:solidFill>
                <a:latin typeface="Verdana"/>
                <a:cs typeface="Verdana"/>
              </a:rPr>
              <a:t>Responsive</a:t>
            </a:r>
            <a:r>
              <a:rPr sz="2000" spc="-70" dirty="0">
                <a:solidFill>
                  <a:srgbClr val="FFFFFF"/>
                </a:solidFill>
                <a:latin typeface="Verdana"/>
                <a:cs typeface="Verdana"/>
              </a:rPr>
              <a:t> </a:t>
            </a:r>
            <a:r>
              <a:rPr sz="2000" dirty="0">
                <a:solidFill>
                  <a:srgbClr val="FFFFFF"/>
                </a:solidFill>
                <a:latin typeface="Verdana"/>
                <a:cs typeface="Verdana"/>
              </a:rPr>
              <a:t>Web</a:t>
            </a:r>
            <a:r>
              <a:rPr sz="2000" spc="-85" dirty="0">
                <a:solidFill>
                  <a:srgbClr val="FFFFFF"/>
                </a:solidFill>
                <a:latin typeface="Verdana"/>
                <a:cs typeface="Verdana"/>
              </a:rPr>
              <a:t> </a:t>
            </a:r>
            <a:r>
              <a:rPr sz="2000" spc="-60" dirty="0">
                <a:solidFill>
                  <a:srgbClr val="FFFFFF"/>
                </a:solidFill>
                <a:latin typeface="Verdana"/>
                <a:cs typeface="Verdana"/>
              </a:rPr>
              <a:t>Design</a:t>
            </a:r>
            <a:r>
              <a:rPr sz="2000" spc="-80" dirty="0">
                <a:solidFill>
                  <a:srgbClr val="FFFFFF"/>
                </a:solidFill>
                <a:latin typeface="Verdana"/>
                <a:cs typeface="Verdana"/>
              </a:rPr>
              <a:t> </a:t>
            </a:r>
            <a:r>
              <a:rPr sz="2000" spc="-95" dirty="0">
                <a:solidFill>
                  <a:srgbClr val="FFFFFF"/>
                </a:solidFill>
                <a:latin typeface="Verdana"/>
                <a:cs typeface="Verdana"/>
              </a:rPr>
              <a:t>offers:</a:t>
            </a:r>
            <a:endParaRPr sz="2000" dirty="0">
              <a:latin typeface="Verdana"/>
              <a:cs typeface="Verdana"/>
            </a:endParaRPr>
          </a:p>
          <a:p>
            <a:pPr marL="850265" lvl="1" indent="-285115">
              <a:lnSpc>
                <a:spcPct val="100000"/>
              </a:lnSpc>
              <a:spcBef>
                <a:spcPts val="1880"/>
              </a:spcBef>
              <a:buClr>
                <a:srgbClr val="000000"/>
              </a:buClr>
              <a:buSzPct val="68750"/>
              <a:buFont typeface="Arial"/>
              <a:buChar char="•"/>
              <a:tabLst>
                <a:tab pos="850265" algn="l"/>
              </a:tabLst>
            </a:pPr>
            <a:r>
              <a:rPr sz="1600" spc="-70" dirty="0">
                <a:solidFill>
                  <a:srgbClr val="01050E"/>
                </a:solidFill>
                <a:latin typeface="Verdana"/>
                <a:cs typeface="Verdana"/>
              </a:rPr>
              <a:t>Smooth</a:t>
            </a:r>
            <a:r>
              <a:rPr sz="1600" spc="-100" dirty="0">
                <a:solidFill>
                  <a:srgbClr val="01050E"/>
                </a:solidFill>
                <a:latin typeface="Verdana"/>
                <a:cs typeface="Verdana"/>
              </a:rPr>
              <a:t> </a:t>
            </a:r>
            <a:r>
              <a:rPr sz="1600" spc="-10" dirty="0">
                <a:solidFill>
                  <a:srgbClr val="01050E"/>
                </a:solidFill>
                <a:latin typeface="Verdana"/>
                <a:cs typeface="Verdana"/>
              </a:rPr>
              <a:t>navigation</a:t>
            </a:r>
            <a:endParaRPr sz="1600" dirty="0">
              <a:latin typeface="Verdana"/>
              <a:cs typeface="Verdana"/>
            </a:endParaRPr>
          </a:p>
          <a:p>
            <a:pPr marL="850265" lvl="1" indent="-285115">
              <a:lnSpc>
                <a:spcPct val="100000"/>
              </a:lnSpc>
              <a:spcBef>
                <a:spcPts val="480"/>
              </a:spcBef>
              <a:buClr>
                <a:srgbClr val="000000"/>
              </a:buClr>
              <a:buSzPct val="68750"/>
              <a:buFont typeface="Arial"/>
              <a:buChar char="•"/>
              <a:tabLst>
                <a:tab pos="850265" algn="l"/>
              </a:tabLst>
            </a:pPr>
            <a:r>
              <a:rPr sz="1600" spc="-90" dirty="0">
                <a:solidFill>
                  <a:srgbClr val="01050E"/>
                </a:solidFill>
                <a:latin typeface="Verdana"/>
                <a:cs typeface="Verdana"/>
              </a:rPr>
              <a:t>Easy</a:t>
            </a:r>
            <a:r>
              <a:rPr sz="1600" spc="-114" dirty="0">
                <a:solidFill>
                  <a:srgbClr val="01050E"/>
                </a:solidFill>
                <a:latin typeface="Verdana"/>
                <a:cs typeface="Verdana"/>
              </a:rPr>
              <a:t> </a:t>
            </a:r>
            <a:r>
              <a:rPr sz="1600" spc="-10" dirty="0">
                <a:solidFill>
                  <a:srgbClr val="01050E"/>
                </a:solidFill>
                <a:latin typeface="Verdana"/>
                <a:cs typeface="Verdana"/>
              </a:rPr>
              <a:t>reading</a:t>
            </a:r>
            <a:endParaRPr sz="1600" dirty="0">
              <a:latin typeface="Verdana"/>
              <a:cs typeface="Verdana"/>
            </a:endParaRPr>
          </a:p>
          <a:p>
            <a:pPr marL="850265" lvl="1" indent="-285115">
              <a:lnSpc>
                <a:spcPct val="100000"/>
              </a:lnSpc>
              <a:spcBef>
                <a:spcPts val="480"/>
              </a:spcBef>
              <a:buClr>
                <a:srgbClr val="000000"/>
              </a:buClr>
              <a:buSzPct val="68750"/>
              <a:buFont typeface="Arial"/>
              <a:buChar char="•"/>
              <a:tabLst>
                <a:tab pos="850265" algn="l"/>
              </a:tabLst>
            </a:pPr>
            <a:r>
              <a:rPr sz="1600" spc="-55" dirty="0">
                <a:solidFill>
                  <a:srgbClr val="01050E"/>
                </a:solidFill>
                <a:latin typeface="Verdana"/>
                <a:cs typeface="Verdana"/>
              </a:rPr>
              <a:t>Minimum</a:t>
            </a:r>
            <a:r>
              <a:rPr sz="1600" spc="-90" dirty="0">
                <a:solidFill>
                  <a:srgbClr val="01050E"/>
                </a:solidFill>
                <a:latin typeface="Verdana"/>
                <a:cs typeface="Verdana"/>
              </a:rPr>
              <a:t> </a:t>
            </a:r>
            <a:r>
              <a:rPr sz="1600" spc="-10" dirty="0">
                <a:solidFill>
                  <a:srgbClr val="01050E"/>
                </a:solidFill>
                <a:latin typeface="Verdana"/>
                <a:cs typeface="Verdana"/>
              </a:rPr>
              <a:t>pinching</a:t>
            </a:r>
            <a:endParaRPr sz="1600" dirty="0">
              <a:latin typeface="Verdana"/>
              <a:cs typeface="Verdana"/>
            </a:endParaRPr>
          </a:p>
          <a:p>
            <a:pPr marL="850265" lvl="1" indent="-285115">
              <a:lnSpc>
                <a:spcPct val="100000"/>
              </a:lnSpc>
              <a:spcBef>
                <a:spcPts val="484"/>
              </a:spcBef>
              <a:buClr>
                <a:srgbClr val="000000"/>
              </a:buClr>
              <a:buSzPct val="68750"/>
              <a:buFont typeface="Arial"/>
              <a:buChar char="•"/>
              <a:tabLst>
                <a:tab pos="850265" algn="l"/>
              </a:tabLst>
            </a:pPr>
            <a:r>
              <a:rPr sz="1600" dirty="0">
                <a:solidFill>
                  <a:srgbClr val="01050E"/>
                </a:solidFill>
                <a:latin typeface="Verdana"/>
                <a:cs typeface="Verdana"/>
              </a:rPr>
              <a:t>Reduces</a:t>
            </a:r>
            <a:r>
              <a:rPr sz="1600" spc="-95" dirty="0">
                <a:solidFill>
                  <a:srgbClr val="01050E"/>
                </a:solidFill>
                <a:latin typeface="Verdana"/>
                <a:cs typeface="Verdana"/>
              </a:rPr>
              <a:t> </a:t>
            </a:r>
            <a:r>
              <a:rPr sz="1600" spc="-55" dirty="0">
                <a:solidFill>
                  <a:srgbClr val="01050E"/>
                </a:solidFill>
                <a:latin typeface="Verdana"/>
                <a:cs typeface="Verdana"/>
              </a:rPr>
              <a:t>scrolling</a:t>
            </a:r>
            <a:r>
              <a:rPr sz="1600" spc="-70" dirty="0">
                <a:solidFill>
                  <a:srgbClr val="01050E"/>
                </a:solidFill>
                <a:latin typeface="Verdana"/>
                <a:cs typeface="Verdana"/>
              </a:rPr>
              <a:t> </a:t>
            </a:r>
            <a:r>
              <a:rPr sz="1600" spc="55" dirty="0">
                <a:solidFill>
                  <a:srgbClr val="01050E"/>
                </a:solidFill>
                <a:latin typeface="Verdana"/>
                <a:cs typeface="Verdana"/>
              </a:rPr>
              <a:t>and</a:t>
            </a:r>
            <a:r>
              <a:rPr sz="1600" spc="-100" dirty="0">
                <a:solidFill>
                  <a:srgbClr val="01050E"/>
                </a:solidFill>
                <a:latin typeface="Verdana"/>
                <a:cs typeface="Verdana"/>
              </a:rPr>
              <a:t> </a:t>
            </a:r>
            <a:r>
              <a:rPr sz="1600" spc="-10" dirty="0">
                <a:solidFill>
                  <a:srgbClr val="01050E"/>
                </a:solidFill>
                <a:latin typeface="Verdana"/>
                <a:cs typeface="Verdana"/>
              </a:rPr>
              <a:t>zooming</a:t>
            </a:r>
            <a:endParaRPr sz="1600" dirty="0">
              <a:latin typeface="Verdana"/>
              <a:cs typeface="Verdana"/>
            </a:endParaRPr>
          </a:p>
          <a:p>
            <a:pPr marL="850265" lvl="1" indent="-285115">
              <a:lnSpc>
                <a:spcPct val="100000"/>
              </a:lnSpc>
              <a:spcBef>
                <a:spcPts val="480"/>
              </a:spcBef>
              <a:buClr>
                <a:srgbClr val="000000"/>
              </a:buClr>
              <a:buSzPct val="68750"/>
              <a:buFont typeface="Arial"/>
              <a:buChar char="•"/>
              <a:tabLst>
                <a:tab pos="850265" algn="l"/>
              </a:tabLst>
            </a:pPr>
            <a:r>
              <a:rPr sz="1600" spc="-45" dirty="0">
                <a:solidFill>
                  <a:srgbClr val="01050E"/>
                </a:solidFill>
                <a:latin typeface="Verdana"/>
                <a:cs typeface="Verdana"/>
              </a:rPr>
              <a:t>Excellent</a:t>
            </a:r>
            <a:r>
              <a:rPr sz="1600" spc="-110" dirty="0">
                <a:solidFill>
                  <a:srgbClr val="01050E"/>
                </a:solidFill>
                <a:latin typeface="Verdana"/>
                <a:cs typeface="Verdana"/>
              </a:rPr>
              <a:t> </a:t>
            </a:r>
            <a:r>
              <a:rPr sz="1600" spc="-100" dirty="0">
                <a:solidFill>
                  <a:srgbClr val="01050E"/>
                </a:solidFill>
                <a:latin typeface="Verdana"/>
                <a:cs typeface="Verdana"/>
              </a:rPr>
              <a:t>user</a:t>
            </a:r>
            <a:r>
              <a:rPr sz="1600" spc="-85" dirty="0">
                <a:solidFill>
                  <a:srgbClr val="01050E"/>
                </a:solidFill>
                <a:latin typeface="Verdana"/>
                <a:cs typeface="Verdana"/>
              </a:rPr>
              <a:t> </a:t>
            </a:r>
            <a:r>
              <a:rPr sz="1600" spc="-10" dirty="0">
                <a:solidFill>
                  <a:srgbClr val="01050E"/>
                </a:solidFill>
                <a:latin typeface="Verdana"/>
                <a:cs typeface="Verdana"/>
              </a:rPr>
              <a:t>experience</a:t>
            </a:r>
            <a:endParaRPr sz="1600" dirty="0">
              <a:latin typeface="Verdana"/>
              <a:cs typeface="Verdana"/>
            </a:endParaRPr>
          </a:p>
        </p:txBody>
      </p:sp>
      <p:pic>
        <p:nvPicPr>
          <p:cNvPr id="13" name="object 13"/>
          <p:cNvPicPr/>
          <p:nvPr/>
        </p:nvPicPr>
        <p:blipFill>
          <a:blip r:embed="rId6" cstate="print"/>
          <a:stretch>
            <a:fillRect/>
          </a:stretch>
        </p:blipFill>
        <p:spPr>
          <a:xfrm>
            <a:off x="5963411" y="1054608"/>
            <a:ext cx="2971799" cy="2557272"/>
          </a:xfrm>
          <a:prstGeom prst="rect">
            <a:avLst/>
          </a:prstGeom>
        </p:spPr>
      </p:pic>
      <p:sp>
        <p:nvSpPr>
          <p:cNvPr id="14" name="object 14"/>
          <p:cNvSpPr txBox="1"/>
          <p:nvPr/>
        </p:nvSpPr>
        <p:spPr>
          <a:xfrm>
            <a:off x="6493255" y="3696207"/>
            <a:ext cx="2255520" cy="453390"/>
          </a:xfrm>
          <a:prstGeom prst="rect">
            <a:avLst/>
          </a:prstGeom>
        </p:spPr>
        <p:txBody>
          <a:bodyPr vert="horz" wrap="square" lIns="0" tIns="12700" rIns="0" bIns="0" rtlCol="0">
            <a:spAutoFit/>
          </a:bodyPr>
          <a:lstStyle/>
          <a:p>
            <a:pPr algn="ctr">
              <a:lnSpc>
                <a:spcPct val="100000"/>
              </a:lnSpc>
              <a:spcBef>
                <a:spcPts val="100"/>
              </a:spcBef>
            </a:pPr>
            <a:r>
              <a:rPr sz="1200" b="1" i="1" spc="-110" dirty="0">
                <a:solidFill>
                  <a:srgbClr val="FFFFFF"/>
                </a:solidFill>
                <a:latin typeface="Verdana"/>
                <a:cs typeface="Verdana"/>
              </a:rPr>
              <a:t>Example</a:t>
            </a:r>
            <a:r>
              <a:rPr sz="1200" b="1" i="1" spc="-60" dirty="0">
                <a:solidFill>
                  <a:srgbClr val="FFFFFF"/>
                </a:solidFill>
                <a:latin typeface="Verdana"/>
                <a:cs typeface="Verdana"/>
              </a:rPr>
              <a:t> </a:t>
            </a:r>
            <a:r>
              <a:rPr sz="1200" b="1" i="1" spc="-130" dirty="0">
                <a:solidFill>
                  <a:srgbClr val="FFFFFF"/>
                </a:solidFill>
                <a:latin typeface="Verdana"/>
                <a:cs typeface="Verdana"/>
              </a:rPr>
              <a:t>of</a:t>
            </a:r>
            <a:r>
              <a:rPr sz="1200" b="1" i="1" spc="-40" dirty="0">
                <a:solidFill>
                  <a:srgbClr val="FFFFFF"/>
                </a:solidFill>
                <a:latin typeface="Verdana"/>
                <a:cs typeface="Verdana"/>
              </a:rPr>
              <a:t> </a:t>
            </a:r>
            <a:r>
              <a:rPr sz="1200" b="1" i="1" spc="-25" dirty="0">
                <a:solidFill>
                  <a:srgbClr val="FFFFFF"/>
                </a:solidFill>
                <a:latin typeface="Verdana"/>
                <a:cs typeface="Verdana"/>
              </a:rPr>
              <a:t>RWD</a:t>
            </a:r>
            <a:endParaRPr sz="1200">
              <a:latin typeface="Verdana"/>
              <a:cs typeface="Verdana"/>
            </a:endParaRPr>
          </a:p>
          <a:p>
            <a:pPr algn="ctr">
              <a:lnSpc>
                <a:spcPct val="100000"/>
              </a:lnSpc>
              <a:spcBef>
                <a:spcPts val="965"/>
              </a:spcBef>
            </a:pPr>
            <a:r>
              <a:rPr sz="800" b="1" i="1" spc="-90" dirty="0">
                <a:solidFill>
                  <a:srgbClr val="FFFFFF"/>
                </a:solidFill>
                <a:latin typeface="Verdana"/>
                <a:cs typeface="Verdana"/>
              </a:rPr>
              <a:t>Image</a:t>
            </a:r>
            <a:r>
              <a:rPr sz="800" b="1" i="1" spc="-15" dirty="0">
                <a:solidFill>
                  <a:srgbClr val="FFFFFF"/>
                </a:solidFill>
                <a:latin typeface="Verdana"/>
                <a:cs typeface="Verdana"/>
              </a:rPr>
              <a:t> </a:t>
            </a:r>
            <a:r>
              <a:rPr sz="800" b="1" i="1" spc="-85" dirty="0">
                <a:solidFill>
                  <a:srgbClr val="FFFFFF"/>
                </a:solidFill>
                <a:latin typeface="Verdana"/>
                <a:cs typeface="Verdana"/>
              </a:rPr>
              <a:t>Courtesy:</a:t>
            </a:r>
            <a:r>
              <a:rPr sz="800" b="1" i="1" spc="-15" dirty="0">
                <a:solidFill>
                  <a:srgbClr val="FFFFFF"/>
                </a:solidFill>
                <a:latin typeface="Verdana"/>
                <a:cs typeface="Verdana"/>
              </a:rPr>
              <a:t> </a:t>
            </a:r>
            <a:r>
              <a:rPr sz="800" b="1" i="1" spc="-95" dirty="0">
                <a:solidFill>
                  <a:srgbClr val="FFFFFF"/>
                </a:solidFill>
                <a:latin typeface="Verdana"/>
                <a:cs typeface="Verdana"/>
                <a:hlinkClick r:id="rId7"/>
              </a:rPr>
              <a:t>http://www.w3schools.com/</a:t>
            </a:r>
            <a:endParaRPr sz="80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3</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952105" cy="6858000"/>
            <a:chOff x="0" y="0"/>
            <a:chExt cx="7952105" cy="6858000"/>
          </a:xfrm>
        </p:grpSpPr>
        <p:pic>
          <p:nvPicPr>
            <p:cNvPr id="3" name="object 3"/>
            <p:cNvPicPr/>
            <p:nvPr/>
          </p:nvPicPr>
          <p:blipFill>
            <a:blip r:embed="rId3" cstate="print"/>
            <a:stretch>
              <a:fillRect/>
            </a:stretch>
          </p:blipFill>
          <p:spPr>
            <a:xfrm>
              <a:off x="0" y="0"/>
              <a:ext cx="7952105" cy="6858000"/>
            </a:xfrm>
            <a:prstGeom prst="rect">
              <a:avLst/>
            </a:prstGeom>
          </p:spPr>
        </p:pic>
        <p:sp>
          <p:nvSpPr>
            <p:cNvPr id="4" name="object 4"/>
            <p:cNvSpPr/>
            <p:nvPr/>
          </p:nvSpPr>
          <p:spPr>
            <a:xfrm>
              <a:off x="45719" y="33528"/>
              <a:ext cx="6659880" cy="6449060"/>
            </a:xfrm>
            <a:custGeom>
              <a:avLst/>
              <a:gdLst/>
              <a:ahLst/>
              <a:cxnLst/>
              <a:rect l="l" t="t" r="r" b="b"/>
              <a:pathLst>
                <a:path w="6659880" h="6449060">
                  <a:moveTo>
                    <a:pt x="6659880" y="0"/>
                  </a:moveTo>
                  <a:lnTo>
                    <a:pt x="4763770" y="0"/>
                  </a:lnTo>
                  <a:lnTo>
                    <a:pt x="4762613" y="52251"/>
                  </a:lnTo>
                  <a:lnTo>
                    <a:pt x="4761112" y="104435"/>
                  </a:lnTo>
                  <a:lnTo>
                    <a:pt x="4759268" y="156549"/>
                  </a:lnTo>
                  <a:lnTo>
                    <a:pt x="4757081" y="208591"/>
                  </a:lnTo>
                  <a:lnTo>
                    <a:pt x="4754551" y="260558"/>
                  </a:lnTo>
                  <a:lnTo>
                    <a:pt x="4751680" y="312449"/>
                  </a:lnTo>
                  <a:lnTo>
                    <a:pt x="4748468" y="364261"/>
                  </a:lnTo>
                  <a:lnTo>
                    <a:pt x="4744916" y="415992"/>
                  </a:lnTo>
                  <a:lnTo>
                    <a:pt x="4741026" y="467640"/>
                  </a:lnTo>
                  <a:lnTo>
                    <a:pt x="4736796" y="519203"/>
                  </a:lnTo>
                  <a:lnTo>
                    <a:pt x="4732229" y="570678"/>
                  </a:lnTo>
                  <a:lnTo>
                    <a:pt x="4727325" y="622063"/>
                  </a:lnTo>
                  <a:lnTo>
                    <a:pt x="4722084" y="673357"/>
                  </a:lnTo>
                  <a:lnTo>
                    <a:pt x="4716508" y="724556"/>
                  </a:lnTo>
                  <a:lnTo>
                    <a:pt x="4710598" y="775659"/>
                  </a:lnTo>
                  <a:lnTo>
                    <a:pt x="4704353" y="826664"/>
                  </a:lnTo>
                  <a:lnTo>
                    <a:pt x="4697775" y="877568"/>
                  </a:lnTo>
                  <a:lnTo>
                    <a:pt x="4690864" y="928369"/>
                  </a:lnTo>
                  <a:lnTo>
                    <a:pt x="4683621" y="979065"/>
                  </a:lnTo>
                  <a:lnTo>
                    <a:pt x="4676048" y="1029653"/>
                  </a:lnTo>
                  <a:lnTo>
                    <a:pt x="4668144" y="1080132"/>
                  </a:lnTo>
                  <a:lnTo>
                    <a:pt x="4659911" y="1130500"/>
                  </a:lnTo>
                  <a:lnTo>
                    <a:pt x="4651348" y="1180754"/>
                  </a:lnTo>
                  <a:lnTo>
                    <a:pt x="4642458" y="1230891"/>
                  </a:lnTo>
                  <a:lnTo>
                    <a:pt x="4633240" y="1280911"/>
                  </a:lnTo>
                  <a:lnTo>
                    <a:pt x="4623696" y="1330810"/>
                  </a:lnTo>
                  <a:lnTo>
                    <a:pt x="4613825" y="1380586"/>
                  </a:lnTo>
                  <a:lnTo>
                    <a:pt x="4603630" y="1430238"/>
                  </a:lnTo>
                  <a:lnTo>
                    <a:pt x="4593110" y="1479763"/>
                  </a:lnTo>
                  <a:lnTo>
                    <a:pt x="4582266" y="1529158"/>
                  </a:lnTo>
                  <a:lnTo>
                    <a:pt x="4571100" y="1578422"/>
                  </a:lnTo>
                  <a:lnTo>
                    <a:pt x="4559611" y="1627553"/>
                  </a:lnTo>
                  <a:lnTo>
                    <a:pt x="4547801" y="1676548"/>
                  </a:lnTo>
                  <a:lnTo>
                    <a:pt x="4535670" y="1725404"/>
                  </a:lnTo>
                  <a:lnTo>
                    <a:pt x="4523220" y="1774121"/>
                  </a:lnTo>
                  <a:lnTo>
                    <a:pt x="4510450" y="1822695"/>
                  </a:lnTo>
                  <a:lnTo>
                    <a:pt x="4497361" y="1871125"/>
                  </a:lnTo>
                  <a:lnTo>
                    <a:pt x="4483955" y="1919408"/>
                  </a:lnTo>
                  <a:lnTo>
                    <a:pt x="4470232" y="1967542"/>
                  </a:lnTo>
                  <a:lnTo>
                    <a:pt x="4456192" y="2015525"/>
                  </a:lnTo>
                  <a:lnTo>
                    <a:pt x="4441837" y="2063355"/>
                  </a:lnTo>
                  <a:lnTo>
                    <a:pt x="4427168" y="2111029"/>
                  </a:lnTo>
                  <a:lnTo>
                    <a:pt x="4412184" y="2158546"/>
                  </a:lnTo>
                  <a:lnTo>
                    <a:pt x="4396887" y="2205903"/>
                  </a:lnTo>
                  <a:lnTo>
                    <a:pt x="4381277" y="2253097"/>
                  </a:lnTo>
                  <a:lnTo>
                    <a:pt x="4365356" y="2300128"/>
                  </a:lnTo>
                  <a:lnTo>
                    <a:pt x="4349124" y="2346992"/>
                  </a:lnTo>
                  <a:lnTo>
                    <a:pt x="4332581" y="2393687"/>
                  </a:lnTo>
                  <a:lnTo>
                    <a:pt x="4315728" y="2440211"/>
                  </a:lnTo>
                  <a:lnTo>
                    <a:pt x="4298567" y="2486563"/>
                  </a:lnTo>
                  <a:lnTo>
                    <a:pt x="4281098" y="2532739"/>
                  </a:lnTo>
                  <a:lnTo>
                    <a:pt x="4263321" y="2578738"/>
                  </a:lnTo>
                  <a:lnTo>
                    <a:pt x="4245238" y="2624557"/>
                  </a:lnTo>
                  <a:lnTo>
                    <a:pt x="4226849" y="2670194"/>
                  </a:lnTo>
                  <a:lnTo>
                    <a:pt x="4208155" y="2715648"/>
                  </a:lnTo>
                  <a:lnTo>
                    <a:pt x="4189156" y="2760915"/>
                  </a:lnTo>
                  <a:lnTo>
                    <a:pt x="4169854" y="2805994"/>
                  </a:lnTo>
                  <a:lnTo>
                    <a:pt x="4150249" y="2850882"/>
                  </a:lnTo>
                  <a:lnTo>
                    <a:pt x="4130341" y="2895578"/>
                  </a:lnTo>
                  <a:lnTo>
                    <a:pt x="4110132" y="2940078"/>
                  </a:lnTo>
                  <a:lnTo>
                    <a:pt x="4089623" y="2984382"/>
                  </a:lnTo>
                  <a:lnTo>
                    <a:pt x="4068813" y="3028486"/>
                  </a:lnTo>
                  <a:lnTo>
                    <a:pt x="4047705" y="3072388"/>
                  </a:lnTo>
                  <a:lnTo>
                    <a:pt x="4026298" y="3116087"/>
                  </a:lnTo>
                  <a:lnTo>
                    <a:pt x="4004593" y="3159580"/>
                  </a:lnTo>
                  <a:lnTo>
                    <a:pt x="3982591" y="3202865"/>
                  </a:lnTo>
                  <a:lnTo>
                    <a:pt x="3960293" y="3245939"/>
                  </a:lnTo>
                  <a:lnTo>
                    <a:pt x="3937699" y="3288801"/>
                  </a:lnTo>
                  <a:lnTo>
                    <a:pt x="3914811" y="3331449"/>
                  </a:lnTo>
                  <a:lnTo>
                    <a:pt x="3891629" y="3373879"/>
                  </a:lnTo>
                  <a:lnTo>
                    <a:pt x="3868153" y="3416090"/>
                  </a:lnTo>
                  <a:lnTo>
                    <a:pt x="3844385" y="3458081"/>
                  </a:lnTo>
                  <a:lnTo>
                    <a:pt x="3820325" y="3499847"/>
                  </a:lnTo>
                  <a:lnTo>
                    <a:pt x="3795974" y="3541388"/>
                  </a:lnTo>
                  <a:lnTo>
                    <a:pt x="3771333" y="3582702"/>
                  </a:lnTo>
                  <a:lnTo>
                    <a:pt x="3746402" y="3623785"/>
                  </a:lnTo>
                  <a:lnTo>
                    <a:pt x="3721182" y="3664636"/>
                  </a:lnTo>
                  <a:lnTo>
                    <a:pt x="3695674" y="3705252"/>
                  </a:lnTo>
                  <a:lnTo>
                    <a:pt x="3669879" y="3745632"/>
                  </a:lnTo>
                  <a:lnTo>
                    <a:pt x="3643797" y="3785773"/>
                  </a:lnTo>
                  <a:lnTo>
                    <a:pt x="3617430" y="3825674"/>
                  </a:lnTo>
                  <a:lnTo>
                    <a:pt x="3590777" y="3865331"/>
                  </a:lnTo>
                  <a:lnTo>
                    <a:pt x="3563840" y="3904742"/>
                  </a:lnTo>
                  <a:lnTo>
                    <a:pt x="3536619" y="3943906"/>
                  </a:lnTo>
                  <a:lnTo>
                    <a:pt x="3509116" y="3982820"/>
                  </a:lnTo>
                  <a:lnTo>
                    <a:pt x="3481330" y="4021483"/>
                  </a:lnTo>
                  <a:lnTo>
                    <a:pt x="3453263" y="4059891"/>
                  </a:lnTo>
                  <a:lnTo>
                    <a:pt x="3424915" y="4098043"/>
                  </a:lnTo>
                  <a:lnTo>
                    <a:pt x="3396287" y="4135936"/>
                  </a:lnTo>
                  <a:lnTo>
                    <a:pt x="3367380" y="4173569"/>
                  </a:lnTo>
                  <a:lnTo>
                    <a:pt x="3338195" y="4210939"/>
                  </a:lnTo>
                  <a:lnTo>
                    <a:pt x="3304728" y="4253031"/>
                  </a:lnTo>
                  <a:lnTo>
                    <a:pt x="3270986" y="4294679"/>
                  </a:lnTo>
                  <a:lnTo>
                    <a:pt x="3236970" y="4335879"/>
                  </a:lnTo>
                  <a:lnTo>
                    <a:pt x="3202685" y="4376632"/>
                  </a:lnTo>
                  <a:lnTo>
                    <a:pt x="3168131" y="4416936"/>
                  </a:lnTo>
                  <a:lnTo>
                    <a:pt x="3133312" y="4456788"/>
                  </a:lnTo>
                  <a:lnTo>
                    <a:pt x="3098231" y="4496188"/>
                  </a:lnTo>
                  <a:lnTo>
                    <a:pt x="3062889" y="4535135"/>
                  </a:lnTo>
                  <a:lnTo>
                    <a:pt x="3027289" y="4573626"/>
                  </a:lnTo>
                  <a:lnTo>
                    <a:pt x="2991434" y="4611661"/>
                  </a:lnTo>
                  <a:lnTo>
                    <a:pt x="2955327" y="4649238"/>
                  </a:lnTo>
                  <a:lnTo>
                    <a:pt x="2918969" y="4686356"/>
                  </a:lnTo>
                  <a:lnTo>
                    <a:pt x="2882365" y="4723013"/>
                  </a:lnTo>
                  <a:lnTo>
                    <a:pt x="2845515" y="4759208"/>
                  </a:lnTo>
                  <a:lnTo>
                    <a:pt x="2808423" y="4794939"/>
                  </a:lnTo>
                  <a:lnTo>
                    <a:pt x="2771091" y="4830206"/>
                  </a:lnTo>
                  <a:lnTo>
                    <a:pt x="2733522" y="4865006"/>
                  </a:lnTo>
                  <a:lnTo>
                    <a:pt x="2695718" y="4899338"/>
                  </a:lnTo>
                  <a:lnTo>
                    <a:pt x="2657682" y="4933201"/>
                  </a:lnTo>
                  <a:lnTo>
                    <a:pt x="2619416" y="4966593"/>
                  </a:lnTo>
                  <a:lnTo>
                    <a:pt x="2580924" y="4999514"/>
                  </a:lnTo>
                  <a:lnTo>
                    <a:pt x="2542207" y="5031961"/>
                  </a:lnTo>
                  <a:lnTo>
                    <a:pt x="2503268" y="5063933"/>
                  </a:lnTo>
                  <a:lnTo>
                    <a:pt x="2464109" y="5095429"/>
                  </a:lnTo>
                  <a:lnTo>
                    <a:pt x="2424734" y="5126447"/>
                  </a:lnTo>
                  <a:lnTo>
                    <a:pt x="2385145" y="5156986"/>
                  </a:lnTo>
                  <a:lnTo>
                    <a:pt x="2345344" y="5187045"/>
                  </a:lnTo>
                  <a:lnTo>
                    <a:pt x="2305334" y="5216622"/>
                  </a:lnTo>
                  <a:lnTo>
                    <a:pt x="2265117" y="5245715"/>
                  </a:lnTo>
                  <a:lnTo>
                    <a:pt x="2224696" y="5274324"/>
                  </a:lnTo>
                  <a:lnTo>
                    <a:pt x="2184074" y="5302447"/>
                  </a:lnTo>
                  <a:lnTo>
                    <a:pt x="2143253" y="5330082"/>
                  </a:lnTo>
                  <a:lnTo>
                    <a:pt x="2102235" y="5357228"/>
                  </a:lnTo>
                  <a:lnTo>
                    <a:pt x="2061024" y="5383884"/>
                  </a:lnTo>
                  <a:lnTo>
                    <a:pt x="2019621" y="5410048"/>
                  </a:lnTo>
                  <a:lnTo>
                    <a:pt x="1978030" y="5435719"/>
                  </a:lnTo>
                  <a:lnTo>
                    <a:pt x="1936252" y="5460896"/>
                  </a:lnTo>
                  <a:lnTo>
                    <a:pt x="1894291" y="5485576"/>
                  </a:lnTo>
                  <a:lnTo>
                    <a:pt x="1852149" y="5509759"/>
                  </a:lnTo>
                  <a:lnTo>
                    <a:pt x="1809829" y="5533443"/>
                  </a:lnTo>
                  <a:lnTo>
                    <a:pt x="1767332" y="5556627"/>
                  </a:lnTo>
                  <a:lnTo>
                    <a:pt x="1724663" y="5579310"/>
                  </a:lnTo>
                  <a:lnTo>
                    <a:pt x="1681822" y="5601489"/>
                  </a:lnTo>
                  <a:lnTo>
                    <a:pt x="1638813" y="5623164"/>
                  </a:lnTo>
                  <a:lnTo>
                    <a:pt x="1595639" y="5644333"/>
                  </a:lnTo>
                  <a:lnTo>
                    <a:pt x="1552301" y="5664995"/>
                  </a:lnTo>
                  <a:lnTo>
                    <a:pt x="1508803" y="5685148"/>
                  </a:lnTo>
                  <a:lnTo>
                    <a:pt x="1465147" y="5704791"/>
                  </a:lnTo>
                  <a:lnTo>
                    <a:pt x="1421335" y="5723923"/>
                  </a:lnTo>
                  <a:lnTo>
                    <a:pt x="1377370" y="5742541"/>
                  </a:lnTo>
                  <a:lnTo>
                    <a:pt x="1333255" y="5760645"/>
                  </a:lnTo>
                  <a:lnTo>
                    <a:pt x="1288992" y="5778234"/>
                  </a:lnTo>
                  <a:lnTo>
                    <a:pt x="1244584" y="5795305"/>
                  </a:lnTo>
                  <a:lnTo>
                    <a:pt x="1200034" y="5811858"/>
                  </a:lnTo>
                  <a:lnTo>
                    <a:pt x="1155343" y="5827891"/>
                  </a:lnTo>
                  <a:lnTo>
                    <a:pt x="1110514" y="5843403"/>
                  </a:lnTo>
                  <a:lnTo>
                    <a:pt x="1065551" y="5858391"/>
                  </a:lnTo>
                  <a:lnTo>
                    <a:pt x="1020455" y="5872856"/>
                  </a:lnTo>
                  <a:lnTo>
                    <a:pt x="975229" y="5886795"/>
                  </a:lnTo>
                  <a:lnTo>
                    <a:pt x="929876" y="5900207"/>
                  </a:lnTo>
                  <a:lnTo>
                    <a:pt x="884398" y="5913090"/>
                  </a:lnTo>
                  <a:lnTo>
                    <a:pt x="838797" y="5925444"/>
                  </a:lnTo>
                  <a:lnTo>
                    <a:pt x="793077" y="5937266"/>
                  </a:lnTo>
                  <a:lnTo>
                    <a:pt x="747240" y="5948556"/>
                  </a:lnTo>
                  <a:lnTo>
                    <a:pt x="701288" y="5959312"/>
                  </a:lnTo>
                  <a:lnTo>
                    <a:pt x="655225" y="5969532"/>
                  </a:lnTo>
                  <a:lnTo>
                    <a:pt x="609051" y="5979215"/>
                  </a:lnTo>
                  <a:lnTo>
                    <a:pt x="562771" y="5988361"/>
                  </a:lnTo>
                  <a:lnTo>
                    <a:pt x="516387" y="5996966"/>
                  </a:lnTo>
                  <a:lnTo>
                    <a:pt x="469900" y="6005030"/>
                  </a:lnTo>
                  <a:lnTo>
                    <a:pt x="423315" y="6012552"/>
                  </a:lnTo>
                  <a:lnTo>
                    <a:pt x="376632" y="6019530"/>
                  </a:lnTo>
                  <a:lnTo>
                    <a:pt x="329856" y="6025962"/>
                  </a:lnTo>
                  <a:lnTo>
                    <a:pt x="282988" y="6031848"/>
                  </a:lnTo>
                  <a:lnTo>
                    <a:pt x="236031" y="6037185"/>
                  </a:lnTo>
                  <a:lnTo>
                    <a:pt x="188987" y="6041973"/>
                  </a:lnTo>
                  <a:lnTo>
                    <a:pt x="141860" y="6046210"/>
                  </a:lnTo>
                  <a:lnTo>
                    <a:pt x="94651" y="6049895"/>
                  </a:lnTo>
                  <a:lnTo>
                    <a:pt x="47363" y="6053025"/>
                  </a:lnTo>
                  <a:lnTo>
                    <a:pt x="0" y="6055601"/>
                  </a:lnTo>
                  <a:lnTo>
                    <a:pt x="0" y="6448806"/>
                  </a:lnTo>
                  <a:lnTo>
                    <a:pt x="4191762" y="6448806"/>
                  </a:lnTo>
                  <a:lnTo>
                    <a:pt x="4226382" y="6412464"/>
                  </a:lnTo>
                  <a:lnTo>
                    <a:pt x="4260806" y="6375846"/>
                  </a:lnTo>
                  <a:lnTo>
                    <a:pt x="4295032" y="6338951"/>
                  </a:lnTo>
                  <a:lnTo>
                    <a:pt x="4329060" y="6301782"/>
                  </a:lnTo>
                  <a:lnTo>
                    <a:pt x="4362887" y="6264339"/>
                  </a:lnTo>
                  <a:lnTo>
                    <a:pt x="4396514" y="6226625"/>
                  </a:lnTo>
                  <a:lnTo>
                    <a:pt x="4429940" y="6188639"/>
                  </a:lnTo>
                  <a:lnTo>
                    <a:pt x="4463162" y="6150384"/>
                  </a:lnTo>
                  <a:lnTo>
                    <a:pt x="4496181" y="6111861"/>
                  </a:lnTo>
                  <a:lnTo>
                    <a:pt x="4528996" y="6073071"/>
                  </a:lnTo>
                  <a:lnTo>
                    <a:pt x="4561604" y="6034015"/>
                  </a:lnTo>
                  <a:lnTo>
                    <a:pt x="4594006" y="5994695"/>
                  </a:lnTo>
                  <a:lnTo>
                    <a:pt x="4626200" y="5955112"/>
                  </a:lnTo>
                  <a:lnTo>
                    <a:pt x="4658185" y="5915268"/>
                  </a:lnTo>
                  <a:lnTo>
                    <a:pt x="4689961" y="5875163"/>
                  </a:lnTo>
                  <a:lnTo>
                    <a:pt x="4721526" y="5834799"/>
                  </a:lnTo>
                  <a:lnTo>
                    <a:pt x="4752879" y="5794177"/>
                  </a:lnTo>
                  <a:lnTo>
                    <a:pt x="4784020" y="5753298"/>
                  </a:lnTo>
                  <a:lnTo>
                    <a:pt x="4814947" y="5712165"/>
                  </a:lnTo>
                  <a:lnTo>
                    <a:pt x="4845659" y="5670778"/>
                  </a:lnTo>
                  <a:lnTo>
                    <a:pt x="4876155" y="5629138"/>
                  </a:lnTo>
                  <a:lnTo>
                    <a:pt x="4906435" y="5587247"/>
                  </a:lnTo>
                  <a:lnTo>
                    <a:pt x="4936497" y="5545106"/>
                  </a:lnTo>
                  <a:lnTo>
                    <a:pt x="4966340" y="5502716"/>
                  </a:lnTo>
                  <a:lnTo>
                    <a:pt x="4995964" y="5460079"/>
                  </a:lnTo>
                  <a:lnTo>
                    <a:pt x="5025367" y="5417196"/>
                  </a:lnTo>
                  <a:lnTo>
                    <a:pt x="5054548" y="5374068"/>
                  </a:lnTo>
                  <a:lnTo>
                    <a:pt x="5083507" y="5330696"/>
                  </a:lnTo>
                  <a:lnTo>
                    <a:pt x="5112241" y="5287083"/>
                  </a:lnTo>
                  <a:lnTo>
                    <a:pt x="5140751" y="5243228"/>
                  </a:lnTo>
                  <a:lnTo>
                    <a:pt x="5169036" y="5199135"/>
                  </a:lnTo>
                  <a:lnTo>
                    <a:pt x="5197094" y="5154803"/>
                  </a:lnTo>
                  <a:lnTo>
                    <a:pt x="5223432" y="5112614"/>
                  </a:lnTo>
                  <a:lnTo>
                    <a:pt x="5249556" y="5070226"/>
                  </a:lnTo>
                  <a:lnTo>
                    <a:pt x="5275464" y="5027642"/>
                  </a:lnTo>
                  <a:lnTo>
                    <a:pt x="5301156" y="4984862"/>
                  </a:lnTo>
                  <a:lnTo>
                    <a:pt x="5326632" y="4941887"/>
                  </a:lnTo>
                  <a:lnTo>
                    <a:pt x="5351890" y="4898720"/>
                  </a:lnTo>
                  <a:lnTo>
                    <a:pt x="5376929" y="4855361"/>
                  </a:lnTo>
                  <a:lnTo>
                    <a:pt x="5401751" y="4811811"/>
                  </a:lnTo>
                  <a:lnTo>
                    <a:pt x="5426352" y="4768072"/>
                  </a:lnTo>
                  <a:lnTo>
                    <a:pt x="5450734" y="4724146"/>
                  </a:lnTo>
                  <a:lnTo>
                    <a:pt x="5474895" y="4680033"/>
                  </a:lnTo>
                  <a:lnTo>
                    <a:pt x="5498835" y="4635736"/>
                  </a:lnTo>
                  <a:lnTo>
                    <a:pt x="5522553" y="4591254"/>
                  </a:lnTo>
                  <a:lnTo>
                    <a:pt x="5546049" y="4546591"/>
                  </a:lnTo>
                  <a:lnTo>
                    <a:pt x="5569321" y="4501746"/>
                  </a:lnTo>
                  <a:lnTo>
                    <a:pt x="5592369" y="4456722"/>
                  </a:lnTo>
                  <a:lnTo>
                    <a:pt x="5615193" y="4411519"/>
                  </a:lnTo>
                  <a:lnTo>
                    <a:pt x="5637792" y="4366139"/>
                  </a:lnTo>
                  <a:lnTo>
                    <a:pt x="5660165" y="4320584"/>
                  </a:lnTo>
                  <a:lnTo>
                    <a:pt x="5682312" y="4274855"/>
                  </a:lnTo>
                  <a:lnTo>
                    <a:pt x="5704232" y="4228952"/>
                  </a:lnTo>
                  <a:lnTo>
                    <a:pt x="5725924" y="4182878"/>
                  </a:lnTo>
                  <a:lnTo>
                    <a:pt x="5747388" y="4136633"/>
                  </a:lnTo>
                  <a:lnTo>
                    <a:pt x="5768622" y="4090220"/>
                  </a:lnTo>
                  <a:lnTo>
                    <a:pt x="5789628" y="4043639"/>
                  </a:lnTo>
                  <a:lnTo>
                    <a:pt x="5810403" y="3996891"/>
                  </a:lnTo>
                  <a:lnTo>
                    <a:pt x="5830947" y="3949979"/>
                  </a:lnTo>
                  <a:lnTo>
                    <a:pt x="5851259" y="3902903"/>
                  </a:lnTo>
                  <a:lnTo>
                    <a:pt x="5871340" y="3855665"/>
                  </a:lnTo>
                  <a:lnTo>
                    <a:pt x="5891187" y="3808266"/>
                  </a:lnTo>
                  <a:lnTo>
                    <a:pt x="5910802" y="3760707"/>
                  </a:lnTo>
                  <a:lnTo>
                    <a:pt x="5930182" y="3712990"/>
                  </a:lnTo>
                  <a:lnTo>
                    <a:pt x="5949327" y="3665116"/>
                  </a:lnTo>
                  <a:lnTo>
                    <a:pt x="5968238" y="3617087"/>
                  </a:lnTo>
                  <a:lnTo>
                    <a:pt x="5986138" y="3570869"/>
                  </a:lnTo>
                  <a:lnTo>
                    <a:pt x="6003812" y="3524524"/>
                  </a:lnTo>
                  <a:lnTo>
                    <a:pt x="6021261" y="3478054"/>
                  </a:lnTo>
                  <a:lnTo>
                    <a:pt x="6038483" y="3431459"/>
                  </a:lnTo>
                  <a:lnTo>
                    <a:pt x="6055479" y="3384742"/>
                  </a:lnTo>
                  <a:lnTo>
                    <a:pt x="6072248" y="3337903"/>
                  </a:lnTo>
                  <a:lnTo>
                    <a:pt x="6088790" y="3290943"/>
                  </a:lnTo>
                  <a:lnTo>
                    <a:pt x="6105103" y="3243865"/>
                  </a:lnTo>
                  <a:lnTo>
                    <a:pt x="6137046" y="3149356"/>
                  </a:lnTo>
                  <a:lnTo>
                    <a:pt x="6168074" y="3054387"/>
                  </a:lnTo>
                  <a:lnTo>
                    <a:pt x="6198184" y="2958968"/>
                  </a:lnTo>
                  <a:lnTo>
                    <a:pt x="6227373" y="2863109"/>
                  </a:lnTo>
                  <a:lnTo>
                    <a:pt x="6255639" y="2766822"/>
                  </a:lnTo>
                  <a:lnTo>
                    <a:pt x="6282977" y="2670115"/>
                  </a:lnTo>
                  <a:lnTo>
                    <a:pt x="6309386" y="2573001"/>
                  </a:lnTo>
                  <a:lnTo>
                    <a:pt x="6334863" y="2475488"/>
                  </a:lnTo>
                  <a:lnTo>
                    <a:pt x="6359404" y="2377589"/>
                  </a:lnTo>
                  <a:lnTo>
                    <a:pt x="6383008" y="2279312"/>
                  </a:lnTo>
                  <a:lnTo>
                    <a:pt x="6405670" y="2180669"/>
                  </a:lnTo>
                  <a:lnTo>
                    <a:pt x="6427389" y="2081671"/>
                  </a:lnTo>
                  <a:lnTo>
                    <a:pt x="6448160" y="1982327"/>
                  </a:lnTo>
                  <a:lnTo>
                    <a:pt x="6467983" y="1882648"/>
                  </a:lnTo>
                  <a:lnTo>
                    <a:pt x="6477521" y="1832602"/>
                  </a:lnTo>
                  <a:lnTo>
                    <a:pt x="6495877" y="1732326"/>
                  </a:lnTo>
                  <a:lnTo>
                    <a:pt x="6513269" y="1631812"/>
                  </a:lnTo>
                  <a:lnTo>
                    <a:pt x="6529697" y="1531072"/>
                  </a:lnTo>
                  <a:lnTo>
                    <a:pt x="6545161" y="1430115"/>
                  </a:lnTo>
                  <a:lnTo>
                    <a:pt x="6559659" y="1328952"/>
                  </a:lnTo>
                  <a:lnTo>
                    <a:pt x="6573191" y="1227594"/>
                  </a:lnTo>
                  <a:lnTo>
                    <a:pt x="6585755" y="1126052"/>
                  </a:lnTo>
                  <a:lnTo>
                    <a:pt x="6597351" y="1024337"/>
                  </a:lnTo>
                  <a:lnTo>
                    <a:pt x="6607978" y="922459"/>
                  </a:lnTo>
                  <a:lnTo>
                    <a:pt x="6617636" y="820429"/>
                  </a:lnTo>
                  <a:lnTo>
                    <a:pt x="6626322" y="718258"/>
                  </a:lnTo>
                  <a:lnTo>
                    <a:pt x="6634037" y="615956"/>
                  </a:lnTo>
                  <a:lnTo>
                    <a:pt x="6640780" y="513534"/>
                  </a:lnTo>
                  <a:lnTo>
                    <a:pt x="6646550" y="411002"/>
                  </a:lnTo>
                  <a:lnTo>
                    <a:pt x="6651345" y="308373"/>
                  </a:lnTo>
                  <a:lnTo>
                    <a:pt x="6655166" y="205655"/>
                  </a:lnTo>
                  <a:lnTo>
                    <a:pt x="6658011" y="102860"/>
                  </a:lnTo>
                  <a:lnTo>
                    <a:pt x="6659880" y="0"/>
                  </a:lnTo>
                  <a:close/>
                </a:path>
              </a:pathLst>
            </a:custGeom>
            <a:solidFill>
              <a:srgbClr val="022276"/>
            </a:solidFill>
          </p:spPr>
          <p:txBody>
            <a:bodyPr wrap="square" lIns="0" tIns="0" rIns="0" bIns="0" rtlCol="0"/>
            <a:lstStyle/>
            <a:p>
              <a:endParaRPr/>
            </a:p>
          </p:txBody>
        </p:sp>
        <p:pic>
          <p:nvPicPr>
            <p:cNvPr id="5" name="object 5"/>
            <p:cNvPicPr/>
            <p:nvPr/>
          </p:nvPicPr>
          <p:blipFill>
            <a:blip r:embed="rId4" cstate="print"/>
            <a:stretch>
              <a:fillRect/>
            </a:stretch>
          </p:blipFill>
          <p:spPr>
            <a:xfrm>
              <a:off x="0" y="0"/>
              <a:ext cx="6012815" cy="6858000"/>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023190"/>
            </a:solidFill>
          </p:spPr>
          <p:txBody>
            <a:bodyPr wrap="square" lIns="0" tIns="0" rIns="0" bIns="0" rtlCol="0"/>
            <a:lstStyle/>
            <a:p>
              <a:endParaRPr/>
            </a:p>
          </p:txBody>
        </p:sp>
        <p:pic>
          <p:nvPicPr>
            <p:cNvPr id="7" name="object 7"/>
            <p:cNvPicPr/>
            <p:nvPr/>
          </p:nvPicPr>
          <p:blipFill>
            <a:blip r:embed="rId5" cstate="print"/>
            <a:stretch>
              <a:fillRect/>
            </a:stretch>
          </p:blipFill>
          <p:spPr>
            <a:xfrm>
              <a:off x="0" y="0"/>
              <a:ext cx="4124706" cy="5180583"/>
            </a:xfrm>
            <a:prstGeom prst="rect">
              <a:avLst/>
            </a:prstGeom>
          </p:spPr>
        </p:pic>
        <p:sp>
          <p:nvSpPr>
            <p:cNvPr id="8" name="object 8"/>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0342A9"/>
            </a:solidFill>
          </p:spPr>
          <p:txBody>
            <a:bodyPr wrap="square" lIns="0" tIns="0" rIns="0" bIns="0" rtlCol="0"/>
            <a:lstStyle/>
            <a:p>
              <a:endParaRPr/>
            </a:p>
          </p:txBody>
        </p:sp>
      </p:grpSp>
      <p:sp>
        <p:nvSpPr>
          <p:cNvPr id="9" name="object 9"/>
          <p:cNvSpPr txBox="1">
            <a:spLocks noGrp="1"/>
          </p:cNvSpPr>
          <p:nvPr>
            <p:ph type="title"/>
          </p:nvPr>
        </p:nvSpPr>
        <p:spPr>
          <a:xfrm>
            <a:off x="368300" y="518667"/>
            <a:ext cx="3624579" cy="391160"/>
          </a:xfrm>
          <a:prstGeom prst="rect">
            <a:avLst/>
          </a:prstGeom>
        </p:spPr>
        <p:txBody>
          <a:bodyPr vert="horz" wrap="square" lIns="0" tIns="12700" rIns="0" bIns="0" rtlCol="0">
            <a:spAutoFit/>
          </a:bodyPr>
          <a:lstStyle/>
          <a:p>
            <a:pPr marL="12700">
              <a:lnSpc>
                <a:spcPct val="100000"/>
              </a:lnSpc>
              <a:spcBef>
                <a:spcPts val="100"/>
              </a:spcBef>
            </a:pPr>
            <a:r>
              <a:rPr dirty="0"/>
              <a:t>Advantages</a:t>
            </a:r>
            <a:r>
              <a:rPr spc="-105" dirty="0"/>
              <a:t> </a:t>
            </a:r>
            <a:r>
              <a:rPr spc="-20" dirty="0"/>
              <a:t>to</a:t>
            </a:r>
            <a:r>
              <a:rPr spc="-105" dirty="0"/>
              <a:t> </a:t>
            </a:r>
            <a:r>
              <a:rPr spc="-25" dirty="0"/>
              <a:t>the</a:t>
            </a:r>
            <a:r>
              <a:rPr spc="-105" dirty="0"/>
              <a:t> </a:t>
            </a:r>
            <a:r>
              <a:rPr spc="-175" dirty="0"/>
              <a:t>Users</a:t>
            </a:r>
          </a:p>
        </p:txBody>
      </p:sp>
      <p:sp>
        <p:nvSpPr>
          <p:cNvPr id="10" name="object 10"/>
          <p:cNvSpPr txBox="1"/>
          <p:nvPr/>
        </p:nvSpPr>
        <p:spPr>
          <a:xfrm>
            <a:off x="520700" y="1388617"/>
            <a:ext cx="5421630" cy="2219960"/>
          </a:xfrm>
          <a:prstGeom prst="rect">
            <a:avLst/>
          </a:prstGeom>
        </p:spPr>
        <p:txBody>
          <a:bodyPr vert="horz" wrap="square" lIns="0" tIns="12700" rIns="0" bIns="0" rtlCol="0">
            <a:spAutoFit/>
          </a:bodyPr>
          <a:lstStyle/>
          <a:p>
            <a:pPr marL="393065" indent="-380365">
              <a:lnSpc>
                <a:spcPct val="100000"/>
              </a:lnSpc>
              <a:spcBef>
                <a:spcPts val="100"/>
              </a:spcBef>
              <a:buClr>
                <a:srgbClr val="DDDFEB"/>
              </a:buClr>
              <a:buFont typeface="Wingdings"/>
              <a:buChar char=""/>
              <a:tabLst>
                <a:tab pos="393065" algn="l"/>
              </a:tabLst>
            </a:pPr>
            <a:r>
              <a:rPr sz="1800" spc="95" dirty="0">
                <a:solidFill>
                  <a:srgbClr val="FFFFFF"/>
                </a:solidFill>
                <a:latin typeface="Verdana"/>
                <a:cs typeface="Verdana"/>
              </a:rPr>
              <a:t>A</a:t>
            </a:r>
            <a:r>
              <a:rPr sz="1800" spc="-125" dirty="0">
                <a:solidFill>
                  <a:srgbClr val="FFFFFF"/>
                </a:solidFill>
                <a:latin typeface="Verdana"/>
                <a:cs typeface="Verdana"/>
              </a:rPr>
              <a:t> </a:t>
            </a:r>
            <a:r>
              <a:rPr sz="1800" spc="-70" dirty="0">
                <a:solidFill>
                  <a:srgbClr val="FFFFFF"/>
                </a:solidFill>
                <a:latin typeface="Verdana"/>
                <a:cs typeface="Verdana"/>
              </a:rPr>
              <a:t>responsive</a:t>
            </a:r>
            <a:r>
              <a:rPr sz="1800" spc="-95" dirty="0">
                <a:solidFill>
                  <a:srgbClr val="FFFFFF"/>
                </a:solidFill>
                <a:latin typeface="Verdana"/>
                <a:cs typeface="Verdana"/>
              </a:rPr>
              <a:t> </a:t>
            </a:r>
            <a:r>
              <a:rPr sz="1800" spc="-45" dirty="0">
                <a:solidFill>
                  <a:srgbClr val="FFFFFF"/>
                </a:solidFill>
                <a:latin typeface="Verdana"/>
                <a:cs typeface="Verdana"/>
              </a:rPr>
              <a:t>Website</a:t>
            </a:r>
            <a:r>
              <a:rPr sz="1800" spc="-120" dirty="0">
                <a:solidFill>
                  <a:srgbClr val="FFFFFF"/>
                </a:solidFill>
                <a:latin typeface="Verdana"/>
                <a:cs typeface="Verdana"/>
              </a:rPr>
              <a:t> </a:t>
            </a:r>
            <a:r>
              <a:rPr sz="1800" spc="-204" dirty="0">
                <a:solidFill>
                  <a:srgbClr val="FFFFFF"/>
                </a:solidFill>
                <a:latin typeface="Verdana"/>
                <a:cs typeface="Verdana"/>
              </a:rPr>
              <a:t>is</a:t>
            </a:r>
            <a:r>
              <a:rPr sz="1800" spc="-114" dirty="0">
                <a:solidFill>
                  <a:srgbClr val="FFFFFF"/>
                </a:solidFill>
                <a:latin typeface="Verdana"/>
                <a:cs typeface="Verdana"/>
              </a:rPr>
              <a:t> </a:t>
            </a:r>
            <a:r>
              <a:rPr sz="1800" spc="-60" dirty="0">
                <a:solidFill>
                  <a:srgbClr val="FFFFFF"/>
                </a:solidFill>
                <a:latin typeface="Verdana"/>
                <a:cs typeface="Verdana"/>
              </a:rPr>
              <a:t>flexible</a:t>
            </a:r>
            <a:r>
              <a:rPr sz="1800" spc="-110" dirty="0">
                <a:solidFill>
                  <a:srgbClr val="FFFFFF"/>
                </a:solidFill>
                <a:latin typeface="Verdana"/>
                <a:cs typeface="Verdana"/>
              </a:rPr>
              <a:t> </a:t>
            </a:r>
            <a:r>
              <a:rPr sz="1800" dirty="0">
                <a:solidFill>
                  <a:srgbClr val="FFFFFF"/>
                </a:solidFill>
                <a:latin typeface="Verdana"/>
                <a:cs typeface="Verdana"/>
              </a:rPr>
              <a:t>to</a:t>
            </a:r>
            <a:r>
              <a:rPr sz="1800" spc="-120" dirty="0">
                <a:solidFill>
                  <a:srgbClr val="FFFFFF"/>
                </a:solidFill>
                <a:latin typeface="Verdana"/>
                <a:cs typeface="Verdana"/>
              </a:rPr>
              <a:t> </a:t>
            </a:r>
            <a:r>
              <a:rPr sz="1800" spc="-25" dirty="0">
                <a:solidFill>
                  <a:srgbClr val="FFFFFF"/>
                </a:solidFill>
                <a:latin typeface="Verdana"/>
                <a:cs typeface="Verdana"/>
              </a:rPr>
              <a:t>use</a:t>
            </a:r>
            <a:endParaRPr sz="1800" dirty="0">
              <a:latin typeface="Verdana"/>
              <a:cs typeface="Verdana"/>
            </a:endParaRPr>
          </a:p>
          <a:p>
            <a:pPr marL="393700" marR="5080" indent="-381000">
              <a:lnSpc>
                <a:spcPct val="100000"/>
              </a:lnSpc>
              <a:buClr>
                <a:srgbClr val="DDDFEB"/>
              </a:buClr>
              <a:buFont typeface="Wingdings"/>
              <a:buChar char=""/>
              <a:tabLst>
                <a:tab pos="393700" algn="l"/>
              </a:tabLst>
            </a:pPr>
            <a:r>
              <a:rPr sz="1800" spc="-245" dirty="0">
                <a:solidFill>
                  <a:srgbClr val="FFFFFF"/>
                </a:solidFill>
                <a:latin typeface="Verdana"/>
                <a:cs typeface="Verdana"/>
              </a:rPr>
              <a:t>It</a:t>
            </a:r>
            <a:r>
              <a:rPr sz="1800" spc="-114" dirty="0">
                <a:solidFill>
                  <a:srgbClr val="FFFFFF"/>
                </a:solidFill>
                <a:latin typeface="Verdana"/>
                <a:cs typeface="Verdana"/>
              </a:rPr>
              <a:t> </a:t>
            </a:r>
            <a:r>
              <a:rPr sz="1800" spc="-105" dirty="0">
                <a:solidFill>
                  <a:srgbClr val="FFFFFF"/>
                </a:solidFill>
                <a:latin typeface="Verdana"/>
                <a:cs typeface="Verdana"/>
              </a:rPr>
              <a:t>shuffles </a:t>
            </a:r>
            <a:r>
              <a:rPr sz="1800" spc="-10" dirty="0">
                <a:solidFill>
                  <a:srgbClr val="FFFFFF"/>
                </a:solidFill>
                <a:latin typeface="Verdana"/>
                <a:cs typeface="Verdana"/>
              </a:rPr>
              <a:t>content,</a:t>
            </a:r>
            <a:r>
              <a:rPr sz="1800" spc="-110" dirty="0">
                <a:solidFill>
                  <a:srgbClr val="FFFFFF"/>
                </a:solidFill>
                <a:latin typeface="Verdana"/>
                <a:cs typeface="Verdana"/>
              </a:rPr>
              <a:t> </a:t>
            </a:r>
            <a:r>
              <a:rPr sz="1800" spc="-130" dirty="0">
                <a:solidFill>
                  <a:srgbClr val="FFFFFF"/>
                </a:solidFill>
                <a:latin typeface="Verdana"/>
                <a:cs typeface="Verdana"/>
              </a:rPr>
              <a:t>resizes</a:t>
            </a:r>
            <a:r>
              <a:rPr sz="1800" spc="-100" dirty="0">
                <a:solidFill>
                  <a:srgbClr val="FFFFFF"/>
                </a:solidFill>
                <a:latin typeface="Verdana"/>
                <a:cs typeface="Verdana"/>
              </a:rPr>
              <a:t> </a:t>
            </a:r>
            <a:r>
              <a:rPr sz="1800" spc="-45" dirty="0">
                <a:solidFill>
                  <a:srgbClr val="FFFFFF"/>
                </a:solidFill>
                <a:latin typeface="Verdana"/>
                <a:cs typeface="Verdana"/>
              </a:rPr>
              <a:t>images,</a:t>
            </a:r>
            <a:r>
              <a:rPr sz="1800" spc="-114" dirty="0">
                <a:solidFill>
                  <a:srgbClr val="FFFFFF"/>
                </a:solidFill>
                <a:latin typeface="Verdana"/>
                <a:cs typeface="Verdana"/>
              </a:rPr>
              <a:t> </a:t>
            </a:r>
            <a:r>
              <a:rPr sz="1800" spc="60" dirty="0">
                <a:solidFill>
                  <a:srgbClr val="FFFFFF"/>
                </a:solidFill>
                <a:latin typeface="Verdana"/>
                <a:cs typeface="Verdana"/>
              </a:rPr>
              <a:t>and</a:t>
            </a:r>
            <a:r>
              <a:rPr sz="1800" spc="-120" dirty="0">
                <a:solidFill>
                  <a:srgbClr val="FFFFFF"/>
                </a:solidFill>
                <a:latin typeface="Verdana"/>
                <a:cs typeface="Verdana"/>
              </a:rPr>
              <a:t> </a:t>
            </a:r>
            <a:r>
              <a:rPr sz="1800" spc="-70" dirty="0">
                <a:solidFill>
                  <a:srgbClr val="FFFFFF"/>
                </a:solidFill>
                <a:latin typeface="Verdana"/>
                <a:cs typeface="Verdana"/>
              </a:rPr>
              <a:t>adjusts </a:t>
            </a:r>
            <a:r>
              <a:rPr sz="1800" spc="-45" dirty="0">
                <a:solidFill>
                  <a:srgbClr val="FFFFFF"/>
                </a:solidFill>
                <a:latin typeface="Verdana"/>
                <a:cs typeface="Verdana"/>
              </a:rPr>
              <a:t>font</a:t>
            </a:r>
            <a:r>
              <a:rPr sz="1800" spc="-100" dirty="0">
                <a:solidFill>
                  <a:srgbClr val="FFFFFF"/>
                </a:solidFill>
                <a:latin typeface="Verdana"/>
                <a:cs typeface="Verdana"/>
              </a:rPr>
              <a:t> </a:t>
            </a:r>
            <a:r>
              <a:rPr sz="1800" spc="-20" dirty="0">
                <a:solidFill>
                  <a:srgbClr val="FFFFFF"/>
                </a:solidFill>
                <a:latin typeface="Verdana"/>
                <a:cs typeface="Verdana"/>
              </a:rPr>
              <a:t>size</a:t>
            </a:r>
            <a:endParaRPr sz="1800" dirty="0">
              <a:latin typeface="Verdana"/>
              <a:cs typeface="Verdana"/>
            </a:endParaRPr>
          </a:p>
          <a:p>
            <a:pPr marL="393700" marR="238125" indent="-381000">
              <a:lnSpc>
                <a:spcPct val="100000"/>
              </a:lnSpc>
              <a:buClr>
                <a:srgbClr val="DDDFEB"/>
              </a:buClr>
              <a:buFont typeface="Wingdings"/>
              <a:buChar char=""/>
              <a:tabLst>
                <a:tab pos="393700" algn="l"/>
              </a:tabLst>
            </a:pPr>
            <a:r>
              <a:rPr sz="1800" spc="-65" dirty="0">
                <a:solidFill>
                  <a:srgbClr val="FFFFFF"/>
                </a:solidFill>
                <a:latin typeface="Verdana"/>
                <a:cs typeface="Verdana"/>
              </a:rPr>
              <a:t>Allows</a:t>
            </a:r>
            <a:r>
              <a:rPr sz="1800" spc="-100" dirty="0">
                <a:solidFill>
                  <a:srgbClr val="FFFFFF"/>
                </a:solidFill>
                <a:latin typeface="Verdana"/>
                <a:cs typeface="Verdana"/>
              </a:rPr>
              <a:t> </a:t>
            </a:r>
            <a:r>
              <a:rPr sz="1800" spc="-140" dirty="0">
                <a:solidFill>
                  <a:srgbClr val="FFFFFF"/>
                </a:solidFill>
                <a:latin typeface="Verdana"/>
                <a:cs typeface="Verdana"/>
              </a:rPr>
              <a:t>users</a:t>
            </a:r>
            <a:r>
              <a:rPr sz="1800" spc="-95" dirty="0">
                <a:solidFill>
                  <a:srgbClr val="FFFFFF"/>
                </a:solidFill>
                <a:latin typeface="Verdana"/>
                <a:cs typeface="Verdana"/>
              </a:rPr>
              <a:t> </a:t>
            </a:r>
            <a:r>
              <a:rPr sz="1800" dirty="0">
                <a:solidFill>
                  <a:srgbClr val="FFFFFF"/>
                </a:solidFill>
                <a:latin typeface="Verdana"/>
                <a:cs typeface="Verdana"/>
              </a:rPr>
              <a:t>to</a:t>
            </a:r>
            <a:r>
              <a:rPr sz="1800" spc="-105" dirty="0">
                <a:solidFill>
                  <a:srgbClr val="FFFFFF"/>
                </a:solidFill>
                <a:latin typeface="Verdana"/>
                <a:cs typeface="Verdana"/>
              </a:rPr>
              <a:t> </a:t>
            </a:r>
            <a:r>
              <a:rPr sz="1800" dirty="0">
                <a:solidFill>
                  <a:srgbClr val="FFFFFF"/>
                </a:solidFill>
                <a:latin typeface="Verdana"/>
                <a:cs typeface="Verdana"/>
              </a:rPr>
              <a:t>read</a:t>
            </a:r>
            <a:r>
              <a:rPr sz="1800" spc="-110" dirty="0">
                <a:solidFill>
                  <a:srgbClr val="FFFFFF"/>
                </a:solidFill>
                <a:latin typeface="Verdana"/>
                <a:cs typeface="Verdana"/>
              </a:rPr>
              <a:t> </a:t>
            </a:r>
            <a:r>
              <a:rPr sz="1800" spc="-55" dirty="0">
                <a:solidFill>
                  <a:srgbClr val="FFFFFF"/>
                </a:solidFill>
                <a:latin typeface="Verdana"/>
                <a:cs typeface="Verdana"/>
              </a:rPr>
              <a:t>information</a:t>
            </a:r>
            <a:r>
              <a:rPr sz="1800" spc="-105" dirty="0">
                <a:solidFill>
                  <a:srgbClr val="FFFFFF"/>
                </a:solidFill>
                <a:latin typeface="Verdana"/>
                <a:cs typeface="Verdana"/>
              </a:rPr>
              <a:t> </a:t>
            </a:r>
            <a:r>
              <a:rPr sz="1800" spc="-60" dirty="0">
                <a:solidFill>
                  <a:srgbClr val="FFFFFF"/>
                </a:solidFill>
                <a:latin typeface="Verdana"/>
                <a:cs typeface="Verdana"/>
              </a:rPr>
              <a:t>as</a:t>
            </a:r>
            <a:r>
              <a:rPr sz="1800" spc="-110" dirty="0">
                <a:solidFill>
                  <a:srgbClr val="FFFFFF"/>
                </a:solidFill>
                <a:latin typeface="Verdana"/>
                <a:cs typeface="Verdana"/>
              </a:rPr>
              <a:t> </a:t>
            </a:r>
            <a:r>
              <a:rPr sz="1800" spc="-10" dirty="0">
                <a:solidFill>
                  <a:srgbClr val="FFFFFF"/>
                </a:solidFill>
                <a:latin typeface="Verdana"/>
                <a:cs typeface="Verdana"/>
              </a:rPr>
              <a:t>per</a:t>
            </a:r>
            <a:r>
              <a:rPr sz="1800" spc="-105" dirty="0">
                <a:solidFill>
                  <a:srgbClr val="FFFFFF"/>
                </a:solidFill>
                <a:latin typeface="Verdana"/>
                <a:cs typeface="Verdana"/>
              </a:rPr>
              <a:t> </a:t>
            </a:r>
            <a:r>
              <a:rPr sz="1800" spc="-55" dirty="0">
                <a:solidFill>
                  <a:srgbClr val="FFFFFF"/>
                </a:solidFill>
                <a:latin typeface="Verdana"/>
                <a:cs typeface="Verdana"/>
              </a:rPr>
              <a:t>their </a:t>
            </a:r>
            <a:r>
              <a:rPr sz="1800" spc="75" dirty="0">
                <a:solidFill>
                  <a:srgbClr val="FFFFFF"/>
                </a:solidFill>
                <a:latin typeface="Verdana"/>
                <a:cs typeface="Verdana"/>
              </a:rPr>
              <a:t>choice</a:t>
            </a:r>
            <a:r>
              <a:rPr sz="1800" spc="-130" dirty="0">
                <a:solidFill>
                  <a:srgbClr val="FFFFFF"/>
                </a:solidFill>
                <a:latin typeface="Verdana"/>
                <a:cs typeface="Verdana"/>
              </a:rPr>
              <a:t> </a:t>
            </a:r>
            <a:r>
              <a:rPr sz="1800" spc="60" dirty="0">
                <a:solidFill>
                  <a:srgbClr val="FFFFFF"/>
                </a:solidFill>
                <a:latin typeface="Verdana"/>
                <a:cs typeface="Verdana"/>
              </a:rPr>
              <a:t>and</a:t>
            </a:r>
            <a:r>
              <a:rPr sz="1800" spc="-130" dirty="0">
                <a:solidFill>
                  <a:srgbClr val="FFFFFF"/>
                </a:solidFill>
                <a:latin typeface="Verdana"/>
                <a:cs typeface="Verdana"/>
              </a:rPr>
              <a:t> </a:t>
            </a:r>
            <a:r>
              <a:rPr sz="1800" spc="-10" dirty="0">
                <a:solidFill>
                  <a:srgbClr val="FFFFFF"/>
                </a:solidFill>
                <a:latin typeface="Verdana"/>
                <a:cs typeface="Verdana"/>
              </a:rPr>
              <a:t>requirements</a:t>
            </a:r>
            <a:endParaRPr sz="1800" dirty="0">
              <a:latin typeface="Verdana"/>
              <a:cs typeface="Verdana"/>
            </a:endParaRPr>
          </a:p>
          <a:p>
            <a:pPr marL="393065" indent="-380365">
              <a:lnSpc>
                <a:spcPct val="100000"/>
              </a:lnSpc>
              <a:buClr>
                <a:srgbClr val="DDDFEB"/>
              </a:buClr>
              <a:buFont typeface="Wingdings"/>
              <a:buChar char=""/>
              <a:tabLst>
                <a:tab pos="393065" algn="l"/>
              </a:tabLst>
            </a:pPr>
            <a:r>
              <a:rPr sz="1800" spc="-75" dirty="0">
                <a:solidFill>
                  <a:srgbClr val="FFFFFF"/>
                </a:solidFill>
                <a:latin typeface="Verdana"/>
                <a:cs typeface="Verdana"/>
              </a:rPr>
              <a:t>Helps</a:t>
            </a:r>
            <a:r>
              <a:rPr sz="1800" spc="-120" dirty="0">
                <a:solidFill>
                  <a:srgbClr val="FFFFFF"/>
                </a:solidFill>
                <a:latin typeface="Verdana"/>
                <a:cs typeface="Verdana"/>
              </a:rPr>
              <a:t> </a:t>
            </a:r>
            <a:r>
              <a:rPr sz="1800" spc="-100" dirty="0">
                <a:solidFill>
                  <a:srgbClr val="FFFFFF"/>
                </a:solidFill>
                <a:latin typeface="Verdana"/>
                <a:cs typeface="Verdana"/>
              </a:rPr>
              <a:t>in</a:t>
            </a:r>
            <a:r>
              <a:rPr sz="1800" spc="-114" dirty="0">
                <a:solidFill>
                  <a:srgbClr val="FFFFFF"/>
                </a:solidFill>
                <a:latin typeface="Verdana"/>
                <a:cs typeface="Verdana"/>
              </a:rPr>
              <a:t> </a:t>
            </a:r>
            <a:r>
              <a:rPr sz="1800" spc="-40" dirty="0">
                <a:solidFill>
                  <a:srgbClr val="FFFFFF"/>
                </a:solidFill>
                <a:latin typeface="Verdana"/>
                <a:cs typeface="Verdana"/>
              </a:rPr>
              <a:t>finding</a:t>
            </a:r>
            <a:r>
              <a:rPr sz="1800" spc="-105" dirty="0">
                <a:solidFill>
                  <a:srgbClr val="FFFFFF"/>
                </a:solidFill>
                <a:latin typeface="Verdana"/>
                <a:cs typeface="Verdana"/>
              </a:rPr>
              <a:t> </a:t>
            </a:r>
            <a:r>
              <a:rPr sz="1800" spc="-70" dirty="0">
                <a:solidFill>
                  <a:srgbClr val="FFFFFF"/>
                </a:solidFill>
                <a:latin typeface="Verdana"/>
                <a:cs typeface="Verdana"/>
              </a:rPr>
              <a:t>fast</a:t>
            </a:r>
            <a:r>
              <a:rPr sz="1800" spc="-120" dirty="0">
                <a:solidFill>
                  <a:srgbClr val="FFFFFF"/>
                </a:solidFill>
                <a:latin typeface="Verdana"/>
                <a:cs typeface="Verdana"/>
              </a:rPr>
              <a:t> </a:t>
            </a:r>
            <a:r>
              <a:rPr sz="1800" spc="60" dirty="0">
                <a:solidFill>
                  <a:srgbClr val="FFFFFF"/>
                </a:solidFill>
                <a:latin typeface="Verdana"/>
                <a:cs typeface="Verdana"/>
              </a:rPr>
              <a:t>and</a:t>
            </a:r>
            <a:r>
              <a:rPr sz="1800" spc="-114" dirty="0">
                <a:solidFill>
                  <a:srgbClr val="FFFFFF"/>
                </a:solidFill>
                <a:latin typeface="Verdana"/>
                <a:cs typeface="Verdana"/>
              </a:rPr>
              <a:t> </a:t>
            </a:r>
            <a:r>
              <a:rPr sz="1800" spc="-60" dirty="0">
                <a:solidFill>
                  <a:srgbClr val="FFFFFF"/>
                </a:solidFill>
                <a:latin typeface="Verdana"/>
                <a:cs typeface="Verdana"/>
              </a:rPr>
              <a:t>intelligent</a:t>
            </a:r>
            <a:r>
              <a:rPr sz="1800" spc="-90" dirty="0">
                <a:solidFill>
                  <a:srgbClr val="FFFFFF"/>
                </a:solidFill>
                <a:latin typeface="Verdana"/>
                <a:cs typeface="Verdana"/>
              </a:rPr>
              <a:t> </a:t>
            </a:r>
            <a:r>
              <a:rPr sz="1800" spc="-10" dirty="0">
                <a:solidFill>
                  <a:srgbClr val="FFFFFF"/>
                </a:solidFill>
                <a:latin typeface="Verdana"/>
                <a:cs typeface="Verdana"/>
              </a:rPr>
              <a:t>sites</a:t>
            </a:r>
            <a:endParaRPr sz="1800" dirty="0">
              <a:latin typeface="Verdana"/>
              <a:cs typeface="Verdana"/>
            </a:endParaRPr>
          </a:p>
          <a:p>
            <a:pPr marL="393065" indent="-380365">
              <a:lnSpc>
                <a:spcPct val="100000"/>
              </a:lnSpc>
              <a:buClr>
                <a:srgbClr val="DDDFEB"/>
              </a:buClr>
              <a:buFont typeface="Wingdings"/>
              <a:buChar char=""/>
              <a:tabLst>
                <a:tab pos="393065" algn="l"/>
              </a:tabLst>
            </a:pPr>
            <a:r>
              <a:rPr sz="1800" spc="-90" dirty="0">
                <a:solidFill>
                  <a:srgbClr val="FFFFFF"/>
                </a:solidFill>
                <a:latin typeface="Verdana"/>
                <a:cs typeface="Verdana"/>
              </a:rPr>
              <a:t>Saves</a:t>
            </a:r>
            <a:r>
              <a:rPr sz="1800" spc="-105" dirty="0">
                <a:solidFill>
                  <a:srgbClr val="FFFFFF"/>
                </a:solidFill>
                <a:latin typeface="Verdana"/>
                <a:cs typeface="Verdana"/>
              </a:rPr>
              <a:t> </a:t>
            </a:r>
            <a:r>
              <a:rPr sz="1800" spc="-70" dirty="0">
                <a:solidFill>
                  <a:srgbClr val="FFFFFF"/>
                </a:solidFill>
                <a:latin typeface="Verdana"/>
                <a:cs typeface="Verdana"/>
              </a:rPr>
              <a:t>time</a:t>
            </a:r>
            <a:r>
              <a:rPr sz="1800" spc="-100" dirty="0">
                <a:solidFill>
                  <a:srgbClr val="FFFFFF"/>
                </a:solidFill>
                <a:latin typeface="Verdana"/>
                <a:cs typeface="Verdana"/>
              </a:rPr>
              <a:t> </a:t>
            </a:r>
            <a:r>
              <a:rPr sz="1800" spc="-80" dirty="0">
                <a:solidFill>
                  <a:srgbClr val="FFFFFF"/>
                </a:solidFill>
                <a:latin typeface="Verdana"/>
                <a:cs typeface="Verdana"/>
              </a:rPr>
              <a:t>for</a:t>
            </a:r>
            <a:r>
              <a:rPr sz="1800" spc="-125" dirty="0">
                <a:solidFill>
                  <a:srgbClr val="FFFFFF"/>
                </a:solidFill>
                <a:latin typeface="Verdana"/>
                <a:cs typeface="Verdana"/>
              </a:rPr>
              <a:t> </a:t>
            </a:r>
            <a:r>
              <a:rPr sz="1800" spc="-145" dirty="0">
                <a:solidFill>
                  <a:srgbClr val="FFFFFF"/>
                </a:solidFill>
                <a:latin typeface="Verdana"/>
                <a:cs typeface="Verdana"/>
              </a:rPr>
              <a:t>users</a:t>
            </a:r>
            <a:r>
              <a:rPr sz="1800" spc="-90" dirty="0">
                <a:solidFill>
                  <a:srgbClr val="FFFFFF"/>
                </a:solidFill>
                <a:latin typeface="Verdana"/>
                <a:cs typeface="Verdana"/>
              </a:rPr>
              <a:t> </a:t>
            </a:r>
            <a:r>
              <a:rPr sz="1800" spc="-55" dirty="0">
                <a:solidFill>
                  <a:srgbClr val="FFFFFF"/>
                </a:solidFill>
                <a:latin typeface="Verdana"/>
                <a:cs typeface="Verdana"/>
              </a:rPr>
              <a:t>while</a:t>
            </a:r>
            <a:r>
              <a:rPr sz="1800" spc="-100" dirty="0">
                <a:solidFill>
                  <a:srgbClr val="FFFFFF"/>
                </a:solidFill>
                <a:latin typeface="Verdana"/>
                <a:cs typeface="Verdana"/>
              </a:rPr>
              <a:t> </a:t>
            </a:r>
            <a:r>
              <a:rPr sz="1800" spc="-55" dirty="0">
                <a:solidFill>
                  <a:srgbClr val="FFFFFF"/>
                </a:solidFill>
                <a:latin typeface="Verdana"/>
                <a:cs typeface="Verdana"/>
              </a:rPr>
              <a:t>browsing</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20" dirty="0">
                <a:solidFill>
                  <a:srgbClr val="FFFFFF"/>
                </a:solidFill>
                <a:latin typeface="Verdana"/>
                <a:cs typeface="Verdana"/>
              </a:rPr>
              <a:t>site</a:t>
            </a:r>
            <a:endParaRPr sz="1800" dirty="0">
              <a:latin typeface="Verdana"/>
              <a:cs typeface="Verdana"/>
            </a:endParaRPr>
          </a:p>
          <a:p>
            <a:pPr marL="393065" indent="-380365">
              <a:lnSpc>
                <a:spcPct val="100000"/>
              </a:lnSpc>
              <a:buClr>
                <a:srgbClr val="DDDFEB"/>
              </a:buClr>
              <a:buFont typeface="Wingdings"/>
              <a:buChar char=""/>
              <a:tabLst>
                <a:tab pos="393065" algn="l"/>
              </a:tabLst>
            </a:pPr>
            <a:r>
              <a:rPr sz="1800" spc="-75" dirty="0">
                <a:solidFill>
                  <a:srgbClr val="FFFFFF"/>
                </a:solidFill>
                <a:latin typeface="Verdana"/>
                <a:cs typeface="Verdana"/>
              </a:rPr>
              <a:t>Helps</a:t>
            </a:r>
            <a:r>
              <a:rPr sz="1800" spc="-125" dirty="0">
                <a:solidFill>
                  <a:srgbClr val="FFFFFF"/>
                </a:solidFill>
                <a:latin typeface="Verdana"/>
                <a:cs typeface="Verdana"/>
              </a:rPr>
              <a:t> </a:t>
            </a:r>
            <a:r>
              <a:rPr sz="1800" dirty="0">
                <a:solidFill>
                  <a:srgbClr val="FFFFFF"/>
                </a:solidFill>
                <a:latin typeface="Verdana"/>
                <a:cs typeface="Verdana"/>
              </a:rPr>
              <a:t>to</a:t>
            </a:r>
            <a:r>
              <a:rPr sz="1800" spc="-120" dirty="0">
                <a:solidFill>
                  <a:srgbClr val="FFFFFF"/>
                </a:solidFill>
                <a:latin typeface="Verdana"/>
                <a:cs typeface="Verdana"/>
              </a:rPr>
              <a:t> </a:t>
            </a:r>
            <a:r>
              <a:rPr sz="1800" spc="-20" dirty="0">
                <a:solidFill>
                  <a:srgbClr val="FFFFFF"/>
                </a:solidFill>
                <a:latin typeface="Verdana"/>
                <a:cs typeface="Verdana"/>
              </a:rPr>
              <a:t>increase</a:t>
            </a:r>
            <a:r>
              <a:rPr sz="1800" spc="-110" dirty="0">
                <a:solidFill>
                  <a:srgbClr val="FFFFFF"/>
                </a:solidFill>
                <a:latin typeface="Verdana"/>
                <a:cs typeface="Verdana"/>
              </a:rPr>
              <a:t> </a:t>
            </a:r>
            <a:r>
              <a:rPr sz="1800" spc="-100" dirty="0">
                <a:solidFill>
                  <a:srgbClr val="FFFFFF"/>
                </a:solidFill>
                <a:latin typeface="Verdana"/>
                <a:cs typeface="Verdana"/>
              </a:rPr>
              <a:t>user’s</a:t>
            </a:r>
            <a:r>
              <a:rPr sz="1800" spc="-105" dirty="0">
                <a:solidFill>
                  <a:srgbClr val="FFFFFF"/>
                </a:solidFill>
                <a:latin typeface="Verdana"/>
                <a:cs typeface="Verdana"/>
              </a:rPr>
              <a:t> </a:t>
            </a:r>
            <a:r>
              <a:rPr sz="1800" spc="-10" dirty="0">
                <a:solidFill>
                  <a:srgbClr val="FFFFFF"/>
                </a:solidFill>
                <a:latin typeface="Verdana"/>
                <a:cs typeface="Verdana"/>
              </a:rPr>
              <a:t>experience</a:t>
            </a:r>
            <a:endParaRPr sz="1800" dirty="0">
              <a:latin typeface="Verdana"/>
              <a:cs typeface="Verdana"/>
            </a:endParaRPr>
          </a:p>
        </p:txBody>
      </p:sp>
      <p:pic>
        <p:nvPicPr>
          <p:cNvPr id="11" name="object 11"/>
          <p:cNvPicPr/>
          <p:nvPr/>
        </p:nvPicPr>
        <p:blipFill>
          <a:blip r:embed="rId6" cstate="print"/>
          <a:stretch>
            <a:fillRect/>
          </a:stretch>
        </p:blipFill>
        <p:spPr>
          <a:xfrm>
            <a:off x="6083046" y="1600200"/>
            <a:ext cx="3060954" cy="2057400"/>
          </a:xfrm>
          <a:prstGeom prst="rect">
            <a:avLst/>
          </a:prstGeom>
        </p:spPr>
      </p:pic>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4</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dirty="0"/>
              <a:t>Advantages</a:t>
            </a:r>
            <a:r>
              <a:rPr spc="-80" dirty="0"/>
              <a:t> </a:t>
            </a:r>
            <a:r>
              <a:rPr spc="-20" dirty="0"/>
              <a:t>to</a:t>
            </a:r>
            <a:r>
              <a:rPr spc="-75" dirty="0"/>
              <a:t> </a:t>
            </a:r>
            <a:r>
              <a:rPr spc="-30" dirty="0"/>
              <a:t>the</a:t>
            </a:r>
            <a:r>
              <a:rPr spc="-70" dirty="0"/>
              <a:t> </a:t>
            </a:r>
            <a:r>
              <a:rPr dirty="0"/>
              <a:t>Web</a:t>
            </a:r>
            <a:r>
              <a:rPr spc="-75" dirty="0"/>
              <a:t> </a:t>
            </a:r>
            <a:r>
              <a:rPr spc="-80" dirty="0"/>
              <a:t>Designers</a:t>
            </a:r>
          </a:p>
        </p:txBody>
      </p:sp>
      <p:sp>
        <p:nvSpPr>
          <p:cNvPr id="10" name="object 10"/>
          <p:cNvSpPr txBox="1"/>
          <p:nvPr/>
        </p:nvSpPr>
        <p:spPr>
          <a:xfrm>
            <a:off x="696468" y="1582420"/>
            <a:ext cx="4918710" cy="3333115"/>
          </a:xfrm>
          <a:prstGeom prst="rect">
            <a:avLst/>
          </a:prstGeom>
        </p:spPr>
        <p:txBody>
          <a:bodyPr vert="horz" wrap="square" lIns="0" tIns="12700" rIns="0" bIns="0" rtlCol="0">
            <a:spAutoFit/>
          </a:bodyPr>
          <a:lstStyle/>
          <a:p>
            <a:pPr marL="354965" indent="-342265">
              <a:lnSpc>
                <a:spcPct val="100000"/>
              </a:lnSpc>
              <a:spcBef>
                <a:spcPts val="100"/>
              </a:spcBef>
              <a:buClr>
                <a:srgbClr val="DDDFEB"/>
              </a:buClr>
              <a:buSzPct val="133333"/>
              <a:buFont typeface="Wingdings"/>
              <a:buChar char=""/>
              <a:tabLst>
                <a:tab pos="354965" algn="l"/>
              </a:tabLst>
            </a:pPr>
            <a:r>
              <a:rPr sz="1800" spc="-85" dirty="0">
                <a:solidFill>
                  <a:srgbClr val="FFFFFF"/>
                </a:solidFill>
                <a:latin typeface="Verdana"/>
                <a:cs typeface="Verdana"/>
              </a:rPr>
              <a:t>Streamline</a:t>
            </a:r>
            <a:r>
              <a:rPr sz="1800" spc="-10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30" dirty="0">
                <a:solidFill>
                  <a:srgbClr val="FFFFFF"/>
                </a:solidFill>
                <a:latin typeface="Verdana"/>
                <a:cs typeface="Verdana"/>
              </a:rPr>
              <a:t>designing</a:t>
            </a:r>
            <a:r>
              <a:rPr sz="1800" spc="-90" dirty="0">
                <a:solidFill>
                  <a:srgbClr val="FFFFFF"/>
                </a:solidFill>
                <a:latin typeface="Verdana"/>
                <a:cs typeface="Verdana"/>
              </a:rPr>
              <a:t> </a:t>
            </a:r>
            <a:r>
              <a:rPr sz="1800" spc="-10" dirty="0">
                <a:solidFill>
                  <a:srgbClr val="FFFFFF"/>
                </a:solidFill>
                <a:latin typeface="Verdana"/>
                <a:cs typeface="Verdana"/>
              </a:rPr>
              <a:t>process</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spc="-90" dirty="0">
                <a:solidFill>
                  <a:srgbClr val="FFFFFF"/>
                </a:solidFill>
                <a:latin typeface="Verdana"/>
                <a:cs typeface="Verdana"/>
              </a:rPr>
              <a:t>Saves</a:t>
            </a:r>
            <a:r>
              <a:rPr sz="1800" spc="-110" dirty="0">
                <a:solidFill>
                  <a:srgbClr val="FFFFFF"/>
                </a:solidFill>
                <a:latin typeface="Verdana"/>
                <a:cs typeface="Verdana"/>
              </a:rPr>
              <a:t> </a:t>
            </a:r>
            <a:r>
              <a:rPr sz="1800" spc="-70" dirty="0">
                <a:solidFill>
                  <a:srgbClr val="FFFFFF"/>
                </a:solidFill>
                <a:latin typeface="Verdana"/>
                <a:cs typeface="Verdana"/>
              </a:rPr>
              <a:t>time</a:t>
            </a:r>
            <a:r>
              <a:rPr sz="1800" spc="-110" dirty="0">
                <a:solidFill>
                  <a:srgbClr val="FFFFFF"/>
                </a:solidFill>
                <a:latin typeface="Verdana"/>
                <a:cs typeface="Verdana"/>
              </a:rPr>
              <a:t> </a:t>
            </a:r>
            <a:r>
              <a:rPr sz="1800" spc="60" dirty="0">
                <a:solidFill>
                  <a:srgbClr val="FFFFFF"/>
                </a:solidFill>
                <a:latin typeface="Verdana"/>
                <a:cs typeface="Verdana"/>
              </a:rPr>
              <a:t>and</a:t>
            </a:r>
            <a:r>
              <a:rPr sz="1800" spc="-120" dirty="0">
                <a:solidFill>
                  <a:srgbClr val="FFFFFF"/>
                </a:solidFill>
                <a:latin typeface="Verdana"/>
                <a:cs typeface="Verdana"/>
              </a:rPr>
              <a:t> </a:t>
            </a:r>
            <a:r>
              <a:rPr sz="1800" spc="-10" dirty="0">
                <a:solidFill>
                  <a:srgbClr val="FFFFFF"/>
                </a:solidFill>
                <a:latin typeface="Verdana"/>
                <a:cs typeface="Verdana"/>
              </a:rPr>
              <a:t>effort</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dirty="0">
                <a:solidFill>
                  <a:srgbClr val="FFFFFF"/>
                </a:solidFill>
                <a:latin typeface="Verdana"/>
                <a:cs typeface="Verdana"/>
              </a:rPr>
              <a:t>Cut down</a:t>
            </a:r>
            <a:r>
              <a:rPr sz="1800" spc="-15" dirty="0">
                <a:solidFill>
                  <a:srgbClr val="FFFFFF"/>
                </a:solidFill>
                <a:latin typeface="Verdana"/>
                <a:cs typeface="Verdana"/>
              </a:rPr>
              <a:t> </a:t>
            </a:r>
            <a:r>
              <a:rPr sz="1800" dirty="0">
                <a:solidFill>
                  <a:srgbClr val="FFFFFF"/>
                </a:solidFill>
                <a:latin typeface="Verdana"/>
                <a:cs typeface="Verdana"/>
              </a:rPr>
              <a:t>capital</a:t>
            </a:r>
            <a:r>
              <a:rPr sz="1800" spc="-10" dirty="0">
                <a:solidFill>
                  <a:srgbClr val="FFFFFF"/>
                </a:solidFill>
                <a:latin typeface="Verdana"/>
                <a:cs typeface="Verdana"/>
              </a:rPr>
              <a:t> employed</a:t>
            </a:r>
            <a:endParaRPr sz="1800" dirty="0">
              <a:latin typeface="Verdana"/>
              <a:cs typeface="Verdana"/>
            </a:endParaRPr>
          </a:p>
          <a:p>
            <a:pPr marL="355600" marR="333375" indent="-342900">
              <a:lnSpc>
                <a:spcPct val="100000"/>
              </a:lnSpc>
              <a:buClr>
                <a:srgbClr val="DDDFEB"/>
              </a:buClr>
              <a:buSzPct val="133333"/>
              <a:buFont typeface="Wingdings"/>
              <a:buChar char=""/>
              <a:tabLst>
                <a:tab pos="355600" algn="l"/>
              </a:tabLst>
            </a:pPr>
            <a:r>
              <a:rPr sz="1800" spc="-95" dirty="0">
                <a:solidFill>
                  <a:srgbClr val="FFFFFF"/>
                </a:solidFill>
                <a:latin typeface="Verdana"/>
                <a:cs typeface="Verdana"/>
              </a:rPr>
              <a:t>Eliminates</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spc="-70" dirty="0">
                <a:solidFill>
                  <a:srgbClr val="FFFFFF"/>
                </a:solidFill>
                <a:latin typeface="Verdana"/>
                <a:cs typeface="Verdana"/>
              </a:rPr>
              <a:t>use</a:t>
            </a:r>
            <a:r>
              <a:rPr sz="1800" spc="-105" dirty="0">
                <a:solidFill>
                  <a:srgbClr val="FFFFFF"/>
                </a:solidFill>
                <a:latin typeface="Verdana"/>
                <a:cs typeface="Verdana"/>
              </a:rPr>
              <a:t> </a:t>
            </a:r>
            <a:r>
              <a:rPr sz="1800" dirty="0">
                <a:solidFill>
                  <a:srgbClr val="FFFFFF"/>
                </a:solidFill>
                <a:latin typeface="Verdana"/>
                <a:cs typeface="Verdana"/>
              </a:rPr>
              <a:t>to</a:t>
            </a:r>
            <a:r>
              <a:rPr sz="1800" spc="-110" dirty="0">
                <a:solidFill>
                  <a:srgbClr val="FFFFFF"/>
                </a:solidFill>
                <a:latin typeface="Verdana"/>
                <a:cs typeface="Verdana"/>
              </a:rPr>
              <a:t> </a:t>
            </a:r>
            <a:r>
              <a:rPr sz="1800" spc="-35" dirty="0">
                <a:solidFill>
                  <a:srgbClr val="FFFFFF"/>
                </a:solidFill>
                <a:latin typeface="Verdana"/>
                <a:cs typeface="Verdana"/>
              </a:rPr>
              <a:t>maintain</a:t>
            </a:r>
            <a:r>
              <a:rPr sz="1800" spc="-114" dirty="0">
                <a:solidFill>
                  <a:srgbClr val="FFFFFF"/>
                </a:solidFill>
                <a:latin typeface="Verdana"/>
                <a:cs typeface="Verdana"/>
              </a:rPr>
              <a:t> </a:t>
            </a:r>
            <a:r>
              <a:rPr sz="1800" spc="-50" dirty="0">
                <a:solidFill>
                  <a:srgbClr val="FFFFFF"/>
                </a:solidFill>
                <a:latin typeface="Verdana"/>
                <a:cs typeface="Verdana"/>
              </a:rPr>
              <a:t>multiple </a:t>
            </a:r>
            <a:r>
              <a:rPr sz="1800" spc="-10" dirty="0">
                <a:solidFill>
                  <a:srgbClr val="FFFFFF"/>
                </a:solidFill>
                <a:latin typeface="Verdana"/>
                <a:cs typeface="Verdana"/>
              </a:rPr>
              <a:t>Websites</a:t>
            </a:r>
            <a:endParaRPr sz="1800" dirty="0">
              <a:latin typeface="Verdana"/>
              <a:cs typeface="Verdana"/>
            </a:endParaRPr>
          </a:p>
          <a:p>
            <a:pPr marL="355600" marR="5080" indent="-342900">
              <a:lnSpc>
                <a:spcPct val="100000"/>
              </a:lnSpc>
              <a:buClr>
                <a:srgbClr val="DDDFEB"/>
              </a:buClr>
              <a:buSzPct val="133333"/>
              <a:buFont typeface="Wingdings"/>
              <a:buChar char=""/>
              <a:tabLst>
                <a:tab pos="355600" algn="l"/>
              </a:tabLst>
            </a:pPr>
            <a:r>
              <a:rPr sz="1800" dirty="0">
                <a:solidFill>
                  <a:srgbClr val="FFFFFF"/>
                </a:solidFill>
                <a:latin typeface="Verdana"/>
                <a:cs typeface="Verdana"/>
              </a:rPr>
              <a:t>Reduce</a:t>
            </a:r>
            <a:r>
              <a:rPr sz="1800" spc="50" dirty="0">
                <a:solidFill>
                  <a:srgbClr val="FFFFFF"/>
                </a:solidFill>
                <a:latin typeface="Verdana"/>
                <a:cs typeface="Verdana"/>
              </a:rPr>
              <a:t> </a:t>
            </a:r>
            <a:r>
              <a:rPr sz="1800" dirty="0">
                <a:solidFill>
                  <a:srgbClr val="FFFFFF"/>
                </a:solidFill>
                <a:latin typeface="Verdana"/>
                <a:cs typeface="Verdana"/>
              </a:rPr>
              <a:t>maintenance</a:t>
            </a:r>
            <a:r>
              <a:rPr sz="1800" spc="30" dirty="0">
                <a:solidFill>
                  <a:srgbClr val="FFFFFF"/>
                </a:solidFill>
                <a:latin typeface="Verdana"/>
                <a:cs typeface="Verdana"/>
              </a:rPr>
              <a:t> </a:t>
            </a:r>
            <a:r>
              <a:rPr sz="1800" spc="60" dirty="0">
                <a:solidFill>
                  <a:srgbClr val="FFFFFF"/>
                </a:solidFill>
                <a:latin typeface="Verdana"/>
                <a:cs typeface="Verdana"/>
              </a:rPr>
              <a:t>and</a:t>
            </a:r>
            <a:r>
              <a:rPr sz="1800" spc="40" dirty="0">
                <a:solidFill>
                  <a:srgbClr val="FFFFFF"/>
                </a:solidFill>
                <a:latin typeface="Verdana"/>
                <a:cs typeface="Verdana"/>
              </a:rPr>
              <a:t> </a:t>
            </a:r>
            <a:r>
              <a:rPr sz="1800" spc="-10" dirty="0">
                <a:solidFill>
                  <a:srgbClr val="FFFFFF"/>
                </a:solidFill>
                <a:latin typeface="Verdana"/>
                <a:cs typeface="Verdana"/>
              </a:rPr>
              <a:t>development </a:t>
            </a:r>
            <a:r>
              <a:rPr sz="1800" spc="-20" dirty="0">
                <a:solidFill>
                  <a:srgbClr val="FFFFFF"/>
                </a:solidFill>
                <a:latin typeface="Verdana"/>
                <a:cs typeface="Verdana"/>
              </a:rPr>
              <a:t>cost</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spc="-20" dirty="0">
                <a:solidFill>
                  <a:srgbClr val="FFFFFF"/>
                </a:solidFill>
                <a:latin typeface="Verdana"/>
                <a:cs typeface="Verdana"/>
              </a:rPr>
              <a:t>Expand</a:t>
            </a:r>
            <a:r>
              <a:rPr sz="1800" spc="-125" dirty="0">
                <a:solidFill>
                  <a:srgbClr val="FFFFFF"/>
                </a:solidFill>
                <a:latin typeface="Verdana"/>
                <a:cs typeface="Verdana"/>
              </a:rPr>
              <a:t> </a:t>
            </a:r>
            <a:r>
              <a:rPr sz="1800" spc="-85" dirty="0">
                <a:solidFill>
                  <a:srgbClr val="FFFFFF"/>
                </a:solidFill>
                <a:latin typeface="Verdana"/>
                <a:cs typeface="Verdana"/>
              </a:rPr>
              <a:t>Return</a:t>
            </a:r>
            <a:r>
              <a:rPr sz="1800" spc="-105" dirty="0">
                <a:solidFill>
                  <a:srgbClr val="FFFFFF"/>
                </a:solidFill>
                <a:latin typeface="Verdana"/>
                <a:cs typeface="Verdana"/>
              </a:rPr>
              <a:t> </a:t>
            </a:r>
            <a:r>
              <a:rPr sz="1800" dirty="0">
                <a:solidFill>
                  <a:srgbClr val="FFFFFF"/>
                </a:solidFill>
                <a:latin typeface="Verdana"/>
                <a:cs typeface="Verdana"/>
              </a:rPr>
              <a:t>on</a:t>
            </a:r>
            <a:r>
              <a:rPr sz="1800" spc="-114" dirty="0">
                <a:solidFill>
                  <a:srgbClr val="FFFFFF"/>
                </a:solidFill>
                <a:latin typeface="Verdana"/>
                <a:cs typeface="Verdana"/>
              </a:rPr>
              <a:t> </a:t>
            </a:r>
            <a:r>
              <a:rPr sz="1800" spc="-85" dirty="0">
                <a:solidFill>
                  <a:srgbClr val="FFFFFF"/>
                </a:solidFill>
                <a:latin typeface="Verdana"/>
                <a:cs typeface="Verdana"/>
              </a:rPr>
              <a:t>Investment </a:t>
            </a:r>
            <a:r>
              <a:rPr sz="1800" spc="-100" dirty="0">
                <a:solidFill>
                  <a:srgbClr val="FFFFFF"/>
                </a:solidFill>
                <a:latin typeface="Verdana"/>
                <a:cs typeface="Verdana"/>
              </a:rPr>
              <a:t>in</a:t>
            </a:r>
            <a:r>
              <a:rPr sz="1800" spc="-110" dirty="0">
                <a:solidFill>
                  <a:srgbClr val="FFFFFF"/>
                </a:solidFill>
                <a:latin typeface="Verdana"/>
                <a:cs typeface="Verdana"/>
              </a:rPr>
              <a:t> </a:t>
            </a:r>
            <a:r>
              <a:rPr sz="1800" spc="-10" dirty="0">
                <a:solidFill>
                  <a:srgbClr val="FFFFFF"/>
                </a:solidFill>
                <a:latin typeface="Verdana"/>
                <a:cs typeface="Verdana"/>
              </a:rPr>
              <a:t>long</a:t>
            </a:r>
            <a:r>
              <a:rPr sz="1800" spc="-114" dirty="0">
                <a:solidFill>
                  <a:srgbClr val="FFFFFF"/>
                </a:solidFill>
                <a:latin typeface="Verdana"/>
                <a:cs typeface="Verdana"/>
              </a:rPr>
              <a:t> </a:t>
            </a:r>
            <a:r>
              <a:rPr sz="1800" spc="-25" dirty="0">
                <a:solidFill>
                  <a:srgbClr val="FFFFFF"/>
                </a:solidFill>
                <a:latin typeface="Verdana"/>
                <a:cs typeface="Verdana"/>
              </a:rPr>
              <a:t>run</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dirty="0">
                <a:solidFill>
                  <a:srgbClr val="FFFFFF"/>
                </a:solidFill>
                <a:latin typeface="Verdana"/>
                <a:cs typeface="Verdana"/>
              </a:rPr>
              <a:t>Enhance</a:t>
            </a:r>
            <a:r>
              <a:rPr sz="1800" spc="-65" dirty="0">
                <a:solidFill>
                  <a:srgbClr val="FFFFFF"/>
                </a:solidFill>
                <a:latin typeface="Verdana"/>
                <a:cs typeface="Verdana"/>
              </a:rPr>
              <a:t> </a:t>
            </a:r>
            <a:r>
              <a:rPr sz="1800" spc="-130" dirty="0">
                <a:solidFill>
                  <a:srgbClr val="FFFFFF"/>
                </a:solidFill>
                <a:latin typeface="Verdana"/>
                <a:cs typeface="Verdana"/>
              </a:rPr>
              <a:t>SEO</a:t>
            </a:r>
            <a:r>
              <a:rPr sz="1800" spc="-65" dirty="0">
                <a:solidFill>
                  <a:srgbClr val="FFFFFF"/>
                </a:solidFill>
                <a:latin typeface="Verdana"/>
                <a:cs typeface="Verdana"/>
              </a:rPr>
              <a:t> </a:t>
            </a:r>
            <a:r>
              <a:rPr sz="1800" spc="-20" dirty="0">
                <a:solidFill>
                  <a:srgbClr val="FFFFFF"/>
                </a:solidFill>
                <a:latin typeface="Verdana"/>
                <a:cs typeface="Verdana"/>
              </a:rPr>
              <a:t>rank</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spc="-75" dirty="0">
                <a:solidFill>
                  <a:srgbClr val="FFFFFF"/>
                </a:solidFill>
                <a:latin typeface="Verdana"/>
                <a:cs typeface="Verdana"/>
              </a:rPr>
              <a:t>Better</a:t>
            </a:r>
            <a:r>
              <a:rPr sz="1800" spc="-95" dirty="0">
                <a:solidFill>
                  <a:srgbClr val="FFFFFF"/>
                </a:solidFill>
                <a:latin typeface="Verdana"/>
                <a:cs typeface="Verdana"/>
              </a:rPr>
              <a:t> </a:t>
            </a:r>
            <a:r>
              <a:rPr sz="1800" dirty="0">
                <a:solidFill>
                  <a:srgbClr val="FFFFFF"/>
                </a:solidFill>
                <a:latin typeface="Verdana"/>
                <a:cs typeface="Verdana"/>
              </a:rPr>
              <a:t>performance</a:t>
            </a:r>
            <a:r>
              <a:rPr sz="1800" spc="-114" dirty="0">
                <a:solidFill>
                  <a:srgbClr val="FFFFFF"/>
                </a:solidFill>
                <a:latin typeface="Verdana"/>
                <a:cs typeface="Verdana"/>
              </a:rPr>
              <a:t> </a:t>
            </a:r>
            <a:r>
              <a:rPr sz="1800" spc="-30" dirty="0">
                <a:solidFill>
                  <a:srgbClr val="FFFFFF"/>
                </a:solidFill>
                <a:latin typeface="Verdana"/>
                <a:cs typeface="Verdana"/>
              </a:rPr>
              <a:t>means</a:t>
            </a:r>
            <a:r>
              <a:rPr sz="1800" spc="-105" dirty="0">
                <a:solidFill>
                  <a:srgbClr val="FFFFFF"/>
                </a:solidFill>
                <a:latin typeface="Verdana"/>
                <a:cs typeface="Verdana"/>
              </a:rPr>
              <a:t> </a:t>
            </a:r>
            <a:r>
              <a:rPr sz="1800" spc="-30" dirty="0">
                <a:solidFill>
                  <a:srgbClr val="FFFFFF"/>
                </a:solidFill>
                <a:latin typeface="Verdana"/>
                <a:cs typeface="Verdana"/>
              </a:rPr>
              <a:t>better</a:t>
            </a:r>
            <a:r>
              <a:rPr sz="1800" spc="-105" dirty="0">
                <a:solidFill>
                  <a:srgbClr val="FFFFFF"/>
                </a:solidFill>
                <a:latin typeface="Verdana"/>
                <a:cs typeface="Verdana"/>
              </a:rPr>
              <a:t> </a:t>
            </a:r>
            <a:r>
              <a:rPr sz="1800" spc="-10" dirty="0">
                <a:solidFill>
                  <a:srgbClr val="FFFFFF"/>
                </a:solidFill>
                <a:latin typeface="Verdana"/>
                <a:cs typeface="Verdana"/>
              </a:rPr>
              <a:t>sales</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spc="-65" dirty="0">
                <a:solidFill>
                  <a:srgbClr val="FFFFFF"/>
                </a:solidFill>
                <a:latin typeface="Verdana"/>
                <a:cs typeface="Verdana"/>
              </a:rPr>
              <a:t>Higher</a:t>
            </a:r>
            <a:r>
              <a:rPr sz="1800" spc="-105" dirty="0">
                <a:solidFill>
                  <a:srgbClr val="FFFFFF"/>
                </a:solidFill>
                <a:latin typeface="Verdana"/>
                <a:cs typeface="Verdana"/>
              </a:rPr>
              <a:t> </a:t>
            </a:r>
            <a:r>
              <a:rPr sz="1800" spc="-35" dirty="0">
                <a:solidFill>
                  <a:srgbClr val="FFFFFF"/>
                </a:solidFill>
                <a:latin typeface="Verdana"/>
                <a:cs typeface="Verdana"/>
              </a:rPr>
              <a:t>conversion</a:t>
            </a:r>
            <a:r>
              <a:rPr sz="1800" spc="-90" dirty="0">
                <a:solidFill>
                  <a:srgbClr val="FFFFFF"/>
                </a:solidFill>
                <a:latin typeface="Verdana"/>
                <a:cs typeface="Verdana"/>
              </a:rPr>
              <a:t> </a:t>
            </a:r>
            <a:r>
              <a:rPr sz="1800" spc="-10" dirty="0">
                <a:solidFill>
                  <a:srgbClr val="FFFFFF"/>
                </a:solidFill>
                <a:latin typeface="Verdana"/>
                <a:cs typeface="Verdana"/>
              </a:rPr>
              <a:t>rates</a:t>
            </a:r>
            <a:endParaRPr sz="1800" dirty="0">
              <a:latin typeface="Verdana"/>
              <a:cs typeface="Verdana"/>
            </a:endParaRPr>
          </a:p>
          <a:p>
            <a:pPr marL="354965" indent="-342265">
              <a:lnSpc>
                <a:spcPct val="100000"/>
              </a:lnSpc>
              <a:buClr>
                <a:srgbClr val="DDDFEB"/>
              </a:buClr>
              <a:buSzPct val="133333"/>
              <a:buFont typeface="Wingdings"/>
              <a:buChar char=""/>
              <a:tabLst>
                <a:tab pos="354965" algn="l"/>
              </a:tabLst>
            </a:pPr>
            <a:r>
              <a:rPr sz="1800" spc="-50" dirty="0">
                <a:solidFill>
                  <a:srgbClr val="FFFFFF"/>
                </a:solidFill>
                <a:latin typeface="Verdana"/>
                <a:cs typeface="Verdana"/>
              </a:rPr>
              <a:t>Increasing</a:t>
            </a:r>
            <a:r>
              <a:rPr sz="1800" spc="-114" dirty="0">
                <a:solidFill>
                  <a:srgbClr val="FFFFFF"/>
                </a:solidFill>
                <a:latin typeface="Verdana"/>
                <a:cs typeface="Verdana"/>
              </a:rPr>
              <a:t> </a:t>
            </a:r>
            <a:r>
              <a:rPr sz="1800" spc="-55" dirty="0">
                <a:solidFill>
                  <a:srgbClr val="FFFFFF"/>
                </a:solidFill>
                <a:latin typeface="Verdana"/>
                <a:cs typeface="Verdana"/>
              </a:rPr>
              <a:t>market</a:t>
            </a:r>
            <a:r>
              <a:rPr sz="1800" spc="-114" dirty="0">
                <a:solidFill>
                  <a:srgbClr val="FFFFFF"/>
                </a:solidFill>
                <a:latin typeface="Verdana"/>
                <a:cs typeface="Verdana"/>
              </a:rPr>
              <a:t> </a:t>
            </a:r>
            <a:r>
              <a:rPr sz="1800" spc="-10" dirty="0">
                <a:solidFill>
                  <a:srgbClr val="FFFFFF"/>
                </a:solidFill>
                <a:latin typeface="Verdana"/>
                <a:cs typeface="Verdana"/>
              </a:rPr>
              <a:t>share</a:t>
            </a:r>
            <a:endParaRPr sz="1800" dirty="0">
              <a:latin typeface="Verdana"/>
              <a:cs typeface="Verdana"/>
            </a:endParaRPr>
          </a:p>
        </p:txBody>
      </p:sp>
      <p:pic>
        <p:nvPicPr>
          <p:cNvPr id="11" name="object 11"/>
          <p:cNvPicPr/>
          <p:nvPr/>
        </p:nvPicPr>
        <p:blipFill>
          <a:blip r:embed="rId6" cstate="print"/>
          <a:stretch>
            <a:fillRect/>
          </a:stretch>
        </p:blipFill>
        <p:spPr>
          <a:xfrm>
            <a:off x="5748528" y="1828800"/>
            <a:ext cx="3395472" cy="2609850"/>
          </a:xfrm>
          <a:prstGeom prst="rect">
            <a:avLst/>
          </a:prstGeom>
        </p:spPr>
      </p:pic>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5</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298450" marR="5080" indent="-285750" algn="just">
              <a:lnSpc>
                <a:spcPct val="100000"/>
              </a:lnSpc>
              <a:spcBef>
                <a:spcPts val="100"/>
              </a:spcBef>
              <a:buClr>
                <a:srgbClr val="DDDFEB"/>
              </a:buClr>
              <a:buFont typeface="Wingdings"/>
              <a:buChar char=""/>
              <a:tabLst>
                <a:tab pos="298450" algn="l"/>
              </a:tabLst>
            </a:pPr>
            <a:r>
              <a:rPr spc="-65" dirty="0"/>
              <a:t>Responsive</a:t>
            </a:r>
            <a:r>
              <a:rPr spc="-95" dirty="0"/>
              <a:t> </a:t>
            </a:r>
            <a:r>
              <a:rPr dirty="0"/>
              <a:t>Web</a:t>
            </a:r>
            <a:r>
              <a:rPr spc="-160" dirty="0"/>
              <a:t> </a:t>
            </a:r>
            <a:r>
              <a:rPr spc="-55" dirty="0"/>
              <a:t>Design</a:t>
            </a:r>
            <a:r>
              <a:rPr spc="-105" dirty="0"/>
              <a:t> </a:t>
            </a:r>
            <a:r>
              <a:rPr spc="-145" dirty="0"/>
              <a:t>(RWD)</a:t>
            </a:r>
            <a:r>
              <a:rPr spc="-15" dirty="0"/>
              <a:t> </a:t>
            </a:r>
            <a:r>
              <a:rPr spc="-370" dirty="0"/>
              <a:t>is</a:t>
            </a:r>
            <a:r>
              <a:rPr spc="210" dirty="0"/>
              <a:t> </a:t>
            </a:r>
            <a:r>
              <a:rPr spc="150" dirty="0"/>
              <a:t>a</a:t>
            </a:r>
            <a:r>
              <a:rPr spc="-160" dirty="0"/>
              <a:t> </a:t>
            </a:r>
            <a:r>
              <a:rPr dirty="0"/>
              <a:t>way</a:t>
            </a:r>
            <a:r>
              <a:rPr spc="-55" dirty="0"/>
              <a:t> </a:t>
            </a:r>
            <a:r>
              <a:rPr dirty="0"/>
              <a:t>of</a:t>
            </a:r>
            <a:r>
              <a:rPr spc="-55" dirty="0"/>
              <a:t> </a:t>
            </a:r>
            <a:r>
              <a:rPr spc="-70" dirty="0"/>
              <a:t>laying-</a:t>
            </a:r>
            <a:r>
              <a:rPr spc="-20" dirty="0"/>
              <a:t>out</a:t>
            </a:r>
            <a:r>
              <a:rPr spc="-50" dirty="0"/>
              <a:t> </a:t>
            </a:r>
            <a:r>
              <a:rPr spc="65" dirty="0"/>
              <a:t>and</a:t>
            </a:r>
            <a:r>
              <a:rPr spc="-50" dirty="0"/>
              <a:t> </a:t>
            </a:r>
            <a:r>
              <a:rPr spc="50" dirty="0"/>
              <a:t>coding</a:t>
            </a:r>
            <a:r>
              <a:rPr spc="-65" dirty="0"/>
              <a:t> </a:t>
            </a:r>
            <a:r>
              <a:rPr spc="100" dirty="0"/>
              <a:t>a </a:t>
            </a:r>
            <a:r>
              <a:rPr dirty="0"/>
              <a:t>Website</a:t>
            </a:r>
            <a:r>
              <a:rPr spc="215" dirty="0"/>
              <a:t> </a:t>
            </a:r>
            <a:r>
              <a:rPr dirty="0"/>
              <a:t>so</a:t>
            </a:r>
            <a:r>
              <a:rPr spc="215" dirty="0"/>
              <a:t> </a:t>
            </a:r>
            <a:r>
              <a:rPr dirty="0"/>
              <a:t>that</a:t>
            </a:r>
            <a:r>
              <a:rPr spc="215" dirty="0"/>
              <a:t> </a:t>
            </a:r>
            <a:r>
              <a:rPr dirty="0"/>
              <a:t>the</a:t>
            </a:r>
            <a:r>
              <a:rPr spc="215" dirty="0"/>
              <a:t> </a:t>
            </a:r>
            <a:r>
              <a:rPr dirty="0"/>
              <a:t>Website</a:t>
            </a:r>
            <a:r>
              <a:rPr spc="225" dirty="0"/>
              <a:t> </a:t>
            </a:r>
            <a:r>
              <a:rPr spc="105" dirty="0"/>
              <a:t>can</a:t>
            </a:r>
            <a:r>
              <a:rPr spc="215" dirty="0"/>
              <a:t> </a:t>
            </a:r>
            <a:r>
              <a:rPr dirty="0"/>
              <a:t>provide</a:t>
            </a:r>
            <a:r>
              <a:rPr spc="220" dirty="0"/>
              <a:t> </a:t>
            </a:r>
            <a:r>
              <a:rPr spc="55" dirty="0"/>
              <a:t>an</a:t>
            </a:r>
            <a:r>
              <a:rPr spc="215" dirty="0"/>
              <a:t> </a:t>
            </a:r>
            <a:r>
              <a:rPr dirty="0"/>
              <a:t>excellent</a:t>
            </a:r>
            <a:r>
              <a:rPr spc="225" dirty="0"/>
              <a:t> </a:t>
            </a:r>
            <a:r>
              <a:rPr spc="-10" dirty="0"/>
              <a:t>viewing experience.</a:t>
            </a:r>
          </a:p>
          <a:p>
            <a:pPr marL="298450" marR="5715" indent="-285750" algn="just">
              <a:lnSpc>
                <a:spcPct val="100000"/>
              </a:lnSpc>
              <a:buClr>
                <a:srgbClr val="DDDFEB"/>
              </a:buClr>
              <a:buFont typeface="Wingdings"/>
              <a:buChar char=""/>
              <a:tabLst>
                <a:tab pos="298450" algn="l"/>
              </a:tabLst>
            </a:pPr>
            <a:r>
              <a:rPr dirty="0"/>
              <a:t>Cascading</a:t>
            </a:r>
            <a:r>
              <a:rPr spc="200" dirty="0"/>
              <a:t> </a:t>
            </a:r>
            <a:r>
              <a:rPr spc="-30" dirty="0"/>
              <a:t>Style</a:t>
            </a:r>
            <a:r>
              <a:rPr spc="204" dirty="0"/>
              <a:t> </a:t>
            </a:r>
            <a:r>
              <a:rPr spc="-20" dirty="0"/>
              <a:t>Sheets</a:t>
            </a:r>
            <a:r>
              <a:rPr spc="204" dirty="0"/>
              <a:t> </a:t>
            </a:r>
            <a:r>
              <a:rPr spc="-85" dirty="0"/>
              <a:t>(CSS)</a:t>
            </a:r>
            <a:r>
              <a:rPr spc="200" dirty="0"/>
              <a:t> </a:t>
            </a:r>
            <a:r>
              <a:rPr dirty="0"/>
              <a:t>helps</a:t>
            </a:r>
            <a:r>
              <a:rPr spc="204" dirty="0"/>
              <a:t> </a:t>
            </a:r>
            <a:r>
              <a:rPr dirty="0"/>
              <a:t>the</a:t>
            </a:r>
            <a:r>
              <a:rPr spc="200" dirty="0"/>
              <a:t> </a:t>
            </a:r>
            <a:r>
              <a:rPr dirty="0"/>
              <a:t>developer</a:t>
            </a:r>
            <a:r>
              <a:rPr spc="210" dirty="0"/>
              <a:t> </a:t>
            </a:r>
            <a:r>
              <a:rPr dirty="0"/>
              <a:t>to</a:t>
            </a:r>
            <a:r>
              <a:rPr spc="195" dirty="0"/>
              <a:t> </a:t>
            </a:r>
            <a:r>
              <a:rPr dirty="0"/>
              <a:t>point</a:t>
            </a:r>
            <a:r>
              <a:rPr spc="195" dirty="0"/>
              <a:t> </a:t>
            </a:r>
            <a:r>
              <a:rPr spc="-25" dirty="0"/>
              <a:t>out </a:t>
            </a:r>
            <a:r>
              <a:rPr dirty="0"/>
              <a:t>when</a:t>
            </a:r>
            <a:r>
              <a:rPr spc="-50" dirty="0"/>
              <a:t> </a:t>
            </a:r>
            <a:r>
              <a:rPr spc="150" dirty="0"/>
              <a:t>a</a:t>
            </a:r>
            <a:r>
              <a:rPr spc="-50" dirty="0"/>
              <a:t> </a:t>
            </a:r>
            <a:r>
              <a:rPr dirty="0"/>
              <a:t>certain</a:t>
            </a:r>
            <a:r>
              <a:rPr spc="-50" dirty="0"/>
              <a:t> </a:t>
            </a:r>
            <a:r>
              <a:rPr spc="-114" dirty="0"/>
              <a:t>style</a:t>
            </a:r>
            <a:r>
              <a:rPr spc="-45" dirty="0"/>
              <a:t> </a:t>
            </a:r>
            <a:r>
              <a:rPr spc="-60" dirty="0"/>
              <a:t>takes</a:t>
            </a:r>
            <a:r>
              <a:rPr spc="-45" dirty="0"/>
              <a:t> </a:t>
            </a:r>
            <a:r>
              <a:rPr dirty="0"/>
              <a:t>effect</a:t>
            </a:r>
            <a:r>
              <a:rPr spc="-50" dirty="0"/>
              <a:t> </a:t>
            </a:r>
            <a:r>
              <a:rPr spc="65" dirty="0"/>
              <a:t>and</a:t>
            </a:r>
            <a:r>
              <a:rPr spc="-45" dirty="0"/>
              <a:t> </a:t>
            </a:r>
            <a:r>
              <a:rPr spc="-35" dirty="0"/>
              <a:t>provides</a:t>
            </a:r>
            <a:r>
              <a:rPr spc="-55" dirty="0"/>
              <a:t> </a:t>
            </a:r>
            <a:r>
              <a:rPr spc="-105" dirty="0"/>
              <a:t>printer-</a:t>
            </a:r>
            <a:r>
              <a:rPr spc="-80" dirty="0"/>
              <a:t>friendly</a:t>
            </a:r>
            <a:r>
              <a:rPr spc="-50" dirty="0"/>
              <a:t> </a:t>
            </a:r>
            <a:r>
              <a:rPr spc="-35" dirty="0"/>
              <a:t>style </a:t>
            </a:r>
            <a:r>
              <a:rPr spc="-85" dirty="0"/>
              <a:t>sheets</a:t>
            </a:r>
            <a:r>
              <a:rPr spc="-105" dirty="0"/>
              <a:t> </a:t>
            </a:r>
            <a:r>
              <a:rPr spc="-114" dirty="0"/>
              <a:t>if</a:t>
            </a:r>
            <a:r>
              <a:rPr spc="-125" dirty="0"/>
              <a:t> </a:t>
            </a:r>
            <a:r>
              <a:rPr spc="-10" dirty="0"/>
              <a:t>required.</a:t>
            </a:r>
          </a:p>
        </p:txBody>
      </p:sp>
      <p:sp>
        <p:nvSpPr>
          <p:cNvPr id="10" name="object 10"/>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65" dirty="0"/>
              <a:t>Cascading</a:t>
            </a:r>
            <a:r>
              <a:rPr spc="-150" dirty="0"/>
              <a:t> </a:t>
            </a:r>
            <a:r>
              <a:rPr spc="-170" dirty="0"/>
              <a:t>Style</a:t>
            </a:r>
            <a:r>
              <a:rPr spc="-150" dirty="0"/>
              <a:t> </a:t>
            </a:r>
            <a:r>
              <a:rPr spc="-95" dirty="0"/>
              <a:t>Sheets</a:t>
            </a:r>
          </a:p>
        </p:txBody>
      </p:sp>
      <p:pic>
        <p:nvPicPr>
          <p:cNvPr id="11" name="object 11"/>
          <p:cNvPicPr/>
          <p:nvPr/>
        </p:nvPicPr>
        <p:blipFill>
          <a:blip r:embed="rId6" cstate="print"/>
          <a:stretch>
            <a:fillRect/>
          </a:stretch>
        </p:blipFill>
        <p:spPr>
          <a:xfrm>
            <a:off x="2643377" y="3313176"/>
            <a:ext cx="3106674" cy="2491740"/>
          </a:xfrm>
          <a:prstGeom prst="rect">
            <a:avLst/>
          </a:prstGeom>
        </p:spPr>
      </p:pic>
      <p:sp>
        <p:nvSpPr>
          <p:cNvPr id="12" name="object 12"/>
          <p:cNvSpPr txBox="1"/>
          <p:nvPr/>
        </p:nvSpPr>
        <p:spPr>
          <a:xfrm>
            <a:off x="3540759" y="6147308"/>
            <a:ext cx="1313180" cy="208279"/>
          </a:xfrm>
          <a:prstGeom prst="rect">
            <a:avLst/>
          </a:prstGeom>
        </p:spPr>
        <p:txBody>
          <a:bodyPr vert="horz" wrap="square" lIns="0" tIns="12700" rIns="0" bIns="0" rtlCol="0">
            <a:spAutoFit/>
          </a:bodyPr>
          <a:lstStyle/>
          <a:p>
            <a:pPr marL="12700">
              <a:lnSpc>
                <a:spcPct val="100000"/>
              </a:lnSpc>
              <a:spcBef>
                <a:spcPts val="100"/>
              </a:spcBef>
            </a:pPr>
            <a:r>
              <a:rPr sz="1200" b="1" i="1" spc="-110" dirty="0">
                <a:solidFill>
                  <a:srgbClr val="FFFFFF"/>
                </a:solidFill>
                <a:latin typeface="Verdana"/>
                <a:cs typeface="Verdana"/>
              </a:rPr>
              <a:t>Example</a:t>
            </a:r>
            <a:r>
              <a:rPr sz="1200" b="1" i="1" spc="-65" dirty="0">
                <a:solidFill>
                  <a:srgbClr val="FFFFFF"/>
                </a:solidFill>
                <a:latin typeface="Verdana"/>
                <a:cs typeface="Verdana"/>
              </a:rPr>
              <a:t> </a:t>
            </a:r>
            <a:r>
              <a:rPr sz="1200" b="1" i="1" spc="-130" dirty="0">
                <a:solidFill>
                  <a:srgbClr val="FFFFFF"/>
                </a:solidFill>
                <a:latin typeface="Verdana"/>
                <a:cs typeface="Verdana"/>
              </a:rPr>
              <a:t>of</a:t>
            </a:r>
            <a:r>
              <a:rPr sz="1200" b="1" i="1" spc="-55" dirty="0">
                <a:solidFill>
                  <a:srgbClr val="FFFFFF"/>
                </a:solidFill>
                <a:latin typeface="Verdana"/>
                <a:cs typeface="Verdana"/>
              </a:rPr>
              <a:t> </a:t>
            </a:r>
            <a:r>
              <a:rPr sz="1200" b="1" i="1" dirty="0">
                <a:solidFill>
                  <a:srgbClr val="FFFFFF"/>
                </a:solidFill>
                <a:latin typeface="Verdana"/>
                <a:cs typeface="Verdana"/>
              </a:rPr>
              <a:t>a</a:t>
            </a:r>
            <a:r>
              <a:rPr sz="1200" b="1" i="1" spc="-65" dirty="0">
                <a:solidFill>
                  <a:srgbClr val="FFFFFF"/>
                </a:solidFill>
                <a:latin typeface="Verdana"/>
                <a:cs typeface="Verdana"/>
              </a:rPr>
              <a:t> </a:t>
            </a:r>
            <a:r>
              <a:rPr sz="1200" b="1" i="1" spc="-100" dirty="0">
                <a:solidFill>
                  <a:srgbClr val="FFFFFF"/>
                </a:solidFill>
                <a:latin typeface="Verdana"/>
                <a:cs typeface="Verdana"/>
              </a:rPr>
              <a:t>CSS</a:t>
            </a:r>
            <a:endParaRPr sz="1200">
              <a:latin typeface="Verdana"/>
              <a:cs typeface="Verdana"/>
            </a:endParaRP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6</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a:spLocks noGrp="1"/>
          </p:cNvSpPr>
          <p:nvPr>
            <p:ph type="title"/>
          </p:nvPr>
        </p:nvSpPr>
        <p:spPr>
          <a:xfrm>
            <a:off x="1511300" y="628650"/>
            <a:ext cx="2523490" cy="391160"/>
          </a:xfrm>
          <a:prstGeom prst="rect">
            <a:avLst/>
          </a:prstGeom>
        </p:spPr>
        <p:txBody>
          <a:bodyPr vert="horz" wrap="square" lIns="0" tIns="12700" rIns="0" bIns="0" rtlCol="0">
            <a:spAutoFit/>
          </a:bodyPr>
          <a:lstStyle/>
          <a:p>
            <a:pPr marL="12700">
              <a:lnSpc>
                <a:spcPct val="100000"/>
              </a:lnSpc>
              <a:spcBef>
                <a:spcPts val="100"/>
              </a:spcBef>
            </a:pPr>
            <a:r>
              <a:rPr spc="-85" dirty="0"/>
              <a:t>Evolution</a:t>
            </a:r>
            <a:r>
              <a:rPr spc="-170" dirty="0"/>
              <a:t> </a:t>
            </a:r>
            <a:r>
              <a:rPr dirty="0"/>
              <a:t>of</a:t>
            </a:r>
            <a:r>
              <a:rPr spc="-170" dirty="0"/>
              <a:t> </a:t>
            </a:r>
            <a:r>
              <a:rPr spc="-100" dirty="0"/>
              <a:t>RWD</a:t>
            </a:r>
          </a:p>
        </p:txBody>
      </p:sp>
      <p:sp>
        <p:nvSpPr>
          <p:cNvPr id="10" name="object 10"/>
          <p:cNvSpPr txBox="1"/>
          <p:nvPr/>
        </p:nvSpPr>
        <p:spPr>
          <a:xfrm>
            <a:off x="843025" y="1431544"/>
            <a:ext cx="4693920" cy="2769235"/>
          </a:xfrm>
          <a:prstGeom prst="rect">
            <a:avLst/>
          </a:prstGeom>
        </p:spPr>
        <p:txBody>
          <a:bodyPr vert="horz" wrap="square" lIns="0" tIns="12700" rIns="0" bIns="0" rtlCol="0">
            <a:spAutoFit/>
          </a:bodyPr>
          <a:lstStyle/>
          <a:p>
            <a:pPr marL="298450" marR="5080" indent="-285750" algn="just">
              <a:lnSpc>
                <a:spcPct val="100000"/>
              </a:lnSpc>
              <a:spcBef>
                <a:spcPts val="100"/>
              </a:spcBef>
              <a:buClr>
                <a:srgbClr val="DDDFEB"/>
              </a:buClr>
              <a:buFont typeface="Wingdings"/>
              <a:buChar char=""/>
              <a:tabLst>
                <a:tab pos="298450" algn="l"/>
              </a:tabLst>
            </a:pPr>
            <a:r>
              <a:rPr sz="1800" dirty="0">
                <a:solidFill>
                  <a:srgbClr val="FFFFFF"/>
                </a:solidFill>
                <a:latin typeface="Verdana"/>
                <a:cs typeface="Verdana"/>
              </a:rPr>
              <a:t>Cameron</a:t>
            </a:r>
            <a:r>
              <a:rPr sz="1800" spc="-160" dirty="0">
                <a:solidFill>
                  <a:srgbClr val="FFFFFF"/>
                </a:solidFill>
                <a:latin typeface="Verdana"/>
                <a:cs typeface="Verdana"/>
              </a:rPr>
              <a:t> </a:t>
            </a:r>
            <a:r>
              <a:rPr sz="1800" dirty="0">
                <a:solidFill>
                  <a:srgbClr val="FFFFFF"/>
                </a:solidFill>
                <a:latin typeface="Verdana"/>
                <a:cs typeface="Verdana"/>
              </a:rPr>
              <a:t>Adams</a:t>
            </a:r>
            <a:r>
              <a:rPr sz="1800" spc="-55" dirty="0">
                <a:solidFill>
                  <a:srgbClr val="FFFFFF"/>
                </a:solidFill>
                <a:latin typeface="Verdana"/>
                <a:cs typeface="Verdana"/>
              </a:rPr>
              <a:t> </a:t>
            </a:r>
            <a:r>
              <a:rPr sz="1800" spc="-165" dirty="0">
                <a:solidFill>
                  <a:srgbClr val="FFFFFF"/>
                </a:solidFill>
                <a:latin typeface="Verdana"/>
                <a:cs typeface="Verdana"/>
              </a:rPr>
              <a:t>in</a:t>
            </a:r>
            <a:r>
              <a:rPr sz="1800" spc="5" dirty="0">
                <a:solidFill>
                  <a:srgbClr val="FFFFFF"/>
                </a:solidFill>
                <a:latin typeface="Verdana"/>
                <a:cs typeface="Verdana"/>
              </a:rPr>
              <a:t> </a:t>
            </a:r>
            <a:r>
              <a:rPr sz="1800" spc="-210" dirty="0">
                <a:solidFill>
                  <a:srgbClr val="FFFFFF"/>
                </a:solidFill>
                <a:latin typeface="Verdana"/>
                <a:cs typeface="Verdana"/>
              </a:rPr>
              <a:t>2004</a:t>
            </a:r>
            <a:r>
              <a:rPr sz="1800" spc="50" dirty="0">
                <a:solidFill>
                  <a:srgbClr val="FFFFFF"/>
                </a:solidFill>
                <a:latin typeface="Verdana"/>
                <a:cs typeface="Verdana"/>
              </a:rPr>
              <a:t> </a:t>
            </a:r>
            <a:r>
              <a:rPr sz="1800" spc="-35" dirty="0">
                <a:solidFill>
                  <a:srgbClr val="FFFFFF"/>
                </a:solidFill>
                <a:latin typeface="Verdana"/>
                <a:cs typeface="Verdana"/>
              </a:rPr>
              <a:t>was</a:t>
            </a:r>
            <a:r>
              <a:rPr sz="1800" spc="-25" dirty="0">
                <a:solidFill>
                  <a:srgbClr val="FFFFFF"/>
                </a:solidFill>
                <a:latin typeface="Verdana"/>
                <a:cs typeface="Verdana"/>
              </a:rPr>
              <a:t> </a:t>
            </a:r>
            <a:r>
              <a:rPr sz="1800" spc="-20" dirty="0">
                <a:solidFill>
                  <a:srgbClr val="FFFFFF"/>
                </a:solidFill>
                <a:latin typeface="Verdana"/>
                <a:cs typeface="Verdana"/>
              </a:rPr>
              <a:t>the</a:t>
            </a:r>
            <a:r>
              <a:rPr sz="1800" spc="-10" dirty="0">
                <a:solidFill>
                  <a:srgbClr val="FFFFFF"/>
                </a:solidFill>
                <a:latin typeface="Verdana"/>
                <a:cs typeface="Verdana"/>
              </a:rPr>
              <a:t> </a:t>
            </a:r>
            <a:r>
              <a:rPr sz="1800" spc="-204" dirty="0">
                <a:solidFill>
                  <a:srgbClr val="FFFFFF"/>
                </a:solidFill>
                <a:latin typeface="Verdana"/>
                <a:cs typeface="Verdana"/>
              </a:rPr>
              <a:t>first</a:t>
            </a:r>
            <a:r>
              <a:rPr sz="1800" spc="45" dirty="0">
                <a:solidFill>
                  <a:srgbClr val="FFFFFF"/>
                </a:solidFill>
                <a:latin typeface="Verdana"/>
                <a:cs typeface="Verdana"/>
              </a:rPr>
              <a:t> </a:t>
            </a:r>
            <a:r>
              <a:rPr sz="1800" spc="-25" dirty="0">
                <a:solidFill>
                  <a:srgbClr val="FFFFFF"/>
                </a:solidFill>
                <a:latin typeface="Verdana"/>
                <a:cs typeface="Verdana"/>
              </a:rPr>
              <a:t>to demonstrate</a:t>
            </a:r>
            <a:r>
              <a:rPr sz="1800" spc="-135" dirty="0">
                <a:solidFill>
                  <a:srgbClr val="FFFFFF"/>
                </a:solidFill>
                <a:latin typeface="Verdana"/>
                <a:cs typeface="Verdana"/>
              </a:rPr>
              <a:t> </a:t>
            </a:r>
            <a:r>
              <a:rPr sz="1800" spc="150" dirty="0">
                <a:solidFill>
                  <a:srgbClr val="FFFFFF"/>
                </a:solidFill>
                <a:latin typeface="Verdana"/>
                <a:cs typeface="Verdana"/>
              </a:rPr>
              <a:t>a</a:t>
            </a:r>
            <a:r>
              <a:rPr sz="1800" spc="-120" dirty="0">
                <a:solidFill>
                  <a:srgbClr val="FFFFFF"/>
                </a:solidFill>
                <a:latin typeface="Verdana"/>
                <a:cs typeface="Verdana"/>
              </a:rPr>
              <a:t> </a:t>
            </a:r>
            <a:r>
              <a:rPr sz="1800" spc="-125" dirty="0">
                <a:solidFill>
                  <a:srgbClr val="FFFFFF"/>
                </a:solidFill>
                <a:latin typeface="Verdana"/>
                <a:cs typeface="Verdana"/>
              </a:rPr>
              <a:t>site</a:t>
            </a:r>
            <a:r>
              <a:rPr sz="1800" spc="-35" dirty="0">
                <a:solidFill>
                  <a:srgbClr val="FFFFFF"/>
                </a:solidFill>
                <a:latin typeface="Verdana"/>
                <a:cs typeface="Verdana"/>
              </a:rPr>
              <a:t> </a:t>
            </a:r>
            <a:r>
              <a:rPr sz="1800" spc="-30" dirty="0">
                <a:solidFill>
                  <a:srgbClr val="FFFFFF"/>
                </a:solidFill>
                <a:latin typeface="Verdana"/>
                <a:cs typeface="Verdana"/>
              </a:rPr>
              <a:t>layout</a:t>
            </a:r>
            <a:r>
              <a:rPr sz="1800" spc="-100" dirty="0">
                <a:solidFill>
                  <a:srgbClr val="FFFFFF"/>
                </a:solidFill>
                <a:latin typeface="Verdana"/>
                <a:cs typeface="Verdana"/>
              </a:rPr>
              <a:t> </a:t>
            </a:r>
            <a:r>
              <a:rPr sz="1800" dirty="0">
                <a:solidFill>
                  <a:srgbClr val="FFFFFF"/>
                </a:solidFill>
                <a:latin typeface="Verdana"/>
                <a:cs typeface="Verdana"/>
              </a:rPr>
              <a:t>example</a:t>
            </a:r>
            <a:r>
              <a:rPr sz="1800" spc="-100" dirty="0">
                <a:solidFill>
                  <a:srgbClr val="FFFFFF"/>
                </a:solidFill>
                <a:latin typeface="Verdana"/>
                <a:cs typeface="Verdana"/>
              </a:rPr>
              <a:t> </a:t>
            </a:r>
            <a:r>
              <a:rPr sz="1800" spc="-20" dirty="0">
                <a:solidFill>
                  <a:srgbClr val="FFFFFF"/>
                </a:solidFill>
                <a:latin typeface="Verdana"/>
                <a:cs typeface="Verdana"/>
              </a:rPr>
              <a:t>that </a:t>
            </a:r>
            <a:r>
              <a:rPr sz="1800" dirty="0">
                <a:solidFill>
                  <a:srgbClr val="FFFFFF"/>
                </a:solidFill>
                <a:latin typeface="Verdana"/>
                <a:cs typeface="Verdana"/>
              </a:rPr>
              <a:t>adapts</a:t>
            </a:r>
            <a:r>
              <a:rPr sz="1800" spc="-105" dirty="0">
                <a:solidFill>
                  <a:srgbClr val="FFFFFF"/>
                </a:solidFill>
                <a:latin typeface="Verdana"/>
                <a:cs typeface="Verdana"/>
              </a:rPr>
              <a:t> </a:t>
            </a:r>
            <a:r>
              <a:rPr sz="1800" dirty="0">
                <a:solidFill>
                  <a:srgbClr val="FFFFFF"/>
                </a:solidFill>
                <a:latin typeface="Verdana"/>
                <a:cs typeface="Verdana"/>
              </a:rPr>
              <a:t>to</a:t>
            </a:r>
            <a:r>
              <a:rPr sz="1800" spc="-85" dirty="0">
                <a:solidFill>
                  <a:srgbClr val="FFFFFF"/>
                </a:solidFill>
                <a:latin typeface="Verdana"/>
                <a:cs typeface="Verdana"/>
              </a:rPr>
              <a:t> </a:t>
            </a:r>
            <a:r>
              <a:rPr sz="1800" spc="-70" dirty="0">
                <a:solidFill>
                  <a:srgbClr val="FFFFFF"/>
                </a:solidFill>
                <a:latin typeface="Verdana"/>
                <a:cs typeface="Verdana"/>
              </a:rPr>
              <a:t>browser</a:t>
            </a:r>
            <a:r>
              <a:rPr sz="1800" spc="-90" dirty="0">
                <a:solidFill>
                  <a:srgbClr val="FFFFFF"/>
                </a:solidFill>
                <a:latin typeface="Verdana"/>
                <a:cs typeface="Verdana"/>
              </a:rPr>
              <a:t> </a:t>
            </a:r>
            <a:r>
              <a:rPr sz="1800" spc="-35" dirty="0">
                <a:solidFill>
                  <a:srgbClr val="FFFFFF"/>
                </a:solidFill>
                <a:latin typeface="Verdana"/>
                <a:cs typeface="Verdana"/>
              </a:rPr>
              <a:t>viewport</a:t>
            </a:r>
            <a:r>
              <a:rPr sz="1800" spc="-85" dirty="0">
                <a:solidFill>
                  <a:srgbClr val="FFFFFF"/>
                </a:solidFill>
                <a:latin typeface="Verdana"/>
                <a:cs typeface="Verdana"/>
              </a:rPr>
              <a:t> </a:t>
            </a:r>
            <a:r>
              <a:rPr sz="1800" spc="-10" dirty="0">
                <a:solidFill>
                  <a:srgbClr val="FFFFFF"/>
                </a:solidFill>
                <a:latin typeface="Verdana"/>
                <a:cs typeface="Verdana"/>
              </a:rPr>
              <a:t>width.</a:t>
            </a:r>
            <a:endParaRPr sz="1800" dirty="0">
              <a:latin typeface="Verdana"/>
              <a:cs typeface="Verdana"/>
            </a:endParaRPr>
          </a:p>
          <a:p>
            <a:pPr marL="298450" marR="288290" indent="-285750">
              <a:lnSpc>
                <a:spcPct val="100000"/>
              </a:lnSpc>
              <a:buClr>
                <a:srgbClr val="DDDFEB"/>
              </a:buClr>
              <a:buFont typeface="Wingdings"/>
              <a:buChar char=""/>
              <a:tabLst>
                <a:tab pos="298450" algn="l"/>
              </a:tabLst>
            </a:pPr>
            <a:r>
              <a:rPr sz="1800" spc="-204" dirty="0">
                <a:solidFill>
                  <a:srgbClr val="FFFFFF"/>
                </a:solidFill>
                <a:latin typeface="Verdana"/>
                <a:cs typeface="Verdana"/>
              </a:rPr>
              <a:t>In</a:t>
            </a:r>
            <a:r>
              <a:rPr sz="1800" spc="-95" dirty="0">
                <a:solidFill>
                  <a:srgbClr val="FFFFFF"/>
                </a:solidFill>
                <a:latin typeface="Verdana"/>
                <a:cs typeface="Verdana"/>
              </a:rPr>
              <a:t> </a:t>
            </a:r>
            <a:r>
              <a:rPr sz="1800" spc="55" dirty="0">
                <a:solidFill>
                  <a:srgbClr val="FFFFFF"/>
                </a:solidFill>
                <a:latin typeface="Verdana"/>
                <a:cs typeface="Verdana"/>
              </a:rPr>
              <a:t>May</a:t>
            </a:r>
            <a:r>
              <a:rPr sz="1800" spc="-110" dirty="0">
                <a:solidFill>
                  <a:srgbClr val="FFFFFF"/>
                </a:solidFill>
                <a:latin typeface="Verdana"/>
                <a:cs typeface="Verdana"/>
              </a:rPr>
              <a:t> </a:t>
            </a:r>
            <a:r>
              <a:rPr sz="1800" spc="-165" dirty="0">
                <a:solidFill>
                  <a:srgbClr val="FFFFFF"/>
                </a:solidFill>
                <a:latin typeface="Verdana"/>
                <a:cs typeface="Verdana"/>
              </a:rPr>
              <a:t>2010,</a:t>
            </a:r>
            <a:r>
              <a:rPr sz="1800" spc="-80" dirty="0">
                <a:solidFill>
                  <a:srgbClr val="FFFFFF"/>
                </a:solidFill>
                <a:latin typeface="Verdana"/>
                <a:cs typeface="Verdana"/>
              </a:rPr>
              <a:t> </a:t>
            </a:r>
            <a:r>
              <a:rPr sz="1800" spc="-45" dirty="0">
                <a:solidFill>
                  <a:srgbClr val="FFFFFF"/>
                </a:solidFill>
                <a:latin typeface="Verdana"/>
                <a:cs typeface="Verdana"/>
              </a:rPr>
              <a:t>Ethan</a:t>
            </a:r>
            <a:r>
              <a:rPr sz="1800" spc="-95" dirty="0">
                <a:solidFill>
                  <a:srgbClr val="FFFFFF"/>
                </a:solidFill>
                <a:latin typeface="Verdana"/>
                <a:cs typeface="Verdana"/>
              </a:rPr>
              <a:t> </a:t>
            </a:r>
            <a:r>
              <a:rPr sz="1800" dirty="0">
                <a:solidFill>
                  <a:srgbClr val="FFFFFF"/>
                </a:solidFill>
                <a:latin typeface="Verdana"/>
                <a:cs typeface="Verdana"/>
              </a:rPr>
              <a:t>Marcotte’s</a:t>
            </a:r>
            <a:r>
              <a:rPr sz="1800" spc="-100" dirty="0">
                <a:solidFill>
                  <a:srgbClr val="FFFFFF"/>
                </a:solidFill>
                <a:latin typeface="Verdana"/>
                <a:cs typeface="Verdana"/>
              </a:rPr>
              <a:t> </a:t>
            </a:r>
            <a:r>
              <a:rPr sz="1800" spc="-10" dirty="0">
                <a:solidFill>
                  <a:srgbClr val="FFFFFF"/>
                </a:solidFill>
                <a:latin typeface="Verdana"/>
                <a:cs typeface="Verdana"/>
              </a:rPr>
              <a:t>article </a:t>
            </a:r>
            <a:r>
              <a:rPr sz="1800" dirty="0">
                <a:solidFill>
                  <a:srgbClr val="FFFFFF"/>
                </a:solidFill>
                <a:latin typeface="Verdana"/>
                <a:cs typeface="Verdana"/>
              </a:rPr>
              <a:t>coined</a:t>
            </a:r>
            <a:r>
              <a:rPr sz="1800" spc="-45" dirty="0">
                <a:solidFill>
                  <a:srgbClr val="FFFFFF"/>
                </a:solidFill>
                <a:latin typeface="Verdana"/>
                <a:cs typeface="Verdana"/>
              </a:rPr>
              <a:t> </a:t>
            </a:r>
            <a:r>
              <a:rPr sz="1800" spc="-20" dirty="0">
                <a:solidFill>
                  <a:srgbClr val="FFFFFF"/>
                </a:solidFill>
                <a:latin typeface="Verdana"/>
                <a:cs typeface="Verdana"/>
              </a:rPr>
              <a:t>the</a:t>
            </a:r>
            <a:r>
              <a:rPr sz="1800" spc="-45" dirty="0">
                <a:solidFill>
                  <a:srgbClr val="FFFFFF"/>
                </a:solidFill>
                <a:latin typeface="Verdana"/>
                <a:cs typeface="Verdana"/>
              </a:rPr>
              <a:t> </a:t>
            </a:r>
            <a:r>
              <a:rPr sz="1800" spc="-85" dirty="0">
                <a:solidFill>
                  <a:srgbClr val="FFFFFF"/>
                </a:solidFill>
                <a:latin typeface="Verdana"/>
                <a:cs typeface="Verdana"/>
              </a:rPr>
              <a:t>term</a:t>
            </a:r>
            <a:r>
              <a:rPr sz="1800" spc="-45" dirty="0">
                <a:solidFill>
                  <a:srgbClr val="FFFFFF"/>
                </a:solidFill>
                <a:latin typeface="Verdana"/>
                <a:cs typeface="Verdana"/>
              </a:rPr>
              <a:t> </a:t>
            </a:r>
            <a:r>
              <a:rPr sz="1800" spc="-55" dirty="0">
                <a:solidFill>
                  <a:srgbClr val="FFFFFF"/>
                </a:solidFill>
                <a:latin typeface="Verdana"/>
                <a:cs typeface="Verdana"/>
              </a:rPr>
              <a:t>Responsive</a:t>
            </a:r>
            <a:r>
              <a:rPr sz="1800" spc="-40" dirty="0">
                <a:solidFill>
                  <a:srgbClr val="FFFFFF"/>
                </a:solidFill>
                <a:latin typeface="Verdana"/>
                <a:cs typeface="Verdana"/>
              </a:rPr>
              <a:t> </a:t>
            </a:r>
            <a:r>
              <a:rPr sz="1800" spc="-25" dirty="0">
                <a:solidFill>
                  <a:srgbClr val="FFFFFF"/>
                </a:solidFill>
                <a:latin typeface="Verdana"/>
                <a:cs typeface="Verdana"/>
              </a:rPr>
              <a:t>Web </a:t>
            </a:r>
            <a:r>
              <a:rPr sz="1800" spc="-55" dirty="0">
                <a:solidFill>
                  <a:srgbClr val="FFFFFF"/>
                </a:solidFill>
                <a:latin typeface="Verdana"/>
                <a:cs typeface="Verdana"/>
              </a:rPr>
              <a:t>Design</a:t>
            </a:r>
            <a:r>
              <a:rPr sz="1800" spc="-95" dirty="0">
                <a:solidFill>
                  <a:srgbClr val="FFFFFF"/>
                </a:solidFill>
                <a:latin typeface="Verdana"/>
                <a:cs typeface="Verdana"/>
              </a:rPr>
              <a:t> </a:t>
            </a:r>
            <a:r>
              <a:rPr sz="1800" spc="60" dirty="0">
                <a:solidFill>
                  <a:srgbClr val="FFFFFF"/>
                </a:solidFill>
                <a:latin typeface="Verdana"/>
                <a:cs typeface="Verdana"/>
              </a:rPr>
              <a:t>and</a:t>
            </a:r>
            <a:r>
              <a:rPr sz="1800" spc="-105" dirty="0">
                <a:solidFill>
                  <a:srgbClr val="FFFFFF"/>
                </a:solidFill>
                <a:latin typeface="Verdana"/>
                <a:cs typeface="Verdana"/>
              </a:rPr>
              <a:t> </a:t>
            </a:r>
            <a:r>
              <a:rPr sz="1800" dirty="0">
                <a:solidFill>
                  <a:srgbClr val="FFFFFF"/>
                </a:solidFill>
                <a:latin typeface="Verdana"/>
                <a:cs typeface="Verdana"/>
              </a:rPr>
              <a:t>defined</a:t>
            </a:r>
            <a:r>
              <a:rPr sz="1800" spc="-90" dirty="0">
                <a:solidFill>
                  <a:srgbClr val="FFFFFF"/>
                </a:solidFill>
                <a:latin typeface="Verdana"/>
                <a:cs typeface="Verdana"/>
              </a:rPr>
              <a:t> </a:t>
            </a:r>
            <a:r>
              <a:rPr sz="1800" spc="-70" dirty="0">
                <a:solidFill>
                  <a:srgbClr val="FFFFFF"/>
                </a:solidFill>
                <a:latin typeface="Verdana"/>
                <a:cs typeface="Verdana"/>
              </a:rPr>
              <a:t>fluid</a:t>
            </a:r>
            <a:r>
              <a:rPr sz="1800" spc="-95" dirty="0">
                <a:solidFill>
                  <a:srgbClr val="FFFFFF"/>
                </a:solidFill>
                <a:latin typeface="Verdana"/>
                <a:cs typeface="Verdana"/>
              </a:rPr>
              <a:t> </a:t>
            </a:r>
            <a:r>
              <a:rPr sz="1800" spc="-30" dirty="0">
                <a:solidFill>
                  <a:srgbClr val="FFFFFF"/>
                </a:solidFill>
                <a:latin typeface="Verdana"/>
                <a:cs typeface="Verdana"/>
              </a:rPr>
              <a:t>grid/flexible </a:t>
            </a:r>
            <a:r>
              <a:rPr sz="1800" spc="-10" dirty="0">
                <a:solidFill>
                  <a:srgbClr val="FFFFFF"/>
                </a:solidFill>
                <a:latin typeface="Verdana"/>
                <a:cs typeface="Verdana"/>
              </a:rPr>
              <a:t>images/media</a:t>
            </a:r>
            <a:r>
              <a:rPr sz="1800" spc="-100" dirty="0">
                <a:solidFill>
                  <a:srgbClr val="FFFFFF"/>
                </a:solidFill>
                <a:latin typeface="Verdana"/>
                <a:cs typeface="Verdana"/>
              </a:rPr>
              <a:t> </a:t>
            </a:r>
            <a:r>
              <a:rPr sz="1800" spc="-10" dirty="0">
                <a:solidFill>
                  <a:srgbClr val="FFFFFF"/>
                </a:solidFill>
                <a:latin typeface="Verdana"/>
                <a:cs typeface="Verdana"/>
              </a:rPr>
              <a:t>queries.</a:t>
            </a:r>
            <a:endParaRPr sz="1800" dirty="0">
              <a:latin typeface="Verdana"/>
              <a:cs typeface="Verdana"/>
            </a:endParaRPr>
          </a:p>
          <a:p>
            <a:pPr marL="298450" marR="209550" indent="-285750">
              <a:lnSpc>
                <a:spcPct val="100000"/>
              </a:lnSpc>
              <a:buClr>
                <a:srgbClr val="DDDFEB"/>
              </a:buClr>
              <a:buFont typeface="Wingdings"/>
              <a:buChar char=""/>
              <a:tabLst>
                <a:tab pos="298450" algn="l"/>
              </a:tabLst>
            </a:pPr>
            <a:r>
              <a:rPr sz="1800" spc="-204" dirty="0">
                <a:solidFill>
                  <a:srgbClr val="FFFFFF"/>
                </a:solidFill>
                <a:latin typeface="Verdana"/>
                <a:cs typeface="Verdana"/>
              </a:rPr>
              <a:t>In</a:t>
            </a:r>
            <a:r>
              <a:rPr sz="1800" spc="-105" dirty="0">
                <a:solidFill>
                  <a:srgbClr val="FFFFFF"/>
                </a:solidFill>
                <a:latin typeface="Verdana"/>
                <a:cs typeface="Verdana"/>
              </a:rPr>
              <a:t> </a:t>
            </a:r>
            <a:r>
              <a:rPr sz="1800" spc="-165" dirty="0">
                <a:solidFill>
                  <a:srgbClr val="FFFFFF"/>
                </a:solidFill>
                <a:latin typeface="Verdana"/>
                <a:cs typeface="Verdana"/>
              </a:rPr>
              <a:t>2011,</a:t>
            </a:r>
            <a:r>
              <a:rPr sz="1800" spc="-90" dirty="0">
                <a:solidFill>
                  <a:srgbClr val="FFFFFF"/>
                </a:solidFill>
                <a:latin typeface="Verdana"/>
                <a:cs typeface="Verdana"/>
              </a:rPr>
              <a:t> </a:t>
            </a:r>
            <a:r>
              <a:rPr sz="1800" spc="150" dirty="0">
                <a:solidFill>
                  <a:srgbClr val="FFFFFF"/>
                </a:solidFill>
                <a:latin typeface="Verdana"/>
                <a:cs typeface="Verdana"/>
              </a:rPr>
              <a:t>a</a:t>
            </a:r>
            <a:r>
              <a:rPr sz="1800" spc="-110" dirty="0">
                <a:solidFill>
                  <a:srgbClr val="FFFFFF"/>
                </a:solidFill>
                <a:latin typeface="Verdana"/>
                <a:cs typeface="Verdana"/>
              </a:rPr>
              <a:t> </a:t>
            </a:r>
            <a:r>
              <a:rPr sz="1800" dirty="0">
                <a:solidFill>
                  <a:srgbClr val="FFFFFF"/>
                </a:solidFill>
                <a:latin typeface="Verdana"/>
                <a:cs typeface="Verdana"/>
              </a:rPr>
              <a:t>book</a:t>
            </a:r>
            <a:r>
              <a:rPr sz="1800" spc="-125" dirty="0">
                <a:solidFill>
                  <a:srgbClr val="FFFFFF"/>
                </a:solidFill>
                <a:latin typeface="Verdana"/>
                <a:cs typeface="Verdana"/>
              </a:rPr>
              <a:t> </a:t>
            </a:r>
            <a:r>
              <a:rPr sz="1800" spc="-60" dirty="0">
                <a:solidFill>
                  <a:srgbClr val="FFFFFF"/>
                </a:solidFill>
                <a:latin typeface="Verdana"/>
                <a:cs typeface="Verdana"/>
              </a:rPr>
              <a:t>titled</a:t>
            </a:r>
            <a:r>
              <a:rPr sz="1800" spc="-85" dirty="0">
                <a:solidFill>
                  <a:srgbClr val="FFFFFF"/>
                </a:solidFill>
                <a:latin typeface="Verdana"/>
                <a:cs typeface="Verdana"/>
              </a:rPr>
              <a:t> </a:t>
            </a:r>
            <a:r>
              <a:rPr sz="1800" spc="-65" dirty="0">
                <a:solidFill>
                  <a:srgbClr val="FFFFFF"/>
                </a:solidFill>
                <a:latin typeface="Verdana"/>
                <a:cs typeface="Verdana"/>
              </a:rPr>
              <a:t>Responsive</a:t>
            </a:r>
            <a:r>
              <a:rPr sz="1800" spc="-90" dirty="0">
                <a:solidFill>
                  <a:srgbClr val="FFFFFF"/>
                </a:solidFill>
                <a:latin typeface="Verdana"/>
                <a:cs typeface="Verdana"/>
              </a:rPr>
              <a:t> </a:t>
            </a:r>
            <a:r>
              <a:rPr sz="1800" spc="-25" dirty="0">
                <a:solidFill>
                  <a:srgbClr val="FFFFFF"/>
                </a:solidFill>
                <a:latin typeface="Verdana"/>
                <a:cs typeface="Verdana"/>
              </a:rPr>
              <a:t>Web </a:t>
            </a:r>
            <a:r>
              <a:rPr sz="1800" spc="-55" dirty="0">
                <a:solidFill>
                  <a:srgbClr val="FFFFFF"/>
                </a:solidFill>
                <a:latin typeface="Verdana"/>
                <a:cs typeface="Verdana"/>
              </a:rPr>
              <a:t>Design</a:t>
            </a:r>
            <a:r>
              <a:rPr sz="1800" spc="-105" dirty="0">
                <a:solidFill>
                  <a:srgbClr val="FFFFFF"/>
                </a:solidFill>
                <a:latin typeface="Verdana"/>
                <a:cs typeface="Verdana"/>
              </a:rPr>
              <a:t> </a:t>
            </a:r>
            <a:r>
              <a:rPr sz="1800" dirty="0">
                <a:solidFill>
                  <a:srgbClr val="FFFFFF"/>
                </a:solidFill>
                <a:latin typeface="Verdana"/>
                <a:cs typeface="Verdana"/>
              </a:rPr>
              <a:t>described</a:t>
            </a:r>
            <a:r>
              <a:rPr sz="1800" spc="-105" dirty="0">
                <a:solidFill>
                  <a:srgbClr val="FFFFFF"/>
                </a:solidFill>
                <a:latin typeface="Verdana"/>
                <a:cs typeface="Verdana"/>
              </a:rPr>
              <a:t> </a:t>
            </a:r>
            <a:r>
              <a:rPr sz="1800" spc="-20" dirty="0">
                <a:solidFill>
                  <a:srgbClr val="FFFFFF"/>
                </a:solidFill>
                <a:latin typeface="Verdana"/>
                <a:cs typeface="Verdana"/>
              </a:rPr>
              <a:t>the</a:t>
            </a:r>
            <a:r>
              <a:rPr sz="1800" spc="-110" dirty="0">
                <a:solidFill>
                  <a:srgbClr val="FFFFFF"/>
                </a:solidFill>
                <a:latin typeface="Verdana"/>
                <a:cs typeface="Verdana"/>
              </a:rPr>
              <a:t> </a:t>
            </a:r>
            <a:r>
              <a:rPr sz="1800" spc="-55" dirty="0">
                <a:solidFill>
                  <a:srgbClr val="FFFFFF"/>
                </a:solidFill>
                <a:latin typeface="Verdana"/>
                <a:cs typeface="Verdana"/>
              </a:rPr>
              <a:t>theory</a:t>
            </a:r>
            <a:r>
              <a:rPr sz="1800" spc="-114" dirty="0">
                <a:solidFill>
                  <a:srgbClr val="FFFFFF"/>
                </a:solidFill>
                <a:latin typeface="Verdana"/>
                <a:cs typeface="Verdana"/>
              </a:rPr>
              <a:t> </a:t>
            </a:r>
            <a:r>
              <a:rPr sz="1800" spc="35" dirty="0">
                <a:solidFill>
                  <a:srgbClr val="FFFFFF"/>
                </a:solidFill>
                <a:latin typeface="Verdana"/>
                <a:cs typeface="Verdana"/>
              </a:rPr>
              <a:t>and </a:t>
            </a:r>
            <a:r>
              <a:rPr sz="1800" dirty="0">
                <a:solidFill>
                  <a:srgbClr val="FFFFFF"/>
                </a:solidFill>
                <a:latin typeface="Verdana"/>
                <a:cs typeface="Verdana"/>
              </a:rPr>
              <a:t>practice</a:t>
            </a:r>
            <a:r>
              <a:rPr sz="1800" spc="-35" dirty="0">
                <a:solidFill>
                  <a:srgbClr val="FFFFFF"/>
                </a:solidFill>
                <a:latin typeface="Verdana"/>
                <a:cs typeface="Verdana"/>
              </a:rPr>
              <a:t> </a:t>
            </a:r>
            <a:r>
              <a:rPr sz="1800" dirty="0">
                <a:solidFill>
                  <a:srgbClr val="FFFFFF"/>
                </a:solidFill>
                <a:latin typeface="Verdana"/>
                <a:cs typeface="Verdana"/>
              </a:rPr>
              <a:t>of</a:t>
            </a:r>
            <a:r>
              <a:rPr sz="1800" spc="-30" dirty="0">
                <a:solidFill>
                  <a:srgbClr val="FFFFFF"/>
                </a:solidFill>
                <a:latin typeface="Verdana"/>
                <a:cs typeface="Verdana"/>
              </a:rPr>
              <a:t> </a:t>
            </a:r>
            <a:r>
              <a:rPr sz="1800" spc="-65" dirty="0">
                <a:solidFill>
                  <a:srgbClr val="FFFFFF"/>
                </a:solidFill>
                <a:latin typeface="Verdana"/>
                <a:cs typeface="Verdana"/>
              </a:rPr>
              <a:t>Responsive</a:t>
            </a:r>
            <a:r>
              <a:rPr sz="1800" spc="-10" dirty="0">
                <a:solidFill>
                  <a:srgbClr val="FFFFFF"/>
                </a:solidFill>
                <a:latin typeface="Verdana"/>
                <a:cs typeface="Verdana"/>
              </a:rPr>
              <a:t> </a:t>
            </a:r>
            <a:r>
              <a:rPr sz="1800" dirty="0">
                <a:solidFill>
                  <a:srgbClr val="FFFFFF"/>
                </a:solidFill>
                <a:latin typeface="Verdana"/>
                <a:cs typeface="Verdana"/>
              </a:rPr>
              <a:t>Web</a:t>
            </a:r>
            <a:r>
              <a:rPr sz="1800" spc="-35" dirty="0">
                <a:solidFill>
                  <a:srgbClr val="FFFFFF"/>
                </a:solidFill>
                <a:latin typeface="Verdana"/>
                <a:cs typeface="Verdana"/>
              </a:rPr>
              <a:t> </a:t>
            </a:r>
            <a:r>
              <a:rPr sz="1800" spc="-10" dirty="0">
                <a:solidFill>
                  <a:srgbClr val="FFFFFF"/>
                </a:solidFill>
                <a:latin typeface="Verdana"/>
                <a:cs typeface="Verdana"/>
              </a:rPr>
              <a:t>Design.</a:t>
            </a:r>
            <a:endParaRPr sz="1800" dirty="0">
              <a:latin typeface="Verdana"/>
              <a:cs typeface="Verdana"/>
            </a:endParaRPr>
          </a:p>
        </p:txBody>
      </p:sp>
      <p:sp>
        <p:nvSpPr>
          <p:cNvPr id="11" name="object 11"/>
          <p:cNvSpPr txBox="1"/>
          <p:nvPr/>
        </p:nvSpPr>
        <p:spPr>
          <a:xfrm>
            <a:off x="5829808" y="4392167"/>
            <a:ext cx="2780665" cy="208915"/>
          </a:xfrm>
          <a:prstGeom prst="rect">
            <a:avLst/>
          </a:prstGeom>
        </p:spPr>
        <p:txBody>
          <a:bodyPr vert="horz" wrap="square" lIns="0" tIns="12700" rIns="0" bIns="0" rtlCol="0">
            <a:spAutoFit/>
          </a:bodyPr>
          <a:lstStyle/>
          <a:p>
            <a:pPr marL="12700">
              <a:lnSpc>
                <a:spcPct val="100000"/>
              </a:lnSpc>
              <a:spcBef>
                <a:spcPts val="100"/>
              </a:spcBef>
            </a:pPr>
            <a:r>
              <a:rPr sz="1200" b="1" i="1" spc="-110" dirty="0">
                <a:solidFill>
                  <a:srgbClr val="FFFFFF"/>
                </a:solidFill>
                <a:latin typeface="Verdana"/>
                <a:cs typeface="Verdana"/>
              </a:rPr>
              <a:t>Example</a:t>
            </a:r>
            <a:r>
              <a:rPr sz="1200" b="1" i="1" spc="-65" dirty="0">
                <a:solidFill>
                  <a:srgbClr val="FFFFFF"/>
                </a:solidFill>
                <a:latin typeface="Verdana"/>
                <a:cs typeface="Verdana"/>
              </a:rPr>
              <a:t> </a:t>
            </a:r>
            <a:r>
              <a:rPr sz="1200" b="1" i="1" spc="-130" dirty="0">
                <a:solidFill>
                  <a:srgbClr val="FFFFFF"/>
                </a:solidFill>
                <a:latin typeface="Verdana"/>
                <a:cs typeface="Verdana"/>
              </a:rPr>
              <a:t>of</a:t>
            </a:r>
            <a:r>
              <a:rPr sz="1200" b="1" i="1" spc="-55" dirty="0">
                <a:solidFill>
                  <a:srgbClr val="FFFFFF"/>
                </a:solidFill>
                <a:latin typeface="Verdana"/>
                <a:cs typeface="Verdana"/>
              </a:rPr>
              <a:t> </a:t>
            </a:r>
            <a:r>
              <a:rPr sz="1200" b="1" i="1" dirty="0">
                <a:solidFill>
                  <a:srgbClr val="FFFFFF"/>
                </a:solidFill>
                <a:latin typeface="Verdana"/>
                <a:cs typeface="Verdana"/>
              </a:rPr>
              <a:t>a</a:t>
            </a:r>
            <a:r>
              <a:rPr sz="1200" b="1" i="1" spc="-55" dirty="0">
                <a:solidFill>
                  <a:srgbClr val="FFFFFF"/>
                </a:solidFill>
                <a:latin typeface="Verdana"/>
                <a:cs typeface="Verdana"/>
              </a:rPr>
              <a:t> </a:t>
            </a:r>
            <a:r>
              <a:rPr sz="1200" b="1" i="1" spc="-125" dirty="0">
                <a:solidFill>
                  <a:srgbClr val="FFFFFF"/>
                </a:solidFill>
                <a:latin typeface="Verdana"/>
                <a:cs typeface="Verdana"/>
              </a:rPr>
              <a:t>Responsive</a:t>
            </a:r>
            <a:r>
              <a:rPr sz="1200" b="1" i="1" spc="-65" dirty="0">
                <a:solidFill>
                  <a:srgbClr val="FFFFFF"/>
                </a:solidFill>
                <a:latin typeface="Verdana"/>
                <a:cs typeface="Verdana"/>
              </a:rPr>
              <a:t> </a:t>
            </a:r>
            <a:r>
              <a:rPr sz="1200" b="1" i="1" spc="-130" dirty="0">
                <a:solidFill>
                  <a:srgbClr val="FFFFFF"/>
                </a:solidFill>
                <a:latin typeface="Verdana"/>
                <a:cs typeface="Verdana"/>
              </a:rPr>
              <a:t>Web</a:t>
            </a:r>
            <a:r>
              <a:rPr sz="1200" b="1" i="1" spc="-75" dirty="0">
                <a:solidFill>
                  <a:srgbClr val="FFFFFF"/>
                </a:solidFill>
                <a:latin typeface="Verdana"/>
                <a:cs typeface="Verdana"/>
              </a:rPr>
              <a:t> </a:t>
            </a:r>
            <a:r>
              <a:rPr sz="1200" b="1" i="1" spc="-90" dirty="0">
                <a:solidFill>
                  <a:srgbClr val="FFFFFF"/>
                </a:solidFill>
                <a:latin typeface="Verdana"/>
                <a:cs typeface="Verdana"/>
              </a:rPr>
              <a:t>Design</a:t>
            </a:r>
            <a:endParaRPr sz="1200">
              <a:latin typeface="Verdana"/>
              <a:cs typeface="Verdana"/>
            </a:endParaRPr>
          </a:p>
        </p:txBody>
      </p:sp>
      <p:pic>
        <p:nvPicPr>
          <p:cNvPr id="12" name="object 12"/>
          <p:cNvPicPr/>
          <p:nvPr/>
        </p:nvPicPr>
        <p:blipFill>
          <a:blip r:embed="rId6" cstate="print"/>
          <a:stretch>
            <a:fillRect/>
          </a:stretch>
        </p:blipFill>
        <p:spPr>
          <a:xfrm>
            <a:off x="5629655" y="1979676"/>
            <a:ext cx="3314700" cy="2362200"/>
          </a:xfrm>
          <a:prstGeom prst="rect">
            <a:avLst/>
          </a:prstGeom>
        </p:spPr>
      </p:pic>
      <p:sp>
        <p:nvSpPr>
          <p:cNvPr id="13" name="object 13"/>
          <p:cNvSpPr txBox="1"/>
          <p:nvPr/>
        </p:nvSpPr>
        <p:spPr>
          <a:xfrm>
            <a:off x="5869432" y="4775200"/>
            <a:ext cx="2701925" cy="147320"/>
          </a:xfrm>
          <a:prstGeom prst="rect">
            <a:avLst/>
          </a:prstGeom>
        </p:spPr>
        <p:txBody>
          <a:bodyPr vert="horz" wrap="square" lIns="0" tIns="12065" rIns="0" bIns="0" rtlCol="0">
            <a:spAutoFit/>
          </a:bodyPr>
          <a:lstStyle/>
          <a:p>
            <a:pPr marL="12700">
              <a:lnSpc>
                <a:spcPct val="100000"/>
              </a:lnSpc>
              <a:spcBef>
                <a:spcPts val="95"/>
              </a:spcBef>
            </a:pPr>
            <a:r>
              <a:rPr sz="800" b="1" i="1" spc="-90" dirty="0">
                <a:solidFill>
                  <a:srgbClr val="FFFFFF"/>
                </a:solidFill>
                <a:latin typeface="Verdana"/>
                <a:cs typeface="Verdana"/>
              </a:rPr>
              <a:t>Image</a:t>
            </a:r>
            <a:r>
              <a:rPr sz="800" b="1" i="1" spc="-15" dirty="0">
                <a:solidFill>
                  <a:srgbClr val="FFFFFF"/>
                </a:solidFill>
                <a:latin typeface="Verdana"/>
                <a:cs typeface="Verdana"/>
              </a:rPr>
              <a:t> </a:t>
            </a:r>
            <a:r>
              <a:rPr sz="800" b="1" i="1" spc="-85" dirty="0">
                <a:solidFill>
                  <a:srgbClr val="FFFFFF"/>
                </a:solidFill>
                <a:latin typeface="Verdana"/>
                <a:cs typeface="Verdana"/>
              </a:rPr>
              <a:t>Courtesy:</a:t>
            </a:r>
            <a:r>
              <a:rPr sz="800" b="1" i="1" spc="-15" dirty="0">
                <a:solidFill>
                  <a:srgbClr val="FFFFFF"/>
                </a:solidFill>
                <a:latin typeface="Verdana"/>
                <a:cs typeface="Verdana"/>
              </a:rPr>
              <a:t> </a:t>
            </a:r>
            <a:r>
              <a:rPr sz="800" b="1" i="1" spc="-95" dirty="0">
                <a:solidFill>
                  <a:srgbClr val="FFFFFF"/>
                </a:solidFill>
                <a:latin typeface="Verdana"/>
                <a:cs typeface="Verdana"/>
                <a:hlinkClick r:id="rId7"/>
              </a:rPr>
              <a:t>http://www.smashingmagazine.com/</a:t>
            </a:r>
            <a:endParaRPr sz="800">
              <a:latin typeface="Verdana"/>
              <a:cs typeface="Verdana"/>
            </a:endParaRP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7</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547" y="1390141"/>
            <a:ext cx="4257675" cy="3315970"/>
          </a:xfrm>
          <a:prstGeom prst="rect">
            <a:avLst/>
          </a:prstGeom>
        </p:spPr>
        <p:txBody>
          <a:bodyPr vert="horz" wrap="square" lIns="0" tIns="13335" rIns="0" bIns="0" rtlCol="0">
            <a:spAutoFit/>
          </a:bodyPr>
          <a:lstStyle/>
          <a:p>
            <a:pPr marL="298450" marR="5080" indent="-285750">
              <a:lnSpc>
                <a:spcPct val="99800"/>
              </a:lnSpc>
              <a:spcBef>
                <a:spcPts val="105"/>
              </a:spcBef>
              <a:buClr>
                <a:srgbClr val="DDDFEB"/>
              </a:buClr>
              <a:buFont typeface="Wingdings"/>
              <a:buChar char=""/>
              <a:tabLst>
                <a:tab pos="298450" algn="l"/>
              </a:tabLst>
            </a:pPr>
            <a:r>
              <a:rPr sz="1800" b="1" spc="-190" dirty="0">
                <a:solidFill>
                  <a:srgbClr val="FFFFFF"/>
                </a:solidFill>
                <a:latin typeface="Verdana"/>
                <a:cs typeface="Verdana"/>
              </a:rPr>
              <a:t>Fluid,</a:t>
            </a:r>
            <a:r>
              <a:rPr sz="1800" b="1" spc="-55" dirty="0">
                <a:solidFill>
                  <a:srgbClr val="FFFFFF"/>
                </a:solidFill>
                <a:latin typeface="Verdana"/>
                <a:cs typeface="Verdana"/>
              </a:rPr>
              <a:t> </a:t>
            </a:r>
            <a:r>
              <a:rPr sz="1800" b="1" spc="-210" dirty="0">
                <a:solidFill>
                  <a:srgbClr val="FFFFFF"/>
                </a:solidFill>
                <a:latin typeface="Verdana"/>
                <a:cs typeface="Verdana"/>
              </a:rPr>
              <a:t>Proportion-</a:t>
            </a:r>
            <a:r>
              <a:rPr sz="1800" b="1" spc="-105" dirty="0">
                <a:solidFill>
                  <a:srgbClr val="FFFFFF"/>
                </a:solidFill>
                <a:latin typeface="Verdana"/>
                <a:cs typeface="Verdana"/>
              </a:rPr>
              <a:t>based</a:t>
            </a:r>
            <a:r>
              <a:rPr sz="1800" b="1" spc="-65" dirty="0">
                <a:solidFill>
                  <a:srgbClr val="FFFFFF"/>
                </a:solidFill>
                <a:latin typeface="Verdana"/>
                <a:cs typeface="Verdana"/>
              </a:rPr>
              <a:t> </a:t>
            </a:r>
            <a:r>
              <a:rPr sz="1800" b="1" spc="-10" dirty="0">
                <a:solidFill>
                  <a:srgbClr val="FFFFFF"/>
                </a:solidFill>
                <a:latin typeface="Verdana"/>
                <a:cs typeface="Verdana"/>
              </a:rPr>
              <a:t>Grids: </a:t>
            </a:r>
            <a:r>
              <a:rPr sz="1800" spc="-10" dirty="0">
                <a:solidFill>
                  <a:srgbClr val="FFFFFF"/>
                </a:solidFill>
                <a:latin typeface="Verdana"/>
                <a:cs typeface="Verdana"/>
              </a:rPr>
              <a:t>Arrange</a:t>
            </a:r>
            <a:r>
              <a:rPr sz="1800" spc="-130" dirty="0">
                <a:solidFill>
                  <a:srgbClr val="FFFFFF"/>
                </a:solidFill>
                <a:latin typeface="Verdana"/>
                <a:cs typeface="Verdana"/>
              </a:rPr>
              <a:t> </a:t>
            </a:r>
            <a:r>
              <a:rPr sz="1800" spc="-20" dirty="0">
                <a:solidFill>
                  <a:srgbClr val="FFFFFF"/>
                </a:solidFill>
                <a:latin typeface="Verdana"/>
                <a:cs typeface="Verdana"/>
              </a:rPr>
              <a:t>the</a:t>
            </a:r>
            <a:r>
              <a:rPr sz="1800" spc="-114" dirty="0">
                <a:solidFill>
                  <a:srgbClr val="FFFFFF"/>
                </a:solidFill>
                <a:latin typeface="Verdana"/>
                <a:cs typeface="Verdana"/>
              </a:rPr>
              <a:t> </a:t>
            </a:r>
            <a:r>
              <a:rPr sz="1800" spc="-50" dirty="0">
                <a:solidFill>
                  <a:srgbClr val="FFFFFF"/>
                </a:solidFill>
                <a:latin typeface="Verdana"/>
                <a:cs typeface="Verdana"/>
              </a:rPr>
              <a:t>grid</a:t>
            </a:r>
            <a:r>
              <a:rPr sz="1800" spc="-120" dirty="0">
                <a:solidFill>
                  <a:srgbClr val="FFFFFF"/>
                </a:solidFill>
                <a:latin typeface="Verdana"/>
                <a:cs typeface="Verdana"/>
              </a:rPr>
              <a:t> </a:t>
            </a:r>
            <a:r>
              <a:rPr sz="1800" spc="-40" dirty="0">
                <a:solidFill>
                  <a:srgbClr val="FFFFFF"/>
                </a:solidFill>
                <a:latin typeface="Verdana"/>
                <a:cs typeface="Verdana"/>
              </a:rPr>
              <a:t>columns</a:t>
            </a:r>
            <a:r>
              <a:rPr sz="1800" spc="-120" dirty="0">
                <a:solidFill>
                  <a:srgbClr val="FFFFFF"/>
                </a:solidFill>
                <a:latin typeface="Verdana"/>
                <a:cs typeface="Verdana"/>
              </a:rPr>
              <a:t> </a:t>
            </a:r>
            <a:r>
              <a:rPr sz="1800" spc="-25" dirty="0">
                <a:solidFill>
                  <a:srgbClr val="FFFFFF"/>
                </a:solidFill>
                <a:latin typeface="Verdana"/>
                <a:cs typeface="Verdana"/>
              </a:rPr>
              <a:t>in </a:t>
            </a:r>
            <a:r>
              <a:rPr sz="1800" spc="-35" dirty="0">
                <a:solidFill>
                  <a:srgbClr val="FFFFFF"/>
                </a:solidFill>
                <a:latin typeface="Verdana"/>
                <a:cs typeface="Verdana"/>
              </a:rPr>
              <a:t>proportion</a:t>
            </a:r>
            <a:r>
              <a:rPr sz="1800" spc="-80" dirty="0">
                <a:solidFill>
                  <a:srgbClr val="FFFFFF"/>
                </a:solidFill>
                <a:latin typeface="Verdana"/>
                <a:cs typeface="Verdana"/>
              </a:rPr>
              <a:t> </a:t>
            </a:r>
            <a:r>
              <a:rPr sz="1800" dirty="0">
                <a:solidFill>
                  <a:srgbClr val="FFFFFF"/>
                </a:solidFill>
                <a:latin typeface="Verdana"/>
                <a:cs typeface="Verdana"/>
              </a:rPr>
              <a:t>based</a:t>
            </a:r>
            <a:r>
              <a:rPr sz="1800" spc="-50" dirty="0">
                <a:solidFill>
                  <a:srgbClr val="FFFFFF"/>
                </a:solidFill>
                <a:latin typeface="Verdana"/>
                <a:cs typeface="Verdana"/>
              </a:rPr>
              <a:t> </a:t>
            </a:r>
            <a:r>
              <a:rPr sz="1800" dirty="0">
                <a:solidFill>
                  <a:srgbClr val="FFFFFF"/>
                </a:solidFill>
                <a:latin typeface="Verdana"/>
                <a:cs typeface="Verdana"/>
              </a:rPr>
              <a:t>on</a:t>
            </a:r>
            <a:r>
              <a:rPr sz="1800" spc="-60" dirty="0">
                <a:solidFill>
                  <a:srgbClr val="FFFFFF"/>
                </a:solidFill>
                <a:latin typeface="Verdana"/>
                <a:cs typeface="Verdana"/>
              </a:rPr>
              <a:t> </a:t>
            </a:r>
            <a:r>
              <a:rPr sz="1800" spc="95" dirty="0">
                <a:solidFill>
                  <a:srgbClr val="FFFFFF"/>
                </a:solidFill>
                <a:latin typeface="Verdana"/>
                <a:cs typeface="Verdana"/>
              </a:rPr>
              <a:t>page</a:t>
            </a:r>
            <a:r>
              <a:rPr sz="1800" spc="-55" dirty="0">
                <a:solidFill>
                  <a:srgbClr val="FFFFFF"/>
                </a:solidFill>
                <a:latin typeface="Verdana"/>
                <a:cs typeface="Verdana"/>
              </a:rPr>
              <a:t> </a:t>
            </a:r>
            <a:r>
              <a:rPr sz="1800" spc="-10" dirty="0">
                <a:solidFill>
                  <a:srgbClr val="FFFFFF"/>
                </a:solidFill>
                <a:latin typeface="Verdana"/>
                <a:cs typeface="Verdana"/>
              </a:rPr>
              <a:t>element sizing.</a:t>
            </a:r>
            <a:endParaRPr sz="1800" dirty="0">
              <a:latin typeface="Verdana"/>
              <a:cs typeface="Verdana"/>
            </a:endParaRPr>
          </a:p>
          <a:p>
            <a:pPr marL="298450" marR="89535" indent="-285750">
              <a:lnSpc>
                <a:spcPct val="100000"/>
              </a:lnSpc>
              <a:spcBef>
                <a:spcPts val="2165"/>
              </a:spcBef>
              <a:buClr>
                <a:srgbClr val="DDDFEB"/>
              </a:buClr>
              <a:buFont typeface="Wingdings"/>
              <a:buChar char=""/>
              <a:tabLst>
                <a:tab pos="298450" algn="l"/>
              </a:tabLst>
            </a:pPr>
            <a:r>
              <a:rPr sz="1800" b="1" spc="-165" dirty="0">
                <a:solidFill>
                  <a:srgbClr val="FFFFFF"/>
                </a:solidFill>
                <a:latin typeface="Verdana"/>
                <a:cs typeface="Verdana"/>
              </a:rPr>
              <a:t>Flexible</a:t>
            </a:r>
            <a:r>
              <a:rPr sz="1800" b="1" spc="-75" dirty="0">
                <a:solidFill>
                  <a:srgbClr val="FFFFFF"/>
                </a:solidFill>
                <a:latin typeface="Verdana"/>
                <a:cs typeface="Verdana"/>
              </a:rPr>
              <a:t> </a:t>
            </a:r>
            <a:r>
              <a:rPr sz="1800" b="1" spc="-150" dirty="0">
                <a:solidFill>
                  <a:srgbClr val="FFFFFF"/>
                </a:solidFill>
                <a:latin typeface="Verdana"/>
                <a:cs typeface="Verdana"/>
              </a:rPr>
              <a:t>images:</a:t>
            </a:r>
            <a:r>
              <a:rPr sz="1800" b="1" spc="-95" dirty="0">
                <a:solidFill>
                  <a:srgbClr val="FFFFFF"/>
                </a:solidFill>
                <a:latin typeface="Verdana"/>
                <a:cs typeface="Verdana"/>
              </a:rPr>
              <a:t> </a:t>
            </a:r>
            <a:r>
              <a:rPr sz="1800" spc="-95" dirty="0">
                <a:solidFill>
                  <a:srgbClr val="FFFFFF"/>
                </a:solidFill>
                <a:latin typeface="Verdana"/>
                <a:cs typeface="Verdana"/>
              </a:rPr>
              <a:t>Displays</a:t>
            </a:r>
            <a:r>
              <a:rPr sz="1800" spc="-100" dirty="0">
                <a:solidFill>
                  <a:srgbClr val="FFFFFF"/>
                </a:solidFill>
                <a:latin typeface="Verdana"/>
                <a:cs typeface="Verdana"/>
              </a:rPr>
              <a:t> </a:t>
            </a:r>
            <a:r>
              <a:rPr sz="1800" spc="-90" dirty="0">
                <a:solidFill>
                  <a:srgbClr val="FFFFFF"/>
                </a:solidFill>
                <a:latin typeface="Verdana"/>
                <a:cs typeface="Verdana"/>
              </a:rPr>
              <a:t>within</a:t>
            </a:r>
            <a:r>
              <a:rPr sz="1800" spc="-80" dirty="0">
                <a:solidFill>
                  <a:srgbClr val="FFFFFF"/>
                </a:solidFill>
                <a:latin typeface="Verdana"/>
                <a:cs typeface="Verdana"/>
              </a:rPr>
              <a:t> </a:t>
            </a:r>
            <a:r>
              <a:rPr sz="1800" spc="-25" dirty="0">
                <a:solidFill>
                  <a:srgbClr val="FFFFFF"/>
                </a:solidFill>
                <a:latin typeface="Verdana"/>
                <a:cs typeface="Verdana"/>
              </a:rPr>
              <a:t>the </a:t>
            </a:r>
            <a:r>
              <a:rPr sz="1800" spc="-130" dirty="0">
                <a:solidFill>
                  <a:srgbClr val="FFFFFF"/>
                </a:solidFill>
                <a:latin typeface="Verdana"/>
                <a:cs typeface="Verdana"/>
              </a:rPr>
              <a:t>size</a:t>
            </a:r>
            <a:r>
              <a:rPr sz="1800" spc="-100" dirty="0">
                <a:solidFill>
                  <a:srgbClr val="FFFFFF"/>
                </a:solidFill>
                <a:latin typeface="Verdana"/>
                <a:cs typeface="Verdana"/>
              </a:rPr>
              <a:t> </a:t>
            </a:r>
            <a:r>
              <a:rPr sz="1800" spc="-10" dirty="0">
                <a:solidFill>
                  <a:srgbClr val="FFFFFF"/>
                </a:solidFill>
                <a:latin typeface="Verdana"/>
                <a:cs typeface="Verdana"/>
              </a:rPr>
              <a:t>available.</a:t>
            </a:r>
            <a:endParaRPr sz="1800" dirty="0">
              <a:latin typeface="Verdana"/>
              <a:cs typeface="Verdana"/>
            </a:endParaRPr>
          </a:p>
          <a:p>
            <a:pPr marL="298450" marR="330200" indent="-285750" algn="just">
              <a:lnSpc>
                <a:spcPct val="100000"/>
              </a:lnSpc>
              <a:spcBef>
                <a:spcPts val="2165"/>
              </a:spcBef>
              <a:buClr>
                <a:srgbClr val="DDDFEB"/>
              </a:buClr>
              <a:buFont typeface="Wingdings"/>
              <a:buChar char=""/>
              <a:tabLst>
                <a:tab pos="298450" algn="l"/>
              </a:tabLst>
            </a:pPr>
            <a:r>
              <a:rPr sz="1800" b="1" spc="-285" dirty="0">
                <a:solidFill>
                  <a:srgbClr val="FFFFFF"/>
                </a:solidFill>
                <a:latin typeface="Verdana"/>
                <a:cs typeface="Verdana"/>
              </a:rPr>
              <a:t>CSS3</a:t>
            </a:r>
            <a:r>
              <a:rPr sz="1800" b="1" spc="130" dirty="0">
                <a:solidFill>
                  <a:srgbClr val="FFFFFF"/>
                </a:solidFill>
                <a:latin typeface="Verdana"/>
                <a:cs typeface="Verdana"/>
              </a:rPr>
              <a:t> </a:t>
            </a:r>
            <a:r>
              <a:rPr sz="1800" b="1" spc="-100" dirty="0">
                <a:solidFill>
                  <a:srgbClr val="FFFFFF"/>
                </a:solidFill>
                <a:latin typeface="Verdana"/>
                <a:cs typeface="Verdana"/>
              </a:rPr>
              <a:t>Media</a:t>
            </a:r>
            <a:r>
              <a:rPr sz="1800" b="1" spc="-55" dirty="0">
                <a:solidFill>
                  <a:srgbClr val="FFFFFF"/>
                </a:solidFill>
                <a:latin typeface="Verdana"/>
                <a:cs typeface="Verdana"/>
              </a:rPr>
              <a:t> </a:t>
            </a:r>
            <a:r>
              <a:rPr sz="1800" b="1" spc="-195" dirty="0">
                <a:solidFill>
                  <a:srgbClr val="FFFFFF"/>
                </a:solidFill>
                <a:latin typeface="Verdana"/>
                <a:cs typeface="Verdana"/>
              </a:rPr>
              <a:t>Queries</a:t>
            </a:r>
            <a:r>
              <a:rPr sz="1800" b="1" spc="45" dirty="0">
                <a:solidFill>
                  <a:srgbClr val="FFFFFF"/>
                </a:solidFill>
                <a:latin typeface="Verdana"/>
                <a:cs typeface="Verdana"/>
              </a:rPr>
              <a:t> </a:t>
            </a:r>
            <a:r>
              <a:rPr sz="1800" b="1" spc="-140" dirty="0">
                <a:solidFill>
                  <a:srgbClr val="FFFFFF"/>
                </a:solidFill>
                <a:latin typeface="Verdana"/>
                <a:cs typeface="Verdana"/>
              </a:rPr>
              <a:t>and</a:t>
            </a:r>
            <a:r>
              <a:rPr sz="1800" b="1" spc="25" dirty="0">
                <a:solidFill>
                  <a:srgbClr val="FFFFFF"/>
                </a:solidFill>
                <a:latin typeface="Verdana"/>
                <a:cs typeface="Verdana"/>
              </a:rPr>
              <a:t> </a:t>
            </a:r>
            <a:r>
              <a:rPr sz="1800" b="1" spc="-50" dirty="0">
                <a:solidFill>
                  <a:srgbClr val="FFFFFF"/>
                </a:solidFill>
                <a:latin typeface="Verdana"/>
                <a:cs typeface="Verdana"/>
              </a:rPr>
              <a:t>Screen </a:t>
            </a:r>
            <a:r>
              <a:rPr sz="1800" b="1" spc="-229" dirty="0">
                <a:solidFill>
                  <a:srgbClr val="FFFFFF"/>
                </a:solidFill>
                <a:latin typeface="Verdana"/>
                <a:cs typeface="Verdana"/>
              </a:rPr>
              <a:t>Resolutions:</a:t>
            </a:r>
            <a:r>
              <a:rPr sz="1800" b="1" spc="75" dirty="0">
                <a:solidFill>
                  <a:srgbClr val="FFFFFF"/>
                </a:solidFill>
                <a:latin typeface="Verdana"/>
                <a:cs typeface="Verdana"/>
              </a:rPr>
              <a:t> </a:t>
            </a:r>
            <a:r>
              <a:rPr sz="1800" dirty="0">
                <a:solidFill>
                  <a:srgbClr val="FFFFFF"/>
                </a:solidFill>
                <a:latin typeface="Verdana"/>
                <a:cs typeface="Verdana"/>
              </a:rPr>
              <a:t>Enable</a:t>
            </a:r>
            <a:r>
              <a:rPr sz="1800" spc="-160" dirty="0">
                <a:solidFill>
                  <a:srgbClr val="FFFFFF"/>
                </a:solidFill>
                <a:latin typeface="Verdana"/>
                <a:cs typeface="Verdana"/>
              </a:rPr>
              <a:t> </a:t>
            </a:r>
            <a:r>
              <a:rPr sz="1800" spc="-20" dirty="0">
                <a:solidFill>
                  <a:srgbClr val="FFFFFF"/>
                </a:solidFill>
                <a:latin typeface="Verdana"/>
                <a:cs typeface="Verdana"/>
              </a:rPr>
              <a:t>the</a:t>
            </a:r>
            <a:r>
              <a:rPr sz="1800" spc="-80" dirty="0">
                <a:solidFill>
                  <a:srgbClr val="FFFFFF"/>
                </a:solidFill>
                <a:latin typeface="Verdana"/>
                <a:cs typeface="Verdana"/>
              </a:rPr>
              <a:t> </a:t>
            </a:r>
            <a:r>
              <a:rPr sz="1800" spc="-20" dirty="0">
                <a:solidFill>
                  <a:srgbClr val="FFFFFF"/>
                </a:solidFill>
                <a:latin typeface="Verdana"/>
                <a:cs typeface="Verdana"/>
              </a:rPr>
              <a:t>Websites </a:t>
            </a:r>
            <a:r>
              <a:rPr sz="1800" dirty="0">
                <a:solidFill>
                  <a:srgbClr val="FFFFFF"/>
                </a:solidFill>
                <a:latin typeface="Verdana"/>
                <a:cs typeface="Verdana"/>
              </a:rPr>
              <a:t>pages</a:t>
            </a:r>
            <a:r>
              <a:rPr sz="1800" spc="-145" dirty="0">
                <a:solidFill>
                  <a:srgbClr val="FFFFFF"/>
                </a:solidFill>
                <a:latin typeface="Verdana"/>
                <a:cs typeface="Verdana"/>
              </a:rPr>
              <a:t> </a:t>
            </a:r>
            <a:r>
              <a:rPr sz="1800" dirty="0">
                <a:solidFill>
                  <a:srgbClr val="FFFFFF"/>
                </a:solidFill>
                <a:latin typeface="Verdana"/>
                <a:cs typeface="Verdana"/>
              </a:rPr>
              <a:t>to</a:t>
            </a:r>
            <a:r>
              <a:rPr sz="1800" spc="-30" dirty="0">
                <a:solidFill>
                  <a:srgbClr val="FFFFFF"/>
                </a:solidFill>
                <a:latin typeface="Verdana"/>
                <a:cs typeface="Verdana"/>
              </a:rPr>
              <a:t> </a:t>
            </a:r>
            <a:r>
              <a:rPr sz="1800" spc="-114" dirty="0">
                <a:solidFill>
                  <a:srgbClr val="FFFFFF"/>
                </a:solidFill>
                <a:latin typeface="Verdana"/>
                <a:cs typeface="Verdana"/>
              </a:rPr>
              <a:t>utilize</a:t>
            </a:r>
            <a:r>
              <a:rPr sz="1800" spc="-15" dirty="0">
                <a:solidFill>
                  <a:srgbClr val="FFFFFF"/>
                </a:solidFill>
                <a:latin typeface="Verdana"/>
                <a:cs typeface="Verdana"/>
              </a:rPr>
              <a:t> </a:t>
            </a:r>
            <a:r>
              <a:rPr sz="1800" spc="-65" dirty="0">
                <a:solidFill>
                  <a:srgbClr val="FFFFFF"/>
                </a:solidFill>
                <a:latin typeface="Verdana"/>
                <a:cs typeface="Verdana"/>
              </a:rPr>
              <a:t>diverse</a:t>
            </a:r>
            <a:r>
              <a:rPr sz="1800" spc="-10" dirty="0">
                <a:solidFill>
                  <a:srgbClr val="FFFFFF"/>
                </a:solidFill>
                <a:latin typeface="Verdana"/>
                <a:cs typeface="Verdana"/>
              </a:rPr>
              <a:t> </a:t>
            </a:r>
            <a:r>
              <a:rPr sz="1800" spc="-240" dirty="0">
                <a:solidFill>
                  <a:srgbClr val="FFFFFF"/>
                </a:solidFill>
                <a:latin typeface="Verdana"/>
                <a:cs typeface="Verdana"/>
              </a:rPr>
              <a:t>CSS</a:t>
            </a:r>
            <a:r>
              <a:rPr sz="1800" spc="80" dirty="0">
                <a:solidFill>
                  <a:srgbClr val="FFFFFF"/>
                </a:solidFill>
                <a:latin typeface="Verdana"/>
                <a:cs typeface="Verdana"/>
              </a:rPr>
              <a:t> </a:t>
            </a:r>
            <a:r>
              <a:rPr sz="1800" spc="-110" dirty="0">
                <a:solidFill>
                  <a:srgbClr val="FFFFFF"/>
                </a:solidFill>
                <a:latin typeface="Verdana"/>
                <a:cs typeface="Verdana"/>
              </a:rPr>
              <a:t>styles </a:t>
            </a:r>
            <a:r>
              <a:rPr sz="1800" spc="-40" dirty="0">
                <a:solidFill>
                  <a:srgbClr val="FFFFFF"/>
                </a:solidFill>
                <a:latin typeface="Verdana"/>
                <a:cs typeface="Verdana"/>
              </a:rPr>
              <a:t>sheet</a:t>
            </a:r>
            <a:r>
              <a:rPr sz="1800" spc="-35" dirty="0">
                <a:solidFill>
                  <a:srgbClr val="FFFFFF"/>
                </a:solidFill>
                <a:latin typeface="Verdana"/>
                <a:cs typeface="Verdana"/>
              </a:rPr>
              <a:t> </a:t>
            </a:r>
            <a:r>
              <a:rPr sz="1800" dirty="0">
                <a:solidFill>
                  <a:srgbClr val="FFFFFF"/>
                </a:solidFill>
                <a:latin typeface="Verdana"/>
                <a:cs typeface="Verdana"/>
              </a:rPr>
              <a:t>based</a:t>
            </a:r>
            <a:r>
              <a:rPr sz="1800" spc="-50" dirty="0">
                <a:solidFill>
                  <a:srgbClr val="FFFFFF"/>
                </a:solidFill>
                <a:latin typeface="Verdana"/>
                <a:cs typeface="Verdana"/>
              </a:rPr>
              <a:t> </a:t>
            </a:r>
            <a:r>
              <a:rPr sz="1800" dirty="0">
                <a:solidFill>
                  <a:srgbClr val="FFFFFF"/>
                </a:solidFill>
                <a:latin typeface="Verdana"/>
                <a:cs typeface="Verdana"/>
              </a:rPr>
              <a:t>on</a:t>
            </a:r>
            <a:r>
              <a:rPr sz="1800" spc="-50" dirty="0">
                <a:solidFill>
                  <a:srgbClr val="FFFFFF"/>
                </a:solidFill>
                <a:latin typeface="Verdana"/>
                <a:cs typeface="Verdana"/>
              </a:rPr>
              <a:t> </a:t>
            </a:r>
            <a:r>
              <a:rPr sz="1800" dirty="0">
                <a:solidFill>
                  <a:srgbClr val="FFFFFF"/>
                </a:solidFill>
                <a:latin typeface="Verdana"/>
                <a:cs typeface="Verdana"/>
              </a:rPr>
              <a:t>media</a:t>
            </a:r>
            <a:r>
              <a:rPr sz="1800" spc="-50" dirty="0">
                <a:solidFill>
                  <a:srgbClr val="FFFFFF"/>
                </a:solidFill>
                <a:latin typeface="Verdana"/>
                <a:cs typeface="Verdana"/>
              </a:rPr>
              <a:t> </a:t>
            </a:r>
            <a:r>
              <a:rPr sz="1800" spc="-10" dirty="0">
                <a:solidFill>
                  <a:srgbClr val="FFFFFF"/>
                </a:solidFill>
                <a:latin typeface="Verdana"/>
                <a:cs typeface="Verdana"/>
              </a:rPr>
              <a:t>rule.</a:t>
            </a:r>
            <a:endParaRPr sz="1800" dirty="0">
              <a:latin typeface="Verdana"/>
              <a:cs typeface="Verdana"/>
            </a:endParaRPr>
          </a:p>
        </p:txBody>
      </p:sp>
      <p:sp>
        <p:nvSpPr>
          <p:cNvPr id="3" name="object 3"/>
          <p:cNvSpPr txBox="1">
            <a:spLocks noGrp="1"/>
          </p:cNvSpPr>
          <p:nvPr>
            <p:ph type="title"/>
          </p:nvPr>
        </p:nvSpPr>
        <p:spPr>
          <a:xfrm>
            <a:off x="1511300" y="628650"/>
            <a:ext cx="5019675" cy="391160"/>
          </a:xfrm>
          <a:prstGeom prst="rect">
            <a:avLst/>
          </a:prstGeom>
        </p:spPr>
        <p:txBody>
          <a:bodyPr vert="horz" wrap="square" lIns="0" tIns="12700" rIns="0" bIns="0" rtlCol="0">
            <a:spAutoFit/>
          </a:bodyPr>
          <a:lstStyle/>
          <a:p>
            <a:pPr marL="12700">
              <a:lnSpc>
                <a:spcPct val="100000"/>
              </a:lnSpc>
              <a:spcBef>
                <a:spcPts val="100"/>
              </a:spcBef>
            </a:pPr>
            <a:r>
              <a:rPr spc="-25" dirty="0"/>
              <a:t>Fundamental</a:t>
            </a:r>
            <a:r>
              <a:rPr spc="-145" dirty="0"/>
              <a:t> </a:t>
            </a:r>
            <a:r>
              <a:rPr spc="-50" dirty="0"/>
              <a:t>Techniques</a:t>
            </a:r>
            <a:r>
              <a:rPr spc="-130" dirty="0"/>
              <a:t> </a:t>
            </a:r>
            <a:r>
              <a:rPr spc="-110" dirty="0"/>
              <a:t>for</a:t>
            </a:r>
            <a:r>
              <a:rPr spc="-140" dirty="0"/>
              <a:t> </a:t>
            </a:r>
            <a:r>
              <a:rPr spc="-60" dirty="0"/>
              <a:t>RWD</a:t>
            </a:r>
          </a:p>
        </p:txBody>
      </p:sp>
      <p:sp>
        <p:nvSpPr>
          <p:cNvPr id="4" name="object 4"/>
          <p:cNvSpPr txBox="1"/>
          <p:nvPr/>
        </p:nvSpPr>
        <p:spPr>
          <a:xfrm>
            <a:off x="5558028" y="2726690"/>
            <a:ext cx="2305685" cy="208279"/>
          </a:xfrm>
          <a:prstGeom prst="rect">
            <a:avLst/>
          </a:prstGeom>
        </p:spPr>
        <p:txBody>
          <a:bodyPr vert="horz" wrap="square" lIns="0" tIns="12700" rIns="0" bIns="0" rtlCol="0">
            <a:spAutoFit/>
          </a:bodyPr>
          <a:lstStyle/>
          <a:p>
            <a:pPr marL="12700">
              <a:lnSpc>
                <a:spcPct val="100000"/>
              </a:lnSpc>
              <a:spcBef>
                <a:spcPts val="100"/>
              </a:spcBef>
            </a:pPr>
            <a:r>
              <a:rPr sz="1200" b="1" i="1" spc="-105" dirty="0">
                <a:solidFill>
                  <a:srgbClr val="FFFFFF"/>
                </a:solidFill>
                <a:latin typeface="Verdana"/>
                <a:cs typeface="Verdana"/>
              </a:rPr>
              <a:t>Navigation</a:t>
            </a:r>
            <a:r>
              <a:rPr sz="1200" b="1" i="1" spc="-50" dirty="0">
                <a:solidFill>
                  <a:srgbClr val="FFFFFF"/>
                </a:solidFill>
                <a:latin typeface="Verdana"/>
                <a:cs typeface="Verdana"/>
              </a:rPr>
              <a:t> </a:t>
            </a:r>
            <a:r>
              <a:rPr sz="1200" b="1" i="1" spc="-100" dirty="0">
                <a:solidFill>
                  <a:srgbClr val="FFFFFF"/>
                </a:solidFill>
                <a:latin typeface="Verdana"/>
                <a:cs typeface="Verdana"/>
              </a:rPr>
              <a:t>Appears</a:t>
            </a:r>
            <a:r>
              <a:rPr sz="1200" b="1" i="1" spc="-50" dirty="0">
                <a:solidFill>
                  <a:srgbClr val="FFFFFF"/>
                </a:solidFill>
                <a:latin typeface="Verdana"/>
                <a:cs typeface="Verdana"/>
              </a:rPr>
              <a:t> </a:t>
            </a:r>
            <a:r>
              <a:rPr sz="1200" b="1" i="1" spc="-110" dirty="0">
                <a:solidFill>
                  <a:srgbClr val="FFFFFF"/>
                </a:solidFill>
                <a:latin typeface="Verdana"/>
                <a:cs typeface="Verdana"/>
              </a:rPr>
              <a:t>on</a:t>
            </a:r>
            <a:r>
              <a:rPr sz="1200" b="1" i="1" spc="-40" dirty="0">
                <a:solidFill>
                  <a:srgbClr val="FFFFFF"/>
                </a:solidFill>
                <a:latin typeface="Verdana"/>
                <a:cs typeface="Verdana"/>
              </a:rPr>
              <a:t> </a:t>
            </a:r>
            <a:r>
              <a:rPr sz="1200" b="1" i="1" spc="-130" dirty="0">
                <a:solidFill>
                  <a:srgbClr val="FFFFFF"/>
                </a:solidFill>
                <a:latin typeface="Verdana"/>
                <a:cs typeface="Verdana"/>
              </a:rPr>
              <a:t>the</a:t>
            </a:r>
            <a:r>
              <a:rPr sz="1200" b="1" i="1" spc="-35" dirty="0">
                <a:solidFill>
                  <a:srgbClr val="FFFFFF"/>
                </a:solidFill>
                <a:latin typeface="Verdana"/>
                <a:cs typeface="Verdana"/>
              </a:rPr>
              <a:t> </a:t>
            </a:r>
            <a:r>
              <a:rPr sz="1200" b="1" i="1" spc="-110" dirty="0">
                <a:solidFill>
                  <a:srgbClr val="FFFFFF"/>
                </a:solidFill>
                <a:latin typeface="Verdana"/>
                <a:cs typeface="Verdana"/>
              </a:rPr>
              <a:t>Left</a:t>
            </a:r>
            <a:endParaRPr sz="1200">
              <a:latin typeface="Verdana"/>
              <a:cs typeface="Verdana"/>
            </a:endParaRPr>
          </a:p>
        </p:txBody>
      </p:sp>
      <p:grpSp>
        <p:nvGrpSpPr>
          <p:cNvPr id="5" name="object 5"/>
          <p:cNvGrpSpPr/>
          <p:nvPr/>
        </p:nvGrpSpPr>
        <p:grpSpPr>
          <a:xfrm>
            <a:off x="5715000" y="1527047"/>
            <a:ext cx="1988820" cy="4237990"/>
            <a:chOff x="5715000" y="1527047"/>
            <a:chExt cx="1988820" cy="4237990"/>
          </a:xfrm>
        </p:grpSpPr>
        <p:pic>
          <p:nvPicPr>
            <p:cNvPr id="6" name="object 6"/>
            <p:cNvPicPr/>
            <p:nvPr/>
          </p:nvPicPr>
          <p:blipFill>
            <a:blip r:embed="rId3" cstate="print"/>
            <a:stretch>
              <a:fillRect/>
            </a:stretch>
          </p:blipFill>
          <p:spPr>
            <a:xfrm>
              <a:off x="5763005" y="1527047"/>
              <a:ext cx="1930146" cy="1066800"/>
            </a:xfrm>
            <a:prstGeom prst="rect">
              <a:avLst/>
            </a:prstGeom>
          </p:spPr>
        </p:pic>
        <p:pic>
          <p:nvPicPr>
            <p:cNvPr id="7" name="object 7"/>
            <p:cNvPicPr/>
            <p:nvPr/>
          </p:nvPicPr>
          <p:blipFill>
            <a:blip r:embed="rId4" cstate="print"/>
            <a:stretch>
              <a:fillRect/>
            </a:stretch>
          </p:blipFill>
          <p:spPr>
            <a:xfrm>
              <a:off x="5715000" y="3015995"/>
              <a:ext cx="1988820" cy="1219199"/>
            </a:xfrm>
            <a:prstGeom prst="rect">
              <a:avLst/>
            </a:prstGeom>
          </p:spPr>
        </p:pic>
        <p:pic>
          <p:nvPicPr>
            <p:cNvPr id="8" name="object 8"/>
            <p:cNvPicPr/>
            <p:nvPr/>
          </p:nvPicPr>
          <p:blipFill>
            <a:blip r:embed="rId5" cstate="print"/>
            <a:stretch>
              <a:fillRect/>
            </a:stretch>
          </p:blipFill>
          <p:spPr>
            <a:xfrm>
              <a:off x="6329172" y="4697730"/>
              <a:ext cx="762000" cy="1066800"/>
            </a:xfrm>
            <a:prstGeom prst="rect">
              <a:avLst/>
            </a:prstGeom>
          </p:spPr>
        </p:pic>
      </p:grpSp>
      <p:sp>
        <p:nvSpPr>
          <p:cNvPr id="9" name="object 9"/>
          <p:cNvSpPr txBox="1"/>
          <p:nvPr/>
        </p:nvSpPr>
        <p:spPr>
          <a:xfrm>
            <a:off x="5555996" y="4287266"/>
            <a:ext cx="2307590" cy="391160"/>
          </a:xfrm>
          <a:prstGeom prst="rect">
            <a:avLst/>
          </a:prstGeom>
        </p:spPr>
        <p:txBody>
          <a:bodyPr vert="horz" wrap="square" lIns="0" tIns="12700" rIns="0" bIns="0" rtlCol="0">
            <a:spAutoFit/>
          </a:bodyPr>
          <a:lstStyle/>
          <a:p>
            <a:pPr marL="26034" marR="5080" indent="-13970">
              <a:lnSpc>
                <a:spcPct val="100000"/>
              </a:lnSpc>
              <a:spcBef>
                <a:spcPts val="100"/>
              </a:spcBef>
            </a:pPr>
            <a:r>
              <a:rPr sz="1200" b="1" i="1" spc="-235" dirty="0">
                <a:solidFill>
                  <a:srgbClr val="FFFFFF"/>
                </a:solidFill>
                <a:latin typeface="Verdana"/>
                <a:cs typeface="Verdana"/>
              </a:rPr>
              <a:t>In</a:t>
            </a:r>
            <a:r>
              <a:rPr sz="1200" b="1" i="1" spc="-45" dirty="0">
                <a:solidFill>
                  <a:srgbClr val="FFFFFF"/>
                </a:solidFill>
                <a:latin typeface="Verdana"/>
                <a:cs typeface="Verdana"/>
              </a:rPr>
              <a:t> </a:t>
            </a:r>
            <a:r>
              <a:rPr sz="1200" b="1" i="1" spc="-85" dirty="0">
                <a:solidFill>
                  <a:srgbClr val="FFFFFF"/>
                </a:solidFill>
                <a:latin typeface="Verdana"/>
                <a:cs typeface="Verdana"/>
              </a:rPr>
              <a:t>an</a:t>
            </a:r>
            <a:r>
              <a:rPr sz="1200" b="1" i="1" spc="-45" dirty="0">
                <a:solidFill>
                  <a:srgbClr val="FFFFFF"/>
                </a:solidFill>
                <a:latin typeface="Verdana"/>
                <a:cs typeface="Verdana"/>
              </a:rPr>
              <a:t> </a:t>
            </a:r>
            <a:r>
              <a:rPr sz="1200" b="1" i="1" spc="-185" dirty="0">
                <a:solidFill>
                  <a:srgbClr val="FFFFFF"/>
                </a:solidFill>
                <a:latin typeface="Verdana"/>
                <a:cs typeface="Verdana"/>
              </a:rPr>
              <a:t>800x600</a:t>
            </a:r>
            <a:r>
              <a:rPr sz="1200" b="1" i="1" spc="-35" dirty="0">
                <a:solidFill>
                  <a:srgbClr val="FFFFFF"/>
                </a:solidFill>
                <a:latin typeface="Verdana"/>
                <a:cs typeface="Verdana"/>
              </a:rPr>
              <a:t> </a:t>
            </a:r>
            <a:r>
              <a:rPr sz="1200" b="1" i="1" spc="-130" dirty="0">
                <a:solidFill>
                  <a:srgbClr val="FFFFFF"/>
                </a:solidFill>
                <a:latin typeface="Verdana"/>
                <a:cs typeface="Verdana"/>
              </a:rPr>
              <a:t>Resized</a:t>
            </a:r>
            <a:r>
              <a:rPr sz="1200" b="1" i="1" spc="-65" dirty="0">
                <a:solidFill>
                  <a:srgbClr val="FFFFFF"/>
                </a:solidFill>
                <a:latin typeface="Verdana"/>
                <a:cs typeface="Verdana"/>
              </a:rPr>
              <a:t> </a:t>
            </a:r>
            <a:r>
              <a:rPr sz="1200" b="1" i="1" spc="-125" dirty="0">
                <a:solidFill>
                  <a:srgbClr val="FFFFFF"/>
                </a:solidFill>
                <a:latin typeface="Verdana"/>
                <a:cs typeface="Verdana"/>
              </a:rPr>
              <a:t>Window, </a:t>
            </a:r>
            <a:r>
              <a:rPr sz="1200" b="1" i="1" spc="-105" dirty="0">
                <a:solidFill>
                  <a:srgbClr val="FFFFFF"/>
                </a:solidFill>
                <a:latin typeface="Verdana"/>
                <a:cs typeface="Verdana"/>
              </a:rPr>
              <a:t>Navigation</a:t>
            </a:r>
            <a:r>
              <a:rPr sz="1200" b="1" i="1" spc="-55" dirty="0">
                <a:solidFill>
                  <a:srgbClr val="FFFFFF"/>
                </a:solidFill>
                <a:latin typeface="Verdana"/>
                <a:cs typeface="Verdana"/>
              </a:rPr>
              <a:t> </a:t>
            </a:r>
            <a:r>
              <a:rPr sz="1200" b="1" i="1" spc="-140" dirty="0">
                <a:solidFill>
                  <a:srgbClr val="FFFFFF"/>
                </a:solidFill>
                <a:latin typeface="Verdana"/>
                <a:cs typeface="Verdana"/>
              </a:rPr>
              <a:t>Switches</a:t>
            </a:r>
            <a:r>
              <a:rPr sz="1200" b="1" i="1" spc="-50" dirty="0">
                <a:solidFill>
                  <a:srgbClr val="FFFFFF"/>
                </a:solidFill>
                <a:latin typeface="Verdana"/>
                <a:cs typeface="Verdana"/>
              </a:rPr>
              <a:t> </a:t>
            </a:r>
            <a:r>
              <a:rPr sz="1200" b="1" i="1" spc="-135" dirty="0">
                <a:solidFill>
                  <a:srgbClr val="FFFFFF"/>
                </a:solidFill>
                <a:latin typeface="Verdana"/>
                <a:cs typeface="Verdana"/>
              </a:rPr>
              <a:t>to</a:t>
            </a:r>
            <a:r>
              <a:rPr sz="1200" b="1" i="1" spc="-40" dirty="0">
                <a:solidFill>
                  <a:srgbClr val="FFFFFF"/>
                </a:solidFill>
                <a:latin typeface="Verdana"/>
                <a:cs typeface="Verdana"/>
              </a:rPr>
              <a:t> </a:t>
            </a:r>
            <a:r>
              <a:rPr sz="1200" b="1" i="1" spc="-130" dirty="0">
                <a:solidFill>
                  <a:srgbClr val="FFFFFF"/>
                </a:solidFill>
                <a:latin typeface="Verdana"/>
                <a:cs typeface="Verdana"/>
              </a:rPr>
              <a:t>the</a:t>
            </a:r>
            <a:r>
              <a:rPr sz="1200" b="1" i="1" spc="-35" dirty="0">
                <a:solidFill>
                  <a:srgbClr val="FFFFFF"/>
                </a:solidFill>
                <a:latin typeface="Verdana"/>
                <a:cs typeface="Verdana"/>
              </a:rPr>
              <a:t> </a:t>
            </a:r>
            <a:r>
              <a:rPr sz="1200" b="1" i="1" spc="-70" dirty="0">
                <a:solidFill>
                  <a:srgbClr val="FFFFFF"/>
                </a:solidFill>
                <a:latin typeface="Verdana"/>
                <a:cs typeface="Verdana"/>
              </a:rPr>
              <a:t>Top</a:t>
            </a:r>
            <a:endParaRPr sz="120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8</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
        <p:nvSpPr>
          <p:cNvPr id="10" name="object 10"/>
          <p:cNvSpPr txBox="1"/>
          <p:nvPr/>
        </p:nvSpPr>
        <p:spPr>
          <a:xfrm>
            <a:off x="5577078" y="5795517"/>
            <a:ext cx="2308225" cy="208279"/>
          </a:xfrm>
          <a:prstGeom prst="rect">
            <a:avLst/>
          </a:prstGeom>
        </p:spPr>
        <p:txBody>
          <a:bodyPr vert="horz" wrap="square" lIns="0" tIns="12700" rIns="0" bIns="0" rtlCol="0">
            <a:spAutoFit/>
          </a:bodyPr>
          <a:lstStyle/>
          <a:p>
            <a:pPr marL="12700">
              <a:lnSpc>
                <a:spcPct val="100000"/>
              </a:lnSpc>
              <a:spcBef>
                <a:spcPts val="100"/>
              </a:spcBef>
            </a:pPr>
            <a:r>
              <a:rPr sz="1200" b="1" i="1" spc="-120" dirty="0">
                <a:solidFill>
                  <a:srgbClr val="FFFFFF"/>
                </a:solidFill>
                <a:latin typeface="Verdana"/>
                <a:cs typeface="Verdana"/>
              </a:rPr>
              <a:t>Same</a:t>
            </a:r>
            <a:r>
              <a:rPr sz="1200" b="1" i="1" spc="-75" dirty="0">
                <a:solidFill>
                  <a:srgbClr val="FFFFFF"/>
                </a:solidFill>
                <a:latin typeface="Verdana"/>
                <a:cs typeface="Verdana"/>
              </a:rPr>
              <a:t> </a:t>
            </a:r>
            <a:r>
              <a:rPr sz="1200" b="1" i="1" spc="-145" dirty="0">
                <a:solidFill>
                  <a:srgbClr val="FFFFFF"/>
                </a:solidFill>
                <a:latin typeface="Verdana"/>
                <a:cs typeface="Verdana"/>
              </a:rPr>
              <a:t>site</a:t>
            </a:r>
            <a:r>
              <a:rPr sz="1200" b="1" i="1" spc="-70" dirty="0">
                <a:solidFill>
                  <a:srgbClr val="FFFFFF"/>
                </a:solidFill>
                <a:latin typeface="Verdana"/>
                <a:cs typeface="Verdana"/>
              </a:rPr>
              <a:t> </a:t>
            </a:r>
            <a:r>
              <a:rPr sz="1200" b="1" i="1" spc="-110" dirty="0">
                <a:solidFill>
                  <a:srgbClr val="FFFFFF"/>
                </a:solidFill>
                <a:latin typeface="Verdana"/>
                <a:cs typeface="Verdana"/>
              </a:rPr>
              <a:t>on</a:t>
            </a:r>
            <a:r>
              <a:rPr sz="1200" b="1" i="1" spc="-55" dirty="0">
                <a:solidFill>
                  <a:srgbClr val="FFFFFF"/>
                </a:solidFill>
                <a:latin typeface="Verdana"/>
                <a:cs typeface="Verdana"/>
              </a:rPr>
              <a:t> </a:t>
            </a:r>
            <a:r>
              <a:rPr sz="1200" b="1" i="1" dirty="0">
                <a:solidFill>
                  <a:srgbClr val="FFFFFF"/>
                </a:solidFill>
                <a:latin typeface="Verdana"/>
                <a:cs typeface="Verdana"/>
              </a:rPr>
              <a:t>a</a:t>
            </a:r>
            <a:r>
              <a:rPr sz="1200" b="1" i="1" spc="-65" dirty="0">
                <a:solidFill>
                  <a:srgbClr val="FFFFFF"/>
                </a:solidFill>
                <a:latin typeface="Verdana"/>
                <a:cs typeface="Verdana"/>
              </a:rPr>
              <a:t> </a:t>
            </a:r>
            <a:r>
              <a:rPr sz="1200" b="1" i="1" spc="-155" dirty="0">
                <a:solidFill>
                  <a:srgbClr val="FFFFFF"/>
                </a:solidFill>
                <a:latin typeface="Verdana"/>
                <a:cs typeface="Verdana"/>
              </a:rPr>
              <a:t>Windows</a:t>
            </a:r>
            <a:r>
              <a:rPr sz="1200" b="1" i="1" spc="-70" dirty="0">
                <a:solidFill>
                  <a:srgbClr val="FFFFFF"/>
                </a:solidFill>
                <a:latin typeface="Verdana"/>
                <a:cs typeface="Verdana"/>
              </a:rPr>
              <a:t> </a:t>
            </a:r>
            <a:r>
              <a:rPr sz="1200" b="1" i="1" spc="-85" dirty="0">
                <a:solidFill>
                  <a:srgbClr val="FFFFFF"/>
                </a:solidFill>
                <a:latin typeface="Verdana"/>
                <a:cs typeface="Verdana"/>
              </a:rPr>
              <a:t>Phone</a:t>
            </a:r>
            <a:endParaRPr sz="12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8699754" cy="6857998"/>
            </a:xfrm>
            <a:prstGeom prst="rect">
              <a:avLst/>
            </a:prstGeom>
          </p:spPr>
        </p:pic>
        <p:sp>
          <p:nvSpPr>
            <p:cNvPr id="4" name="object 4"/>
            <p:cNvSpPr/>
            <p:nvPr/>
          </p:nvSpPr>
          <p:spPr>
            <a:xfrm>
              <a:off x="2286" y="3046"/>
              <a:ext cx="6643370" cy="6852284"/>
            </a:xfrm>
            <a:custGeom>
              <a:avLst/>
              <a:gdLst/>
              <a:ahLst/>
              <a:cxnLst/>
              <a:rect l="l" t="t" r="r" b="b"/>
              <a:pathLst>
                <a:path w="6643370" h="6852284">
                  <a:moveTo>
                    <a:pt x="6643116" y="0"/>
                  </a:moveTo>
                  <a:lnTo>
                    <a:pt x="4751832" y="0"/>
                  </a:lnTo>
                  <a:lnTo>
                    <a:pt x="4750735" y="53183"/>
                  </a:lnTo>
                  <a:lnTo>
                    <a:pt x="4749324" y="106300"/>
                  </a:lnTo>
                  <a:lnTo>
                    <a:pt x="4747597" y="159349"/>
                  </a:lnTo>
                  <a:lnTo>
                    <a:pt x="4745557" y="212328"/>
                  </a:lnTo>
                  <a:lnTo>
                    <a:pt x="4743203" y="265234"/>
                  </a:lnTo>
                  <a:lnTo>
                    <a:pt x="4740537" y="318066"/>
                  </a:lnTo>
                  <a:lnTo>
                    <a:pt x="4737559" y="370822"/>
                  </a:lnTo>
                  <a:lnTo>
                    <a:pt x="4734269" y="423500"/>
                  </a:lnTo>
                  <a:lnTo>
                    <a:pt x="4730668" y="476097"/>
                  </a:lnTo>
                  <a:lnTo>
                    <a:pt x="4726758" y="528611"/>
                  </a:lnTo>
                  <a:lnTo>
                    <a:pt x="4722538" y="581041"/>
                  </a:lnTo>
                  <a:lnTo>
                    <a:pt x="4718009" y="633385"/>
                  </a:lnTo>
                  <a:lnTo>
                    <a:pt x="4713172" y="685639"/>
                  </a:lnTo>
                  <a:lnTo>
                    <a:pt x="4708028" y="737803"/>
                  </a:lnTo>
                  <a:lnTo>
                    <a:pt x="4702576" y="789875"/>
                  </a:lnTo>
                  <a:lnTo>
                    <a:pt x="4696819" y="841851"/>
                  </a:lnTo>
                  <a:lnTo>
                    <a:pt x="4690756" y="893731"/>
                  </a:lnTo>
                  <a:lnTo>
                    <a:pt x="4684388" y="945512"/>
                  </a:lnTo>
                  <a:lnTo>
                    <a:pt x="4677715" y="997192"/>
                  </a:lnTo>
                  <a:lnTo>
                    <a:pt x="4670739" y="1048769"/>
                  </a:lnTo>
                  <a:lnTo>
                    <a:pt x="4663461" y="1100242"/>
                  </a:lnTo>
                  <a:lnTo>
                    <a:pt x="4655880" y="1151607"/>
                  </a:lnTo>
                  <a:lnTo>
                    <a:pt x="4647997" y="1202863"/>
                  </a:lnTo>
                  <a:lnTo>
                    <a:pt x="4639813" y="1254008"/>
                  </a:lnTo>
                  <a:lnTo>
                    <a:pt x="4631329" y="1305039"/>
                  </a:lnTo>
                  <a:lnTo>
                    <a:pt x="4622545" y="1355956"/>
                  </a:lnTo>
                  <a:lnTo>
                    <a:pt x="4613462" y="1406755"/>
                  </a:lnTo>
                  <a:lnTo>
                    <a:pt x="4604081" y="1457435"/>
                  </a:lnTo>
                  <a:lnTo>
                    <a:pt x="4594402" y="1507994"/>
                  </a:lnTo>
                  <a:lnTo>
                    <a:pt x="4584426" y="1558429"/>
                  </a:lnTo>
                  <a:lnTo>
                    <a:pt x="4574153" y="1608739"/>
                  </a:lnTo>
                  <a:lnTo>
                    <a:pt x="4563585" y="1658921"/>
                  </a:lnTo>
                  <a:lnTo>
                    <a:pt x="4552721" y="1708974"/>
                  </a:lnTo>
                  <a:lnTo>
                    <a:pt x="4541563" y="1758896"/>
                  </a:lnTo>
                  <a:lnTo>
                    <a:pt x="4530111" y="1808683"/>
                  </a:lnTo>
                  <a:lnTo>
                    <a:pt x="4518366" y="1858335"/>
                  </a:lnTo>
                  <a:lnTo>
                    <a:pt x="4506329" y="1907849"/>
                  </a:lnTo>
                  <a:lnTo>
                    <a:pt x="4493999" y="1957224"/>
                  </a:lnTo>
                  <a:lnTo>
                    <a:pt x="4481378" y="2006457"/>
                  </a:lnTo>
                  <a:lnTo>
                    <a:pt x="4468467" y="2055546"/>
                  </a:lnTo>
                  <a:lnTo>
                    <a:pt x="4455266" y="2104489"/>
                  </a:lnTo>
                  <a:lnTo>
                    <a:pt x="4441775" y="2153284"/>
                  </a:lnTo>
                  <a:lnTo>
                    <a:pt x="4427995" y="2201929"/>
                  </a:lnTo>
                  <a:lnTo>
                    <a:pt x="4413928" y="2250422"/>
                  </a:lnTo>
                  <a:lnTo>
                    <a:pt x="4399573" y="2298761"/>
                  </a:lnTo>
                  <a:lnTo>
                    <a:pt x="4384932" y="2346944"/>
                  </a:lnTo>
                  <a:lnTo>
                    <a:pt x="4370004" y="2394968"/>
                  </a:lnTo>
                  <a:lnTo>
                    <a:pt x="4354792" y="2442833"/>
                  </a:lnTo>
                  <a:lnTo>
                    <a:pt x="4339294" y="2490535"/>
                  </a:lnTo>
                  <a:lnTo>
                    <a:pt x="4323512" y="2538073"/>
                  </a:lnTo>
                  <a:lnTo>
                    <a:pt x="4307447" y="2585445"/>
                  </a:lnTo>
                  <a:lnTo>
                    <a:pt x="4291099" y="2632648"/>
                  </a:lnTo>
                  <a:lnTo>
                    <a:pt x="4274469" y="2679681"/>
                  </a:lnTo>
                  <a:lnTo>
                    <a:pt x="4257557" y="2726542"/>
                  </a:lnTo>
                  <a:lnTo>
                    <a:pt x="4240364" y="2773227"/>
                  </a:lnTo>
                  <a:lnTo>
                    <a:pt x="4222892" y="2819737"/>
                  </a:lnTo>
                  <a:lnTo>
                    <a:pt x="4205139" y="2866067"/>
                  </a:lnTo>
                  <a:lnTo>
                    <a:pt x="4187108" y="2912217"/>
                  </a:lnTo>
                  <a:lnTo>
                    <a:pt x="4168798" y="2958185"/>
                  </a:lnTo>
                  <a:lnTo>
                    <a:pt x="4150211" y="3003967"/>
                  </a:lnTo>
                  <a:lnTo>
                    <a:pt x="4131347" y="3049563"/>
                  </a:lnTo>
                  <a:lnTo>
                    <a:pt x="4112207" y="3094970"/>
                  </a:lnTo>
                  <a:lnTo>
                    <a:pt x="4092791" y="3140186"/>
                  </a:lnTo>
                  <a:lnTo>
                    <a:pt x="4073099" y="3185210"/>
                  </a:lnTo>
                  <a:lnTo>
                    <a:pt x="4053134" y="3230038"/>
                  </a:lnTo>
                  <a:lnTo>
                    <a:pt x="4032895" y="3274669"/>
                  </a:lnTo>
                  <a:lnTo>
                    <a:pt x="4012383" y="3319101"/>
                  </a:lnTo>
                  <a:lnTo>
                    <a:pt x="3991598" y="3363332"/>
                  </a:lnTo>
                  <a:lnTo>
                    <a:pt x="3970541" y="3407360"/>
                  </a:lnTo>
                  <a:lnTo>
                    <a:pt x="3949214" y="3451183"/>
                  </a:lnTo>
                  <a:lnTo>
                    <a:pt x="3927616" y="3494799"/>
                  </a:lnTo>
                  <a:lnTo>
                    <a:pt x="3905748" y="3538205"/>
                  </a:lnTo>
                  <a:lnTo>
                    <a:pt x="3883611" y="3581400"/>
                  </a:lnTo>
                  <a:lnTo>
                    <a:pt x="3861206" y="3624381"/>
                  </a:lnTo>
                  <a:lnTo>
                    <a:pt x="3838532" y="3667147"/>
                  </a:lnTo>
                  <a:lnTo>
                    <a:pt x="3815592" y="3709696"/>
                  </a:lnTo>
                  <a:lnTo>
                    <a:pt x="3792384" y="3752025"/>
                  </a:lnTo>
                  <a:lnTo>
                    <a:pt x="3768911" y="3794133"/>
                  </a:lnTo>
                  <a:lnTo>
                    <a:pt x="3745173" y="3836017"/>
                  </a:lnTo>
                  <a:lnTo>
                    <a:pt x="3721170" y="3877675"/>
                  </a:lnTo>
                  <a:lnTo>
                    <a:pt x="3696903" y="3919106"/>
                  </a:lnTo>
                  <a:lnTo>
                    <a:pt x="3672373" y="3960307"/>
                  </a:lnTo>
                  <a:lnTo>
                    <a:pt x="3647580" y="4001276"/>
                  </a:lnTo>
                  <a:lnTo>
                    <a:pt x="3622525" y="4042011"/>
                  </a:lnTo>
                  <a:lnTo>
                    <a:pt x="3597208" y="4082510"/>
                  </a:lnTo>
                  <a:lnTo>
                    <a:pt x="3571631" y="4122772"/>
                  </a:lnTo>
                  <a:lnTo>
                    <a:pt x="3545794" y="4162794"/>
                  </a:lnTo>
                  <a:lnTo>
                    <a:pt x="3519698" y="4202573"/>
                  </a:lnTo>
                  <a:lnTo>
                    <a:pt x="3493342" y="4242109"/>
                  </a:lnTo>
                  <a:lnTo>
                    <a:pt x="3466729" y="4281398"/>
                  </a:lnTo>
                  <a:lnTo>
                    <a:pt x="3439858" y="4320440"/>
                  </a:lnTo>
                  <a:lnTo>
                    <a:pt x="3412730" y="4359231"/>
                  </a:lnTo>
                  <a:lnTo>
                    <a:pt x="3385346" y="4397770"/>
                  </a:lnTo>
                  <a:lnTo>
                    <a:pt x="3357707" y="4436054"/>
                  </a:lnTo>
                  <a:lnTo>
                    <a:pt x="3329813" y="4474083"/>
                  </a:lnTo>
                  <a:lnTo>
                    <a:pt x="3296846" y="4518259"/>
                  </a:lnTo>
                  <a:lnTo>
                    <a:pt x="3263611" y="4561973"/>
                  </a:lnTo>
                  <a:lnTo>
                    <a:pt x="3230110" y="4605225"/>
                  </a:lnTo>
                  <a:lnTo>
                    <a:pt x="3196346" y="4648012"/>
                  </a:lnTo>
                  <a:lnTo>
                    <a:pt x="3162321" y="4690334"/>
                  </a:lnTo>
                  <a:lnTo>
                    <a:pt x="3128037" y="4732188"/>
                  </a:lnTo>
                  <a:lnTo>
                    <a:pt x="3093498" y="4773574"/>
                  </a:lnTo>
                  <a:lnTo>
                    <a:pt x="3058705" y="4814490"/>
                  </a:lnTo>
                  <a:lnTo>
                    <a:pt x="3023661" y="4854934"/>
                  </a:lnTo>
                  <a:lnTo>
                    <a:pt x="2988368" y="4894906"/>
                  </a:lnTo>
                  <a:lnTo>
                    <a:pt x="2952829" y="4934402"/>
                  </a:lnTo>
                  <a:lnTo>
                    <a:pt x="2917047" y="4973423"/>
                  </a:lnTo>
                  <a:lnTo>
                    <a:pt x="2881023" y="5011967"/>
                  </a:lnTo>
                  <a:lnTo>
                    <a:pt x="2844760" y="5050032"/>
                  </a:lnTo>
                  <a:lnTo>
                    <a:pt x="2808262" y="5087617"/>
                  </a:lnTo>
                  <a:lnTo>
                    <a:pt x="2771529" y="5124720"/>
                  </a:lnTo>
                  <a:lnTo>
                    <a:pt x="2734565" y="5161340"/>
                  </a:lnTo>
                  <a:lnTo>
                    <a:pt x="2697372" y="5197475"/>
                  </a:lnTo>
                  <a:lnTo>
                    <a:pt x="2659953" y="5233125"/>
                  </a:lnTo>
                  <a:lnTo>
                    <a:pt x="2622309" y="5268287"/>
                  </a:lnTo>
                  <a:lnTo>
                    <a:pt x="2584444" y="5302960"/>
                  </a:lnTo>
                  <a:lnTo>
                    <a:pt x="2546360" y="5337143"/>
                  </a:lnTo>
                  <a:lnTo>
                    <a:pt x="2508059" y="5370834"/>
                  </a:lnTo>
                  <a:lnTo>
                    <a:pt x="2469544" y="5404032"/>
                  </a:lnTo>
                  <a:lnTo>
                    <a:pt x="2430817" y="5436736"/>
                  </a:lnTo>
                  <a:lnTo>
                    <a:pt x="2391881" y="5468943"/>
                  </a:lnTo>
                  <a:lnTo>
                    <a:pt x="2352738" y="5500653"/>
                  </a:lnTo>
                  <a:lnTo>
                    <a:pt x="2313391" y="5531863"/>
                  </a:lnTo>
                  <a:lnTo>
                    <a:pt x="2273842" y="5562574"/>
                  </a:lnTo>
                  <a:lnTo>
                    <a:pt x="2234093" y="5592782"/>
                  </a:lnTo>
                  <a:lnTo>
                    <a:pt x="2194148" y="5622488"/>
                  </a:lnTo>
                  <a:lnTo>
                    <a:pt x="2154008" y="5651688"/>
                  </a:lnTo>
                  <a:lnTo>
                    <a:pt x="2113676" y="5680382"/>
                  </a:lnTo>
                  <a:lnTo>
                    <a:pt x="2073154" y="5708569"/>
                  </a:lnTo>
                  <a:lnTo>
                    <a:pt x="2032445" y="5736247"/>
                  </a:lnTo>
                  <a:lnTo>
                    <a:pt x="1991551" y="5763414"/>
                  </a:lnTo>
                  <a:lnTo>
                    <a:pt x="1950475" y="5790069"/>
                  </a:lnTo>
                  <a:lnTo>
                    <a:pt x="1909219" y="5816210"/>
                  </a:lnTo>
                  <a:lnTo>
                    <a:pt x="1867786" y="5841837"/>
                  </a:lnTo>
                  <a:lnTo>
                    <a:pt x="1826178" y="5866948"/>
                  </a:lnTo>
                  <a:lnTo>
                    <a:pt x="1784398" y="5891541"/>
                  </a:lnTo>
                  <a:lnTo>
                    <a:pt x="1742447" y="5915614"/>
                  </a:lnTo>
                  <a:lnTo>
                    <a:pt x="1700329" y="5939167"/>
                  </a:lnTo>
                  <a:lnTo>
                    <a:pt x="1658046" y="5962198"/>
                  </a:lnTo>
                  <a:lnTo>
                    <a:pt x="1615601" y="5984705"/>
                  </a:lnTo>
                  <a:lnTo>
                    <a:pt x="1572995" y="6006688"/>
                  </a:lnTo>
                  <a:lnTo>
                    <a:pt x="1530232" y="6028144"/>
                  </a:lnTo>
                  <a:lnTo>
                    <a:pt x="1487313" y="6049072"/>
                  </a:lnTo>
                  <a:lnTo>
                    <a:pt x="1444242" y="6069471"/>
                  </a:lnTo>
                  <a:lnTo>
                    <a:pt x="1401020" y="6089339"/>
                  </a:lnTo>
                  <a:lnTo>
                    <a:pt x="1357651" y="6108675"/>
                  </a:lnTo>
                  <a:lnTo>
                    <a:pt x="1314136" y="6127477"/>
                  </a:lnTo>
                  <a:lnTo>
                    <a:pt x="1270478" y="6145744"/>
                  </a:lnTo>
                  <a:lnTo>
                    <a:pt x="1226679" y="6163475"/>
                  </a:lnTo>
                  <a:lnTo>
                    <a:pt x="1182743" y="6180668"/>
                  </a:lnTo>
                  <a:lnTo>
                    <a:pt x="1138671" y="6197321"/>
                  </a:lnTo>
                  <a:lnTo>
                    <a:pt x="1094466" y="6213434"/>
                  </a:lnTo>
                  <a:lnTo>
                    <a:pt x="1050130" y="6229004"/>
                  </a:lnTo>
                  <a:lnTo>
                    <a:pt x="1005666" y="6244030"/>
                  </a:lnTo>
                  <a:lnTo>
                    <a:pt x="961077" y="6258512"/>
                  </a:lnTo>
                  <a:lnTo>
                    <a:pt x="916364" y="6272446"/>
                  </a:lnTo>
                  <a:lnTo>
                    <a:pt x="871530" y="6285833"/>
                  </a:lnTo>
                  <a:lnTo>
                    <a:pt x="826578" y="6298670"/>
                  </a:lnTo>
                  <a:lnTo>
                    <a:pt x="781510" y="6310956"/>
                  </a:lnTo>
                  <a:lnTo>
                    <a:pt x="736328" y="6322690"/>
                  </a:lnTo>
                  <a:lnTo>
                    <a:pt x="691036" y="6333870"/>
                  </a:lnTo>
                  <a:lnTo>
                    <a:pt x="645635" y="6344494"/>
                  </a:lnTo>
                  <a:lnTo>
                    <a:pt x="600128" y="6354562"/>
                  </a:lnTo>
                  <a:lnTo>
                    <a:pt x="554517" y="6364072"/>
                  </a:lnTo>
                  <a:lnTo>
                    <a:pt x="508805" y="6373022"/>
                  </a:lnTo>
                  <a:lnTo>
                    <a:pt x="462994" y="6381411"/>
                  </a:lnTo>
                  <a:lnTo>
                    <a:pt x="417087" y="6389237"/>
                  </a:lnTo>
                  <a:lnTo>
                    <a:pt x="371087" y="6396500"/>
                  </a:lnTo>
                  <a:lnTo>
                    <a:pt x="324995" y="6403197"/>
                  </a:lnTo>
                  <a:lnTo>
                    <a:pt x="278814" y="6409327"/>
                  </a:lnTo>
                  <a:lnTo>
                    <a:pt x="232546" y="6414889"/>
                  </a:lnTo>
                  <a:lnTo>
                    <a:pt x="186195" y="6419881"/>
                  </a:lnTo>
                  <a:lnTo>
                    <a:pt x="139762" y="6424303"/>
                  </a:lnTo>
                  <a:lnTo>
                    <a:pt x="93251" y="6428151"/>
                  </a:lnTo>
                  <a:lnTo>
                    <a:pt x="46662" y="6431425"/>
                  </a:lnTo>
                  <a:lnTo>
                    <a:pt x="0" y="6434124"/>
                  </a:lnTo>
                  <a:lnTo>
                    <a:pt x="0" y="6851904"/>
                  </a:lnTo>
                  <a:lnTo>
                    <a:pt x="4181094" y="6851904"/>
                  </a:lnTo>
                  <a:lnTo>
                    <a:pt x="4213605" y="6815571"/>
                  </a:lnTo>
                  <a:lnTo>
                    <a:pt x="4245943" y="6778977"/>
                  </a:lnTo>
                  <a:lnTo>
                    <a:pt x="4278106" y="6742123"/>
                  </a:lnTo>
                  <a:lnTo>
                    <a:pt x="4310094" y="6705011"/>
                  </a:lnTo>
                  <a:lnTo>
                    <a:pt x="4341907" y="6667641"/>
                  </a:lnTo>
                  <a:lnTo>
                    <a:pt x="4373542" y="6630014"/>
                  </a:lnTo>
                  <a:lnTo>
                    <a:pt x="4404999" y="6592133"/>
                  </a:lnTo>
                  <a:lnTo>
                    <a:pt x="4436278" y="6553997"/>
                  </a:lnTo>
                  <a:lnTo>
                    <a:pt x="4467377" y="6515608"/>
                  </a:lnTo>
                  <a:lnTo>
                    <a:pt x="4498295" y="6476968"/>
                  </a:lnTo>
                  <a:lnTo>
                    <a:pt x="4529033" y="6438077"/>
                  </a:lnTo>
                  <a:lnTo>
                    <a:pt x="4559588" y="6398936"/>
                  </a:lnTo>
                  <a:lnTo>
                    <a:pt x="4589961" y="6359548"/>
                  </a:lnTo>
                  <a:lnTo>
                    <a:pt x="4620149" y="6319912"/>
                  </a:lnTo>
                  <a:lnTo>
                    <a:pt x="4650153" y="6280031"/>
                  </a:lnTo>
                  <a:lnTo>
                    <a:pt x="4679972" y="6239904"/>
                  </a:lnTo>
                  <a:lnTo>
                    <a:pt x="4709604" y="6199535"/>
                  </a:lnTo>
                  <a:lnTo>
                    <a:pt x="4739049" y="6158923"/>
                  </a:lnTo>
                  <a:lnTo>
                    <a:pt x="4768306" y="6118069"/>
                  </a:lnTo>
                  <a:lnTo>
                    <a:pt x="4797374" y="6076976"/>
                  </a:lnTo>
                  <a:lnTo>
                    <a:pt x="4826252" y="6035644"/>
                  </a:lnTo>
                  <a:lnTo>
                    <a:pt x="4854940" y="5994075"/>
                  </a:lnTo>
                  <a:lnTo>
                    <a:pt x="4883436" y="5952268"/>
                  </a:lnTo>
                  <a:lnTo>
                    <a:pt x="4911740" y="5910227"/>
                  </a:lnTo>
                  <a:lnTo>
                    <a:pt x="4939850" y="5867951"/>
                  </a:lnTo>
                  <a:lnTo>
                    <a:pt x="4967767" y="5825443"/>
                  </a:lnTo>
                  <a:lnTo>
                    <a:pt x="4995489" y="5782702"/>
                  </a:lnTo>
                  <a:lnTo>
                    <a:pt x="5023015" y="5739731"/>
                  </a:lnTo>
                  <a:lnTo>
                    <a:pt x="5050344" y="5696531"/>
                  </a:lnTo>
                  <a:lnTo>
                    <a:pt x="5077476" y="5653102"/>
                  </a:lnTo>
                  <a:lnTo>
                    <a:pt x="5104410" y="5609447"/>
                  </a:lnTo>
                  <a:lnTo>
                    <a:pt x="5131144" y="5565565"/>
                  </a:lnTo>
                  <a:lnTo>
                    <a:pt x="5157679" y="5521459"/>
                  </a:lnTo>
                  <a:lnTo>
                    <a:pt x="5184013" y="5477129"/>
                  </a:lnTo>
                  <a:lnTo>
                    <a:pt x="5208830" y="5434786"/>
                  </a:lnTo>
                  <a:lnTo>
                    <a:pt x="5233457" y="5392256"/>
                  </a:lnTo>
                  <a:lnTo>
                    <a:pt x="5257892" y="5349541"/>
                  </a:lnTo>
                  <a:lnTo>
                    <a:pt x="5282135" y="5306641"/>
                  </a:lnTo>
                  <a:lnTo>
                    <a:pt x="5306186" y="5263557"/>
                  </a:lnTo>
                  <a:lnTo>
                    <a:pt x="5330043" y="5220291"/>
                  </a:lnTo>
                  <a:lnTo>
                    <a:pt x="5353707" y="5176844"/>
                  </a:lnTo>
                  <a:lnTo>
                    <a:pt x="5377176" y="5133216"/>
                  </a:lnTo>
                  <a:lnTo>
                    <a:pt x="5400450" y="5089409"/>
                  </a:lnTo>
                  <a:lnTo>
                    <a:pt x="5423529" y="5045425"/>
                  </a:lnTo>
                  <a:lnTo>
                    <a:pt x="5446413" y="5001264"/>
                  </a:lnTo>
                  <a:lnTo>
                    <a:pt x="5469099" y="4956927"/>
                  </a:lnTo>
                  <a:lnTo>
                    <a:pt x="5491589" y="4912416"/>
                  </a:lnTo>
                  <a:lnTo>
                    <a:pt x="5513881" y="4867731"/>
                  </a:lnTo>
                  <a:lnTo>
                    <a:pt x="5557871" y="4777847"/>
                  </a:lnTo>
                  <a:lnTo>
                    <a:pt x="5601065" y="4687284"/>
                  </a:lnTo>
                  <a:lnTo>
                    <a:pt x="5643457" y="4596050"/>
                  </a:lnTo>
                  <a:lnTo>
                    <a:pt x="5685045" y="4504155"/>
                  </a:lnTo>
                  <a:lnTo>
                    <a:pt x="5725823" y="4411608"/>
                  </a:lnTo>
                  <a:lnTo>
                    <a:pt x="5765787" y="4318418"/>
                  </a:lnTo>
                  <a:lnTo>
                    <a:pt x="5804933" y="4224595"/>
                  </a:lnTo>
                  <a:lnTo>
                    <a:pt x="5843257" y="4130147"/>
                  </a:lnTo>
                  <a:lnTo>
                    <a:pt x="5880754" y="4035083"/>
                  </a:lnTo>
                  <a:lnTo>
                    <a:pt x="5917421" y="3939413"/>
                  </a:lnTo>
                  <a:lnTo>
                    <a:pt x="5953252" y="3843147"/>
                  </a:lnTo>
                  <a:lnTo>
                    <a:pt x="5986878" y="3749980"/>
                  </a:lnTo>
                  <a:lnTo>
                    <a:pt x="6019698" y="3656336"/>
                  </a:lnTo>
                  <a:lnTo>
                    <a:pt x="6051709" y="3562223"/>
                  </a:lnTo>
                  <a:lnTo>
                    <a:pt x="6082908" y="3467651"/>
                  </a:lnTo>
                  <a:lnTo>
                    <a:pt x="6113292" y="3372629"/>
                  </a:lnTo>
                  <a:lnTo>
                    <a:pt x="6142860" y="3277166"/>
                  </a:lnTo>
                  <a:lnTo>
                    <a:pt x="6171607" y="3181273"/>
                  </a:lnTo>
                  <a:lnTo>
                    <a:pt x="6199533" y="3084958"/>
                  </a:lnTo>
                  <a:lnTo>
                    <a:pt x="6226634" y="2988231"/>
                  </a:lnTo>
                  <a:lnTo>
                    <a:pt x="6252908" y="2891102"/>
                  </a:lnTo>
                  <a:lnTo>
                    <a:pt x="6278352" y="2793579"/>
                  </a:lnTo>
                  <a:lnTo>
                    <a:pt x="6302964" y="2695672"/>
                  </a:lnTo>
                  <a:lnTo>
                    <a:pt x="6326741" y="2597392"/>
                  </a:lnTo>
                  <a:lnTo>
                    <a:pt x="6349680" y="2498746"/>
                  </a:lnTo>
                  <a:lnTo>
                    <a:pt x="6371780" y="2399745"/>
                  </a:lnTo>
                  <a:lnTo>
                    <a:pt x="6393037" y="2300398"/>
                  </a:lnTo>
                  <a:lnTo>
                    <a:pt x="6413448" y="2200715"/>
                  </a:lnTo>
                  <a:lnTo>
                    <a:pt x="6433013" y="2100705"/>
                  </a:lnTo>
                  <a:lnTo>
                    <a:pt x="6451727" y="2000377"/>
                  </a:lnTo>
                  <a:lnTo>
                    <a:pt x="6469129" y="1901946"/>
                  </a:lnTo>
                  <a:lnTo>
                    <a:pt x="6485714" y="1803293"/>
                  </a:lnTo>
                  <a:lnTo>
                    <a:pt x="6501479" y="1704429"/>
                  </a:lnTo>
                  <a:lnTo>
                    <a:pt x="6516424" y="1605361"/>
                  </a:lnTo>
                  <a:lnTo>
                    <a:pt x="6530548" y="1506098"/>
                  </a:lnTo>
                  <a:lnTo>
                    <a:pt x="6543849" y="1406651"/>
                  </a:lnTo>
                  <a:lnTo>
                    <a:pt x="6556326" y="1307027"/>
                  </a:lnTo>
                  <a:lnTo>
                    <a:pt x="6567979" y="1207236"/>
                  </a:lnTo>
                  <a:lnTo>
                    <a:pt x="6578807" y="1107287"/>
                  </a:lnTo>
                  <a:lnTo>
                    <a:pt x="6588807" y="1007189"/>
                  </a:lnTo>
                  <a:lnTo>
                    <a:pt x="6597980" y="906951"/>
                  </a:lnTo>
                  <a:lnTo>
                    <a:pt x="6606324" y="806582"/>
                  </a:lnTo>
                  <a:lnTo>
                    <a:pt x="6613838" y="706091"/>
                  </a:lnTo>
                  <a:lnTo>
                    <a:pt x="6620522" y="605487"/>
                  </a:lnTo>
                  <a:lnTo>
                    <a:pt x="6626373" y="504779"/>
                  </a:lnTo>
                  <a:lnTo>
                    <a:pt x="6631392" y="403976"/>
                  </a:lnTo>
                  <a:lnTo>
                    <a:pt x="6635576" y="303088"/>
                  </a:lnTo>
                  <a:lnTo>
                    <a:pt x="6638926" y="202123"/>
                  </a:lnTo>
                  <a:lnTo>
                    <a:pt x="6641439" y="101091"/>
                  </a:lnTo>
                  <a:lnTo>
                    <a:pt x="6643116" y="0"/>
                  </a:lnTo>
                  <a:close/>
                </a:path>
              </a:pathLst>
            </a:custGeom>
            <a:solidFill>
              <a:srgbClr val="FFFFFF">
                <a:alpha val="3921"/>
              </a:srgbClr>
            </a:solidFill>
          </p:spPr>
          <p:txBody>
            <a:bodyPr wrap="square" lIns="0" tIns="0" rIns="0" bIns="0" rtlCol="0"/>
            <a:lstStyle/>
            <a:p>
              <a:endParaRPr/>
            </a:p>
          </p:txBody>
        </p:sp>
        <p:pic>
          <p:nvPicPr>
            <p:cNvPr id="5" name="object 5"/>
            <p:cNvPicPr/>
            <p:nvPr/>
          </p:nvPicPr>
          <p:blipFill>
            <a:blip r:embed="rId4" cstate="print"/>
            <a:stretch>
              <a:fillRect/>
            </a:stretch>
          </p:blipFill>
          <p:spPr>
            <a:xfrm>
              <a:off x="2286" y="0"/>
              <a:ext cx="6208014" cy="6857999"/>
            </a:xfrm>
            <a:prstGeom prst="rect">
              <a:avLst/>
            </a:prstGeom>
          </p:spPr>
        </p:pic>
        <p:sp>
          <p:nvSpPr>
            <p:cNvPr id="6" name="object 6"/>
            <p:cNvSpPr/>
            <p:nvPr/>
          </p:nvSpPr>
          <p:spPr>
            <a:xfrm>
              <a:off x="2286" y="3047"/>
              <a:ext cx="4762500" cy="6449060"/>
            </a:xfrm>
            <a:custGeom>
              <a:avLst/>
              <a:gdLst/>
              <a:ahLst/>
              <a:cxnLst/>
              <a:rect l="l" t="t" r="r" b="b"/>
              <a:pathLst>
                <a:path w="4762500" h="6449060">
                  <a:moveTo>
                    <a:pt x="4762500" y="0"/>
                  </a:moveTo>
                  <a:lnTo>
                    <a:pt x="2867406" y="0"/>
                  </a:lnTo>
                  <a:lnTo>
                    <a:pt x="2865648" y="53219"/>
                  </a:lnTo>
                  <a:lnTo>
                    <a:pt x="2863373" y="106339"/>
                  </a:lnTo>
                  <a:lnTo>
                    <a:pt x="2860582" y="159354"/>
                  </a:lnTo>
                  <a:lnTo>
                    <a:pt x="2857276" y="212258"/>
                  </a:lnTo>
                  <a:lnTo>
                    <a:pt x="2853458" y="265044"/>
                  </a:lnTo>
                  <a:lnTo>
                    <a:pt x="2849129" y="317708"/>
                  </a:lnTo>
                  <a:lnTo>
                    <a:pt x="2844292" y="370242"/>
                  </a:lnTo>
                  <a:lnTo>
                    <a:pt x="2838949" y="422641"/>
                  </a:lnTo>
                  <a:lnTo>
                    <a:pt x="2833101" y="474898"/>
                  </a:lnTo>
                  <a:lnTo>
                    <a:pt x="2826750" y="527008"/>
                  </a:lnTo>
                  <a:lnTo>
                    <a:pt x="2819899" y="578964"/>
                  </a:lnTo>
                  <a:lnTo>
                    <a:pt x="2812549" y="630760"/>
                  </a:lnTo>
                  <a:lnTo>
                    <a:pt x="2804703" y="682390"/>
                  </a:lnTo>
                  <a:lnTo>
                    <a:pt x="2796362" y="733849"/>
                  </a:lnTo>
                  <a:lnTo>
                    <a:pt x="2787529" y="785130"/>
                  </a:lnTo>
                  <a:lnTo>
                    <a:pt x="2778204" y="836226"/>
                  </a:lnTo>
                  <a:lnTo>
                    <a:pt x="2768391" y="887133"/>
                  </a:lnTo>
                  <a:lnTo>
                    <a:pt x="2758091" y="937843"/>
                  </a:lnTo>
                  <a:lnTo>
                    <a:pt x="2747306" y="988351"/>
                  </a:lnTo>
                  <a:lnTo>
                    <a:pt x="2736038" y="1038651"/>
                  </a:lnTo>
                  <a:lnTo>
                    <a:pt x="2724289" y="1088736"/>
                  </a:lnTo>
                  <a:lnTo>
                    <a:pt x="2712061" y="1138601"/>
                  </a:lnTo>
                  <a:lnTo>
                    <a:pt x="2699357" y="1188239"/>
                  </a:lnTo>
                  <a:lnTo>
                    <a:pt x="2686177" y="1237645"/>
                  </a:lnTo>
                  <a:lnTo>
                    <a:pt x="2672524" y="1286811"/>
                  </a:lnTo>
                  <a:lnTo>
                    <a:pt x="2658400" y="1335734"/>
                  </a:lnTo>
                  <a:lnTo>
                    <a:pt x="2643807" y="1384405"/>
                  </a:lnTo>
                  <a:lnTo>
                    <a:pt x="2628746" y="1432819"/>
                  </a:lnTo>
                  <a:lnTo>
                    <a:pt x="2613221" y="1480970"/>
                  </a:lnTo>
                  <a:lnTo>
                    <a:pt x="2597232" y="1528852"/>
                  </a:lnTo>
                  <a:lnTo>
                    <a:pt x="2580781" y="1576459"/>
                  </a:lnTo>
                  <a:lnTo>
                    <a:pt x="2563872" y="1623784"/>
                  </a:lnTo>
                  <a:lnTo>
                    <a:pt x="2546505" y="1670822"/>
                  </a:lnTo>
                  <a:lnTo>
                    <a:pt x="2528682" y="1717567"/>
                  </a:lnTo>
                  <a:lnTo>
                    <a:pt x="2510406" y="1764013"/>
                  </a:lnTo>
                  <a:lnTo>
                    <a:pt x="2491679" y="1810152"/>
                  </a:lnTo>
                  <a:lnTo>
                    <a:pt x="2472502" y="1855980"/>
                  </a:lnTo>
                  <a:lnTo>
                    <a:pt x="2452878" y="1901491"/>
                  </a:lnTo>
                  <a:lnTo>
                    <a:pt x="2432807" y="1946677"/>
                  </a:lnTo>
                  <a:lnTo>
                    <a:pt x="2412294" y="1991534"/>
                  </a:lnTo>
                  <a:lnTo>
                    <a:pt x="2391338" y="2036054"/>
                  </a:lnTo>
                  <a:lnTo>
                    <a:pt x="2369943" y="2080233"/>
                  </a:lnTo>
                  <a:lnTo>
                    <a:pt x="2348110" y="2124063"/>
                  </a:lnTo>
                  <a:lnTo>
                    <a:pt x="2325841" y="2167540"/>
                  </a:lnTo>
                  <a:lnTo>
                    <a:pt x="2303139" y="2210655"/>
                  </a:lnTo>
                  <a:lnTo>
                    <a:pt x="2280004" y="2253405"/>
                  </a:lnTo>
                  <a:lnTo>
                    <a:pt x="2256440" y="2295782"/>
                  </a:lnTo>
                  <a:lnTo>
                    <a:pt x="2232447" y="2337781"/>
                  </a:lnTo>
                  <a:lnTo>
                    <a:pt x="2208029" y="2379395"/>
                  </a:lnTo>
                  <a:lnTo>
                    <a:pt x="2183187" y="2420619"/>
                  </a:lnTo>
                  <a:lnTo>
                    <a:pt x="2157922" y="2461445"/>
                  </a:lnTo>
                  <a:lnTo>
                    <a:pt x="2132238" y="2501869"/>
                  </a:lnTo>
                  <a:lnTo>
                    <a:pt x="2106135" y="2541884"/>
                  </a:lnTo>
                  <a:lnTo>
                    <a:pt x="2079616" y="2581484"/>
                  </a:lnTo>
                  <a:lnTo>
                    <a:pt x="2052683" y="2620663"/>
                  </a:lnTo>
                  <a:lnTo>
                    <a:pt x="2025338" y="2659415"/>
                  </a:lnTo>
                  <a:lnTo>
                    <a:pt x="1997583" y="2697733"/>
                  </a:lnTo>
                  <a:lnTo>
                    <a:pt x="1964955" y="2741670"/>
                  </a:lnTo>
                  <a:lnTo>
                    <a:pt x="1931878" y="2784884"/>
                  </a:lnTo>
                  <a:lnTo>
                    <a:pt x="1898358" y="2827369"/>
                  </a:lnTo>
                  <a:lnTo>
                    <a:pt x="1864403" y="2869122"/>
                  </a:lnTo>
                  <a:lnTo>
                    <a:pt x="1830020" y="2910139"/>
                  </a:lnTo>
                  <a:lnTo>
                    <a:pt x="1795216" y="2950415"/>
                  </a:lnTo>
                  <a:lnTo>
                    <a:pt x="1759997" y="2989946"/>
                  </a:lnTo>
                  <a:lnTo>
                    <a:pt x="1724371" y="3028727"/>
                  </a:lnTo>
                  <a:lnTo>
                    <a:pt x="1688345" y="3066755"/>
                  </a:lnTo>
                  <a:lnTo>
                    <a:pt x="1651926" y="3104024"/>
                  </a:lnTo>
                  <a:lnTo>
                    <a:pt x="1615120" y="3140531"/>
                  </a:lnTo>
                  <a:lnTo>
                    <a:pt x="1577936" y="3176271"/>
                  </a:lnTo>
                  <a:lnTo>
                    <a:pt x="1540379" y="3211240"/>
                  </a:lnTo>
                  <a:lnTo>
                    <a:pt x="1502458" y="3245434"/>
                  </a:lnTo>
                  <a:lnTo>
                    <a:pt x="1464179" y="3278847"/>
                  </a:lnTo>
                  <a:lnTo>
                    <a:pt x="1425549" y="3311477"/>
                  </a:lnTo>
                  <a:lnTo>
                    <a:pt x="1386575" y="3343318"/>
                  </a:lnTo>
                  <a:lnTo>
                    <a:pt x="1347264" y="3374366"/>
                  </a:lnTo>
                  <a:lnTo>
                    <a:pt x="1307623" y="3404617"/>
                  </a:lnTo>
                  <a:lnTo>
                    <a:pt x="1267660" y="3434067"/>
                  </a:lnTo>
                  <a:lnTo>
                    <a:pt x="1227381" y="3462710"/>
                  </a:lnTo>
                  <a:lnTo>
                    <a:pt x="1186794" y="3490544"/>
                  </a:lnTo>
                  <a:lnTo>
                    <a:pt x="1145904" y="3517563"/>
                  </a:lnTo>
                  <a:lnTo>
                    <a:pt x="1104721" y="3543763"/>
                  </a:lnTo>
                  <a:lnTo>
                    <a:pt x="1063250" y="3569141"/>
                  </a:lnTo>
                  <a:lnTo>
                    <a:pt x="1021498" y="3593690"/>
                  </a:lnTo>
                  <a:lnTo>
                    <a:pt x="979473" y="3617408"/>
                  </a:lnTo>
                  <a:lnTo>
                    <a:pt x="937182" y="3640290"/>
                  </a:lnTo>
                  <a:lnTo>
                    <a:pt x="894631" y="3662331"/>
                  </a:lnTo>
                  <a:lnTo>
                    <a:pt x="851828" y="3683527"/>
                  </a:lnTo>
                  <a:lnTo>
                    <a:pt x="808779" y="3703875"/>
                  </a:lnTo>
                  <a:lnTo>
                    <a:pt x="765493" y="3723368"/>
                  </a:lnTo>
                  <a:lnTo>
                    <a:pt x="721975" y="3742004"/>
                  </a:lnTo>
                  <a:lnTo>
                    <a:pt x="678233" y="3759778"/>
                  </a:lnTo>
                  <a:lnTo>
                    <a:pt x="634275" y="3776686"/>
                  </a:lnTo>
                  <a:lnTo>
                    <a:pt x="590106" y="3792722"/>
                  </a:lnTo>
                  <a:lnTo>
                    <a:pt x="545734" y="3807883"/>
                  </a:lnTo>
                  <a:lnTo>
                    <a:pt x="501166" y="3822165"/>
                  </a:lnTo>
                  <a:lnTo>
                    <a:pt x="456409" y="3835563"/>
                  </a:lnTo>
                  <a:lnTo>
                    <a:pt x="411470" y="3848073"/>
                  </a:lnTo>
                  <a:lnTo>
                    <a:pt x="366357" y="3859691"/>
                  </a:lnTo>
                  <a:lnTo>
                    <a:pt x="321075" y="3870412"/>
                  </a:lnTo>
                  <a:lnTo>
                    <a:pt x="275633" y="3880231"/>
                  </a:lnTo>
                  <a:lnTo>
                    <a:pt x="230038" y="3889145"/>
                  </a:lnTo>
                  <a:lnTo>
                    <a:pt x="184295" y="3897149"/>
                  </a:lnTo>
                  <a:lnTo>
                    <a:pt x="138413" y="3904239"/>
                  </a:lnTo>
                  <a:lnTo>
                    <a:pt x="92398" y="3910411"/>
                  </a:lnTo>
                  <a:lnTo>
                    <a:pt x="46258" y="3915660"/>
                  </a:lnTo>
                  <a:lnTo>
                    <a:pt x="0" y="3919981"/>
                  </a:lnTo>
                  <a:lnTo>
                    <a:pt x="0" y="6448806"/>
                  </a:lnTo>
                  <a:lnTo>
                    <a:pt x="46773" y="6446098"/>
                  </a:lnTo>
                  <a:lnTo>
                    <a:pt x="93472" y="6442814"/>
                  </a:lnTo>
                  <a:lnTo>
                    <a:pt x="140094" y="6438955"/>
                  </a:lnTo>
                  <a:lnTo>
                    <a:pt x="186636" y="6434522"/>
                  </a:lnTo>
                  <a:lnTo>
                    <a:pt x="233097" y="6429517"/>
                  </a:lnTo>
                  <a:lnTo>
                    <a:pt x="279473" y="6423941"/>
                  </a:lnTo>
                  <a:lnTo>
                    <a:pt x="325762" y="6417796"/>
                  </a:lnTo>
                  <a:lnTo>
                    <a:pt x="371962" y="6411083"/>
                  </a:lnTo>
                  <a:lnTo>
                    <a:pt x="418071" y="6403803"/>
                  </a:lnTo>
                  <a:lnTo>
                    <a:pt x="464085" y="6395958"/>
                  </a:lnTo>
                  <a:lnTo>
                    <a:pt x="510002" y="6387550"/>
                  </a:lnTo>
                  <a:lnTo>
                    <a:pt x="555821" y="6378579"/>
                  </a:lnTo>
                  <a:lnTo>
                    <a:pt x="601538" y="6369048"/>
                  </a:lnTo>
                  <a:lnTo>
                    <a:pt x="647150" y="6358957"/>
                  </a:lnTo>
                  <a:lnTo>
                    <a:pt x="692656" y="6348308"/>
                  </a:lnTo>
                  <a:lnTo>
                    <a:pt x="738054" y="6337104"/>
                  </a:lnTo>
                  <a:lnTo>
                    <a:pt x="783339" y="6325344"/>
                  </a:lnTo>
                  <a:lnTo>
                    <a:pt x="828511" y="6313030"/>
                  </a:lnTo>
                  <a:lnTo>
                    <a:pt x="873567" y="6300165"/>
                  </a:lnTo>
                  <a:lnTo>
                    <a:pt x="918503" y="6286748"/>
                  </a:lnTo>
                  <a:lnTo>
                    <a:pt x="963319" y="6272783"/>
                  </a:lnTo>
                  <a:lnTo>
                    <a:pt x="1008010" y="6258270"/>
                  </a:lnTo>
                  <a:lnTo>
                    <a:pt x="1052576" y="6243210"/>
                  </a:lnTo>
                  <a:lnTo>
                    <a:pt x="1097012" y="6227606"/>
                  </a:lnTo>
                  <a:lnTo>
                    <a:pt x="1141318" y="6211458"/>
                  </a:lnTo>
                  <a:lnTo>
                    <a:pt x="1185490" y="6194768"/>
                  </a:lnTo>
                  <a:lnTo>
                    <a:pt x="1229526" y="6177537"/>
                  </a:lnTo>
                  <a:lnTo>
                    <a:pt x="1273423" y="6159768"/>
                  </a:lnTo>
                  <a:lnTo>
                    <a:pt x="1317180" y="6141460"/>
                  </a:lnTo>
                  <a:lnTo>
                    <a:pt x="1360793" y="6122617"/>
                  </a:lnTo>
                  <a:lnTo>
                    <a:pt x="1404260" y="6103238"/>
                  </a:lnTo>
                  <a:lnTo>
                    <a:pt x="1447579" y="6083326"/>
                  </a:lnTo>
                  <a:lnTo>
                    <a:pt x="1490747" y="6062883"/>
                  </a:lnTo>
                  <a:lnTo>
                    <a:pt x="1533761" y="6041908"/>
                  </a:lnTo>
                  <a:lnTo>
                    <a:pt x="1576620" y="6020405"/>
                  </a:lnTo>
                  <a:lnTo>
                    <a:pt x="1619321" y="5998374"/>
                  </a:lnTo>
                  <a:lnTo>
                    <a:pt x="1661861" y="5975817"/>
                  </a:lnTo>
                  <a:lnTo>
                    <a:pt x="1704237" y="5952735"/>
                  </a:lnTo>
                  <a:lnTo>
                    <a:pt x="1746449" y="5929130"/>
                  </a:lnTo>
                  <a:lnTo>
                    <a:pt x="1788492" y="5905003"/>
                  </a:lnTo>
                  <a:lnTo>
                    <a:pt x="1830364" y="5880355"/>
                  </a:lnTo>
                  <a:lnTo>
                    <a:pt x="1872064" y="5855189"/>
                  </a:lnTo>
                  <a:lnTo>
                    <a:pt x="1913588" y="5829505"/>
                  </a:lnTo>
                  <a:lnTo>
                    <a:pt x="1954934" y="5803305"/>
                  </a:lnTo>
                  <a:lnTo>
                    <a:pt x="1996100" y="5776590"/>
                  </a:lnTo>
                  <a:lnTo>
                    <a:pt x="2037083" y="5749362"/>
                  </a:lnTo>
                  <a:lnTo>
                    <a:pt x="2077881" y="5721622"/>
                  </a:lnTo>
                  <a:lnTo>
                    <a:pt x="2118491" y="5693372"/>
                  </a:lnTo>
                  <a:lnTo>
                    <a:pt x="2158911" y="5664613"/>
                  </a:lnTo>
                  <a:lnTo>
                    <a:pt x="2199138" y="5635347"/>
                  </a:lnTo>
                  <a:lnTo>
                    <a:pt x="2239170" y="5605574"/>
                  </a:lnTo>
                  <a:lnTo>
                    <a:pt x="2279004" y="5575297"/>
                  </a:lnTo>
                  <a:lnTo>
                    <a:pt x="2318639" y="5544517"/>
                  </a:lnTo>
                  <a:lnTo>
                    <a:pt x="2358071" y="5513235"/>
                  </a:lnTo>
                  <a:lnTo>
                    <a:pt x="2397297" y="5481453"/>
                  </a:lnTo>
                  <a:lnTo>
                    <a:pt x="2436317" y="5449172"/>
                  </a:lnTo>
                  <a:lnTo>
                    <a:pt x="2475126" y="5416394"/>
                  </a:lnTo>
                  <a:lnTo>
                    <a:pt x="2513723" y="5383119"/>
                  </a:lnTo>
                  <a:lnTo>
                    <a:pt x="2552105" y="5349350"/>
                  </a:lnTo>
                  <a:lnTo>
                    <a:pt x="2590270" y="5315089"/>
                  </a:lnTo>
                  <a:lnTo>
                    <a:pt x="2628216" y="5280335"/>
                  </a:lnTo>
                  <a:lnTo>
                    <a:pt x="2665939" y="5245091"/>
                  </a:lnTo>
                  <a:lnTo>
                    <a:pt x="2703437" y="5209359"/>
                  </a:lnTo>
                  <a:lnTo>
                    <a:pt x="2740708" y="5173139"/>
                  </a:lnTo>
                  <a:lnTo>
                    <a:pt x="2777749" y="5136434"/>
                  </a:lnTo>
                  <a:lnTo>
                    <a:pt x="2814559" y="5099244"/>
                  </a:lnTo>
                  <a:lnTo>
                    <a:pt x="2851134" y="5061571"/>
                  </a:lnTo>
                  <a:lnTo>
                    <a:pt x="2887472" y="5023416"/>
                  </a:lnTo>
                  <a:lnTo>
                    <a:pt x="2923570" y="4984782"/>
                  </a:lnTo>
                  <a:lnTo>
                    <a:pt x="2959427" y="4945668"/>
                  </a:lnTo>
                  <a:lnTo>
                    <a:pt x="2995039" y="4906078"/>
                  </a:lnTo>
                  <a:lnTo>
                    <a:pt x="3030404" y="4866012"/>
                  </a:lnTo>
                  <a:lnTo>
                    <a:pt x="3065520" y="4825471"/>
                  </a:lnTo>
                  <a:lnTo>
                    <a:pt x="3100385" y="4784457"/>
                  </a:lnTo>
                  <a:lnTo>
                    <a:pt x="3134995" y="4742972"/>
                  </a:lnTo>
                  <a:lnTo>
                    <a:pt x="3169348" y="4701017"/>
                  </a:lnTo>
                  <a:lnTo>
                    <a:pt x="3203442" y="4658594"/>
                  </a:lnTo>
                  <a:lnTo>
                    <a:pt x="3237275" y="4615703"/>
                  </a:lnTo>
                  <a:lnTo>
                    <a:pt x="3270843" y="4572347"/>
                  </a:lnTo>
                  <a:lnTo>
                    <a:pt x="3304145" y="4528526"/>
                  </a:lnTo>
                  <a:lnTo>
                    <a:pt x="3337179" y="4484243"/>
                  </a:lnTo>
                  <a:lnTo>
                    <a:pt x="3364843" y="4446528"/>
                  </a:lnTo>
                  <a:lnTo>
                    <a:pt x="3392257" y="4408562"/>
                  </a:lnTo>
                  <a:lnTo>
                    <a:pt x="3419421" y="4370346"/>
                  </a:lnTo>
                  <a:lnTo>
                    <a:pt x="3446334" y="4331882"/>
                  </a:lnTo>
                  <a:lnTo>
                    <a:pt x="3472994" y="4293173"/>
                  </a:lnTo>
                  <a:lnTo>
                    <a:pt x="3499402" y="4254220"/>
                  </a:lnTo>
                  <a:lnTo>
                    <a:pt x="3525557" y="4215025"/>
                  </a:lnTo>
                  <a:lnTo>
                    <a:pt x="3551458" y="4175590"/>
                  </a:lnTo>
                  <a:lnTo>
                    <a:pt x="3577105" y="4135918"/>
                  </a:lnTo>
                  <a:lnTo>
                    <a:pt x="3602496" y="4096010"/>
                  </a:lnTo>
                  <a:lnTo>
                    <a:pt x="3627632" y="4055868"/>
                  </a:lnTo>
                  <a:lnTo>
                    <a:pt x="3652512" y="4015494"/>
                  </a:lnTo>
                  <a:lnTo>
                    <a:pt x="3677134" y="3974891"/>
                  </a:lnTo>
                  <a:lnTo>
                    <a:pt x="3701499" y="3934060"/>
                  </a:lnTo>
                  <a:lnTo>
                    <a:pt x="3725606" y="3893002"/>
                  </a:lnTo>
                  <a:lnTo>
                    <a:pt x="3749454" y="3851721"/>
                  </a:lnTo>
                  <a:lnTo>
                    <a:pt x="3773042" y="3810218"/>
                  </a:lnTo>
                  <a:lnTo>
                    <a:pt x="3796371" y="3768496"/>
                  </a:lnTo>
                  <a:lnTo>
                    <a:pt x="3819438" y="3726555"/>
                  </a:lnTo>
                  <a:lnTo>
                    <a:pt x="3842244" y="3684398"/>
                  </a:lnTo>
                  <a:lnTo>
                    <a:pt x="3864788" y="3642028"/>
                  </a:lnTo>
                  <a:lnTo>
                    <a:pt x="3887070" y="3599446"/>
                  </a:lnTo>
                  <a:lnTo>
                    <a:pt x="3909088" y="3556653"/>
                  </a:lnTo>
                  <a:lnTo>
                    <a:pt x="3930842" y="3513653"/>
                  </a:lnTo>
                  <a:lnTo>
                    <a:pt x="3952332" y="3470447"/>
                  </a:lnTo>
                  <a:lnTo>
                    <a:pt x="3973556" y="3427036"/>
                  </a:lnTo>
                  <a:lnTo>
                    <a:pt x="3994515" y="3383424"/>
                  </a:lnTo>
                  <a:lnTo>
                    <a:pt x="4015207" y="3339612"/>
                  </a:lnTo>
                  <a:lnTo>
                    <a:pt x="4035632" y="3295602"/>
                  </a:lnTo>
                  <a:lnTo>
                    <a:pt x="4055789" y="3251396"/>
                  </a:lnTo>
                  <a:lnTo>
                    <a:pt x="4075678" y="3206995"/>
                  </a:lnTo>
                  <a:lnTo>
                    <a:pt x="4095298" y="3162403"/>
                  </a:lnTo>
                  <a:lnTo>
                    <a:pt x="4114648" y="3117621"/>
                  </a:lnTo>
                  <a:lnTo>
                    <a:pt x="4133728" y="3072650"/>
                  </a:lnTo>
                  <a:lnTo>
                    <a:pt x="4152537" y="3027494"/>
                  </a:lnTo>
                  <a:lnTo>
                    <a:pt x="4171075" y="2982153"/>
                  </a:lnTo>
                  <a:lnTo>
                    <a:pt x="4189341" y="2936630"/>
                  </a:lnTo>
                  <a:lnTo>
                    <a:pt x="4207333" y="2890927"/>
                  </a:lnTo>
                  <a:lnTo>
                    <a:pt x="4225053" y="2845046"/>
                  </a:lnTo>
                  <a:lnTo>
                    <a:pt x="4242498" y="2798989"/>
                  </a:lnTo>
                  <a:lnTo>
                    <a:pt x="4259668" y="2752758"/>
                  </a:lnTo>
                  <a:lnTo>
                    <a:pt x="4276563" y="2706354"/>
                  </a:lnTo>
                  <a:lnTo>
                    <a:pt x="4293183" y="2659781"/>
                  </a:lnTo>
                  <a:lnTo>
                    <a:pt x="4309525" y="2613039"/>
                  </a:lnTo>
                  <a:lnTo>
                    <a:pt x="4325591" y="2566131"/>
                  </a:lnTo>
                  <a:lnTo>
                    <a:pt x="4341378" y="2519059"/>
                  </a:lnTo>
                  <a:lnTo>
                    <a:pt x="4356887" y="2471824"/>
                  </a:lnTo>
                  <a:lnTo>
                    <a:pt x="4372117" y="2424429"/>
                  </a:lnTo>
                  <a:lnTo>
                    <a:pt x="4387068" y="2376877"/>
                  </a:lnTo>
                  <a:lnTo>
                    <a:pt x="4401737" y="2329167"/>
                  </a:lnTo>
                  <a:lnTo>
                    <a:pt x="4416126" y="2281304"/>
                  </a:lnTo>
                  <a:lnTo>
                    <a:pt x="4430233" y="2233288"/>
                  </a:lnTo>
                  <a:lnTo>
                    <a:pt x="4444058" y="2185122"/>
                  </a:lnTo>
                  <a:lnTo>
                    <a:pt x="4457600" y="2136807"/>
                  </a:lnTo>
                  <a:lnTo>
                    <a:pt x="4470858" y="2088347"/>
                  </a:lnTo>
                  <a:lnTo>
                    <a:pt x="4483833" y="2039742"/>
                  </a:lnTo>
                  <a:lnTo>
                    <a:pt x="4496522" y="1990994"/>
                  </a:lnTo>
                  <a:lnTo>
                    <a:pt x="4508926" y="1942106"/>
                  </a:lnTo>
                  <a:lnTo>
                    <a:pt x="4521044" y="1893080"/>
                  </a:lnTo>
                  <a:lnTo>
                    <a:pt x="4532875" y="1843917"/>
                  </a:lnTo>
                  <a:lnTo>
                    <a:pt x="4544419" y="1794620"/>
                  </a:lnTo>
                  <a:lnTo>
                    <a:pt x="4555674" y="1745191"/>
                  </a:lnTo>
                  <a:lnTo>
                    <a:pt x="4566641" y="1695631"/>
                  </a:lnTo>
                  <a:lnTo>
                    <a:pt x="4577319" y="1645943"/>
                  </a:lnTo>
                  <a:lnTo>
                    <a:pt x="4587707" y="1596128"/>
                  </a:lnTo>
                  <a:lnTo>
                    <a:pt x="4597805" y="1546189"/>
                  </a:lnTo>
                  <a:lnTo>
                    <a:pt x="4607611" y="1496128"/>
                  </a:lnTo>
                  <a:lnTo>
                    <a:pt x="4617126" y="1445945"/>
                  </a:lnTo>
                  <a:lnTo>
                    <a:pt x="4626348" y="1395645"/>
                  </a:lnTo>
                  <a:lnTo>
                    <a:pt x="4635277" y="1345228"/>
                  </a:lnTo>
                  <a:lnTo>
                    <a:pt x="4643912" y="1294696"/>
                  </a:lnTo>
                  <a:lnTo>
                    <a:pt x="4652254" y="1244052"/>
                  </a:lnTo>
                  <a:lnTo>
                    <a:pt x="4660300" y="1193297"/>
                  </a:lnTo>
                  <a:lnTo>
                    <a:pt x="4668050" y="1142434"/>
                  </a:lnTo>
                  <a:lnTo>
                    <a:pt x="4675505" y="1091464"/>
                  </a:lnTo>
                  <a:lnTo>
                    <a:pt x="4682662" y="1040389"/>
                  </a:lnTo>
                  <a:lnTo>
                    <a:pt x="4689522" y="989212"/>
                  </a:lnTo>
                  <a:lnTo>
                    <a:pt x="4696084" y="937935"/>
                  </a:lnTo>
                  <a:lnTo>
                    <a:pt x="4702347" y="886559"/>
                  </a:lnTo>
                  <a:lnTo>
                    <a:pt x="4708311" y="835086"/>
                  </a:lnTo>
                  <a:lnTo>
                    <a:pt x="4713975" y="783518"/>
                  </a:lnTo>
                  <a:lnTo>
                    <a:pt x="4719338" y="731858"/>
                  </a:lnTo>
                  <a:lnTo>
                    <a:pt x="4724400" y="680107"/>
                  </a:lnTo>
                  <a:lnTo>
                    <a:pt x="4729160" y="628268"/>
                  </a:lnTo>
                  <a:lnTo>
                    <a:pt x="4733617" y="576341"/>
                  </a:lnTo>
                  <a:lnTo>
                    <a:pt x="4737771" y="524330"/>
                  </a:lnTo>
                  <a:lnTo>
                    <a:pt x="4741622" y="472237"/>
                  </a:lnTo>
                  <a:lnTo>
                    <a:pt x="4745168" y="420062"/>
                  </a:lnTo>
                  <a:lnTo>
                    <a:pt x="4748409" y="367809"/>
                  </a:lnTo>
                  <a:lnTo>
                    <a:pt x="4751344" y="315479"/>
                  </a:lnTo>
                  <a:lnTo>
                    <a:pt x="4753973" y="263075"/>
                  </a:lnTo>
                  <a:lnTo>
                    <a:pt x="4756294" y="210597"/>
                  </a:lnTo>
                  <a:lnTo>
                    <a:pt x="4758309" y="158049"/>
                  </a:lnTo>
                  <a:lnTo>
                    <a:pt x="4760015" y="105432"/>
                  </a:lnTo>
                  <a:lnTo>
                    <a:pt x="4761412" y="52748"/>
                  </a:lnTo>
                  <a:lnTo>
                    <a:pt x="4762500" y="0"/>
                  </a:lnTo>
                  <a:close/>
                </a:path>
              </a:pathLst>
            </a:custGeom>
            <a:solidFill>
              <a:srgbClr val="FFFFFF">
                <a:alpha val="12156"/>
              </a:srgbClr>
            </a:solidFill>
          </p:spPr>
          <p:txBody>
            <a:bodyPr wrap="square" lIns="0" tIns="0" rIns="0" bIns="0" rtlCol="0"/>
            <a:lstStyle/>
            <a:p>
              <a:endParaRPr/>
            </a:p>
          </p:txBody>
        </p:sp>
        <p:sp>
          <p:nvSpPr>
            <p:cNvPr id="7" name="object 7"/>
            <p:cNvSpPr/>
            <p:nvPr/>
          </p:nvSpPr>
          <p:spPr>
            <a:xfrm>
              <a:off x="2286" y="3047"/>
              <a:ext cx="2872105" cy="3926840"/>
            </a:xfrm>
            <a:custGeom>
              <a:avLst/>
              <a:gdLst/>
              <a:ahLst/>
              <a:cxnLst/>
              <a:rect l="l" t="t" r="r" b="b"/>
              <a:pathLst>
                <a:path w="2872105" h="3926840">
                  <a:moveTo>
                    <a:pt x="2871978" y="0"/>
                  </a:moveTo>
                  <a:lnTo>
                    <a:pt x="0" y="0"/>
                  </a:lnTo>
                  <a:lnTo>
                    <a:pt x="0" y="3926586"/>
                  </a:lnTo>
                  <a:lnTo>
                    <a:pt x="46330" y="3922248"/>
                  </a:lnTo>
                  <a:lnTo>
                    <a:pt x="92541" y="3916982"/>
                  </a:lnTo>
                  <a:lnTo>
                    <a:pt x="138627" y="3910792"/>
                  </a:lnTo>
                  <a:lnTo>
                    <a:pt x="184580" y="3903683"/>
                  </a:lnTo>
                  <a:lnTo>
                    <a:pt x="230393" y="3895659"/>
                  </a:lnTo>
                  <a:lnTo>
                    <a:pt x="276060" y="3886724"/>
                  </a:lnTo>
                  <a:lnTo>
                    <a:pt x="321572" y="3876883"/>
                  </a:lnTo>
                  <a:lnTo>
                    <a:pt x="366924" y="3866139"/>
                  </a:lnTo>
                  <a:lnTo>
                    <a:pt x="412107" y="3854497"/>
                  </a:lnTo>
                  <a:lnTo>
                    <a:pt x="457115" y="3841962"/>
                  </a:lnTo>
                  <a:lnTo>
                    <a:pt x="501942" y="3828538"/>
                  </a:lnTo>
                  <a:lnTo>
                    <a:pt x="546578" y="3814229"/>
                  </a:lnTo>
                  <a:lnTo>
                    <a:pt x="591019" y="3799039"/>
                  </a:lnTo>
                  <a:lnTo>
                    <a:pt x="635256" y="3782973"/>
                  </a:lnTo>
                  <a:lnTo>
                    <a:pt x="679283" y="3766035"/>
                  </a:lnTo>
                  <a:lnTo>
                    <a:pt x="723093" y="3748229"/>
                  </a:lnTo>
                  <a:lnTo>
                    <a:pt x="766678" y="3729560"/>
                  </a:lnTo>
                  <a:lnTo>
                    <a:pt x="810031" y="3710032"/>
                  </a:lnTo>
                  <a:lnTo>
                    <a:pt x="853146" y="3689649"/>
                  </a:lnTo>
                  <a:lnTo>
                    <a:pt x="896015" y="3668416"/>
                  </a:lnTo>
                  <a:lnTo>
                    <a:pt x="938632" y="3646337"/>
                  </a:lnTo>
                  <a:lnTo>
                    <a:pt x="980988" y="3623417"/>
                  </a:lnTo>
                  <a:lnTo>
                    <a:pt x="1023078" y="3599658"/>
                  </a:lnTo>
                  <a:lnTo>
                    <a:pt x="1064894" y="3575067"/>
                  </a:lnTo>
                  <a:lnTo>
                    <a:pt x="1106429" y="3549647"/>
                  </a:lnTo>
                  <a:lnTo>
                    <a:pt x="1147676" y="3523403"/>
                  </a:lnTo>
                  <a:lnTo>
                    <a:pt x="1188628" y="3496339"/>
                  </a:lnTo>
                  <a:lnTo>
                    <a:pt x="1229277" y="3468458"/>
                  </a:lnTo>
                  <a:lnTo>
                    <a:pt x="1269618" y="3439767"/>
                  </a:lnTo>
                  <a:lnTo>
                    <a:pt x="1309642" y="3410268"/>
                  </a:lnTo>
                  <a:lnTo>
                    <a:pt x="1349343" y="3379966"/>
                  </a:lnTo>
                  <a:lnTo>
                    <a:pt x="1388714" y="3348866"/>
                  </a:lnTo>
                  <a:lnTo>
                    <a:pt x="1427747" y="3316972"/>
                  </a:lnTo>
                  <a:lnTo>
                    <a:pt x="1466436" y="3284288"/>
                  </a:lnTo>
                  <a:lnTo>
                    <a:pt x="1504773" y="3250818"/>
                  </a:lnTo>
                  <a:lnTo>
                    <a:pt x="1542751" y="3216567"/>
                  </a:lnTo>
                  <a:lnTo>
                    <a:pt x="1580364" y="3181539"/>
                  </a:lnTo>
                  <a:lnTo>
                    <a:pt x="1617605" y="3145738"/>
                  </a:lnTo>
                  <a:lnTo>
                    <a:pt x="1654465" y="3109170"/>
                  </a:lnTo>
                  <a:lnTo>
                    <a:pt x="1690939" y="3071837"/>
                  </a:lnTo>
                  <a:lnTo>
                    <a:pt x="1727019" y="3033745"/>
                  </a:lnTo>
                  <a:lnTo>
                    <a:pt x="1762697" y="2994897"/>
                  </a:lnTo>
                  <a:lnTo>
                    <a:pt x="1797968" y="2955299"/>
                  </a:lnTo>
                  <a:lnTo>
                    <a:pt x="1832824" y="2914953"/>
                  </a:lnTo>
                  <a:lnTo>
                    <a:pt x="1867258" y="2873866"/>
                  </a:lnTo>
                  <a:lnTo>
                    <a:pt x="1901262" y="2832040"/>
                  </a:lnTo>
                  <a:lnTo>
                    <a:pt x="1934831" y="2789481"/>
                  </a:lnTo>
                  <a:lnTo>
                    <a:pt x="1967956" y="2746192"/>
                  </a:lnTo>
                  <a:lnTo>
                    <a:pt x="2000631" y="2702179"/>
                  </a:lnTo>
                  <a:lnTo>
                    <a:pt x="2027957" y="2664465"/>
                  </a:lnTo>
                  <a:lnTo>
                    <a:pt x="2054886" y="2626332"/>
                  </a:lnTo>
                  <a:lnTo>
                    <a:pt x="2081416" y="2587786"/>
                  </a:lnTo>
                  <a:lnTo>
                    <a:pt x="2107546" y="2548832"/>
                  </a:lnTo>
                  <a:lnTo>
                    <a:pt x="2133273" y="2509476"/>
                  </a:lnTo>
                  <a:lnTo>
                    <a:pt x="2158596" y="2469724"/>
                  </a:lnTo>
                  <a:lnTo>
                    <a:pt x="2183513" y="2429582"/>
                  </a:lnTo>
                  <a:lnTo>
                    <a:pt x="2208022" y="2389055"/>
                  </a:lnTo>
                  <a:lnTo>
                    <a:pt x="2232121" y="2348150"/>
                  </a:lnTo>
                  <a:lnTo>
                    <a:pt x="2255807" y="2306871"/>
                  </a:lnTo>
                  <a:lnTo>
                    <a:pt x="2279081" y="2265225"/>
                  </a:lnTo>
                  <a:lnTo>
                    <a:pt x="2301938" y="2223218"/>
                  </a:lnTo>
                  <a:lnTo>
                    <a:pt x="2324379" y="2180855"/>
                  </a:lnTo>
                  <a:lnTo>
                    <a:pt x="2346400" y="2138143"/>
                  </a:lnTo>
                  <a:lnTo>
                    <a:pt x="2368000" y="2095086"/>
                  </a:lnTo>
                  <a:lnTo>
                    <a:pt x="2389177" y="2051691"/>
                  </a:lnTo>
                  <a:lnTo>
                    <a:pt x="2409929" y="2007963"/>
                  </a:lnTo>
                  <a:lnTo>
                    <a:pt x="2430254" y="1963908"/>
                  </a:lnTo>
                  <a:lnTo>
                    <a:pt x="2450151" y="1919532"/>
                  </a:lnTo>
                  <a:lnTo>
                    <a:pt x="2469617" y="1874842"/>
                  </a:lnTo>
                  <a:lnTo>
                    <a:pt x="2488651" y="1829841"/>
                  </a:lnTo>
                  <a:lnTo>
                    <a:pt x="2507251" y="1784537"/>
                  </a:lnTo>
                  <a:lnTo>
                    <a:pt x="2525415" y="1738935"/>
                  </a:lnTo>
                  <a:lnTo>
                    <a:pt x="2543141" y="1693040"/>
                  </a:lnTo>
                  <a:lnTo>
                    <a:pt x="2560427" y="1646860"/>
                  </a:lnTo>
                  <a:lnTo>
                    <a:pt x="2577272" y="1600398"/>
                  </a:lnTo>
                  <a:lnTo>
                    <a:pt x="2593673" y="1553662"/>
                  </a:lnTo>
                  <a:lnTo>
                    <a:pt x="2609629" y="1506657"/>
                  </a:lnTo>
                  <a:lnTo>
                    <a:pt x="2625137" y="1459388"/>
                  </a:lnTo>
                  <a:lnTo>
                    <a:pt x="2640197" y="1411862"/>
                  </a:lnTo>
                  <a:lnTo>
                    <a:pt x="2654805" y="1364084"/>
                  </a:lnTo>
                  <a:lnTo>
                    <a:pt x="2668961" y="1316060"/>
                  </a:lnTo>
                  <a:lnTo>
                    <a:pt x="2682662" y="1267796"/>
                  </a:lnTo>
                  <a:lnTo>
                    <a:pt x="2695907" y="1219297"/>
                  </a:lnTo>
                  <a:lnTo>
                    <a:pt x="2708693" y="1170570"/>
                  </a:lnTo>
                  <a:lnTo>
                    <a:pt x="2721019" y="1121620"/>
                  </a:lnTo>
                  <a:lnTo>
                    <a:pt x="2732883" y="1072452"/>
                  </a:lnTo>
                  <a:lnTo>
                    <a:pt x="2744283" y="1023074"/>
                  </a:lnTo>
                  <a:lnTo>
                    <a:pt x="2755217" y="973489"/>
                  </a:lnTo>
                  <a:lnTo>
                    <a:pt x="2765683" y="923705"/>
                  </a:lnTo>
                  <a:lnTo>
                    <a:pt x="2775680" y="873727"/>
                  </a:lnTo>
                  <a:lnTo>
                    <a:pt x="2785205" y="823560"/>
                  </a:lnTo>
                  <a:lnTo>
                    <a:pt x="2794257" y="773211"/>
                  </a:lnTo>
                  <a:lnTo>
                    <a:pt x="2802834" y="722685"/>
                  </a:lnTo>
                  <a:lnTo>
                    <a:pt x="2810934" y="671989"/>
                  </a:lnTo>
                  <a:lnTo>
                    <a:pt x="2818555" y="621127"/>
                  </a:lnTo>
                  <a:lnTo>
                    <a:pt x="2825695" y="570105"/>
                  </a:lnTo>
                  <a:lnTo>
                    <a:pt x="2832353" y="518930"/>
                  </a:lnTo>
                  <a:lnTo>
                    <a:pt x="2838526" y="467607"/>
                  </a:lnTo>
                  <a:lnTo>
                    <a:pt x="2844213" y="416142"/>
                  </a:lnTo>
                  <a:lnTo>
                    <a:pt x="2849412" y="364541"/>
                  </a:lnTo>
                  <a:lnTo>
                    <a:pt x="2854121" y="312809"/>
                  </a:lnTo>
                  <a:lnTo>
                    <a:pt x="2858338" y="260953"/>
                  </a:lnTo>
                  <a:lnTo>
                    <a:pt x="2862061" y="208977"/>
                  </a:lnTo>
                  <a:lnTo>
                    <a:pt x="2865288" y="156888"/>
                  </a:lnTo>
                  <a:lnTo>
                    <a:pt x="2868018" y="104692"/>
                  </a:lnTo>
                  <a:lnTo>
                    <a:pt x="2870248" y="52394"/>
                  </a:lnTo>
                  <a:lnTo>
                    <a:pt x="2871978" y="0"/>
                  </a:lnTo>
                  <a:close/>
                </a:path>
              </a:pathLst>
            </a:custGeom>
            <a:solidFill>
              <a:srgbClr val="FFFFFF">
                <a:alpha val="21960"/>
              </a:srgbClr>
            </a:solidFill>
          </p:spPr>
          <p:txBody>
            <a:bodyPr wrap="square" lIns="0" tIns="0" rIns="0" bIns="0" rtlCol="0"/>
            <a:lstStyle/>
            <a:p>
              <a:endParaRPr/>
            </a:p>
          </p:txBody>
        </p:sp>
        <p:pic>
          <p:nvPicPr>
            <p:cNvPr id="8" name="object 8"/>
            <p:cNvPicPr/>
            <p:nvPr/>
          </p:nvPicPr>
          <p:blipFill>
            <a:blip r:embed="rId5" cstate="print"/>
            <a:stretch>
              <a:fillRect/>
            </a:stretch>
          </p:blipFill>
          <p:spPr>
            <a:xfrm>
              <a:off x="2286" y="0"/>
              <a:ext cx="3735324" cy="5069586"/>
            </a:xfrm>
            <a:prstGeom prst="rect">
              <a:avLst/>
            </a:prstGeom>
          </p:spPr>
        </p:pic>
      </p:grpSp>
      <p:sp>
        <p:nvSpPr>
          <p:cNvPr id="9" name="object 9"/>
          <p:cNvSpPr txBox="1"/>
          <p:nvPr/>
        </p:nvSpPr>
        <p:spPr>
          <a:xfrm>
            <a:off x="-12700" y="1379473"/>
            <a:ext cx="8318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1050E"/>
                </a:solidFill>
                <a:latin typeface="Carlito"/>
                <a:cs typeface="Carlito"/>
              </a:rPr>
              <a:t>.</a:t>
            </a:r>
            <a:endParaRPr sz="1800">
              <a:latin typeface="Carlito"/>
              <a:cs typeface="Carlito"/>
            </a:endParaRPr>
          </a:p>
        </p:txBody>
      </p:sp>
      <p:sp>
        <p:nvSpPr>
          <p:cNvPr id="10" name="object 10"/>
          <p:cNvSpPr txBox="1">
            <a:spLocks noGrp="1"/>
          </p:cNvSpPr>
          <p:nvPr>
            <p:ph type="title"/>
          </p:nvPr>
        </p:nvSpPr>
        <p:spPr>
          <a:prstGeom prst="rect">
            <a:avLst/>
          </a:prstGeom>
        </p:spPr>
        <p:txBody>
          <a:bodyPr vert="horz" wrap="square" lIns="0" tIns="341884" rIns="0" bIns="0" rtlCol="0">
            <a:spAutoFit/>
          </a:bodyPr>
          <a:lstStyle/>
          <a:p>
            <a:pPr marL="1155700">
              <a:lnSpc>
                <a:spcPct val="100000"/>
              </a:lnSpc>
              <a:spcBef>
                <a:spcPts val="100"/>
              </a:spcBef>
            </a:pPr>
            <a:r>
              <a:rPr spc="-35" dirty="0"/>
              <a:t>What</a:t>
            </a:r>
            <a:r>
              <a:rPr spc="-170" dirty="0"/>
              <a:t> </a:t>
            </a:r>
            <a:r>
              <a:rPr spc="-265" dirty="0"/>
              <a:t>is</a:t>
            </a:r>
            <a:r>
              <a:rPr spc="-155" dirty="0"/>
              <a:t> </a:t>
            </a:r>
            <a:r>
              <a:rPr spc="-110" dirty="0"/>
              <a:t>Progressive</a:t>
            </a:r>
            <a:r>
              <a:rPr spc="-135" dirty="0"/>
              <a:t> </a:t>
            </a:r>
            <a:r>
              <a:rPr spc="-10" dirty="0"/>
              <a:t>Enhancement?</a:t>
            </a:r>
          </a:p>
        </p:txBody>
      </p:sp>
      <p:sp>
        <p:nvSpPr>
          <p:cNvPr id="11" name="object 11"/>
          <p:cNvSpPr txBox="1"/>
          <p:nvPr/>
        </p:nvSpPr>
        <p:spPr>
          <a:xfrm>
            <a:off x="1149096" y="1426717"/>
            <a:ext cx="7321550" cy="299720"/>
          </a:xfrm>
          <a:prstGeom prst="rect">
            <a:avLst/>
          </a:prstGeom>
        </p:spPr>
        <p:txBody>
          <a:bodyPr vert="horz" wrap="square" lIns="0" tIns="12700" rIns="0" bIns="0" rtlCol="0">
            <a:spAutoFit/>
          </a:bodyPr>
          <a:lstStyle/>
          <a:p>
            <a:pPr marL="297815" indent="-285115">
              <a:lnSpc>
                <a:spcPct val="100000"/>
              </a:lnSpc>
              <a:spcBef>
                <a:spcPts val="100"/>
              </a:spcBef>
              <a:buClr>
                <a:srgbClr val="DDDFEB"/>
              </a:buClr>
              <a:buFont typeface="Wingdings"/>
              <a:buChar char=""/>
              <a:tabLst>
                <a:tab pos="297815" algn="l"/>
              </a:tabLst>
            </a:pPr>
            <a:r>
              <a:rPr sz="1800" spc="-25" dirty="0">
                <a:solidFill>
                  <a:srgbClr val="FFFFFF"/>
                </a:solidFill>
                <a:latin typeface="Verdana"/>
                <a:cs typeface="Verdana"/>
              </a:rPr>
              <a:t>Allows</a:t>
            </a:r>
            <a:r>
              <a:rPr sz="1800" spc="10" dirty="0">
                <a:solidFill>
                  <a:srgbClr val="FFFFFF"/>
                </a:solidFill>
                <a:latin typeface="Verdana"/>
                <a:cs typeface="Verdana"/>
              </a:rPr>
              <a:t> </a:t>
            </a:r>
            <a:r>
              <a:rPr sz="1800" dirty="0">
                <a:solidFill>
                  <a:srgbClr val="FFFFFF"/>
                </a:solidFill>
                <a:latin typeface="Verdana"/>
                <a:cs typeface="Verdana"/>
              </a:rPr>
              <a:t>Web</a:t>
            </a:r>
            <a:r>
              <a:rPr sz="1800" spc="10" dirty="0">
                <a:solidFill>
                  <a:srgbClr val="FFFFFF"/>
                </a:solidFill>
                <a:latin typeface="Verdana"/>
                <a:cs typeface="Verdana"/>
              </a:rPr>
              <a:t> </a:t>
            </a:r>
            <a:r>
              <a:rPr sz="1800" dirty="0">
                <a:solidFill>
                  <a:srgbClr val="FFFFFF"/>
                </a:solidFill>
                <a:latin typeface="Verdana"/>
                <a:cs typeface="Verdana"/>
              </a:rPr>
              <a:t>developers</a:t>
            </a:r>
            <a:r>
              <a:rPr sz="1800" spc="5" dirty="0">
                <a:solidFill>
                  <a:srgbClr val="FFFFFF"/>
                </a:solidFill>
                <a:latin typeface="Verdana"/>
                <a:cs typeface="Verdana"/>
              </a:rPr>
              <a:t> </a:t>
            </a:r>
            <a:r>
              <a:rPr sz="1800" dirty="0">
                <a:solidFill>
                  <a:srgbClr val="FFFFFF"/>
                </a:solidFill>
                <a:latin typeface="Verdana"/>
                <a:cs typeface="Verdana"/>
              </a:rPr>
              <a:t>to</a:t>
            </a:r>
            <a:r>
              <a:rPr sz="1800" spc="10" dirty="0">
                <a:solidFill>
                  <a:srgbClr val="FFFFFF"/>
                </a:solidFill>
                <a:latin typeface="Verdana"/>
                <a:cs typeface="Verdana"/>
              </a:rPr>
              <a:t> </a:t>
            </a:r>
            <a:r>
              <a:rPr sz="1800" dirty="0">
                <a:solidFill>
                  <a:srgbClr val="FFFFFF"/>
                </a:solidFill>
                <a:latin typeface="Verdana"/>
                <a:cs typeface="Verdana"/>
              </a:rPr>
              <a:t>apply on</a:t>
            </a:r>
            <a:r>
              <a:rPr sz="1800" spc="5" dirty="0">
                <a:solidFill>
                  <a:srgbClr val="FFFFFF"/>
                </a:solidFill>
                <a:latin typeface="Verdana"/>
                <a:cs typeface="Verdana"/>
              </a:rPr>
              <a:t> </a:t>
            </a:r>
            <a:r>
              <a:rPr sz="1800" dirty="0">
                <a:solidFill>
                  <a:srgbClr val="FFFFFF"/>
                </a:solidFill>
                <a:latin typeface="Verdana"/>
                <a:cs typeface="Verdana"/>
              </a:rPr>
              <a:t>building</a:t>
            </a:r>
            <a:r>
              <a:rPr sz="1800" spc="15" dirty="0">
                <a:solidFill>
                  <a:srgbClr val="FFFFFF"/>
                </a:solidFill>
                <a:latin typeface="Verdana"/>
                <a:cs typeface="Verdana"/>
              </a:rPr>
              <a:t> </a:t>
            </a:r>
            <a:r>
              <a:rPr sz="1800" dirty="0">
                <a:solidFill>
                  <a:srgbClr val="FFFFFF"/>
                </a:solidFill>
                <a:latin typeface="Verdana"/>
                <a:cs typeface="Verdana"/>
              </a:rPr>
              <a:t>the</a:t>
            </a:r>
            <a:r>
              <a:rPr sz="1800" spc="5" dirty="0">
                <a:solidFill>
                  <a:srgbClr val="FFFFFF"/>
                </a:solidFill>
                <a:latin typeface="Verdana"/>
                <a:cs typeface="Verdana"/>
              </a:rPr>
              <a:t> </a:t>
            </a:r>
            <a:r>
              <a:rPr sz="1800" dirty="0">
                <a:solidFill>
                  <a:srgbClr val="FFFFFF"/>
                </a:solidFill>
                <a:latin typeface="Verdana"/>
                <a:cs typeface="Verdana"/>
              </a:rPr>
              <a:t>best</a:t>
            </a:r>
            <a:r>
              <a:rPr sz="1800" spc="15" dirty="0">
                <a:solidFill>
                  <a:srgbClr val="FFFFFF"/>
                </a:solidFill>
                <a:latin typeface="Verdana"/>
                <a:cs typeface="Verdana"/>
              </a:rPr>
              <a:t> </a:t>
            </a:r>
            <a:r>
              <a:rPr sz="1800" spc="-10" dirty="0">
                <a:solidFill>
                  <a:srgbClr val="FFFFFF"/>
                </a:solidFill>
                <a:latin typeface="Verdana"/>
                <a:cs typeface="Verdana"/>
              </a:rPr>
              <a:t>possible</a:t>
            </a:r>
            <a:endParaRPr sz="1800" dirty="0">
              <a:latin typeface="Verdana"/>
              <a:cs typeface="Verdana"/>
            </a:endParaRPr>
          </a:p>
        </p:txBody>
      </p:sp>
      <p:sp>
        <p:nvSpPr>
          <p:cNvPr id="12" name="object 12"/>
          <p:cNvSpPr txBox="1"/>
          <p:nvPr/>
        </p:nvSpPr>
        <p:spPr>
          <a:xfrm>
            <a:off x="1149096" y="1701038"/>
            <a:ext cx="7322820" cy="1397635"/>
          </a:xfrm>
          <a:prstGeom prst="rect">
            <a:avLst/>
          </a:prstGeom>
        </p:spPr>
        <p:txBody>
          <a:bodyPr vert="horz" wrap="square" lIns="0" tIns="12700" rIns="0" bIns="0" rtlCol="0">
            <a:spAutoFit/>
          </a:bodyPr>
          <a:lstStyle/>
          <a:p>
            <a:pPr marL="298450" marR="6350">
              <a:lnSpc>
                <a:spcPct val="100000"/>
              </a:lnSpc>
              <a:spcBef>
                <a:spcPts val="100"/>
              </a:spcBef>
              <a:tabLst>
                <a:tab pos="1407795" algn="l"/>
                <a:tab pos="2113280" algn="l"/>
                <a:tab pos="3252470" algn="l"/>
                <a:tab pos="3753485" algn="l"/>
                <a:tab pos="4489450" algn="l"/>
                <a:tab pos="5274945" algn="l"/>
                <a:tab pos="5594350" algn="l"/>
                <a:tab pos="6333490" algn="l"/>
              </a:tabLst>
            </a:pPr>
            <a:r>
              <a:rPr sz="1800" spc="-10" dirty="0">
                <a:solidFill>
                  <a:srgbClr val="FFFFFF"/>
                </a:solidFill>
                <a:latin typeface="Verdana"/>
                <a:cs typeface="Verdana"/>
              </a:rPr>
              <a:t>Websites</a:t>
            </a:r>
            <a:r>
              <a:rPr sz="1800" dirty="0">
                <a:solidFill>
                  <a:srgbClr val="FFFFFF"/>
                </a:solidFill>
                <a:latin typeface="Verdana"/>
                <a:cs typeface="Verdana"/>
              </a:rPr>
              <a:t>	</a:t>
            </a:r>
            <a:r>
              <a:rPr sz="1800" spc="-10" dirty="0">
                <a:solidFill>
                  <a:srgbClr val="FFFFFF"/>
                </a:solidFill>
                <a:latin typeface="Verdana"/>
                <a:cs typeface="Verdana"/>
              </a:rPr>
              <a:t>while</a:t>
            </a:r>
            <a:r>
              <a:rPr sz="1800" dirty="0">
                <a:solidFill>
                  <a:srgbClr val="FFFFFF"/>
                </a:solidFill>
                <a:latin typeface="Verdana"/>
                <a:cs typeface="Verdana"/>
              </a:rPr>
              <a:t>	</a:t>
            </a:r>
            <a:r>
              <a:rPr sz="1800" spc="-10" dirty="0">
                <a:solidFill>
                  <a:srgbClr val="FFFFFF"/>
                </a:solidFill>
                <a:latin typeface="Verdana"/>
                <a:cs typeface="Verdana"/>
              </a:rPr>
              <a:t>adjusting</a:t>
            </a:r>
            <a:r>
              <a:rPr sz="1800" dirty="0">
                <a:solidFill>
                  <a:srgbClr val="FFFFFF"/>
                </a:solidFill>
                <a:latin typeface="Verdana"/>
                <a:cs typeface="Verdana"/>
              </a:rPr>
              <a:t>	</a:t>
            </a:r>
            <a:r>
              <a:rPr sz="1800" spc="-25" dirty="0">
                <a:solidFill>
                  <a:srgbClr val="FFFFFF"/>
                </a:solidFill>
                <a:latin typeface="Verdana"/>
                <a:cs typeface="Verdana"/>
              </a:rPr>
              <a:t>the</a:t>
            </a:r>
            <a:r>
              <a:rPr sz="1800" dirty="0">
                <a:solidFill>
                  <a:srgbClr val="FFFFFF"/>
                </a:solidFill>
                <a:latin typeface="Verdana"/>
                <a:cs typeface="Verdana"/>
              </a:rPr>
              <a:t>	</a:t>
            </a:r>
            <a:r>
              <a:rPr sz="1800" spc="-10" dirty="0">
                <a:solidFill>
                  <a:srgbClr val="FFFFFF"/>
                </a:solidFill>
                <a:latin typeface="Verdana"/>
                <a:cs typeface="Verdana"/>
              </a:rPr>
              <a:t>issues</a:t>
            </a:r>
            <a:r>
              <a:rPr sz="1800" dirty="0">
                <a:solidFill>
                  <a:srgbClr val="FFFFFF"/>
                </a:solidFill>
                <a:latin typeface="Verdana"/>
                <a:cs typeface="Verdana"/>
              </a:rPr>
              <a:t>	</a:t>
            </a:r>
            <a:r>
              <a:rPr sz="1800" spc="-10" dirty="0">
                <a:solidFill>
                  <a:srgbClr val="FFFFFF"/>
                </a:solidFill>
                <a:latin typeface="Verdana"/>
                <a:cs typeface="Verdana"/>
              </a:rPr>
              <a:t>inbuilt</a:t>
            </a:r>
            <a:r>
              <a:rPr sz="1800" dirty="0">
                <a:solidFill>
                  <a:srgbClr val="FFFFFF"/>
                </a:solidFill>
                <a:latin typeface="Verdana"/>
                <a:cs typeface="Verdana"/>
              </a:rPr>
              <a:t>	</a:t>
            </a:r>
            <a:r>
              <a:rPr sz="1800" spc="-25" dirty="0">
                <a:solidFill>
                  <a:srgbClr val="FFFFFF"/>
                </a:solidFill>
                <a:latin typeface="Verdana"/>
                <a:cs typeface="Verdana"/>
              </a:rPr>
              <a:t>in</a:t>
            </a:r>
            <a:r>
              <a:rPr sz="1800" dirty="0">
                <a:solidFill>
                  <a:srgbClr val="FFFFFF"/>
                </a:solidFill>
                <a:latin typeface="Verdana"/>
                <a:cs typeface="Verdana"/>
              </a:rPr>
              <a:t>	</a:t>
            </a:r>
            <a:r>
              <a:rPr sz="1800" spc="-10" dirty="0">
                <a:solidFill>
                  <a:srgbClr val="FFFFFF"/>
                </a:solidFill>
                <a:latin typeface="Verdana"/>
                <a:cs typeface="Verdana"/>
              </a:rPr>
              <a:t>those</a:t>
            </a:r>
            <a:r>
              <a:rPr sz="1800" dirty="0">
                <a:solidFill>
                  <a:srgbClr val="FFFFFF"/>
                </a:solidFill>
                <a:latin typeface="Verdana"/>
                <a:cs typeface="Verdana"/>
              </a:rPr>
              <a:t>	</a:t>
            </a:r>
            <a:r>
              <a:rPr sz="1800" spc="-70" dirty="0">
                <a:solidFill>
                  <a:srgbClr val="FFFFFF"/>
                </a:solidFill>
                <a:latin typeface="Verdana"/>
                <a:cs typeface="Verdana"/>
              </a:rPr>
              <a:t>Websites </a:t>
            </a:r>
            <a:r>
              <a:rPr sz="1800" dirty="0">
                <a:solidFill>
                  <a:srgbClr val="FFFFFF"/>
                </a:solidFill>
                <a:latin typeface="Verdana"/>
                <a:cs typeface="Verdana"/>
              </a:rPr>
              <a:t>being</a:t>
            </a:r>
            <a:r>
              <a:rPr sz="1800" spc="-95" dirty="0">
                <a:solidFill>
                  <a:srgbClr val="FFFFFF"/>
                </a:solidFill>
                <a:latin typeface="Verdana"/>
                <a:cs typeface="Verdana"/>
              </a:rPr>
              <a:t> </a:t>
            </a:r>
            <a:r>
              <a:rPr sz="1800" spc="45" dirty="0">
                <a:solidFill>
                  <a:srgbClr val="FFFFFF"/>
                </a:solidFill>
                <a:latin typeface="Verdana"/>
                <a:cs typeface="Verdana"/>
              </a:rPr>
              <a:t>accessed</a:t>
            </a:r>
            <a:r>
              <a:rPr sz="1800" spc="-95" dirty="0">
                <a:solidFill>
                  <a:srgbClr val="FFFFFF"/>
                </a:solidFill>
                <a:latin typeface="Verdana"/>
                <a:cs typeface="Verdana"/>
              </a:rPr>
              <a:t> </a:t>
            </a:r>
            <a:r>
              <a:rPr sz="1800" dirty="0">
                <a:solidFill>
                  <a:srgbClr val="FFFFFF"/>
                </a:solidFill>
                <a:latin typeface="Verdana"/>
                <a:cs typeface="Verdana"/>
              </a:rPr>
              <a:t>by</a:t>
            </a:r>
            <a:r>
              <a:rPr sz="1800" spc="-105" dirty="0">
                <a:solidFill>
                  <a:srgbClr val="FFFFFF"/>
                </a:solidFill>
                <a:latin typeface="Verdana"/>
                <a:cs typeface="Verdana"/>
              </a:rPr>
              <a:t> </a:t>
            </a:r>
            <a:r>
              <a:rPr sz="1800" spc="-55" dirty="0">
                <a:solidFill>
                  <a:srgbClr val="FFFFFF"/>
                </a:solidFill>
                <a:latin typeface="Verdana"/>
                <a:cs typeface="Verdana"/>
              </a:rPr>
              <a:t>multiple</a:t>
            </a:r>
            <a:r>
              <a:rPr sz="1800" spc="-80" dirty="0">
                <a:solidFill>
                  <a:srgbClr val="FFFFFF"/>
                </a:solidFill>
                <a:latin typeface="Verdana"/>
                <a:cs typeface="Verdana"/>
              </a:rPr>
              <a:t> </a:t>
            </a:r>
            <a:r>
              <a:rPr sz="1800" spc="-40" dirty="0">
                <a:solidFill>
                  <a:srgbClr val="FFFFFF"/>
                </a:solidFill>
                <a:latin typeface="Verdana"/>
                <a:cs typeface="Verdana"/>
              </a:rPr>
              <a:t>unknown</a:t>
            </a:r>
            <a:r>
              <a:rPr sz="1800" spc="-90" dirty="0">
                <a:solidFill>
                  <a:srgbClr val="FFFFFF"/>
                </a:solidFill>
                <a:latin typeface="Verdana"/>
                <a:cs typeface="Verdana"/>
              </a:rPr>
              <a:t> </a:t>
            </a:r>
            <a:r>
              <a:rPr sz="1800" spc="-140" dirty="0">
                <a:solidFill>
                  <a:srgbClr val="FFFFFF"/>
                </a:solidFill>
                <a:latin typeface="Verdana"/>
                <a:cs typeface="Verdana"/>
              </a:rPr>
              <a:t>user-</a:t>
            </a:r>
            <a:r>
              <a:rPr sz="1800" spc="-10" dirty="0">
                <a:solidFill>
                  <a:srgbClr val="FFFFFF"/>
                </a:solidFill>
                <a:latin typeface="Verdana"/>
                <a:cs typeface="Verdana"/>
              </a:rPr>
              <a:t>agents.</a:t>
            </a:r>
            <a:endParaRPr sz="1800" dirty="0">
              <a:latin typeface="Verdana"/>
              <a:cs typeface="Verdana"/>
            </a:endParaRPr>
          </a:p>
          <a:p>
            <a:pPr marL="298450" marR="5080" indent="-285750">
              <a:lnSpc>
                <a:spcPct val="100000"/>
              </a:lnSpc>
              <a:spcBef>
                <a:spcPts val="2160"/>
              </a:spcBef>
              <a:buClr>
                <a:srgbClr val="DDDFEB"/>
              </a:buClr>
              <a:buFont typeface="Wingdings"/>
              <a:buChar char=""/>
              <a:tabLst>
                <a:tab pos="298450" algn="l"/>
                <a:tab pos="1049655" algn="l"/>
                <a:tab pos="2127885" algn="l"/>
                <a:tab pos="2905760" algn="l"/>
                <a:tab pos="3274695" algn="l"/>
                <a:tab pos="4647565" algn="l"/>
                <a:tab pos="6397625" algn="l"/>
                <a:tab pos="7080250" algn="l"/>
              </a:tabLst>
            </a:pPr>
            <a:r>
              <a:rPr sz="1800" spc="-10" dirty="0">
                <a:solidFill>
                  <a:srgbClr val="FFFFFF"/>
                </a:solidFill>
                <a:latin typeface="Verdana"/>
                <a:cs typeface="Verdana"/>
              </a:rPr>
              <a:t>Three</a:t>
            </a:r>
            <a:r>
              <a:rPr sz="1800" dirty="0">
                <a:solidFill>
                  <a:srgbClr val="FFFFFF"/>
                </a:solidFill>
                <a:latin typeface="Verdana"/>
                <a:cs typeface="Verdana"/>
              </a:rPr>
              <a:t>	</a:t>
            </a:r>
            <a:r>
              <a:rPr sz="1800" spc="-10" dirty="0">
                <a:solidFill>
                  <a:srgbClr val="FFFFFF"/>
                </a:solidFill>
                <a:latin typeface="Verdana"/>
                <a:cs typeface="Verdana"/>
              </a:rPr>
              <a:t>different</a:t>
            </a:r>
            <a:r>
              <a:rPr sz="1800" dirty="0">
                <a:solidFill>
                  <a:srgbClr val="FFFFFF"/>
                </a:solidFill>
                <a:latin typeface="Verdana"/>
                <a:cs typeface="Verdana"/>
              </a:rPr>
              <a:t>	</a:t>
            </a:r>
            <a:r>
              <a:rPr sz="1800" spc="-10" dirty="0">
                <a:solidFill>
                  <a:srgbClr val="FFFFFF"/>
                </a:solidFill>
                <a:latin typeface="Verdana"/>
                <a:cs typeface="Verdana"/>
              </a:rPr>
              <a:t>layers</a:t>
            </a:r>
            <a:r>
              <a:rPr sz="1800" dirty="0">
                <a:solidFill>
                  <a:srgbClr val="FFFFFF"/>
                </a:solidFill>
                <a:latin typeface="Verdana"/>
                <a:cs typeface="Verdana"/>
              </a:rPr>
              <a:t>	</a:t>
            </a:r>
            <a:r>
              <a:rPr sz="1800" spc="-25" dirty="0">
                <a:solidFill>
                  <a:srgbClr val="FFFFFF"/>
                </a:solidFill>
                <a:latin typeface="Verdana"/>
                <a:cs typeface="Verdana"/>
              </a:rPr>
              <a:t>of</a:t>
            </a:r>
            <a:r>
              <a:rPr sz="1800" dirty="0">
                <a:solidFill>
                  <a:srgbClr val="FFFFFF"/>
                </a:solidFill>
                <a:latin typeface="Verdana"/>
                <a:cs typeface="Verdana"/>
              </a:rPr>
              <a:t>	</a:t>
            </a:r>
            <a:r>
              <a:rPr sz="1800" spc="-10" dirty="0">
                <a:solidFill>
                  <a:srgbClr val="FFFFFF"/>
                </a:solidFill>
                <a:latin typeface="Verdana"/>
                <a:cs typeface="Verdana"/>
              </a:rPr>
              <a:t>Progressive</a:t>
            </a:r>
            <a:r>
              <a:rPr sz="1800" dirty="0">
                <a:solidFill>
                  <a:srgbClr val="FFFFFF"/>
                </a:solidFill>
                <a:latin typeface="Verdana"/>
                <a:cs typeface="Verdana"/>
              </a:rPr>
              <a:t>	</a:t>
            </a:r>
            <a:r>
              <a:rPr sz="1800" spc="-10" dirty="0">
                <a:solidFill>
                  <a:srgbClr val="FFFFFF"/>
                </a:solidFill>
                <a:latin typeface="Verdana"/>
                <a:cs typeface="Verdana"/>
              </a:rPr>
              <a:t>enhancement</a:t>
            </a:r>
            <a:r>
              <a:rPr sz="1800" dirty="0">
                <a:solidFill>
                  <a:srgbClr val="FFFFFF"/>
                </a:solidFill>
                <a:latin typeface="Verdana"/>
                <a:cs typeface="Verdana"/>
              </a:rPr>
              <a:t>	</a:t>
            </a:r>
            <a:r>
              <a:rPr sz="1800" spc="-20" dirty="0">
                <a:solidFill>
                  <a:srgbClr val="FFFFFF"/>
                </a:solidFill>
                <a:latin typeface="Verdana"/>
                <a:cs typeface="Verdana"/>
              </a:rPr>
              <a:t>used</a:t>
            </a:r>
            <a:r>
              <a:rPr sz="1800" dirty="0">
                <a:solidFill>
                  <a:srgbClr val="FFFFFF"/>
                </a:solidFill>
                <a:latin typeface="Verdana"/>
                <a:cs typeface="Verdana"/>
              </a:rPr>
              <a:t>	</a:t>
            </a:r>
            <a:r>
              <a:rPr sz="1800" spc="-25" dirty="0">
                <a:solidFill>
                  <a:srgbClr val="FFFFFF"/>
                </a:solidFill>
                <a:latin typeface="Verdana"/>
                <a:cs typeface="Verdana"/>
              </a:rPr>
              <a:t>to </a:t>
            </a:r>
            <a:r>
              <a:rPr sz="1800" spc="50" dirty="0">
                <a:solidFill>
                  <a:srgbClr val="FFFFFF"/>
                </a:solidFill>
                <a:latin typeface="Verdana"/>
                <a:cs typeface="Verdana"/>
              </a:rPr>
              <a:t>enhance</a:t>
            </a:r>
            <a:r>
              <a:rPr sz="1800" spc="-85" dirty="0">
                <a:solidFill>
                  <a:srgbClr val="FFFFFF"/>
                </a:solidFill>
                <a:latin typeface="Verdana"/>
                <a:cs typeface="Verdana"/>
              </a:rPr>
              <a:t> </a:t>
            </a:r>
            <a:r>
              <a:rPr sz="1800" dirty="0">
                <a:solidFill>
                  <a:srgbClr val="FFFFFF"/>
                </a:solidFill>
                <a:latin typeface="Verdana"/>
                <a:cs typeface="Verdana"/>
              </a:rPr>
              <a:t>experience</a:t>
            </a:r>
            <a:r>
              <a:rPr sz="1800" spc="-75"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spc="-30" dirty="0">
                <a:solidFill>
                  <a:srgbClr val="FFFFFF"/>
                </a:solidFill>
                <a:latin typeface="Verdana"/>
                <a:cs typeface="Verdana"/>
              </a:rPr>
              <a:t>interacting</a:t>
            </a:r>
            <a:r>
              <a:rPr sz="1800" spc="-90" dirty="0">
                <a:solidFill>
                  <a:srgbClr val="FFFFFF"/>
                </a:solidFill>
                <a:latin typeface="Verdana"/>
                <a:cs typeface="Verdana"/>
              </a:rPr>
              <a:t> </a:t>
            </a:r>
            <a:r>
              <a:rPr sz="1800" spc="-75" dirty="0">
                <a:solidFill>
                  <a:srgbClr val="FFFFFF"/>
                </a:solidFill>
                <a:latin typeface="Verdana"/>
                <a:cs typeface="Verdana"/>
              </a:rPr>
              <a:t>with</a:t>
            </a:r>
            <a:r>
              <a:rPr sz="1800" spc="-80" dirty="0">
                <a:solidFill>
                  <a:srgbClr val="FFFFFF"/>
                </a:solidFill>
                <a:latin typeface="Verdana"/>
                <a:cs typeface="Verdana"/>
              </a:rPr>
              <a:t> </a:t>
            </a:r>
            <a:r>
              <a:rPr sz="1800" spc="-10" dirty="0">
                <a:solidFill>
                  <a:srgbClr val="FFFFFF"/>
                </a:solidFill>
                <a:latin typeface="Verdana"/>
                <a:cs typeface="Verdana"/>
              </a:rPr>
              <a:t>Website:</a:t>
            </a:r>
            <a:endParaRPr sz="1800" dirty="0">
              <a:latin typeface="Verdana"/>
              <a:cs typeface="Verdana"/>
            </a:endParaRPr>
          </a:p>
        </p:txBody>
      </p:sp>
      <p:sp>
        <p:nvSpPr>
          <p:cNvPr id="13" name="object 13"/>
          <p:cNvSpPr txBox="1"/>
          <p:nvPr/>
        </p:nvSpPr>
        <p:spPr>
          <a:xfrm>
            <a:off x="1149096" y="4993132"/>
            <a:ext cx="7322820" cy="1123315"/>
          </a:xfrm>
          <a:prstGeom prst="rect">
            <a:avLst/>
          </a:prstGeom>
        </p:spPr>
        <p:txBody>
          <a:bodyPr vert="horz" wrap="square" lIns="0" tIns="12700" rIns="0" bIns="0" rtlCol="0">
            <a:spAutoFit/>
          </a:bodyPr>
          <a:lstStyle/>
          <a:p>
            <a:pPr marL="298450" marR="5080" indent="-285750" algn="just">
              <a:lnSpc>
                <a:spcPct val="100000"/>
              </a:lnSpc>
              <a:spcBef>
                <a:spcPts val="100"/>
              </a:spcBef>
              <a:buClr>
                <a:srgbClr val="DDDFEB"/>
              </a:buClr>
              <a:buFont typeface="Wingdings"/>
              <a:buChar char=""/>
              <a:tabLst>
                <a:tab pos="298450" algn="l"/>
              </a:tabLst>
            </a:pPr>
            <a:r>
              <a:rPr sz="1800" spc="95" dirty="0">
                <a:solidFill>
                  <a:srgbClr val="FFFFFF"/>
                </a:solidFill>
                <a:latin typeface="Verdana"/>
                <a:cs typeface="Verdana"/>
              </a:rPr>
              <a:t>A</a:t>
            </a:r>
            <a:r>
              <a:rPr sz="1800" spc="50" dirty="0">
                <a:solidFill>
                  <a:srgbClr val="FFFFFF"/>
                </a:solidFill>
                <a:latin typeface="Verdana"/>
                <a:cs typeface="Verdana"/>
              </a:rPr>
              <a:t> </a:t>
            </a:r>
            <a:r>
              <a:rPr sz="1800" dirty="0">
                <a:solidFill>
                  <a:srgbClr val="FFFFFF"/>
                </a:solidFill>
                <a:latin typeface="Verdana"/>
                <a:cs typeface="Verdana"/>
              </a:rPr>
              <a:t>Practical</a:t>
            </a:r>
            <a:r>
              <a:rPr sz="1800" spc="50" dirty="0">
                <a:solidFill>
                  <a:srgbClr val="FFFFFF"/>
                </a:solidFill>
                <a:latin typeface="Verdana"/>
                <a:cs typeface="Verdana"/>
              </a:rPr>
              <a:t> </a:t>
            </a:r>
            <a:r>
              <a:rPr sz="1800" spc="-35" dirty="0">
                <a:solidFill>
                  <a:srgbClr val="FFFFFF"/>
                </a:solidFill>
                <a:latin typeface="Verdana"/>
                <a:cs typeface="Verdana"/>
              </a:rPr>
              <a:t>Example:</a:t>
            </a:r>
            <a:r>
              <a:rPr sz="1800" spc="55" dirty="0">
                <a:solidFill>
                  <a:srgbClr val="FFFFFF"/>
                </a:solidFill>
                <a:latin typeface="Verdana"/>
                <a:cs typeface="Verdana"/>
              </a:rPr>
              <a:t> </a:t>
            </a:r>
            <a:r>
              <a:rPr sz="1800" dirty="0">
                <a:solidFill>
                  <a:srgbClr val="FFFFFF"/>
                </a:solidFill>
                <a:latin typeface="Verdana"/>
                <a:cs typeface="Verdana"/>
              </a:rPr>
              <a:t>The</a:t>
            </a:r>
            <a:r>
              <a:rPr sz="1800" spc="65" dirty="0">
                <a:solidFill>
                  <a:srgbClr val="FFFFFF"/>
                </a:solidFill>
                <a:latin typeface="Verdana"/>
                <a:cs typeface="Verdana"/>
              </a:rPr>
              <a:t> </a:t>
            </a:r>
            <a:r>
              <a:rPr sz="1800" spc="-10" dirty="0">
                <a:solidFill>
                  <a:srgbClr val="FFFFFF"/>
                </a:solidFill>
                <a:latin typeface="Verdana"/>
                <a:cs typeface="Verdana"/>
              </a:rPr>
              <a:t>ultimate</a:t>
            </a:r>
            <a:r>
              <a:rPr sz="1800" spc="55" dirty="0">
                <a:solidFill>
                  <a:srgbClr val="FFFFFF"/>
                </a:solidFill>
                <a:latin typeface="Verdana"/>
                <a:cs typeface="Verdana"/>
              </a:rPr>
              <a:t> </a:t>
            </a:r>
            <a:r>
              <a:rPr sz="1800" dirty="0">
                <a:solidFill>
                  <a:srgbClr val="FFFFFF"/>
                </a:solidFill>
                <a:latin typeface="Verdana"/>
                <a:cs typeface="Verdana"/>
              </a:rPr>
              <a:t>goal</a:t>
            </a:r>
            <a:r>
              <a:rPr sz="1800" spc="55" dirty="0">
                <a:solidFill>
                  <a:srgbClr val="FFFFFF"/>
                </a:solidFill>
                <a:latin typeface="Verdana"/>
                <a:cs typeface="Verdana"/>
              </a:rPr>
              <a:t> </a:t>
            </a:r>
            <a:r>
              <a:rPr sz="1800" dirty="0">
                <a:solidFill>
                  <a:srgbClr val="FFFFFF"/>
                </a:solidFill>
                <a:latin typeface="Verdana"/>
                <a:cs typeface="Verdana"/>
              </a:rPr>
              <a:t>for</a:t>
            </a:r>
            <a:r>
              <a:rPr sz="1800" spc="45" dirty="0">
                <a:solidFill>
                  <a:srgbClr val="FFFFFF"/>
                </a:solidFill>
                <a:latin typeface="Verdana"/>
                <a:cs typeface="Verdana"/>
              </a:rPr>
              <a:t> </a:t>
            </a:r>
            <a:r>
              <a:rPr sz="1800" spc="-85" dirty="0">
                <a:solidFill>
                  <a:srgbClr val="FFFFFF"/>
                </a:solidFill>
                <a:latin typeface="Verdana"/>
                <a:cs typeface="Verdana"/>
              </a:rPr>
              <a:t>users</a:t>
            </a:r>
            <a:r>
              <a:rPr sz="1800" spc="60" dirty="0">
                <a:solidFill>
                  <a:srgbClr val="FFFFFF"/>
                </a:solidFill>
                <a:latin typeface="Verdana"/>
                <a:cs typeface="Verdana"/>
              </a:rPr>
              <a:t> </a:t>
            </a:r>
            <a:r>
              <a:rPr sz="1800" spc="-55" dirty="0">
                <a:solidFill>
                  <a:srgbClr val="FFFFFF"/>
                </a:solidFill>
                <a:latin typeface="Verdana"/>
                <a:cs typeface="Verdana"/>
              </a:rPr>
              <a:t>is</a:t>
            </a:r>
            <a:r>
              <a:rPr sz="1800" spc="55" dirty="0">
                <a:solidFill>
                  <a:srgbClr val="FFFFFF"/>
                </a:solidFill>
                <a:latin typeface="Verdana"/>
                <a:cs typeface="Verdana"/>
              </a:rPr>
              <a:t> </a:t>
            </a:r>
            <a:r>
              <a:rPr sz="1800" dirty="0">
                <a:solidFill>
                  <a:srgbClr val="FFFFFF"/>
                </a:solidFill>
                <a:latin typeface="Verdana"/>
                <a:cs typeface="Verdana"/>
              </a:rPr>
              <a:t>to</a:t>
            </a:r>
            <a:r>
              <a:rPr sz="1800" spc="50" dirty="0">
                <a:solidFill>
                  <a:srgbClr val="FFFFFF"/>
                </a:solidFill>
                <a:latin typeface="Verdana"/>
                <a:cs typeface="Verdana"/>
              </a:rPr>
              <a:t> </a:t>
            </a:r>
            <a:r>
              <a:rPr sz="1800" dirty="0">
                <a:solidFill>
                  <a:srgbClr val="FFFFFF"/>
                </a:solidFill>
                <a:latin typeface="Verdana"/>
                <a:cs typeface="Verdana"/>
              </a:rPr>
              <a:t>have</a:t>
            </a:r>
            <a:r>
              <a:rPr sz="1800" spc="55" dirty="0">
                <a:solidFill>
                  <a:srgbClr val="FFFFFF"/>
                </a:solidFill>
                <a:latin typeface="Verdana"/>
                <a:cs typeface="Verdana"/>
              </a:rPr>
              <a:t> </a:t>
            </a:r>
            <a:r>
              <a:rPr sz="1800" spc="100" dirty="0">
                <a:solidFill>
                  <a:srgbClr val="FFFFFF"/>
                </a:solidFill>
                <a:latin typeface="Verdana"/>
                <a:cs typeface="Verdana"/>
              </a:rPr>
              <a:t>a </a:t>
            </a:r>
            <a:r>
              <a:rPr sz="1800" spc="-30" dirty="0">
                <a:solidFill>
                  <a:srgbClr val="FFFFFF"/>
                </a:solidFill>
                <a:latin typeface="Verdana"/>
                <a:cs typeface="Verdana"/>
              </a:rPr>
              <a:t>drag-</a:t>
            </a:r>
            <a:r>
              <a:rPr sz="1800" spc="-10" dirty="0">
                <a:solidFill>
                  <a:srgbClr val="FFFFFF"/>
                </a:solidFill>
                <a:latin typeface="Verdana"/>
                <a:cs typeface="Verdana"/>
              </a:rPr>
              <a:t>and-</a:t>
            </a:r>
            <a:r>
              <a:rPr sz="1800" dirty="0">
                <a:solidFill>
                  <a:srgbClr val="FFFFFF"/>
                </a:solidFill>
                <a:latin typeface="Verdana"/>
                <a:cs typeface="Verdana"/>
              </a:rPr>
              <a:t>drop</a:t>
            </a:r>
            <a:r>
              <a:rPr sz="1800" spc="495" dirty="0">
                <a:solidFill>
                  <a:srgbClr val="FFFFFF"/>
                </a:solidFill>
                <a:latin typeface="Verdana"/>
                <a:cs typeface="Verdana"/>
              </a:rPr>
              <a:t> </a:t>
            </a:r>
            <a:r>
              <a:rPr sz="1800" dirty="0">
                <a:solidFill>
                  <a:srgbClr val="FFFFFF"/>
                </a:solidFill>
                <a:latin typeface="Verdana"/>
                <a:cs typeface="Verdana"/>
              </a:rPr>
              <a:t>experience</a:t>
            </a:r>
            <a:r>
              <a:rPr sz="1800" spc="-65" dirty="0">
                <a:solidFill>
                  <a:srgbClr val="FFFFFF"/>
                </a:solidFill>
                <a:latin typeface="Verdana"/>
                <a:cs typeface="Verdana"/>
              </a:rPr>
              <a:t>  </a:t>
            </a:r>
            <a:r>
              <a:rPr sz="1800" dirty="0">
                <a:solidFill>
                  <a:srgbClr val="FFFFFF"/>
                </a:solidFill>
                <a:latin typeface="Verdana"/>
                <a:cs typeface="Verdana"/>
              </a:rPr>
              <a:t>that</a:t>
            </a:r>
            <a:r>
              <a:rPr sz="1800" spc="-65" dirty="0">
                <a:solidFill>
                  <a:srgbClr val="FFFFFF"/>
                </a:solidFill>
                <a:latin typeface="Verdana"/>
                <a:cs typeface="Verdana"/>
              </a:rPr>
              <a:t>  </a:t>
            </a:r>
            <a:r>
              <a:rPr sz="1800" dirty="0">
                <a:solidFill>
                  <a:srgbClr val="FFFFFF"/>
                </a:solidFill>
                <a:latin typeface="Verdana"/>
                <a:cs typeface="Verdana"/>
              </a:rPr>
              <a:t>saves</a:t>
            </a:r>
            <a:r>
              <a:rPr sz="1800" spc="-70" dirty="0">
                <a:solidFill>
                  <a:srgbClr val="FFFFFF"/>
                </a:solidFill>
                <a:latin typeface="Verdana"/>
                <a:cs typeface="Verdana"/>
              </a:rPr>
              <a:t>  </a:t>
            </a:r>
            <a:r>
              <a:rPr sz="1800" dirty="0">
                <a:solidFill>
                  <a:srgbClr val="FFFFFF"/>
                </a:solidFill>
                <a:latin typeface="Verdana"/>
                <a:cs typeface="Verdana"/>
              </a:rPr>
              <a:t>the</a:t>
            </a:r>
            <a:r>
              <a:rPr sz="1800" spc="-65" dirty="0">
                <a:solidFill>
                  <a:srgbClr val="FFFFFF"/>
                </a:solidFill>
                <a:latin typeface="Verdana"/>
                <a:cs typeface="Verdana"/>
              </a:rPr>
              <a:t>  </a:t>
            </a:r>
            <a:r>
              <a:rPr sz="1800" dirty="0">
                <a:solidFill>
                  <a:srgbClr val="FFFFFF"/>
                </a:solidFill>
                <a:latin typeface="Verdana"/>
                <a:cs typeface="Verdana"/>
              </a:rPr>
              <a:t>menu</a:t>
            </a:r>
            <a:r>
              <a:rPr sz="1800" spc="-60" dirty="0">
                <a:solidFill>
                  <a:srgbClr val="FFFFFF"/>
                </a:solidFill>
                <a:latin typeface="Verdana"/>
                <a:cs typeface="Verdana"/>
              </a:rPr>
              <a:t>  </a:t>
            </a:r>
            <a:r>
              <a:rPr sz="1800" dirty="0">
                <a:solidFill>
                  <a:srgbClr val="FFFFFF"/>
                </a:solidFill>
                <a:latin typeface="Verdana"/>
                <a:cs typeface="Verdana"/>
              </a:rPr>
              <a:t>order</a:t>
            </a:r>
            <a:r>
              <a:rPr sz="1800" spc="495" dirty="0">
                <a:solidFill>
                  <a:srgbClr val="FFFFFF"/>
                </a:solidFill>
                <a:latin typeface="Verdana"/>
                <a:cs typeface="Verdana"/>
              </a:rPr>
              <a:t> </a:t>
            </a:r>
            <a:r>
              <a:rPr sz="1800" spc="-25" dirty="0">
                <a:solidFill>
                  <a:srgbClr val="FFFFFF"/>
                </a:solidFill>
                <a:latin typeface="Verdana"/>
                <a:cs typeface="Verdana"/>
              </a:rPr>
              <a:t>via </a:t>
            </a:r>
            <a:r>
              <a:rPr sz="1800" dirty="0">
                <a:solidFill>
                  <a:srgbClr val="FFFFFF"/>
                </a:solidFill>
                <a:latin typeface="Verdana"/>
                <a:cs typeface="Verdana"/>
              </a:rPr>
              <a:t>AJAX.</a:t>
            </a:r>
            <a:r>
              <a:rPr sz="1800" spc="-100" dirty="0">
                <a:solidFill>
                  <a:srgbClr val="FFFFFF"/>
                </a:solidFill>
                <a:latin typeface="Verdana"/>
                <a:cs typeface="Verdana"/>
              </a:rPr>
              <a:t> </a:t>
            </a:r>
            <a:r>
              <a:rPr sz="1800" spc="-60" dirty="0">
                <a:solidFill>
                  <a:srgbClr val="FFFFFF"/>
                </a:solidFill>
                <a:latin typeface="Verdana"/>
                <a:cs typeface="Verdana"/>
              </a:rPr>
              <a:t>All </a:t>
            </a:r>
            <a:r>
              <a:rPr sz="1800" spc="-135" dirty="0">
                <a:solidFill>
                  <a:srgbClr val="FFFFFF"/>
                </a:solidFill>
                <a:latin typeface="Verdana"/>
                <a:cs typeface="Verdana"/>
              </a:rPr>
              <a:t>user-</a:t>
            </a:r>
            <a:r>
              <a:rPr sz="1800" spc="-10" dirty="0">
                <a:solidFill>
                  <a:srgbClr val="FFFFFF"/>
                </a:solidFill>
                <a:latin typeface="Verdana"/>
                <a:cs typeface="Verdana"/>
              </a:rPr>
              <a:t>agents</a:t>
            </a:r>
            <a:r>
              <a:rPr sz="1800" spc="-65" dirty="0">
                <a:solidFill>
                  <a:srgbClr val="FFFFFF"/>
                </a:solidFill>
                <a:latin typeface="Verdana"/>
                <a:cs typeface="Verdana"/>
              </a:rPr>
              <a:t> </a:t>
            </a:r>
            <a:r>
              <a:rPr sz="1800" spc="-60" dirty="0">
                <a:solidFill>
                  <a:srgbClr val="FFFFFF"/>
                </a:solidFill>
                <a:latin typeface="Verdana"/>
                <a:cs typeface="Verdana"/>
              </a:rPr>
              <a:t>should</a:t>
            </a:r>
            <a:r>
              <a:rPr sz="1800" spc="-65" dirty="0">
                <a:solidFill>
                  <a:srgbClr val="FFFFFF"/>
                </a:solidFill>
                <a:latin typeface="Verdana"/>
                <a:cs typeface="Verdana"/>
              </a:rPr>
              <a:t> </a:t>
            </a:r>
            <a:r>
              <a:rPr sz="1800" dirty="0">
                <a:solidFill>
                  <a:srgbClr val="FFFFFF"/>
                </a:solidFill>
                <a:latin typeface="Verdana"/>
                <a:cs typeface="Verdana"/>
              </a:rPr>
              <a:t>enable</a:t>
            </a:r>
            <a:r>
              <a:rPr sz="1800" spc="-55" dirty="0">
                <a:solidFill>
                  <a:srgbClr val="FFFFFF"/>
                </a:solidFill>
                <a:latin typeface="Verdana"/>
                <a:cs typeface="Verdana"/>
              </a:rPr>
              <a:t> </a:t>
            </a:r>
            <a:r>
              <a:rPr sz="1800" spc="-125" dirty="0">
                <a:solidFill>
                  <a:srgbClr val="FFFFFF"/>
                </a:solidFill>
                <a:latin typeface="Verdana"/>
                <a:cs typeface="Verdana"/>
              </a:rPr>
              <a:t>user</a:t>
            </a:r>
            <a:r>
              <a:rPr sz="1800" spc="-35" dirty="0">
                <a:solidFill>
                  <a:srgbClr val="FFFFFF"/>
                </a:solidFill>
                <a:latin typeface="Verdana"/>
                <a:cs typeface="Verdana"/>
              </a:rPr>
              <a:t> </a:t>
            </a:r>
            <a:r>
              <a:rPr sz="1800" dirty="0">
                <a:solidFill>
                  <a:srgbClr val="FFFFFF"/>
                </a:solidFill>
                <a:latin typeface="Verdana"/>
                <a:cs typeface="Verdana"/>
              </a:rPr>
              <a:t>to</a:t>
            </a:r>
            <a:r>
              <a:rPr sz="1800" spc="-75" dirty="0">
                <a:solidFill>
                  <a:srgbClr val="FFFFFF"/>
                </a:solidFill>
                <a:latin typeface="Verdana"/>
                <a:cs typeface="Verdana"/>
              </a:rPr>
              <a:t> </a:t>
            </a:r>
            <a:r>
              <a:rPr sz="1800" spc="-20" dirty="0">
                <a:solidFill>
                  <a:srgbClr val="FFFFFF"/>
                </a:solidFill>
                <a:latin typeface="Verdana"/>
                <a:cs typeface="Verdana"/>
              </a:rPr>
              <a:t>interact</a:t>
            </a:r>
            <a:r>
              <a:rPr sz="1800" spc="-65" dirty="0">
                <a:solidFill>
                  <a:srgbClr val="FFFFFF"/>
                </a:solidFill>
                <a:latin typeface="Verdana"/>
                <a:cs typeface="Verdana"/>
              </a:rPr>
              <a:t> </a:t>
            </a:r>
            <a:r>
              <a:rPr sz="1800" spc="-75" dirty="0">
                <a:solidFill>
                  <a:srgbClr val="FFFFFF"/>
                </a:solidFill>
                <a:latin typeface="Verdana"/>
                <a:cs typeface="Verdana"/>
              </a:rPr>
              <a:t>with</a:t>
            </a:r>
            <a:r>
              <a:rPr sz="1800" spc="-70" dirty="0">
                <a:solidFill>
                  <a:srgbClr val="FFFFFF"/>
                </a:solidFill>
                <a:latin typeface="Verdana"/>
                <a:cs typeface="Verdana"/>
              </a:rPr>
              <a:t> </a:t>
            </a:r>
            <a:r>
              <a:rPr sz="1800" spc="-55" dirty="0">
                <a:solidFill>
                  <a:srgbClr val="FFFFFF"/>
                </a:solidFill>
                <a:latin typeface="Verdana"/>
                <a:cs typeface="Verdana"/>
              </a:rPr>
              <a:t>our</a:t>
            </a:r>
            <a:r>
              <a:rPr sz="1800" spc="-65" dirty="0">
                <a:solidFill>
                  <a:srgbClr val="FFFFFF"/>
                </a:solidFill>
                <a:latin typeface="Verdana"/>
                <a:cs typeface="Verdana"/>
              </a:rPr>
              <a:t> </a:t>
            </a:r>
            <a:r>
              <a:rPr sz="1800" spc="-85" dirty="0">
                <a:solidFill>
                  <a:srgbClr val="FFFFFF"/>
                </a:solidFill>
                <a:latin typeface="Verdana"/>
                <a:cs typeface="Verdana"/>
              </a:rPr>
              <a:t>list </a:t>
            </a:r>
            <a:r>
              <a:rPr sz="1800" spc="-100" dirty="0">
                <a:solidFill>
                  <a:srgbClr val="FFFFFF"/>
                </a:solidFill>
                <a:latin typeface="Verdana"/>
                <a:cs typeface="Verdana"/>
              </a:rPr>
              <a:t>in</a:t>
            </a:r>
            <a:r>
              <a:rPr sz="1800" spc="-110" dirty="0">
                <a:solidFill>
                  <a:srgbClr val="FFFFFF"/>
                </a:solidFill>
                <a:latin typeface="Verdana"/>
                <a:cs typeface="Verdana"/>
              </a:rPr>
              <a:t> </a:t>
            </a:r>
            <a:r>
              <a:rPr sz="1800" spc="-20" dirty="0">
                <a:solidFill>
                  <a:srgbClr val="FFFFFF"/>
                </a:solidFill>
                <a:latin typeface="Verdana"/>
                <a:cs typeface="Verdana"/>
              </a:rPr>
              <a:t>the</a:t>
            </a:r>
            <a:r>
              <a:rPr sz="1800" spc="-100" dirty="0">
                <a:solidFill>
                  <a:srgbClr val="FFFFFF"/>
                </a:solidFill>
                <a:latin typeface="Verdana"/>
                <a:cs typeface="Verdana"/>
              </a:rPr>
              <a:t> </a:t>
            </a:r>
            <a:r>
              <a:rPr sz="1800" dirty="0">
                <a:solidFill>
                  <a:srgbClr val="FFFFFF"/>
                </a:solidFill>
                <a:latin typeface="Verdana"/>
                <a:cs typeface="Verdana"/>
              </a:rPr>
              <a:t>way</a:t>
            </a:r>
            <a:r>
              <a:rPr sz="1800" spc="-114" dirty="0">
                <a:solidFill>
                  <a:srgbClr val="FFFFFF"/>
                </a:solidFill>
                <a:latin typeface="Verdana"/>
                <a:cs typeface="Verdana"/>
              </a:rPr>
              <a:t> </a:t>
            </a:r>
            <a:r>
              <a:rPr sz="1800" spc="-90" dirty="0">
                <a:solidFill>
                  <a:srgbClr val="FFFFFF"/>
                </a:solidFill>
                <a:latin typeface="Verdana"/>
                <a:cs typeface="Verdana"/>
              </a:rPr>
              <a:t>most</a:t>
            </a:r>
            <a:r>
              <a:rPr sz="1800" spc="-105" dirty="0">
                <a:solidFill>
                  <a:srgbClr val="FFFFFF"/>
                </a:solidFill>
                <a:latin typeface="Verdana"/>
                <a:cs typeface="Verdana"/>
              </a:rPr>
              <a:t> </a:t>
            </a:r>
            <a:r>
              <a:rPr sz="1800" dirty="0">
                <a:solidFill>
                  <a:srgbClr val="FFFFFF"/>
                </a:solidFill>
                <a:latin typeface="Verdana"/>
                <a:cs typeface="Verdana"/>
              </a:rPr>
              <a:t>appropriate</a:t>
            </a:r>
            <a:r>
              <a:rPr sz="1800" spc="-120" dirty="0">
                <a:solidFill>
                  <a:srgbClr val="FFFFFF"/>
                </a:solidFill>
                <a:latin typeface="Verdana"/>
                <a:cs typeface="Verdana"/>
              </a:rPr>
              <a:t> </a:t>
            </a:r>
            <a:r>
              <a:rPr sz="1800" dirty="0">
                <a:solidFill>
                  <a:srgbClr val="FFFFFF"/>
                </a:solidFill>
                <a:latin typeface="Verdana"/>
                <a:cs typeface="Verdana"/>
              </a:rPr>
              <a:t>to</a:t>
            </a:r>
            <a:r>
              <a:rPr sz="1800" spc="-114" dirty="0">
                <a:solidFill>
                  <a:srgbClr val="FFFFFF"/>
                </a:solidFill>
                <a:latin typeface="Verdana"/>
                <a:cs typeface="Verdana"/>
              </a:rPr>
              <a:t> </a:t>
            </a:r>
            <a:r>
              <a:rPr sz="1800" spc="-10" dirty="0">
                <a:solidFill>
                  <a:srgbClr val="FFFFFF"/>
                </a:solidFill>
                <a:latin typeface="Verdana"/>
                <a:cs typeface="Verdana"/>
              </a:rPr>
              <a:t>them.</a:t>
            </a:r>
            <a:endParaRPr sz="1800" dirty="0">
              <a:latin typeface="Verdana"/>
              <a:cs typeface="Verdana"/>
            </a:endParaRPr>
          </a:p>
        </p:txBody>
      </p:sp>
      <p:sp>
        <p:nvSpPr>
          <p:cNvPr id="14" name="object 14"/>
          <p:cNvSpPr/>
          <p:nvPr/>
        </p:nvSpPr>
        <p:spPr>
          <a:xfrm>
            <a:off x="1549146" y="3200400"/>
            <a:ext cx="1637030" cy="1423035"/>
          </a:xfrm>
          <a:custGeom>
            <a:avLst/>
            <a:gdLst/>
            <a:ahLst/>
            <a:cxnLst/>
            <a:rect l="l" t="t" r="r" b="b"/>
            <a:pathLst>
              <a:path w="1637030" h="1423035">
                <a:moveTo>
                  <a:pt x="0" y="0"/>
                </a:moveTo>
                <a:lnTo>
                  <a:pt x="0" y="1422654"/>
                </a:lnTo>
                <a:lnTo>
                  <a:pt x="1636776" y="1138174"/>
                </a:lnTo>
                <a:lnTo>
                  <a:pt x="1636776" y="284480"/>
                </a:lnTo>
                <a:lnTo>
                  <a:pt x="0" y="0"/>
                </a:lnTo>
                <a:close/>
              </a:path>
            </a:pathLst>
          </a:custGeom>
          <a:solidFill>
            <a:srgbClr val="6F2F9F"/>
          </a:solidFill>
        </p:spPr>
        <p:txBody>
          <a:bodyPr wrap="square" lIns="0" tIns="0" rIns="0" bIns="0" rtlCol="0"/>
          <a:lstStyle/>
          <a:p>
            <a:endParaRPr/>
          </a:p>
        </p:txBody>
      </p:sp>
      <p:sp>
        <p:nvSpPr>
          <p:cNvPr id="15" name="object 15"/>
          <p:cNvSpPr txBox="1"/>
          <p:nvPr/>
        </p:nvSpPr>
        <p:spPr>
          <a:xfrm>
            <a:off x="1788922" y="3794505"/>
            <a:ext cx="1155065" cy="208915"/>
          </a:xfrm>
          <a:prstGeom prst="rect">
            <a:avLst/>
          </a:prstGeom>
        </p:spPr>
        <p:txBody>
          <a:bodyPr vert="horz" wrap="square" lIns="0" tIns="12700" rIns="0" bIns="0" rtlCol="0">
            <a:spAutoFit/>
          </a:bodyPr>
          <a:lstStyle/>
          <a:p>
            <a:pPr marL="12700">
              <a:lnSpc>
                <a:spcPct val="100000"/>
              </a:lnSpc>
              <a:spcBef>
                <a:spcPts val="100"/>
              </a:spcBef>
            </a:pPr>
            <a:r>
              <a:rPr sz="1200" spc="-120" dirty="0">
                <a:solidFill>
                  <a:srgbClr val="FFFFFF"/>
                </a:solidFill>
                <a:latin typeface="Verdana"/>
                <a:cs typeface="Verdana"/>
              </a:rPr>
              <a:t>First</a:t>
            </a:r>
            <a:r>
              <a:rPr sz="1200" spc="-65" dirty="0">
                <a:solidFill>
                  <a:srgbClr val="FFFFFF"/>
                </a:solidFill>
                <a:latin typeface="Verdana"/>
                <a:cs typeface="Verdana"/>
              </a:rPr>
              <a:t> </a:t>
            </a:r>
            <a:r>
              <a:rPr sz="1200" spc="-70" dirty="0">
                <a:solidFill>
                  <a:srgbClr val="FFFFFF"/>
                </a:solidFill>
                <a:latin typeface="Verdana"/>
                <a:cs typeface="Verdana"/>
              </a:rPr>
              <a:t>layer: </a:t>
            </a:r>
            <a:r>
              <a:rPr sz="1200" spc="-65" dirty="0">
                <a:solidFill>
                  <a:srgbClr val="FFFFFF"/>
                </a:solidFill>
                <a:latin typeface="Verdana"/>
                <a:cs typeface="Verdana"/>
              </a:rPr>
              <a:t>HTML</a:t>
            </a:r>
            <a:endParaRPr sz="1200">
              <a:latin typeface="Verdana"/>
              <a:cs typeface="Verdana"/>
            </a:endParaRPr>
          </a:p>
        </p:txBody>
      </p:sp>
      <p:sp>
        <p:nvSpPr>
          <p:cNvPr id="16" name="object 16"/>
          <p:cNvSpPr/>
          <p:nvPr/>
        </p:nvSpPr>
        <p:spPr>
          <a:xfrm>
            <a:off x="3309365" y="3200400"/>
            <a:ext cx="1637030" cy="1423035"/>
          </a:xfrm>
          <a:custGeom>
            <a:avLst/>
            <a:gdLst/>
            <a:ahLst/>
            <a:cxnLst/>
            <a:rect l="l" t="t" r="r" b="b"/>
            <a:pathLst>
              <a:path w="1637029" h="1423035">
                <a:moveTo>
                  <a:pt x="0" y="0"/>
                </a:moveTo>
                <a:lnTo>
                  <a:pt x="0" y="1422654"/>
                </a:lnTo>
                <a:lnTo>
                  <a:pt x="1636776" y="1138174"/>
                </a:lnTo>
                <a:lnTo>
                  <a:pt x="1636776" y="284480"/>
                </a:lnTo>
                <a:lnTo>
                  <a:pt x="0" y="0"/>
                </a:lnTo>
                <a:close/>
              </a:path>
            </a:pathLst>
          </a:custGeom>
          <a:solidFill>
            <a:srgbClr val="6F2F9F"/>
          </a:solidFill>
        </p:spPr>
        <p:txBody>
          <a:bodyPr wrap="square" lIns="0" tIns="0" rIns="0" bIns="0" rtlCol="0"/>
          <a:lstStyle/>
          <a:p>
            <a:endParaRPr/>
          </a:p>
        </p:txBody>
      </p:sp>
      <p:sp>
        <p:nvSpPr>
          <p:cNvPr id="17" name="object 17"/>
          <p:cNvSpPr txBox="1"/>
          <p:nvPr/>
        </p:nvSpPr>
        <p:spPr>
          <a:xfrm>
            <a:off x="3605021" y="3713226"/>
            <a:ext cx="1043305" cy="373380"/>
          </a:xfrm>
          <a:prstGeom prst="rect">
            <a:avLst/>
          </a:prstGeom>
        </p:spPr>
        <p:txBody>
          <a:bodyPr vert="horz" wrap="square" lIns="0" tIns="12700" rIns="0" bIns="0" rtlCol="0">
            <a:spAutoFit/>
          </a:bodyPr>
          <a:lstStyle/>
          <a:p>
            <a:pPr algn="ctr">
              <a:lnSpc>
                <a:spcPts val="1370"/>
              </a:lnSpc>
              <a:spcBef>
                <a:spcPts val="100"/>
              </a:spcBef>
            </a:pPr>
            <a:r>
              <a:rPr sz="1200" dirty="0">
                <a:solidFill>
                  <a:srgbClr val="FFFFFF"/>
                </a:solidFill>
                <a:latin typeface="Verdana"/>
                <a:cs typeface="Verdana"/>
              </a:rPr>
              <a:t>Second</a:t>
            </a:r>
            <a:r>
              <a:rPr sz="1200" spc="-25" dirty="0">
                <a:solidFill>
                  <a:srgbClr val="FFFFFF"/>
                </a:solidFill>
                <a:latin typeface="Verdana"/>
                <a:cs typeface="Verdana"/>
              </a:rPr>
              <a:t> </a:t>
            </a:r>
            <a:r>
              <a:rPr sz="1200" spc="-35" dirty="0">
                <a:solidFill>
                  <a:srgbClr val="FFFFFF"/>
                </a:solidFill>
                <a:latin typeface="Verdana"/>
                <a:cs typeface="Verdana"/>
              </a:rPr>
              <a:t>layer:</a:t>
            </a:r>
            <a:endParaRPr sz="1200">
              <a:latin typeface="Verdana"/>
              <a:cs typeface="Verdana"/>
            </a:endParaRPr>
          </a:p>
          <a:p>
            <a:pPr algn="ctr">
              <a:lnSpc>
                <a:spcPts val="1370"/>
              </a:lnSpc>
            </a:pPr>
            <a:r>
              <a:rPr sz="1200" spc="-25" dirty="0">
                <a:solidFill>
                  <a:srgbClr val="FFFFFF"/>
                </a:solidFill>
                <a:latin typeface="Verdana"/>
                <a:cs typeface="Verdana"/>
              </a:rPr>
              <a:t>CSS</a:t>
            </a:r>
            <a:endParaRPr sz="1200">
              <a:latin typeface="Verdana"/>
              <a:cs typeface="Verdana"/>
            </a:endParaRPr>
          </a:p>
        </p:txBody>
      </p:sp>
      <p:sp>
        <p:nvSpPr>
          <p:cNvPr id="18" name="object 18"/>
          <p:cNvSpPr/>
          <p:nvPr/>
        </p:nvSpPr>
        <p:spPr>
          <a:xfrm>
            <a:off x="5068823" y="3200400"/>
            <a:ext cx="1637030" cy="1423035"/>
          </a:xfrm>
          <a:custGeom>
            <a:avLst/>
            <a:gdLst/>
            <a:ahLst/>
            <a:cxnLst/>
            <a:rect l="l" t="t" r="r" b="b"/>
            <a:pathLst>
              <a:path w="1637029" h="1423035">
                <a:moveTo>
                  <a:pt x="0" y="0"/>
                </a:moveTo>
                <a:lnTo>
                  <a:pt x="0" y="1422654"/>
                </a:lnTo>
                <a:lnTo>
                  <a:pt x="1636776" y="1138174"/>
                </a:lnTo>
                <a:lnTo>
                  <a:pt x="1636776" y="284480"/>
                </a:lnTo>
                <a:lnTo>
                  <a:pt x="0" y="0"/>
                </a:lnTo>
                <a:close/>
              </a:path>
            </a:pathLst>
          </a:custGeom>
          <a:solidFill>
            <a:srgbClr val="6F2F9F"/>
          </a:solidFill>
        </p:spPr>
        <p:txBody>
          <a:bodyPr wrap="square" lIns="0" tIns="0" rIns="0" bIns="0" rtlCol="0"/>
          <a:lstStyle/>
          <a:p>
            <a:endParaRPr/>
          </a:p>
        </p:txBody>
      </p:sp>
      <p:sp>
        <p:nvSpPr>
          <p:cNvPr id="19" name="object 19"/>
          <p:cNvSpPr txBox="1"/>
          <p:nvPr/>
        </p:nvSpPr>
        <p:spPr>
          <a:xfrm>
            <a:off x="5480558" y="3713226"/>
            <a:ext cx="811530" cy="373380"/>
          </a:xfrm>
          <a:prstGeom prst="rect">
            <a:avLst/>
          </a:prstGeom>
        </p:spPr>
        <p:txBody>
          <a:bodyPr vert="horz" wrap="square" lIns="0" tIns="12700" rIns="0" bIns="0" rtlCol="0">
            <a:spAutoFit/>
          </a:bodyPr>
          <a:lstStyle/>
          <a:p>
            <a:pPr marL="12700">
              <a:lnSpc>
                <a:spcPts val="1370"/>
              </a:lnSpc>
              <a:spcBef>
                <a:spcPts val="100"/>
              </a:spcBef>
            </a:pPr>
            <a:r>
              <a:rPr sz="1200" spc="-95" dirty="0">
                <a:solidFill>
                  <a:srgbClr val="FFFFFF"/>
                </a:solidFill>
                <a:latin typeface="Verdana"/>
                <a:cs typeface="Verdana"/>
              </a:rPr>
              <a:t>Third</a:t>
            </a:r>
            <a:r>
              <a:rPr sz="1200" spc="-60" dirty="0">
                <a:solidFill>
                  <a:srgbClr val="FFFFFF"/>
                </a:solidFill>
                <a:latin typeface="Verdana"/>
                <a:cs typeface="Verdana"/>
              </a:rPr>
              <a:t> </a:t>
            </a:r>
            <a:r>
              <a:rPr sz="1200" spc="-55" dirty="0">
                <a:solidFill>
                  <a:srgbClr val="FFFFFF"/>
                </a:solidFill>
                <a:latin typeface="Verdana"/>
                <a:cs typeface="Verdana"/>
              </a:rPr>
              <a:t>layer:</a:t>
            </a:r>
            <a:endParaRPr sz="1200">
              <a:latin typeface="Verdana"/>
              <a:cs typeface="Verdana"/>
            </a:endParaRPr>
          </a:p>
          <a:p>
            <a:pPr marL="17780">
              <a:lnSpc>
                <a:spcPts val="1370"/>
              </a:lnSpc>
            </a:pPr>
            <a:r>
              <a:rPr sz="1200" spc="-10" dirty="0">
                <a:solidFill>
                  <a:srgbClr val="FFFFFF"/>
                </a:solidFill>
                <a:latin typeface="Verdana"/>
                <a:cs typeface="Verdana"/>
              </a:rPr>
              <a:t>JavaScript</a:t>
            </a:r>
            <a:endParaRPr sz="1200">
              <a:latin typeface="Verdana"/>
              <a:cs typeface="Verdana"/>
            </a:endParaRP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spc="-20" dirty="0"/>
              <a:t>Elegant</a:t>
            </a:r>
            <a:r>
              <a:rPr spc="-55" dirty="0"/>
              <a:t> </a:t>
            </a:r>
            <a:r>
              <a:rPr dirty="0"/>
              <a:t>and</a:t>
            </a:r>
            <a:r>
              <a:rPr spc="-50" dirty="0"/>
              <a:t> </a:t>
            </a:r>
            <a:r>
              <a:rPr spc="-20" dirty="0"/>
              <a:t>Effective</a:t>
            </a:r>
            <a:r>
              <a:rPr spc="-50" dirty="0"/>
              <a:t> </a:t>
            </a:r>
            <a:r>
              <a:rPr spc="-35" dirty="0"/>
              <a:t>Website</a:t>
            </a:r>
            <a:r>
              <a:rPr spc="-55" dirty="0"/>
              <a:t> </a:t>
            </a:r>
            <a:r>
              <a:rPr spc="-40" dirty="0"/>
              <a:t>Design</a:t>
            </a:r>
            <a:r>
              <a:rPr spc="-60" dirty="0"/>
              <a:t> </a:t>
            </a:r>
            <a:r>
              <a:rPr spc="-50" dirty="0"/>
              <a:t>with</a:t>
            </a:r>
            <a:r>
              <a:rPr spc="-60" dirty="0"/>
              <a:t> </a:t>
            </a:r>
            <a:r>
              <a:rPr spc="-165" dirty="0"/>
              <a:t>UI</a:t>
            </a:r>
            <a:r>
              <a:rPr spc="-40" dirty="0"/>
              <a:t> </a:t>
            </a:r>
            <a:r>
              <a:rPr dirty="0"/>
              <a:t>and</a:t>
            </a:r>
            <a:r>
              <a:rPr spc="-55" dirty="0"/>
              <a:t> </a:t>
            </a:r>
            <a:r>
              <a:rPr spc="-80" dirty="0"/>
              <a:t>UX/</a:t>
            </a:r>
            <a:r>
              <a:rPr spc="-40" dirty="0"/>
              <a:t> </a:t>
            </a:r>
            <a:r>
              <a:rPr spc="-114" dirty="0"/>
              <a:t>S03/</a:t>
            </a:r>
            <a:r>
              <a:rPr spc="-25" dirty="0"/>
              <a:t> </a:t>
            </a:r>
            <a:fld id="{81D60167-4931-47E6-BA6A-407CBD079E47}" type="slidenum">
              <a:rPr dirty="0">
                <a:latin typeface="Tahoma"/>
                <a:cs typeface="Tahoma"/>
              </a:rPr>
              <a:t>9</a:t>
            </a:fld>
            <a:r>
              <a:rPr spc="45" dirty="0">
                <a:latin typeface="Tahoma"/>
                <a:cs typeface="Tahoma"/>
              </a:rPr>
              <a:t> </a:t>
            </a:r>
            <a:r>
              <a:rPr dirty="0">
                <a:latin typeface="Tahoma"/>
                <a:cs typeface="Tahoma"/>
              </a:rPr>
              <a:t>of</a:t>
            </a:r>
            <a:r>
              <a:rPr spc="50" dirty="0">
                <a:latin typeface="Tahoma"/>
                <a:cs typeface="Tahoma"/>
              </a:rPr>
              <a:t> </a:t>
            </a:r>
            <a:r>
              <a:rPr spc="-25" dirty="0">
                <a:latin typeface="Tahoma"/>
                <a:cs typeface="Tahoma"/>
              </a:rPr>
              <a:t>20</a:t>
            </a:r>
          </a:p>
        </p:txBody>
      </p:sp>
      <p:sp>
        <p:nvSpPr>
          <p:cNvPr id="22" name="object 2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215" dirty="0"/>
              <a:t>©</a:t>
            </a:r>
            <a:r>
              <a:rPr spc="20" dirty="0"/>
              <a:t> </a:t>
            </a:r>
            <a:r>
              <a:rPr dirty="0"/>
              <a:t>Aptech</a:t>
            </a:r>
            <a:r>
              <a:rPr spc="20" dirty="0"/>
              <a:t> </a:t>
            </a:r>
            <a:r>
              <a:rPr spc="-25" dirty="0"/>
              <a:t>Limited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TotalTime>
  <Words>3683</Words>
  <Application>Microsoft Office PowerPoint</Application>
  <PresentationFormat>On-screen Show (4:3)</PresentationFormat>
  <Paragraphs>327</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Carlito</vt:lpstr>
      <vt:lpstr>Courier New</vt:lpstr>
      <vt:lpstr>IBM 3270</vt:lpstr>
      <vt:lpstr>Tahoma</vt:lpstr>
      <vt:lpstr>Times New Roman</vt:lpstr>
      <vt:lpstr>Verdana</vt:lpstr>
      <vt:lpstr>Wingdings</vt:lpstr>
      <vt:lpstr>Office Theme</vt:lpstr>
      <vt:lpstr>PowerPoint Presentation</vt:lpstr>
      <vt:lpstr>Learning Objectives</vt:lpstr>
      <vt:lpstr>What is Responsive User Interface Design?</vt:lpstr>
      <vt:lpstr>Advantages to the Users</vt:lpstr>
      <vt:lpstr>Advantages to the Web Designers</vt:lpstr>
      <vt:lpstr>Cascading Style Sheets</vt:lpstr>
      <vt:lpstr>Evolution of RWD</vt:lpstr>
      <vt:lpstr>Fundamental Techniques for RWD</vt:lpstr>
      <vt:lpstr>What is Progressive Enhancement?</vt:lpstr>
      <vt:lpstr>Practical Example - First Layer - HTML</vt:lpstr>
      <vt:lpstr>Practical Example - Second Layer - CSS</vt:lpstr>
      <vt:lpstr>Practical Example - Third Layer - JavaScript</vt:lpstr>
      <vt:lpstr>Difference Between Graceful Degradation and Progressive Enhancement</vt:lpstr>
      <vt:lpstr>Responsive Work Design Workflow</vt:lpstr>
      <vt:lpstr>RWD Workflow - Discover</vt:lpstr>
      <vt:lpstr>RWD Workflow - Design</vt:lpstr>
      <vt:lpstr>RWD Workflow - Develop</vt:lpstr>
      <vt:lpstr>RWD Workflow - Deploy</vt:lpstr>
      <vt:lpstr>Significance of RWD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UI-UX-PPT</dc:title>
  <dc:creator>Aptech Limited</dc:creator>
  <cp:lastModifiedBy>Admin</cp:lastModifiedBy>
  <cp:revision>16</cp:revision>
  <dcterms:created xsi:type="dcterms:W3CDTF">2024-03-18T13:55:18Z</dcterms:created>
  <dcterms:modified xsi:type="dcterms:W3CDTF">2024-04-04T15:14:52Z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2021-11-26T00:00:00Z</vt:filetime>
  </property>
  <property fmtid="{D5CDD505-2E9C-101B-9397-08002B2CF9AE}" pid="3" name="Creator">
    <vt:lpwstr>Microsoft® PowerPoint® 2019</vt:lpwstr>
  </property>
  <property fmtid="{D5CDD505-2E9C-101B-9397-08002B2CF9AE}" pid="4" name="LastSaved">
    <vt:filetime>2024-03-18T00:00:00Z</vt:filetime>
  </property>
  <property fmtid="{D5CDD505-2E9C-101B-9397-08002B2CF9AE}" pid="5" name="Producer">
    <vt:lpwstr>3-Heights(TM) PDF Security Shell 4.8.25.2 (http://www.pdf-tools.com)</vt:lpwstr>
  </property>
</Properties>
</file>