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44" autoAdjust="0"/>
  </p:normalViewPr>
  <p:slideViewPr>
    <p:cSldViewPr>
      <p:cViewPr varScale="1">
        <p:scale>
          <a:sx n="58" d="100"/>
          <a:sy n="58" d="100"/>
        </p:scale>
        <p:origin x="2170"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D78F7EE-D400-448C-9ED5-7DD2A08EA41A}" type="datetimeFigureOut">
              <a:rPr lang="en-US" smtClean="0"/>
              <a:t>4/5/2024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0160C0-094B-47D3-8EE6-15B10C7C2E1A}" type="slidenum">
              <a:rPr lang="en-US" smtClean="0"/>
              <a:t>‹#›</a:t>
            </a:fld>
            <a:endParaRPr lang="en-US"/>
          </a:p>
        </p:txBody>
      </p:sp>
    </p:spTree>
    <p:extLst>
      <p:ext uri="{BB962C8B-B14F-4D97-AF65-F5344CB8AC3E}">
        <p14:creationId xmlns:p14="http://schemas.microsoft.com/office/powerpoint/2010/main" val="1162066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Breakpoints</a:t>
            </a:r>
          </a:p>
          <a:p>
            <a:pPr marL="171450" indent="-171450">
              <a:buFont typeface="Arial" panose="020B0604020202020204" pitchFamily="34" charset="0"/>
              <a:buChar char="•"/>
            </a:pPr>
            <a:r>
              <a:rPr lang="vi-VN" dirty="0"/>
              <a:t>Là độ rộng cổng thông tin có khai báo truy vấn phương tiện để thay đổi bố cục khi trình duyệt nằm trong phạm vi được khai báo.</a:t>
            </a:r>
          </a:p>
          <a:p>
            <a:pPr marL="171450" indent="-171450">
              <a:buFont typeface="Arial" panose="020B0604020202020204" pitchFamily="34" charset="0"/>
              <a:buChar char="•"/>
            </a:pPr>
            <a:r>
              <a:rPr lang="vi-VN" dirty="0"/>
              <a:t>Có thể được đặt tùy thuộc vào kích thước màn hình phổ biến trong một thiết kế đáp ứng.</a:t>
            </a:r>
          </a:p>
          <a:p>
            <a:pPr marL="171450" indent="-171450">
              <a:buFont typeface="Arial" panose="020B0604020202020204" pitchFamily="34" charset="0"/>
              <a:buChar char="•"/>
            </a:pPr>
            <a:r>
              <a:rPr lang="vi-VN" dirty="0"/>
              <a:t>Mỗi trang web đáp ứng đều có tối thiểu hai điểm dừng được thiết kế cho máy tính bảng và thiết bị di động</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3</a:t>
            </a:fld>
            <a:endParaRPr lang="en-US"/>
          </a:p>
        </p:txBody>
      </p:sp>
    </p:spTree>
    <p:extLst>
      <p:ext uri="{BB962C8B-B14F-4D97-AF65-F5344CB8AC3E}">
        <p14:creationId xmlns:p14="http://schemas.microsoft.com/office/powerpoint/2010/main" val="170055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Menu điều hướng là các menu đáp ứng có cách xử lý và hành vi được thay đổi trên các thiết bị khác nhau với độ rộng màn hình khác nhau.</a:t>
            </a:r>
          </a:p>
          <a:p>
            <a:pPr marL="171450" indent="-171450">
              <a:buFont typeface="Arial" panose="020B0604020202020204" pitchFamily="34" charset="0"/>
              <a:buChar char="•"/>
            </a:pPr>
            <a:r>
              <a:rPr lang="vi-VN" dirty="0"/>
              <a:t>Các yếu tố khác nhau của menu điều hướng cho Thiết kế web đáp ứng:</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12</a:t>
            </a:fld>
            <a:endParaRPr lang="en-US"/>
          </a:p>
        </p:txBody>
      </p:sp>
    </p:spTree>
    <p:extLst>
      <p:ext uri="{BB962C8B-B14F-4D97-AF65-F5344CB8AC3E}">
        <p14:creationId xmlns:p14="http://schemas.microsoft.com/office/powerpoint/2010/main" val="2559900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vi-VN" dirty="0"/>
              <a:t>Thanh tab là thanh điều hướng cung cấp quyền truy cập vào các chế độ xem khác nhau trong ứng dụng.</a:t>
            </a:r>
          </a:p>
          <a:p>
            <a:pPr marL="171450" indent="-171450">
              <a:buFont typeface="Wingdings" panose="05000000000000000000" pitchFamily="2" charset="2"/>
              <a:buChar char="v"/>
            </a:pPr>
            <a:r>
              <a:rPr lang="vi-VN" dirty="0"/>
              <a:t>Nó có thể được sử dụng như một đối tượng độc lập trong bất kỳ ứng dụng nào. Nó cho phép:</a:t>
            </a:r>
          </a:p>
          <a:p>
            <a:pPr marL="171450" indent="-171450">
              <a:buFont typeface="Arial" panose="020B0604020202020204" pitchFamily="34" charset="0"/>
              <a:buChar char="•"/>
            </a:pPr>
            <a:r>
              <a:rPr lang="vi-VN" dirty="0"/>
              <a:t>Điều hướng ngay lập tức trong một ứng dụng</a:t>
            </a:r>
          </a:p>
          <a:p>
            <a:pPr marL="171450" indent="-171450">
              <a:buFont typeface="Arial" panose="020B0604020202020204" pitchFamily="34" charset="0"/>
              <a:buChar char="•"/>
            </a:pPr>
            <a:r>
              <a:rPr lang="vi-VN" dirty="0"/>
              <a:t>Hiểu bố cục của ứng dụng</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13</a:t>
            </a:fld>
            <a:endParaRPr lang="en-US"/>
          </a:p>
        </p:txBody>
      </p:sp>
    </p:spTree>
    <p:extLst>
      <p:ext uri="{BB962C8B-B14F-4D97-AF65-F5344CB8AC3E}">
        <p14:creationId xmlns:p14="http://schemas.microsoft.com/office/powerpoint/2010/main" val="286330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Thanh tab có thể được sử dụng làm điều hướng chính cho một trang web. Nó cung cấp cho người dùng khả năng hiển thị đầy đủ các phần chính của trang web và cách dễ dàng để xác định vị trí của chúng trong ứng dụng Web.</a:t>
            </a:r>
          </a:p>
          <a:p>
            <a:pPr marL="171450" indent="-171450">
              <a:buFont typeface="Arial" panose="020B0604020202020204" pitchFamily="34" charset="0"/>
              <a:buChar char="•"/>
            </a:pPr>
            <a:r>
              <a:rPr lang="vi-VN" dirty="0"/>
              <a:t>Thanh tab có thể được sử dụng để kiểm soát nhanh chóng giữa các phân đoạn của trang web.</a:t>
            </a:r>
          </a:p>
          <a:p>
            <a:pPr marL="171450" indent="-171450">
              <a:buFont typeface="Arial" panose="020B0604020202020204" pitchFamily="34" charset="0"/>
              <a:buChar char="•"/>
            </a:pPr>
            <a:r>
              <a:rPr lang="vi-VN" dirty="0"/>
              <a:t>Các tab cung cấp cho người dùng một nơi ổn định để điều hướng.</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14</a:t>
            </a:fld>
            <a:endParaRPr lang="en-US"/>
          </a:p>
        </p:txBody>
      </p:sp>
    </p:spTree>
    <p:extLst>
      <p:ext uri="{BB962C8B-B14F-4D97-AF65-F5344CB8AC3E}">
        <p14:creationId xmlns:p14="http://schemas.microsoft.com/office/powerpoint/2010/main" val="3599772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b="0" dirty="0"/>
              <a:t>Menu Trượt xuống được sử dụng để tạo phiên bản menu di động. Đó là một lựa chọn lý tưởng nếu Trang web có tám tùy chọn menu trở xuống.</a:t>
            </a:r>
          </a:p>
          <a:p>
            <a:pPr marL="171450" indent="-171450">
              <a:buFont typeface="Arial" panose="020B0604020202020204" pitchFamily="34" charset="0"/>
              <a:buChar char="•"/>
            </a:pPr>
            <a:r>
              <a:rPr lang="vi-VN" b="0" dirty="0"/>
              <a:t>Cấu trúc HTML cơ bản để thiết lập menu trượt xuống là:</a:t>
            </a:r>
            <a:endParaRPr lang="en-US" b="0" dirty="0"/>
          </a:p>
        </p:txBody>
      </p:sp>
      <p:sp>
        <p:nvSpPr>
          <p:cNvPr id="4" name="Slide Number Placeholder 3"/>
          <p:cNvSpPr>
            <a:spLocks noGrp="1"/>
          </p:cNvSpPr>
          <p:nvPr>
            <p:ph type="sldNum" sz="quarter" idx="5"/>
          </p:nvPr>
        </p:nvSpPr>
        <p:spPr/>
        <p:txBody>
          <a:bodyPr/>
          <a:lstStyle/>
          <a:p>
            <a:fld id="{C30160C0-094B-47D3-8EE6-15B10C7C2E1A}" type="slidenum">
              <a:rPr lang="en-US" smtClean="0"/>
              <a:t>15</a:t>
            </a:fld>
            <a:endParaRPr lang="en-US"/>
          </a:p>
        </p:txBody>
      </p:sp>
    </p:spTree>
    <p:extLst>
      <p:ext uri="{BB962C8B-B14F-4D97-AF65-F5344CB8AC3E}">
        <p14:creationId xmlns:p14="http://schemas.microsoft.com/office/powerpoint/2010/main" val="358520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Menu Slide In được sử dụng để tạo phiên bản menu di động. Nó được sử dụng khi Trang web có danh sách lớn các tùy chọn menu.</a:t>
            </a:r>
          </a:p>
          <a:p>
            <a:pPr marL="171450" indent="-171450">
              <a:buFont typeface="Arial" panose="020B0604020202020204" pitchFamily="34" charset="0"/>
              <a:buChar char="•"/>
            </a:pPr>
            <a:r>
              <a:rPr lang="vi-VN" dirty="0"/>
              <a:t>Menu Slide In có cách tiếp cận tương tự như menu Slide Down bằng cách thu gọn thành biểu tượng menu hamburger, sau đó chiếm màn hình bằng cách trượt từ bên cạnh và đẩy phần thân của Trang web lên trên.</a:t>
            </a:r>
          </a:p>
          <a:p>
            <a:pPr marL="171450" indent="-171450">
              <a:buFont typeface="Arial" panose="020B0604020202020204" pitchFamily="34" charset="0"/>
              <a:buChar char="•"/>
            </a:pPr>
            <a:r>
              <a:rPr lang="vi-VN" dirty="0"/>
              <a:t>Quá trình phát triển slide trong menu bắt đầu bằng một truy vấn phương tiện để thay đổi chức năng chuyển đổi CSS và jQuery nhằm thêm và xóa một số lớp.</a:t>
            </a:r>
          </a:p>
          <a:p>
            <a:pPr marL="171450" indent="-171450">
              <a:buFont typeface="Arial" panose="020B0604020202020204" pitchFamily="34" charset="0"/>
              <a:buChar char="•"/>
            </a:pPr>
            <a:r>
              <a:rPr lang="vi-VN" dirty="0"/>
              <a:t>Khung HTML cơ bản khác nhau đối với kỹ thuật này vì menu di động phải được đặt bên ngoài bộ lưu trữ Trang web chính để đẩy nó sang một bên.</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16</a:t>
            </a:fld>
            <a:endParaRPr lang="en-US"/>
          </a:p>
        </p:txBody>
      </p:sp>
    </p:spTree>
    <p:extLst>
      <p:ext uri="{BB962C8B-B14F-4D97-AF65-F5344CB8AC3E}">
        <p14:creationId xmlns:p14="http://schemas.microsoft.com/office/powerpoint/2010/main" val="237890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Two types of breakpoints:</a:t>
            </a:r>
          </a:p>
          <a:p>
            <a:pPr marL="171450" indent="-171450">
              <a:buFont typeface="Arial" panose="020B0604020202020204" pitchFamily="34" charset="0"/>
              <a:buChar char="•"/>
            </a:pPr>
            <a:r>
              <a:rPr lang="en-US" b="1" dirty="0" err="1"/>
              <a:t>Điểm</a:t>
            </a:r>
            <a:r>
              <a:rPr lang="en-US" b="1" dirty="0"/>
              <a:t> </a:t>
            </a:r>
            <a:r>
              <a:rPr lang="en-US" b="1" dirty="0" err="1"/>
              <a:t>dừng</a:t>
            </a:r>
            <a:r>
              <a:rPr lang="en-US" b="1" dirty="0"/>
              <a:t> </a:t>
            </a:r>
            <a:r>
              <a:rPr lang="en-US" b="1" dirty="0" err="1"/>
              <a:t>chính</a:t>
            </a:r>
            <a:r>
              <a:rPr lang="en-US" b="1" dirty="0"/>
              <a:t> </a:t>
            </a:r>
            <a:r>
              <a:rPr lang="en-US" dirty="0"/>
              <a:t>:</a:t>
            </a:r>
            <a:r>
              <a:rPr lang="vi-VN" dirty="0"/>
              <a:t>Là những điều kiện khi được đáp ứng sẽ dẫn đến những thay đổi lớn trong thiết kế. Ví dụ: Toàn bộ bố cục thay đổi từ hai cột thành bốn cột.</a:t>
            </a:r>
            <a:endParaRPr lang="en-US" dirty="0"/>
          </a:p>
          <a:p>
            <a:pPr marL="171450" indent="-171450">
              <a:buFont typeface="Arial" panose="020B0604020202020204" pitchFamily="34" charset="0"/>
              <a:buChar char="•"/>
            </a:pPr>
            <a:r>
              <a:rPr lang="en-US" b="1" dirty="0" err="1"/>
              <a:t>Điểm</a:t>
            </a:r>
            <a:r>
              <a:rPr lang="en-US" b="1" dirty="0"/>
              <a:t> </a:t>
            </a:r>
            <a:r>
              <a:rPr lang="en-US" b="1" dirty="0" err="1"/>
              <a:t>dừng</a:t>
            </a:r>
            <a:r>
              <a:rPr lang="en-US" b="1" dirty="0"/>
              <a:t> </a:t>
            </a:r>
            <a:r>
              <a:rPr lang="en-US" b="1" dirty="0" err="1"/>
              <a:t>nhỏ</a:t>
            </a:r>
            <a:r>
              <a:rPr lang="en-US" b="1" dirty="0"/>
              <a:t> </a:t>
            </a:r>
            <a:r>
              <a:rPr lang="en-US" dirty="0"/>
              <a:t>:  </a:t>
            </a:r>
            <a:r>
              <a:rPr lang="vi-VN" dirty="0"/>
              <a:t>Là những điều kiện khi được đáp ứng sẽ dẫn đến những thay đổi nhỏ trong thiết kế. Ví dụ: Di chuyển nhãn biểu mẫu từ các trường văn bản phía trên sang bên trái của các trường đó, trong khi phần còn lại của thiết kế vẫn không thay đổi.</a:t>
            </a:r>
            <a:endParaRPr lang="en-US" dirty="0"/>
          </a:p>
          <a:p>
            <a:pPr marL="0" indent="0">
              <a:buFont typeface="Arial" panose="020B0604020202020204" pitchFamily="34" charset="0"/>
              <a:buNone/>
            </a:pPr>
            <a:endParaRPr lang="en-US" dirty="0"/>
          </a:p>
          <a:p>
            <a:r>
              <a:rPr lang="vi-VN" dirty="0"/>
              <a:t>Không có quy tắc chung nào về việc quyết định số lượng điểm dừng trong RWD. Ý tưởng là để đảm bảo rằng thiết kế và nội dung trôi chảy liền mạch trên mọi bối cảnh.</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4</a:t>
            </a:fld>
            <a:endParaRPr lang="en-US"/>
          </a:p>
        </p:txBody>
      </p:sp>
    </p:spTree>
    <p:extLst>
      <p:ext uri="{BB962C8B-B14F-4D97-AF65-F5344CB8AC3E}">
        <p14:creationId xmlns:p14="http://schemas.microsoft.com/office/powerpoint/2010/main" val="42572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Tùy</a:t>
            </a:r>
            <a:r>
              <a:rPr lang="en-US" b="1" dirty="0"/>
              <a:t> </a:t>
            </a:r>
            <a:r>
              <a:rPr lang="en-US" b="1" dirty="0" err="1"/>
              <a:t>chỉnh</a:t>
            </a:r>
            <a:r>
              <a:rPr lang="en-US" b="1" dirty="0"/>
              <a:t> </a:t>
            </a:r>
            <a:r>
              <a:rPr lang="en-US" b="1" dirty="0" err="1"/>
              <a:t>điểm</a:t>
            </a:r>
            <a:r>
              <a:rPr lang="en-US" b="1" dirty="0"/>
              <a:t> </a:t>
            </a:r>
            <a:r>
              <a:rPr lang="en-US" b="1" dirty="0" err="1"/>
              <a:t>dừng</a:t>
            </a:r>
            <a:r>
              <a:rPr lang="en-US" b="1" dirty="0"/>
              <a:t> </a:t>
            </a:r>
            <a:r>
              <a:rPr lang="en-US" b="1" dirty="0" err="1"/>
              <a:t>trong</a:t>
            </a:r>
            <a:r>
              <a:rPr lang="en-US" b="1" dirty="0"/>
              <a:t> RWD</a:t>
            </a:r>
          </a:p>
          <a:p>
            <a:pPr marL="171450" indent="-171450">
              <a:buFont typeface="Arial" panose="020B0604020202020204" pitchFamily="34" charset="0"/>
              <a:buChar char="•"/>
            </a:pPr>
            <a:r>
              <a:rPr lang="vi-VN" b="0" dirty="0"/>
              <a:t>Tạo điểm dừng tùy chỉnh là một quá trình rất logic và chỉ cần làm quen với các truy vấn phương tiện để tạo.</a:t>
            </a:r>
          </a:p>
          <a:p>
            <a:pPr marL="171450" indent="-171450">
              <a:buFont typeface="Arial" panose="020B0604020202020204" pitchFamily="34" charset="0"/>
              <a:buChar char="•"/>
            </a:pPr>
            <a:r>
              <a:rPr lang="vi-VN" b="0" dirty="0"/>
              <a:t>Cần phải tuân thủ các quy tắc sau khi tạo điểm dừng tùy chỉnh:</a:t>
            </a:r>
            <a:endParaRPr lang="en-US" b="0" dirty="0"/>
          </a:p>
          <a:p>
            <a:pPr marL="171450" indent="-171450">
              <a:buFont typeface="Wingdings" panose="05000000000000000000" pitchFamily="2" charset="2"/>
              <a:buChar char="Ø"/>
            </a:pPr>
            <a:r>
              <a:rPr lang="en-US" b="0" dirty="0" err="1"/>
              <a:t>Chọn</a:t>
            </a:r>
            <a:r>
              <a:rPr lang="en-US" b="0" dirty="0"/>
              <a:t> </a:t>
            </a:r>
            <a:r>
              <a:rPr lang="en-US" b="0" dirty="0" err="1"/>
              <a:t>đúng</a:t>
            </a:r>
            <a:r>
              <a:rPr lang="en-US" b="0" dirty="0"/>
              <a:t> </a:t>
            </a:r>
            <a:r>
              <a:rPr lang="en-US" b="0" dirty="0" err="1"/>
              <a:t>tiện</a:t>
            </a:r>
            <a:r>
              <a:rPr lang="en-US" b="0" dirty="0"/>
              <a:t> </a:t>
            </a:r>
            <a:r>
              <a:rPr lang="en-US" b="0" dirty="0" err="1"/>
              <a:t>ích</a:t>
            </a:r>
            <a:r>
              <a:rPr lang="en-US" b="0" dirty="0"/>
              <a:t> </a:t>
            </a:r>
            <a:r>
              <a:rPr lang="en-US" b="0" dirty="0" err="1"/>
              <a:t>mở</a:t>
            </a:r>
            <a:r>
              <a:rPr lang="en-US" b="0" dirty="0"/>
              <a:t> </a:t>
            </a:r>
            <a:r>
              <a:rPr lang="en-US" b="0" dirty="0" err="1"/>
              <a:t>rộng</a:t>
            </a:r>
            <a:r>
              <a:rPr lang="en-US" b="0" dirty="0"/>
              <a:t> </a:t>
            </a:r>
            <a:r>
              <a:rPr lang="en-US" b="0" dirty="0" err="1"/>
              <a:t>trình</a:t>
            </a:r>
            <a:r>
              <a:rPr lang="en-US" b="0" dirty="0"/>
              <a:t> </a:t>
            </a:r>
            <a:r>
              <a:rPr lang="en-US" b="0" dirty="0" err="1"/>
              <a:t>duyệt</a:t>
            </a:r>
            <a:r>
              <a:rPr lang="en-US" b="0" dirty="0"/>
              <a:t> :  </a:t>
            </a:r>
            <a:r>
              <a:rPr lang="vi-VN" b="0" dirty="0"/>
              <a:t>Resize Window for Chrome là lựa chọn tối ưu vì kích thước hiện tại được hiển thị ở góc dưới bên phải khi thu nhỏ trình duyệt.</a:t>
            </a:r>
            <a:endParaRPr lang="en-US" b="0" dirty="0"/>
          </a:p>
          <a:p>
            <a:pPr marL="171450" indent="-171450">
              <a:buFont typeface="Wingdings" panose="05000000000000000000" pitchFamily="2" charset="2"/>
              <a:buChar char="Ø"/>
            </a:pPr>
            <a:r>
              <a:rPr lang="en-US" b="0" dirty="0" err="1"/>
              <a:t>Khám</a:t>
            </a:r>
            <a:r>
              <a:rPr lang="en-US" b="0" dirty="0"/>
              <a:t> </a:t>
            </a:r>
            <a:r>
              <a:rPr lang="en-US" b="0" dirty="0" err="1"/>
              <a:t>phá</a:t>
            </a:r>
            <a:r>
              <a:rPr lang="en-US" b="0" dirty="0"/>
              <a:t> </a:t>
            </a:r>
            <a:r>
              <a:rPr lang="en-US" b="0" dirty="0" err="1"/>
              <a:t>giữa</a:t>
            </a:r>
            <a:r>
              <a:rPr lang="en-US" b="0" dirty="0"/>
              <a:t> </a:t>
            </a:r>
            <a:r>
              <a:rPr lang="en-US" b="0" dirty="0" err="1"/>
              <a:t>các</a:t>
            </a:r>
            <a:r>
              <a:rPr lang="en-US" b="0" dirty="0"/>
              <a:t> </a:t>
            </a:r>
            <a:r>
              <a:rPr lang="en-US" b="0" dirty="0" err="1"/>
              <a:t>điểm</a:t>
            </a:r>
            <a:r>
              <a:rPr lang="en-US" b="0" dirty="0"/>
              <a:t> </a:t>
            </a:r>
            <a:r>
              <a:rPr lang="en-US" b="0" dirty="0" err="1"/>
              <a:t>dừng</a:t>
            </a:r>
            <a:r>
              <a:rPr lang="en-US" b="0" dirty="0"/>
              <a:t> </a:t>
            </a:r>
            <a:r>
              <a:rPr lang="en-US" b="0" dirty="0" err="1"/>
              <a:t>tiêu</a:t>
            </a:r>
            <a:r>
              <a:rPr lang="en-US" b="0" dirty="0"/>
              <a:t> </a:t>
            </a:r>
            <a:r>
              <a:rPr lang="en-US" b="0" dirty="0" err="1"/>
              <a:t>chuẩn</a:t>
            </a:r>
            <a:r>
              <a:rPr lang="en-US" b="0" dirty="0"/>
              <a:t>  : </a:t>
            </a:r>
            <a:r>
              <a:rPr lang="vi-VN" b="0" dirty="0"/>
              <a:t>Sự không nhất quán về hình thức thường xảy ra giữa các điểm dừng tiêu chuẩn. Tiện ích mở rộng như Resize Window xác định các khu vực cần chỉnh sửa sau khi xem xét từng chiều rộng pixel.</a:t>
            </a:r>
            <a:endParaRPr lang="en-US" b="0" dirty="0"/>
          </a:p>
        </p:txBody>
      </p:sp>
      <p:sp>
        <p:nvSpPr>
          <p:cNvPr id="4" name="Slide Number Placeholder 3"/>
          <p:cNvSpPr>
            <a:spLocks noGrp="1"/>
          </p:cNvSpPr>
          <p:nvPr>
            <p:ph type="sldNum" sz="quarter" idx="5"/>
          </p:nvPr>
        </p:nvSpPr>
        <p:spPr/>
        <p:txBody>
          <a:bodyPr/>
          <a:lstStyle/>
          <a:p>
            <a:fld id="{C30160C0-094B-47D3-8EE6-15B10C7C2E1A}" type="slidenum">
              <a:rPr lang="en-US" smtClean="0"/>
              <a:t>5</a:t>
            </a:fld>
            <a:endParaRPr lang="en-US"/>
          </a:p>
        </p:txBody>
      </p:sp>
    </p:spTree>
    <p:extLst>
      <p:ext uri="{BB962C8B-B14F-4D97-AF65-F5344CB8AC3E}">
        <p14:creationId xmlns:p14="http://schemas.microsoft.com/office/powerpoint/2010/main" val="372654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Ngăn điều hướng là gì?</a:t>
            </a:r>
            <a:endParaRPr lang="en-US" b="1" dirty="0"/>
          </a:p>
          <a:p>
            <a:pPr marL="171450" indent="-171450">
              <a:buFont typeface="Arial" panose="020B0604020202020204" pitchFamily="34" charset="0"/>
              <a:buChar char="•"/>
            </a:pPr>
            <a:r>
              <a:rPr lang="vi-VN" dirty="0"/>
              <a:t>Được sử dụng để điều hướng cấp cao nhất trong một ứng dụng nhằm điều hướng nhanh chóng giữa các phần khác nhau của ứng dụng.</a:t>
            </a:r>
          </a:p>
          <a:p>
            <a:pPr marL="171450" indent="-171450">
              <a:buFont typeface="Arial" panose="020B0604020202020204" pitchFamily="34" charset="0"/>
              <a:buChar char="•"/>
            </a:pPr>
            <a:r>
              <a:rPr lang="vi-VN" dirty="0"/>
              <a:t>Được yêu cầu khi người dùng có thể đi theo nhiều đường dẫn để điều hướng, dẫn đến các phần độc lập, khác nhau của ứng dụng mà không cần một màn hình bắt đầu chuyên dụng mà mọi thứ khác đều phụ thuộc vào.</a:t>
            </a:r>
          </a:p>
          <a:p>
            <a:pPr marL="171450" indent="-171450">
              <a:buFont typeface="Arial" panose="020B0604020202020204" pitchFamily="34" charset="0"/>
              <a:buChar char="•"/>
            </a:pPr>
            <a:r>
              <a:rPr lang="vi-VN" dirty="0"/>
              <a:t>Được yêu cầu trong giao diện người dùng có nhiều hơn ba chế độ xem cấp cao nhất và thanh hành động quá nhỏ để sử dụng.</a:t>
            </a:r>
          </a:p>
          <a:p>
            <a:pPr marL="171450" indent="-171450">
              <a:buFont typeface="Arial" panose="020B0604020202020204" pitchFamily="34" charset="0"/>
              <a:buChar char="•"/>
            </a:pPr>
            <a:r>
              <a:rPr lang="vi-VN" dirty="0"/>
              <a:t>Do đó, mẫu thiết kế ngăn kéo gần như tương tự khi được sử dụng cho iOS và Android, cung cấp một thiết kế duy nhất hoạt động hoàn hảo và có mức độ hiểu biết tốt trên cả hai nền tảng.</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6</a:t>
            </a:fld>
            <a:endParaRPr lang="en-US"/>
          </a:p>
        </p:txBody>
      </p:sp>
    </p:spTree>
    <p:extLst>
      <p:ext uri="{BB962C8B-B14F-4D97-AF65-F5344CB8AC3E}">
        <p14:creationId xmlns:p14="http://schemas.microsoft.com/office/powerpoint/2010/main" val="322580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 loại ngăn kéo điều hướng cố định</a:t>
            </a:r>
            <a:endParaRPr lang="en-US" b="1" dirty="0"/>
          </a:p>
          <a:p>
            <a:pPr marL="171450" indent="-171450">
              <a:buFont typeface="Arial" panose="020B0604020202020204" pitchFamily="34" charset="0"/>
              <a:buChar char="•"/>
            </a:pPr>
            <a:r>
              <a:rPr lang="vi-VN" dirty="0"/>
              <a:t>Ngăn điều hướng có chiều cao đầy đủ: Đây là những ứng dụng tập trung vào việc tiêu thụ thông tin sử dụng phân cấp từ trái sang phải.</a:t>
            </a:r>
          </a:p>
          <a:p>
            <a:pPr marL="171450" indent="-171450">
              <a:buFont typeface="Arial" panose="020B0604020202020204" pitchFamily="34" charset="0"/>
              <a:buChar char="•"/>
            </a:pPr>
            <a:r>
              <a:rPr lang="vi-VN" dirty="0"/>
              <a:t>Ngăn điều hướng được cắt dưới thanh ứng dụng: Đây là những ứng dụng tập trung vào năng suất, yêu cầu sự cân bằng trên toàn màn hình.</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7</a:t>
            </a:fld>
            <a:endParaRPr lang="en-US"/>
          </a:p>
        </p:txBody>
      </p:sp>
    </p:spTree>
    <p:extLst>
      <p:ext uri="{BB962C8B-B14F-4D97-AF65-F5344CB8AC3E}">
        <p14:creationId xmlns:p14="http://schemas.microsoft.com/office/powerpoint/2010/main" val="98416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Ngăn điều hướng nổi: Đây là những ứng dụng yêu cầu ít phân cấp hơn, sử dụng ngăn điều hướng nổi.</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8</a:t>
            </a:fld>
            <a:endParaRPr lang="en-US"/>
          </a:p>
        </p:txBody>
      </p:sp>
    </p:spTree>
    <p:extLst>
      <p:ext uri="{BB962C8B-B14F-4D97-AF65-F5344CB8AC3E}">
        <p14:creationId xmlns:p14="http://schemas.microsoft.com/office/powerpoint/2010/main" val="279021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Phân</a:t>
            </a:r>
            <a:r>
              <a:rPr lang="en-US" b="1" dirty="0"/>
              <a:t> </a:t>
            </a:r>
            <a:r>
              <a:rPr lang="en-US" b="1" dirty="0" err="1"/>
              <a:t>trang</a:t>
            </a:r>
            <a:r>
              <a:rPr lang="en-US" b="1" dirty="0"/>
              <a:t> </a:t>
            </a:r>
            <a:r>
              <a:rPr lang="en-US" b="1" dirty="0" err="1"/>
              <a:t>xếp</a:t>
            </a:r>
            <a:r>
              <a:rPr lang="en-US" b="1" dirty="0"/>
              <a:t> </a:t>
            </a:r>
            <a:r>
              <a:rPr lang="en-US" b="1" dirty="0" err="1"/>
              <a:t>chồng</a:t>
            </a:r>
            <a:endParaRPr lang="en-US" b="1" dirty="0"/>
          </a:p>
          <a:p>
            <a:r>
              <a:rPr lang="en-US" b="1" dirty="0"/>
              <a:t>What is Stacking? </a:t>
            </a:r>
            <a:r>
              <a:rPr lang="en-US" dirty="0"/>
              <a:t>: </a:t>
            </a:r>
            <a:r>
              <a:rPr lang="vi-VN" dirty="0"/>
              <a:t>Xếp chồng đề cập đến việc sắp xếp các thành phần nội dung chồng lên nhau. Nó có hiệu quả cao đối với màn hình nhỏ, nơi không đủ không gian để hiển thị nội dung. Việc xếp chồng dẫn đến việc giảm chiều rộng trang và tăng chiều dài trang. Đây là hành động đáp ứng được sử dụng thường xuyên.</a:t>
            </a:r>
            <a:endParaRPr lang="en-US" dirty="0"/>
          </a:p>
          <a:p>
            <a:r>
              <a:rPr lang="vi-VN" b="1" dirty="0"/>
              <a:t>Stack hoạt động như thế nào?</a:t>
            </a:r>
            <a:r>
              <a:rPr lang="en-US" b="1" dirty="0"/>
              <a:t> </a:t>
            </a:r>
            <a:r>
              <a:rPr lang="en-US" dirty="0"/>
              <a:t>: </a:t>
            </a:r>
            <a:r>
              <a:rPr lang="vi-VN" dirty="0"/>
              <a:t>Các khung đáp ứng vận hành các lớp không gian để áp dụng độ rộng cột cho một phần tử. Có thể áp dụng các độ rộng khác nhau tùy thuộc vào độ rộng của màn hình trong thiết bị.</a:t>
            </a:r>
            <a:endParaRPr lang="en-US" dirty="0"/>
          </a:p>
          <a:p>
            <a:r>
              <a:rPr lang="en-US" b="1" dirty="0" err="1"/>
              <a:t>Phân</a:t>
            </a:r>
            <a:r>
              <a:rPr lang="en-US" b="1" dirty="0"/>
              <a:t> </a:t>
            </a:r>
            <a:r>
              <a:rPr lang="en-US" b="1" dirty="0" err="1"/>
              <a:t>trang</a:t>
            </a:r>
            <a:r>
              <a:rPr lang="en-US" b="1" dirty="0"/>
              <a:t> </a:t>
            </a:r>
            <a:r>
              <a:rPr lang="en-US" b="1" dirty="0" err="1"/>
              <a:t>là</a:t>
            </a:r>
            <a:r>
              <a:rPr lang="en-US" b="1" dirty="0"/>
              <a:t> </a:t>
            </a:r>
            <a:r>
              <a:rPr lang="en-US" b="1" dirty="0" err="1"/>
              <a:t>gì</a:t>
            </a:r>
            <a:r>
              <a:rPr lang="en-US" b="1" dirty="0"/>
              <a:t>? : </a:t>
            </a:r>
            <a:r>
              <a:rPr lang="en-US" dirty="0" err="1"/>
              <a:t>Phân</a:t>
            </a:r>
            <a:r>
              <a:rPr lang="en-US" dirty="0"/>
              <a:t> </a:t>
            </a:r>
            <a:r>
              <a:rPr lang="en-US" dirty="0" err="1"/>
              <a:t>trang</a:t>
            </a:r>
            <a:r>
              <a:rPr lang="en-US" dirty="0"/>
              <a:t> </a:t>
            </a:r>
            <a:r>
              <a:rPr lang="en-US" dirty="0" err="1"/>
              <a:t>là</a:t>
            </a:r>
            <a:r>
              <a:rPr lang="en-US" dirty="0"/>
              <a:t> </a:t>
            </a:r>
            <a:r>
              <a:rPr lang="en-US" dirty="0" err="1"/>
              <a:t>quá</a:t>
            </a:r>
            <a:r>
              <a:rPr lang="en-US" dirty="0"/>
              <a:t> </a:t>
            </a:r>
            <a:r>
              <a:rPr lang="en-US" dirty="0" err="1"/>
              <a:t>trình</a:t>
            </a:r>
            <a:r>
              <a:rPr lang="en-US" dirty="0"/>
              <a:t> chia </a:t>
            </a:r>
            <a:r>
              <a:rPr lang="en-US" dirty="0" err="1"/>
              <a:t>tài</a:t>
            </a:r>
            <a:r>
              <a:rPr lang="en-US" dirty="0"/>
              <a:t> </a:t>
            </a:r>
            <a:r>
              <a:rPr lang="en-US" dirty="0" err="1"/>
              <a:t>liệu</a:t>
            </a:r>
            <a:r>
              <a:rPr lang="en-US" dirty="0"/>
              <a:t> </a:t>
            </a:r>
            <a:r>
              <a:rPr lang="en-US" dirty="0" err="1"/>
              <a:t>thành</a:t>
            </a:r>
            <a:r>
              <a:rPr lang="en-US" dirty="0"/>
              <a:t> </a:t>
            </a:r>
            <a:r>
              <a:rPr lang="en-US" dirty="0" err="1"/>
              <a:t>các</a:t>
            </a:r>
            <a:r>
              <a:rPr lang="en-US" dirty="0"/>
              <a:t> </a:t>
            </a:r>
            <a:r>
              <a:rPr lang="en-US" dirty="0" err="1"/>
              <a:t>trang</a:t>
            </a:r>
            <a:r>
              <a:rPr lang="en-US" dirty="0"/>
              <a:t> </a:t>
            </a:r>
            <a:r>
              <a:rPr lang="en-US" dirty="0" err="1"/>
              <a:t>riêng</a:t>
            </a:r>
            <a:r>
              <a:rPr lang="en-US" dirty="0"/>
              <a:t> </a:t>
            </a:r>
            <a:r>
              <a:rPr lang="en-US" dirty="0" err="1"/>
              <a:t>biệt</a:t>
            </a:r>
            <a:r>
              <a:rPr lang="en-US" dirty="0"/>
              <a:t>, </a:t>
            </a:r>
            <a:r>
              <a:rPr lang="en-US" dirty="0" err="1"/>
              <a:t>trang</a:t>
            </a:r>
            <a:r>
              <a:rPr lang="en-US" dirty="0"/>
              <a:t> </a:t>
            </a:r>
            <a:r>
              <a:rPr lang="en-US" dirty="0" err="1"/>
              <a:t>điện</a:t>
            </a:r>
            <a:r>
              <a:rPr lang="en-US" dirty="0"/>
              <a:t> </a:t>
            </a:r>
            <a:r>
              <a:rPr lang="en-US" dirty="0" err="1"/>
              <a:t>tử</a:t>
            </a:r>
            <a:r>
              <a:rPr lang="en-US" dirty="0"/>
              <a:t> </a:t>
            </a:r>
            <a:r>
              <a:rPr lang="en-US" dirty="0" err="1"/>
              <a:t>hoặc</a:t>
            </a:r>
            <a:r>
              <a:rPr lang="en-US" dirty="0"/>
              <a:t> </a:t>
            </a:r>
            <a:r>
              <a:rPr lang="en-US" dirty="0" err="1"/>
              <a:t>trang</a:t>
            </a:r>
            <a:r>
              <a:rPr lang="en-US" dirty="0"/>
              <a:t> in. </a:t>
            </a:r>
            <a:r>
              <a:rPr lang="en-US" dirty="0" err="1"/>
              <a:t>Phân</a:t>
            </a:r>
            <a:r>
              <a:rPr lang="en-US" dirty="0"/>
              <a:t> </a:t>
            </a:r>
            <a:r>
              <a:rPr lang="en-US" dirty="0" err="1"/>
              <a:t>trang</a:t>
            </a:r>
            <a:r>
              <a:rPr lang="en-US" dirty="0"/>
              <a:t> bao </a:t>
            </a:r>
            <a:r>
              <a:rPr lang="en-US" dirty="0" err="1"/>
              <a:t>gồm</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và</a:t>
            </a:r>
            <a:r>
              <a:rPr lang="en-US" dirty="0"/>
              <a:t> </a:t>
            </a:r>
            <a:r>
              <a:rPr lang="en-US" dirty="0" err="1"/>
              <a:t>thuật</a:t>
            </a:r>
            <a:r>
              <a:rPr lang="en-US" dirty="0"/>
              <a:t> </a:t>
            </a:r>
            <a:r>
              <a:rPr lang="en-US" dirty="0" err="1"/>
              <a:t>toán</a:t>
            </a:r>
            <a:r>
              <a:rPr lang="en-US" dirty="0"/>
              <a:t> </a:t>
            </a:r>
            <a:r>
              <a:rPr lang="en-US" dirty="0" err="1"/>
              <a:t>để</a:t>
            </a:r>
            <a:r>
              <a:rPr lang="en-US" dirty="0"/>
              <a:t> </a:t>
            </a:r>
            <a:r>
              <a:rPr lang="en-US" dirty="0" err="1"/>
              <a:t>quyết</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trang</a:t>
            </a:r>
            <a:r>
              <a:rPr lang="en-US" dirty="0"/>
              <a:t> </a:t>
            </a:r>
            <a:r>
              <a:rPr lang="en-US" dirty="0" err="1"/>
              <a:t>bị</a:t>
            </a:r>
            <a:r>
              <a:rPr lang="en-US" dirty="0"/>
              <a:t> </a:t>
            </a:r>
            <a:r>
              <a:rPr lang="en-US" dirty="0" err="1"/>
              <a:t>ngắt</a:t>
            </a:r>
            <a:r>
              <a:rPr lang="en-US" dirty="0"/>
              <a:t> </a:t>
            </a:r>
            <a:r>
              <a:rPr lang="en-US" dirty="0" err="1"/>
              <a:t>và</a:t>
            </a:r>
            <a:r>
              <a:rPr lang="en-US" dirty="0"/>
              <a:t> </a:t>
            </a:r>
            <a:r>
              <a:rPr lang="en-US" dirty="0" err="1"/>
              <a:t>điều</a:t>
            </a:r>
            <a:r>
              <a:rPr lang="en-US" dirty="0"/>
              <a:t> </a:t>
            </a:r>
            <a:r>
              <a:rPr lang="en-US" dirty="0" err="1"/>
              <a:t>này</a:t>
            </a:r>
            <a:r>
              <a:rPr lang="en-US" dirty="0"/>
              <a:t> </a:t>
            </a:r>
            <a:r>
              <a:rPr lang="en-US" dirty="0" err="1"/>
              <a:t>phụ</a:t>
            </a:r>
            <a:r>
              <a:rPr lang="en-US" dirty="0"/>
              <a:t> </a:t>
            </a:r>
            <a:r>
              <a:rPr lang="en-US" dirty="0" err="1"/>
              <a:t>thuộc</a:t>
            </a:r>
            <a:r>
              <a:rPr lang="en-US" dirty="0"/>
              <a:t> </a:t>
            </a:r>
            <a:r>
              <a:rPr lang="en-US" dirty="0" err="1"/>
              <a:t>một</a:t>
            </a:r>
            <a:r>
              <a:rPr lang="en-US" dirty="0"/>
              <a:t> </a:t>
            </a:r>
            <a:r>
              <a:rPr lang="en-US" dirty="0" err="1"/>
              <a:t>phần</a:t>
            </a:r>
            <a:r>
              <a:rPr lang="en-US" dirty="0"/>
              <a:t> </a:t>
            </a:r>
            <a:r>
              <a:rPr lang="en-US" dirty="0" err="1"/>
              <a:t>vào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văn</a:t>
            </a:r>
            <a:r>
              <a:rPr lang="en-US" dirty="0"/>
              <a:t> </a:t>
            </a:r>
            <a:r>
              <a:rPr lang="en-US" dirty="0" err="1"/>
              <a:t>hóa</a:t>
            </a:r>
            <a:r>
              <a:rPr lang="en-US" dirty="0"/>
              <a:t> </a:t>
            </a:r>
            <a:r>
              <a:rPr lang="en-US" dirty="0" err="1"/>
              <a:t>về</a:t>
            </a:r>
            <a:r>
              <a:rPr lang="en-US" dirty="0"/>
              <a:t> </a:t>
            </a:r>
            <a:r>
              <a:rPr lang="en-US" dirty="0" err="1"/>
              <a:t>nội</a:t>
            </a:r>
            <a:r>
              <a:rPr lang="en-US" dirty="0"/>
              <a:t> dung </a:t>
            </a:r>
            <a:r>
              <a:rPr lang="en-US" dirty="0" err="1"/>
              <a:t>tồn</a:t>
            </a:r>
            <a:r>
              <a:rPr lang="en-US" dirty="0"/>
              <a:t> </a:t>
            </a:r>
            <a:r>
              <a:rPr lang="en-US" dirty="0" err="1"/>
              <a:t>tại</a:t>
            </a:r>
            <a:r>
              <a:rPr lang="en-US" dirty="0"/>
              <a:t> </a:t>
            </a:r>
            <a:r>
              <a:rPr lang="en-US" dirty="0" err="1"/>
              <a:t>trên</a:t>
            </a:r>
            <a:r>
              <a:rPr lang="en-US" dirty="0"/>
              <a:t> </a:t>
            </a:r>
            <a:r>
              <a:rPr lang="en-US" dirty="0" err="1"/>
              <a:t>cùng</a:t>
            </a:r>
            <a:r>
              <a:rPr lang="en-US" dirty="0"/>
              <a:t> </a:t>
            </a:r>
            <a:r>
              <a:rPr lang="en-US" dirty="0" err="1"/>
              <a:t>một</a:t>
            </a:r>
            <a:r>
              <a:rPr lang="en-US" dirty="0"/>
              <a:t> </a:t>
            </a:r>
            <a:r>
              <a:rPr lang="en-US" dirty="0" err="1"/>
              <a:t>trang</a:t>
            </a:r>
            <a:r>
              <a:rPr lang="en-US" dirty="0"/>
              <a:t>.</a:t>
            </a:r>
          </a:p>
        </p:txBody>
      </p:sp>
      <p:sp>
        <p:nvSpPr>
          <p:cNvPr id="4" name="Slide Number Placeholder 3"/>
          <p:cNvSpPr>
            <a:spLocks noGrp="1"/>
          </p:cNvSpPr>
          <p:nvPr>
            <p:ph type="sldNum" sz="quarter" idx="5"/>
          </p:nvPr>
        </p:nvSpPr>
        <p:spPr/>
        <p:txBody>
          <a:bodyPr/>
          <a:lstStyle/>
          <a:p>
            <a:fld id="{C30160C0-094B-47D3-8EE6-15B10C7C2E1A}" type="slidenum">
              <a:rPr lang="en-US" smtClean="0"/>
              <a:t>9</a:t>
            </a:fld>
            <a:endParaRPr lang="en-US"/>
          </a:p>
        </p:txBody>
      </p:sp>
    </p:spTree>
    <p:extLst>
      <p:ext uri="{BB962C8B-B14F-4D97-AF65-F5344CB8AC3E}">
        <p14:creationId xmlns:p14="http://schemas.microsoft.com/office/powerpoint/2010/main" val="187348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Hình ảnh linh hoạt là ngăn xếp hình ảnh dựa trên cấu hình đáp ứng. Ngăn xếp này cho phép hình ảnh phát triển và thu nhỏ kích thước phù hợp với trang web.</a:t>
            </a:r>
          </a:p>
          <a:p>
            <a:pPr marL="171450" indent="-171450">
              <a:buFont typeface="Arial" panose="020B0604020202020204" pitchFamily="34" charset="0"/>
              <a:buChar char="•"/>
            </a:pPr>
            <a:r>
              <a:rPr lang="vi-VN" dirty="0"/>
              <a:t>Hình ảnh linh hoạt cho phép thay đổi kích thước hình ảnh theo đơn vị tương đối thay vì đo pixel hoàn toàn.</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10</a:t>
            </a:fld>
            <a:endParaRPr lang="en-US"/>
          </a:p>
        </p:txBody>
      </p:sp>
    </p:spTree>
    <p:extLst>
      <p:ext uri="{BB962C8B-B14F-4D97-AF65-F5344CB8AC3E}">
        <p14:creationId xmlns:p14="http://schemas.microsoft.com/office/powerpoint/2010/main" val="26113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Hình ảnh linh hoạt được tạo ra bằng cách định lượng chiều rộng của hình ảnh theo tỷ lệ phần trăm của chiều rộng tổng thể của trang.</a:t>
            </a:r>
          </a:p>
          <a:p>
            <a:pPr marL="171450" indent="-171450">
              <a:buFont typeface="Arial" panose="020B0604020202020204" pitchFamily="34" charset="0"/>
              <a:buChar char="•"/>
            </a:pPr>
            <a:r>
              <a:rPr lang="vi-VN" dirty="0"/>
              <a:t>Ví dụ: Một bức ảnh có kích thước 500px × 300px với chiều rộng 1200px. Dưới 1200px, bản ghi sẽ linh hoạt. Việc tính toán phần trăm hình ảnh chiếm của tài liệu rất dễ dàng:</a:t>
            </a:r>
          </a:p>
          <a:p>
            <a:pPr marL="171450" indent="-171450">
              <a:buFont typeface="Arial" panose="020B0604020202020204" pitchFamily="34" charset="0"/>
              <a:buChar char="•"/>
            </a:pPr>
            <a:r>
              <a:rPr lang="vi-VN" dirty="0"/>
              <a:t>(500/1200) × 100 = 41,66%</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Khi chúng ta tạo hình ảnh linh hoạt, hình ảnh sẽ luôn giữ nguyên tỷ lệ với phần còn lại của văn bản.</a:t>
            </a:r>
            <a:endParaRPr lang="en-US" dirty="0"/>
          </a:p>
        </p:txBody>
      </p:sp>
      <p:sp>
        <p:nvSpPr>
          <p:cNvPr id="4" name="Slide Number Placeholder 3"/>
          <p:cNvSpPr>
            <a:spLocks noGrp="1"/>
          </p:cNvSpPr>
          <p:nvPr>
            <p:ph type="sldNum" sz="quarter" idx="5"/>
          </p:nvPr>
        </p:nvSpPr>
        <p:spPr/>
        <p:txBody>
          <a:bodyPr/>
          <a:lstStyle/>
          <a:p>
            <a:fld id="{C30160C0-094B-47D3-8EE6-15B10C7C2E1A}" type="slidenum">
              <a:rPr lang="en-US" smtClean="0"/>
              <a:t>11</a:t>
            </a:fld>
            <a:endParaRPr lang="en-US"/>
          </a:p>
        </p:txBody>
      </p:sp>
    </p:spTree>
    <p:extLst>
      <p:ext uri="{BB962C8B-B14F-4D97-AF65-F5344CB8AC3E}">
        <p14:creationId xmlns:p14="http://schemas.microsoft.com/office/powerpoint/2010/main" val="123990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641080" y="5993891"/>
            <a:ext cx="390156" cy="390156"/>
          </a:xfrm>
          <a:prstGeom prst="rect">
            <a:avLst/>
          </a:prstGeom>
        </p:spPr>
      </p:pic>
      <p:pic>
        <p:nvPicPr>
          <p:cNvPr id="18" name="bg object 18"/>
          <p:cNvPicPr/>
          <p:nvPr/>
        </p:nvPicPr>
        <p:blipFill>
          <a:blip r:embed="rId3"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52400" y="152400"/>
            <a:ext cx="1066800" cy="1143000"/>
          </a:xfrm>
          <a:prstGeom prst="rect">
            <a:avLst/>
          </a:prstGeom>
        </p:spPr>
      </p:pic>
      <p:pic>
        <p:nvPicPr>
          <p:cNvPr id="23" name="bg object 23"/>
          <p:cNvPicPr/>
          <p:nvPr/>
        </p:nvPicPr>
        <p:blipFill>
          <a:blip r:embed="rId5"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6" cstate="print"/>
          <a:stretch>
            <a:fillRect/>
          </a:stretch>
        </p:blipFill>
        <p:spPr>
          <a:xfrm>
            <a:off x="672084" y="434301"/>
            <a:ext cx="662965" cy="715556"/>
          </a:xfrm>
          <a:prstGeom prst="rect">
            <a:avLst/>
          </a:prstGeom>
        </p:spPr>
      </p:pic>
      <p:pic>
        <p:nvPicPr>
          <p:cNvPr id="27" name="bg object 27"/>
          <p:cNvPicPr/>
          <p:nvPr/>
        </p:nvPicPr>
        <p:blipFill>
          <a:blip r:embed="rId7" cstate="print"/>
          <a:stretch>
            <a:fillRect/>
          </a:stretch>
        </p:blipFill>
        <p:spPr>
          <a:xfrm>
            <a:off x="718185" y="457581"/>
            <a:ext cx="577596" cy="630174"/>
          </a:xfrm>
          <a:prstGeom prst="rect">
            <a:avLst/>
          </a:prstGeom>
        </p:spPr>
      </p:pic>
      <p:sp>
        <p:nvSpPr>
          <p:cNvPr id="28" name="bg object 28"/>
          <p:cNvSpPr/>
          <p:nvPr/>
        </p:nvSpPr>
        <p:spPr>
          <a:xfrm>
            <a:off x="718185" y="457581"/>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8" cstate="print"/>
          <a:stretch>
            <a:fillRect/>
          </a:stretch>
        </p:blipFill>
        <p:spPr>
          <a:xfrm>
            <a:off x="197357" y="957021"/>
            <a:ext cx="611873" cy="659942"/>
          </a:xfrm>
          <a:prstGeom prst="rect">
            <a:avLst/>
          </a:prstGeom>
        </p:spPr>
      </p:pic>
      <p:pic>
        <p:nvPicPr>
          <p:cNvPr id="30" name="bg object 30"/>
          <p:cNvPicPr/>
          <p:nvPr/>
        </p:nvPicPr>
        <p:blipFill>
          <a:blip r:embed="rId9"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0" cstate="print"/>
          <a:stretch>
            <a:fillRect/>
          </a:stretch>
        </p:blipFill>
        <p:spPr>
          <a:xfrm>
            <a:off x="355854" y="643864"/>
            <a:ext cx="662965" cy="717067"/>
          </a:xfrm>
          <a:prstGeom prst="rect">
            <a:avLst/>
          </a:prstGeom>
        </p:spPr>
      </p:pic>
      <p:pic>
        <p:nvPicPr>
          <p:cNvPr id="33" name="bg object 33"/>
          <p:cNvPicPr/>
          <p:nvPr/>
        </p:nvPicPr>
        <p:blipFill>
          <a:blip r:embed="rId11" cstate="print"/>
          <a:stretch>
            <a:fillRect/>
          </a:stretch>
        </p:blipFill>
        <p:spPr>
          <a:xfrm>
            <a:off x="401954" y="667130"/>
            <a:ext cx="577596" cy="631698"/>
          </a:xfrm>
          <a:prstGeom prst="rect">
            <a:avLst/>
          </a:prstGeom>
        </p:spPr>
      </p:pic>
      <p:sp>
        <p:nvSpPr>
          <p:cNvPr id="34" name="bg object 34"/>
          <p:cNvSpPr/>
          <p:nvPr/>
        </p:nvSpPr>
        <p:spPr>
          <a:xfrm>
            <a:off x="401954"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2" cstate="print"/>
          <a:stretch>
            <a:fillRect/>
          </a:stretch>
        </p:blipFill>
        <p:spPr>
          <a:xfrm>
            <a:off x="8488680" y="6146291"/>
            <a:ext cx="313829" cy="313829"/>
          </a:xfrm>
          <a:prstGeom prst="rect">
            <a:avLst/>
          </a:prstGeom>
        </p:spPr>
      </p:pic>
      <p:pic>
        <p:nvPicPr>
          <p:cNvPr id="36" name="bg object 36"/>
          <p:cNvPicPr/>
          <p:nvPr/>
        </p:nvPicPr>
        <p:blipFill>
          <a:blip r:embed="rId13"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199"/>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4" cstate="print"/>
          <a:stretch>
            <a:fillRect/>
          </a:stretch>
        </p:blipFill>
        <p:spPr>
          <a:xfrm>
            <a:off x="8412480" y="6070091"/>
            <a:ext cx="237807" cy="237807"/>
          </a:xfrm>
          <a:prstGeom prst="rect">
            <a:avLst/>
          </a:prstGeom>
        </p:spPr>
      </p:pic>
      <p:pic>
        <p:nvPicPr>
          <p:cNvPr id="40" name="bg object 40"/>
          <p:cNvPicPr/>
          <p:nvPr/>
        </p:nvPicPr>
        <p:blipFill>
          <a:blip r:embed="rId15"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42" name="bg object 42"/>
          <p:cNvPicPr/>
          <p:nvPr/>
        </p:nvPicPr>
        <p:blipFill>
          <a:blip r:embed="rId16" cstate="print"/>
          <a:stretch>
            <a:fillRect/>
          </a:stretch>
        </p:blipFill>
        <p:spPr>
          <a:xfrm>
            <a:off x="0" y="0"/>
            <a:ext cx="7892160" cy="6858000"/>
          </a:xfrm>
          <a:prstGeom prst="rect">
            <a:avLst/>
          </a:prstGeom>
        </p:spPr>
      </p:pic>
      <p:sp>
        <p:nvSpPr>
          <p:cNvPr id="43" name="bg object 43"/>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022276"/>
          </a:solidFill>
        </p:spPr>
        <p:txBody>
          <a:bodyPr wrap="square" lIns="0" tIns="0" rIns="0" bIns="0" rtlCol="0"/>
          <a:lstStyle/>
          <a:p>
            <a:endParaRPr/>
          </a:p>
        </p:txBody>
      </p:sp>
      <p:pic>
        <p:nvPicPr>
          <p:cNvPr id="44" name="bg object 44"/>
          <p:cNvPicPr/>
          <p:nvPr/>
        </p:nvPicPr>
        <p:blipFill>
          <a:blip r:embed="rId17" cstate="print"/>
          <a:stretch>
            <a:fillRect/>
          </a:stretch>
        </p:blipFill>
        <p:spPr>
          <a:xfrm>
            <a:off x="0" y="0"/>
            <a:ext cx="6012815" cy="6858000"/>
          </a:xfrm>
          <a:prstGeom prst="rect">
            <a:avLst/>
          </a:prstGeom>
        </p:spPr>
      </p:pic>
      <p:sp>
        <p:nvSpPr>
          <p:cNvPr id="45" name="bg object 45"/>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46" name="bg object 46"/>
          <p:cNvPicPr/>
          <p:nvPr/>
        </p:nvPicPr>
        <p:blipFill>
          <a:blip r:embed="rId18" cstate="print"/>
          <a:stretch>
            <a:fillRect/>
          </a:stretch>
        </p:blipFill>
        <p:spPr>
          <a:xfrm>
            <a:off x="0" y="0"/>
            <a:ext cx="4124706" cy="5180583"/>
          </a:xfrm>
          <a:prstGeom prst="rect">
            <a:avLst/>
          </a:prstGeom>
        </p:spPr>
      </p:pic>
      <p:sp>
        <p:nvSpPr>
          <p:cNvPr id="47" name="bg object 4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641080" y="5993891"/>
            <a:ext cx="390156" cy="390156"/>
          </a:xfrm>
          <a:prstGeom prst="rect">
            <a:avLst/>
          </a:prstGeom>
        </p:spPr>
      </p:pic>
      <p:pic>
        <p:nvPicPr>
          <p:cNvPr id="18" name="bg object 18"/>
          <p:cNvPicPr/>
          <p:nvPr/>
        </p:nvPicPr>
        <p:blipFill>
          <a:blip r:embed="rId8"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152400" y="152400"/>
            <a:ext cx="1066800" cy="1143000"/>
          </a:xfrm>
          <a:prstGeom prst="rect">
            <a:avLst/>
          </a:prstGeom>
        </p:spPr>
      </p:pic>
      <p:pic>
        <p:nvPicPr>
          <p:cNvPr id="23" name="bg object 23"/>
          <p:cNvPicPr/>
          <p:nvPr/>
        </p:nvPicPr>
        <p:blipFill>
          <a:blip r:embed="rId10"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11" cstate="print"/>
          <a:stretch>
            <a:fillRect/>
          </a:stretch>
        </p:blipFill>
        <p:spPr>
          <a:xfrm>
            <a:off x="672084" y="434301"/>
            <a:ext cx="662965" cy="715556"/>
          </a:xfrm>
          <a:prstGeom prst="rect">
            <a:avLst/>
          </a:prstGeom>
        </p:spPr>
      </p:pic>
      <p:pic>
        <p:nvPicPr>
          <p:cNvPr id="27" name="bg object 27"/>
          <p:cNvPicPr/>
          <p:nvPr/>
        </p:nvPicPr>
        <p:blipFill>
          <a:blip r:embed="rId12" cstate="print"/>
          <a:stretch>
            <a:fillRect/>
          </a:stretch>
        </p:blipFill>
        <p:spPr>
          <a:xfrm>
            <a:off x="718185" y="457581"/>
            <a:ext cx="577596" cy="630174"/>
          </a:xfrm>
          <a:prstGeom prst="rect">
            <a:avLst/>
          </a:prstGeom>
        </p:spPr>
      </p:pic>
      <p:sp>
        <p:nvSpPr>
          <p:cNvPr id="28" name="bg object 28"/>
          <p:cNvSpPr/>
          <p:nvPr/>
        </p:nvSpPr>
        <p:spPr>
          <a:xfrm>
            <a:off x="718185" y="457581"/>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13" cstate="print"/>
          <a:stretch>
            <a:fillRect/>
          </a:stretch>
        </p:blipFill>
        <p:spPr>
          <a:xfrm>
            <a:off x="197357" y="957021"/>
            <a:ext cx="611873" cy="659942"/>
          </a:xfrm>
          <a:prstGeom prst="rect">
            <a:avLst/>
          </a:prstGeom>
        </p:spPr>
      </p:pic>
      <p:pic>
        <p:nvPicPr>
          <p:cNvPr id="30" name="bg object 30"/>
          <p:cNvPicPr/>
          <p:nvPr/>
        </p:nvPicPr>
        <p:blipFill>
          <a:blip r:embed="rId14"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5" cstate="print"/>
          <a:stretch>
            <a:fillRect/>
          </a:stretch>
        </p:blipFill>
        <p:spPr>
          <a:xfrm>
            <a:off x="355854" y="643864"/>
            <a:ext cx="662965" cy="717067"/>
          </a:xfrm>
          <a:prstGeom prst="rect">
            <a:avLst/>
          </a:prstGeom>
        </p:spPr>
      </p:pic>
      <p:pic>
        <p:nvPicPr>
          <p:cNvPr id="33" name="bg object 33"/>
          <p:cNvPicPr/>
          <p:nvPr/>
        </p:nvPicPr>
        <p:blipFill>
          <a:blip r:embed="rId16" cstate="print"/>
          <a:stretch>
            <a:fillRect/>
          </a:stretch>
        </p:blipFill>
        <p:spPr>
          <a:xfrm>
            <a:off x="401954" y="667130"/>
            <a:ext cx="577596" cy="631698"/>
          </a:xfrm>
          <a:prstGeom prst="rect">
            <a:avLst/>
          </a:prstGeom>
        </p:spPr>
      </p:pic>
      <p:sp>
        <p:nvSpPr>
          <p:cNvPr id="34" name="bg object 34"/>
          <p:cNvSpPr/>
          <p:nvPr/>
        </p:nvSpPr>
        <p:spPr>
          <a:xfrm>
            <a:off x="401954"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7" cstate="print"/>
          <a:stretch>
            <a:fillRect/>
          </a:stretch>
        </p:blipFill>
        <p:spPr>
          <a:xfrm>
            <a:off x="8488680" y="6146291"/>
            <a:ext cx="313829" cy="313829"/>
          </a:xfrm>
          <a:prstGeom prst="rect">
            <a:avLst/>
          </a:prstGeom>
        </p:spPr>
      </p:pic>
      <p:pic>
        <p:nvPicPr>
          <p:cNvPr id="36" name="bg object 36"/>
          <p:cNvPicPr/>
          <p:nvPr/>
        </p:nvPicPr>
        <p:blipFill>
          <a:blip r:embed="rId18"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9" cstate="print"/>
          <a:stretch>
            <a:fillRect/>
          </a:stretch>
        </p:blipFill>
        <p:spPr>
          <a:xfrm>
            <a:off x="8412480" y="6070091"/>
            <a:ext cx="237807" cy="237807"/>
          </a:xfrm>
          <a:prstGeom prst="rect">
            <a:avLst/>
          </a:prstGeom>
        </p:spPr>
      </p:pic>
      <p:pic>
        <p:nvPicPr>
          <p:cNvPr id="40" name="bg object 40"/>
          <p:cNvPicPr/>
          <p:nvPr/>
        </p:nvPicPr>
        <p:blipFill>
          <a:blip r:embed="rId20"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sp>
        <p:nvSpPr>
          <p:cNvPr id="2" name="Holder 2"/>
          <p:cNvSpPr>
            <a:spLocks noGrp="1"/>
          </p:cNvSpPr>
          <p:nvPr>
            <p:ph type="title"/>
          </p:nvPr>
        </p:nvSpPr>
        <p:spPr>
          <a:xfrm>
            <a:off x="368300" y="456945"/>
            <a:ext cx="7072630" cy="562864"/>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a:xfrm>
            <a:off x="977900" y="1277620"/>
            <a:ext cx="7778115" cy="1397000"/>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78739" y="6709830"/>
            <a:ext cx="883285" cy="150495"/>
          </a:xfrm>
          <a:prstGeom prst="rect">
            <a:avLst/>
          </a:prstGeom>
        </p:spPr>
        <p:txBody>
          <a:bodyPr wrap="square" lIns="0" tIns="0" rIns="0" bIns="0">
            <a:spAutoFit/>
          </a:bodyPr>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4642865" y="6507425"/>
            <a:ext cx="4499609" cy="196850"/>
          </a:xfrm>
          <a:prstGeom prst="rect">
            <a:avLst/>
          </a:prstGeom>
        </p:spPr>
        <p:txBody>
          <a:bodyPr wrap="square" lIns="0" tIns="0" rIns="0" bIns="0">
            <a:spAutoFit/>
          </a:bodyPr>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772" y="923797"/>
            <a:ext cx="5375910" cy="3567429"/>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FF"/>
                </a:solidFill>
                <a:latin typeface="Carlito"/>
                <a:cs typeface="Carlito"/>
              </a:rPr>
              <a:t>Session</a:t>
            </a:r>
            <a:r>
              <a:rPr sz="4400" spc="-150" dirty="0">
                <a:solidFill>
                  <a:srgbClr val="FFFFFF"/>
                </a:solidFill>
                <a:latin typeface="Carlito"/>
                <a:cs typeface="Carlito"/>
              </a:rPr>
              <a:t> </a:t>
            </a:r>
            <a:r>
              <a:rPr sz="4400" spc="-50" dirty="0">
                <a:solidFill>
                  <a:srgbClr val="FFFFFF"/>
                </a:solidFill>
                <a:latin typeface="Carlito"/>
                <a:cs typeface="Carlito"/>
              </a:rPr>
              <a:t>5</a:t>
            </a:r>
            <a:endParaRPr sz="4400">
              <a:latin typeface="Carlito"/>
              <a:cs typeface="Carlito"/>
            </a:endParaRPr>
          </a:p>
          <a:p>
            <a:pPr>
              <a:lnSpc>
                <a:spcPct val="100000"/>
              </a:lnSpc>
              <a:spcBef>
                <a:spcPts val="1395"/>
              </a:spcBef>
            </a:pPr>
            <a:endParaRPr sz="4400">
              <a:latin typeface="Carlito"/>
              <a:cs typeface="Carlito"/>
            </a:endParaRPr>
          </a:p>
          <a:p>
            <a:pPr marL="1229995" marR="5080" algn="just">
              <a:lnSpc>
                <a:spcPct val="100000"/>
              </a:lnSpc>
            </a:pPr>
            <a:r>
              <a:rPr sz="4400" b="1" spc="-645" dirty="0">
                <a:solidFill>
                  <a:srgbClr val="FFFFFF"/>
                </a:solidFill>
                <a:latin typeface="Verdana"/>
                <a:cs typeface="Verdana"/>
              </a:rPr>
              <a:t>Using</a:t>
            </a:r>
            <a:r>
              <a:rPr sz="4400" b="1" spc="270" dirty="0">
                <a:solidFill>
                  <a:srgbClr val="FFFFFF"/>
                </a:solidFill>
                <a:latin typeface="Verdana"/>
                <a:cs typeface="Verdana"/>
              </a:rPr>
              <a:t> </a:t>
            </a:r>
            <a:r>
              <a:rPr sz="4400" b="1" spc="-305" dirty="0">
                <a:solidFill>
                  <a:srgbClr val="FFFFFF"/>
                </a:solidFill>
                <a:latin typeface="Verdana"/>
                <a:cs typeface="Verdana"/>
              </a:rPr>
              <a:t>Common </a:t>
            </a:r>
            <a:r>
              <a:rPr sz="4400" b="1" spc="-1225" dirty="0">
                <a:solidFill>
                  <a:srgbClr val="FFFFFF"/>
                </a:solidFill>
                <a:latin typeface="Verdana"/>
                <a:cs typeface="Verdana"/>
              </a:rPr>
              <a:t>RWD</a:t>
            </a:r>
            <a:r>
              <a:rPr sz="4400" b="1" spc="850" dirty="0">
                <a:solidFill>
                  <a:srgbClr val="FFFFFF"/>
                </a:solidFill>
                <a:latin typeface="Verdana"/>
                <a:cs typeface="Verdana"/>
              </a:rPr>
              <a:t> </a:t>
            </a:r>
            <a:r>
              <a:rPr sz="4400" b="1" spc="-600" dirty="0">
                <a:solidFill>
                  <a:srgbClr val="FFFFFF"/>
                </a:solidFill>
                <a:latin typeface="Verdana"/>
                <a:cs typeface="Verdana"/>
              </a:rPr>
              <a:t>Patterns</a:t>
            </a:r>
            <a:r>
              <a:rPr sz="4400" b="1" spc="250" dirty="0">
                <a:solidFill>
                  <a:srgbClr val="FFFFFF"/>
                </a:solidFill>
                <a:latin typeface="Verdana"/>
                <a:cs typeface="Verdana"/>
              </a:rPr>
              <a:t> </a:t>
            </a:r>
            <a:r>
              <a:rPr sz="4400" b="1" spc="-520" dirty="0">
                <a:solidFill>
                  <a:srgbClr val="FFFFFF"/>
                </a:solidFill>
                <a:latin typeface="Verdana"/>
                <a:cs typeface="Verdana"/>
              </a:rPr>
              <a:t>in </a:t>
            </a:r>
            <a:r>
              <a:rPr sz="4400" b="1" spc="-275" dirty="0">
                <a:solidFill>
                  <a:srgbClr val="FFFFFF"/>
                </a:solidFill>
                <a:latin typeface="Verdana"/>
                <a:cs typeface="Verdana"/>
              </a:rPr>
              <a:t>Mobile</a:t>
            </a:r>
            <a:r>
              <a:rPr sz="4400" b="1" spc="-295" dirty="0">
                <a:solidFill>
                  <a:srgbClr val="FFFFFF"/>
                </a:solidFill>
                <a:latin typeface="Verdana"/>
                <a:cs typeface="Verdana"/>
              </a:rPr>
              <a:t> </a:t>
            </a:r>
            <a:r>
              <a:rPr sz="4400" b="1" spc="-484" dirty="0">
                <a:solidFill>
                  <a:srgbClr val="FFFFFF"/>
                </a:solidFill>
                <a:latin typeface="Verdana"/>
                <a:cs typeface="Verdana"/>
              </a:rPr>
              <a:t>Designs</a:t>
            </a:r>
            <a:endParaRPr sz="4400">
              <a:latin typeface="Verdana"/>
              <a:cs typeface="Verdana"/>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82420"/>
            <a:ext cx="4259580" cy="2494915"/>
          </a:xfrm>
          <a:prstGeom prst="rect">
            <a:avLst/>
          </a:prstGeom>
        </p:spPr>
        <p:txBody>
          <a:bodyPr vert="horz" wrap="square" lIns="0" tIns="12700" rIns="0" bIns="0" rtlCol="0">
            <a:spAutoFit/>
          </a:bodyPr>
          <a:lstStyle/>
          <a:p>
            <a:pPr marL="393700" marR="44450" indent="-381000">
              <a:lnSpc>
                <a:spcPct val="100000"/>
              </a:lnSpc>
              <a:spcBef>
                <a:spcPts val="100"/>
              </a:spcBef>
              <a:buClr>
                <a:srgbClr val="DDDFEB"/>
              </a:buClr>
              <a:buFont typeface="Wingdings"/>
              <a:buChar char=""/>
              <a:tabLst>
                <a:tab pos="393700" algn="l"/>
              </a:tabLst>
            </a:pPr>
            <a:r>
              <a:rPr sz="1800" spc="-85" dirty="0">
                <a:solidFill>
                  <a:srgbClr val="FFFFFF"/>
                </a:solidFill>
                <a:latin typeface="Verdana"/>
                <a:cs typeface="Verdana"/>
              </a:rPr>
              <a:t>Fluid</a:t>
            </a:r>
            <a:r>
              <a:rPr sz="1800" spc="-70" dirty="0">
                <a:solidFill>
                  <a:srgbClr val="FFFFFF"/>
                </a:solidFill>
                <a:latin typeface="Verdana"/>
                <a:cs typeface="Verdana"/>
              </a:rPr>
              <a:t> </a:t>
            </a:r>
            <a:r>
              <a:rPr sz="1800" dirty="0">
                <a:solidFill>
                  <a:srgbClr val="FFFFFF"/>
                </a:solidFill>
                <a:latin typeface="Verdana"/>
                <a:cs typeface="Verdana"/>
              </a:rPr>
              <a:t>image</a:t>
            </a:r>
            <a:r>
              <a:rPr sz="1800" spc="-100" dirty="0">
                <a:solidFill>
                  <a:srgbClr val="FFFFFF"/>
                </a:solidFill>
                <a:latin typeface="Verdana"/>
                <a:cs typeface="Verdana"/>
              </a:rPr>
              <a:t> </a:t>
            </a:r>
            <a:r>
              <a:rPr sz="1800" spc="-204" dirty="0">
                <a:solidFill>
                  <a:srgbClr val="FFFFFF"/>
                </a:solidFill>
                <a:latin typeface="Verdana"/>
                <a:cs typeface="Verdana"/>
              </a:rPr>
              <a:t>is</a:t>
            </a:r>
            <a:r>
              <a:rPr sz="1800" spc="-90" dirty="0">
                <a:solidFill>
                  <a:srgbClr val="FFFFFF"/>
                </a:solidFill>
                <a:latin typeface="Verdana"/>
                <a:cs typeface="Verdana"/>
              </a:rPr>
              <a:t> </a:t>
            </a:r>
            <a:r>
              <a:rPr sz="1800" spc="150" dirty="0">
                <a:solidFill>
                  <a:srgbClr val="FFFFFF"/>
                </a:solidFill>
                <a:latin typeface="Verdana"/>
                <a:cs typeface="Verdana"/>
              </a:rPr>
              <a:t>a</a:t>
            </a:r>
            <a:r>
              <a:rPr sz="1800" spc="-95" dirty="0">
                <a:solidFill>
                  <a:srgbClr val="FFFFFF"/>
                </a:solidFill>
                <a:latin typeface="Verdana"/>
                <a:cs typeface="Verdana"/>
              </a:rPr>
              <a:t> </a:t>
            </a:r>
            <a:r>
              <a:rPr sz="1800" spc="-10" dirty="0">
                <a:solidFill>
                  <a:srgbClr val="FFFFFF"/>
                </a:solidFill>
                <a:latin typeface="Verdana"/>
                <a:cs typeface="Verdana"/>
              </a:rPr>
              <a:t>responsive </a:t>
            </a:r>
            <a:r>
              <a:rPr sz="1800" spc="-20" dirty="0">
                <a:solidFill>
                  <a:srgbClr val="FFFFFF"/>
                </a:solidFill>
                <a:latin typeface="Verdana"/>
                <a:cs typeface="Verdana"/>
              </a:rPr>
              <a:t>configuration</a:t>
            </a:r>
            <a:r>
              <a:rPr sz="1800" spc="-60" dirty="0">
                <a:solidFill>
                  <a:srgbClr val="FFFFFF"/>
                </a:solidFill>
                <a:latin typeface="Verdana"/>
                <a:cs typeface="Verdana"/>
              </a:rPr>
              <a:t> </a:t>
            </a:r>
            <a:r>
              <a:rPr sz="1800" dirty="0">
                <a:solidFill>
                  <a:srgbClr val="FFFFFF"/>
                </a:solidFill>
                <a:latin typeface="Verdana"/>
                <a:cs typeface="Verdana"/>
              </a:rPr>
              <a:t>based</a:t>
            </a:r>
            <a:r>
              <a:rPr sz="1800" spc="-50" dirty="0">
                <a:solidFill>
                  <a:srgbClr val="FFFFFF"/>
                </a:solidFill>
                <a:latin typeface="Verdana"/>
                <a:cs typeface="Verdana"/>
              </a:rPr>
              <a:t> </a:t>
            </a:r>
            <a:r>
              <a:rPr sz="1800" spc="-20" dirty="0">
                <a:solidFill>
                  <a:srgbClr val="FFFFFF"/>
                </a:solidFill>
                <a:latin typeface="Verdana"/>
                <a:cs typeface="Verdana"/>
              </a:rPr>
              <a:t>picture</a:t>
            </a:r>
            <a:r>
              <a:rPr sz="1800" spc="-55" dirty="0">
                <a:solidFill>
                  <a:srgbClr val="FFFFFF"/>
                </a:solidFill>
                <a:latin typeface="Verdana"/>
                <a:cs typeface="Verdana"/>
              </a:rPr>
              <a:t> </a:t>
            </a:r>
            <a:r>
              <a:rPr sz="1800" spc="-35" dirty="0">
                <a:solidFill>
                  <a:srgbClr val="FFFFFF"/>
                </a:solidFill>
                <a:latin typeface="Verdana"/>
                <a:cs typeface="Verdana"/>
              </a:rPr>
              <a:t>stack. </a:t>
            </a:r>
            <a:r>
              <a:rPr sz="1800" spc="-200" dirty="0">
                <a:solidFill>
                  <a:srgbClr val="FFFFFF"/>
                </a:solidFill>
                <a:latin typeface="Verdana"/>
                <a:cs typeface="Verdana"/>
              </a:rPr>
              <a:t>This</a:t>
            </a:r>
            <a:r>
              <a:rPr sz="1800" spc="-135" dirty="0">
                <a:solidFill>
                  <a:srgbClr val="FFFFFF"/>
                </a:solidFill>
                <a:latin typeface="Verdana"/>
                <a:cs typeface="Verdana"/>
              </a:rPr>
              <a:t> </a:t>
            </a:r>
            <a:r>
              <a:rPr sz="1800" spc="-30" dirty="0">
                <a:solidFill>
                  <a:srgbClr val="FFFFFF"/>
                </a:solidFill>
                <a:latin typeface="Verdana"/>
                <a:cs typeface="Verdana"/>
              </a:rPr>
              <a:t>stack</a:t>
            </a:r>
            <a:r>
              <a:rPr sz="1800" spc="-135" dirty="0">
                <a:solidFill>
                  <a:srgbClr val="FFFFFF"/>
                </a:solidFill>
                <a:latin typeface="Verdana"/>
                <a:cs typeface="Verdana"/>
              </a:rPr>
              <a:t> </a:t>
            </a:r>
            <a:r>
              <a:rPr sz="1800" spc="-95" dirty="0">
                <a:solidFill>
                  <a:srgbClr val="FFFFFF"/>
                </a:solidFill>
                <a:latin typeface="Verdana"/>
                <a:cs typeface="Verdana"/>
              </a:rPr>
              <a:t>permits</a:t>
            </a:r>
            <a:r>
              <a:rPr sz="1800" spc="-130" dirty="0">
                <a:solidFill>
                  <a:srgbClr val="FFFFFF"/>
                </a:solidFill>
                <a:latin typeface="Verdana"/>
                <a:cs typeface="Verdana"/>
              </a:rPr>
              <a:t> </a:t>
            </a:r>
            <a:r>
              <a:rPr sz="1800" spc="-10" dirty="0">
                <a:solidFill>
                  <a:srgbClr val="FFFFFF"/>
                </a:solidFill>
                <a:latin typeface="Verdana"/>
                <a:cs typeface="Verdana"/>
              </a:rPr>
              <a:t>the</a:t>
            </a:r>
            <a:r>
              <a:rPr sz="1800" spc="-114" dirty="0">
                <a:solidFill>
                  <a:srgbClr val="FFFFFF"/>
                </a:solidFill>
                <a:latin typeface="Verdana"/>
                <a:cs typeface="Verdana"/>
              </a:rPr>
              <a:t> </a:t>
            </a:r>
            <a:r>
              <a:rPr sz="1800" spc="-20" dirty="0">
                <a:solidFill>
                  <a:srgbClr val="FFFFFF"/>
                </a:solidFill>
                <a:latin typeface="Verdana"/>
                <a:cs typeface="Verdana"/>
              </a:rPr>
              <a:t>picture</a:t>
            </a:r>
            <a:r>
              <a:rPr sz="1800" spc="-130" dirty="0">
                <a:solidFill>
                  <a:srgbClr val="FFFFFF"/>
                </a:solidFill>
                <a:latin typeface="Verdana"/>
                <a:cs typeface="Verdana"/>
              </a:rPr>
              <a:t> </a:t>
            </a:r>
            <a:r>
              <a:rPr sz="1800" spc="-25" dirty="0">
                <a:solidFill>
                  <a:srgbClr val="FFFFFF"/>
                </a:solidFill>
                <a:latin typeface="Verdana"/>
                <a:cs typeface="Verdana"/>
              </a:rPr>
              <a:t>to </a:t>
            </a:r>
            <a:r>
              <a:rPr sz="1800" dirty="0">
                <a:solidFill>
                  <a:srgbClr val="FFFFFF"/>
                </a:solidFill>
                <a:latin typeface="Verdana"/>
                <a:cs typeface="Verdana"/>
              </a:rPr>
              <a:t>develop</a:t>
            </a:r>
            <a:r>
              <a:rPr sz="1800" spc="-20" dirty="0">
                <a:solidFill>
                  <a:srgbClr val="FFFFFF"/>
                </a:solidFill>
                <a:latin typeface="Verdana"/>
                <a:cs typeface="Verdana"/>
              </a:rPr>
              <a:t> </a:t>
            </a:r>
            <a:r>
              <a:rPr sz="1800" spc="60" dirty="0">
                <a:solidFill>
                  <a:srgbClr val="FFFFFF"/>
                </a:solidFill>
                <a:latin typeface="Verdana"/>
                <a:cs typeface="Verdana"/>
              </a:rPr>
              <a:t>and</a:t>
            </a:r>
            <a:r>
              <a:rPr sz="1800" spc="-25" dirty="0">
                <a:solidFill>
                  <a:srgbClr val="FFFFFF"/>
                </a:solidFill>
                <a:latin typeface="Verdana"/>
                <a:cs typeface="Verdana"/>
              </a:rPr>
              <a:t> </a:t>
            </a:r>
            <a:r>
              <a:rPr sz="1800" dirty="0">
                <a:solidFill>
                  <a:srgbClr val="FFFFFF"/>
                </a:solidFill>
                <a:latin typeface="Verdana"/>
                <a:cs typeface="Verdana"/>
              </a:rPr>
              <a:t>contract</a:t>
            </a:r>
            <a:r>
              <a:rPr sz="1800" spc="-30" dirty="0">
                <a:solidFill>
                  <a:srgbClr val="FFFFFF"/>
                </a:solidFill>
                <a:latin typeface="Verdana"/>
                <a:cs typeface="Verdana"/>
              </a:rPr>
              <a:t> </a:t>
            </a:r>
            <a:r>
              <a:rPr sz="1800" spc="-100" dirty="0">
                <a:solidFill>
                  <a:srgbClr val="FFFFFF"/>
                </a:solidFill>
                <a:latin typeface="Verdana"/>
                <a:cs typeface="Verdana"/>
              </a:rPr>
              <a:t>in</a:t>
            </a:r>
            <a:r>
              <a:rPr sz="1800" spc="-30" dirty="0">
                <a:solidFill>
                  <a:srgbClr val="FFFFFF"/>
                </a:solidFill>
                <a:latin typeface="Verdana"/>
                <a:cs typeface="Verdana"/>
              </a:rPr>
              <a:t> </a:t>
            </a:r>
            <a:r>
              <a:rPr sz="1800" spc="-130" dirty="0">
                <a:solidFill>
                  <a:srgbClr val="FFFFFF"/>
                </a:solidFill>
                <a:latin typeface="Verdana"/>
                <a:cs typeface="Verdana"/>
              </a:rPr>
              <a:t>size</a:t>
            </a:r>
            <a:r>
              <a:rPr sz="1800" spc="-15" dirty="0">
                <a:solidFill>
                  <a:srgbClr val="FFFFFF"/>
                </a:solidFill>
                <a:latin typeface="Verdana"/>
                <a:cs typeface="Verdana"/>
              </a:rPr>
              <a:t> </a:t>
            </a:r>
            <a:r>
              <a:rPr sz="1800" spc="-20" dirty="0">
                <a:solidFill>
                  <a:srgbClr val="FFFFFF"/>
                </a:solidFill>
                <a:latin typeface="Verdana"/>
                <a:cs typeface="Verdana"/>
              </a:rPr>
              <a:t>with the</a:t>
            </a:r>
            <a:r>
              <a:rPr sz="1800" spc="-125" dirty="0">
                <a:solidFill>
                  <a:srgbClr val="FFFFFF"/>
                </a:solidFill>
                <a:latin typeface="Verdana"/>
                <a:cs typeface="Verdana"/>
              </a:rPr>
              <a:t> </a:t>
            </a:r>
            <a:r>
              <a:rPr sz="1800" spc="-10" dirty="0">
                <a:solidFill>
                  <a:srgbClr val="FFFFFF"/>
                </a:solidFill>
                <a:latin typeface="Verdana"/>
                <a:cs typeface="Verdana"/>
              </a:rPr>
              <a:t>site.</a:t>
            </a:r>
            <a:endParaRPr sz="1800" dirty="0">
              <a:latin typeface="Verdana"/>
              <a:cs typeface="Verdana"/>
            </a:endParaRPr>
          </a:p>
          <a:p>
            <a:pPr marL="393700" marR="5080" indent="-381000">
              <a:lnSpc>
                <a:spcPct val="100000"/>
              </a:lnSpc>
              <a:spcBef>
                <a:spcPts val="2160"/>
              </a:spcBef>
              <a:buClr>
                <a:srgbClr val="DDDFEB"/>
              </a:buClr>
              <a:buFont typeface="Wingdings"/>
              <a:buChar char=""/>
              <a:tabLst>
                <a:tab pos="393700" algn="l"/>
              </a:tabLst>
            </a:pPr>
            <a:r>
              <a:rPr sz="1800" spc="-85" dirty="0">
                <a:solidFill>
                  <a:srgbClr val="FFFFFF"/>
                </a:solidFill>
                <a:latin typeface="Verdana"/>
                <a:cs typeface="Verdana"/>
              </a:rPr>
              <a:t>Fluid</a:t>
            </a:r>
            <a:r>
              <a:rPr sz="1800" spc="-70" dirty="0">
                <a:solidFill>
                  <a:srgbClr val="FFFFFF"/>
                </a:solidFill>
                <a:latin typeface="Verdana"/>
                <a:cs typeface="Verdana"/>
              </a:rPr>
              <a:t> </a:t>
            </a:r>
            <a:r>
              <a:rPr sz="1800" dirty="0">
                <a:solidFill>
                  <a:srgbClr val="FFFFFF"/>
                </a:solidFill>
                <a:latin typeface="Verdana"/>
                <a:cs typeface="Verdana"/>
              </a:rPr>
              <a:t>image</a:t>
            </a:r>
            <a:r>
              <a:rPr sz="1800" spc="-95" dirty="0">
                <a:solidFill>
                  <a:srgbClr val="FFFFFF"/>
                </a:solidFill>
                <a:latin typeface="Verdana"/>
                <a:cs typeface="Verdana"/>
              </a:rPr>
              <a:t> </a:t>
            </a:r>
            <a:r>
              <a:rPr sz="1800" spc="-90" dirty="0">
                <a:solidFill>
                  <a:srgbClr val="FFFFFF"/>
                </a:solidFill>
                <a:latin typeface="Verdana"/>
                <a:cs typeface="Verdana"/>
              </a:rPr>
              <a:t>permits</a:t>
            </a:r>
            <a:r>
              <a:rPr sz="1800" spc="-95" dirty="0">
                <a:solidFill>
                  <a:srgbClr val="FFFFFF"/>
                </a:solidFill>
                <a:latin typeface="Verdana"/>
                <a:cs typeface="Verdana"/>
              </a:rPr>
              <a:t> </a:t>
            </a:r>
            <a:r>
              <a:rPr sz="1800" spc="-20" dirty="0">
                <a:solidFill>
                  <a:srgbClr val="FFFFFF"/>
                </a:solidFill>
                <a:latin typeface="Verdana"/>
                <a:cs typeface="Verdana"/>
              </a:rPr>
              <a:t>the</a:t>
            </a:r>
            <a:r>
              <a:rPr sz="1800" spc="-85" dirty="0">
                <a:solidFill>
                  <a:srgbClr val="FFFFFF"/>
                </a:solidFill>
                <a:latin typeface="Verdana"/>
                <a:cs typeface="Verdana"/>
              </a:rPr>
              <a:t> </a:t>
            </a:r>
            <a:r>
              <a:rPr sz="1800" spc="-110" dirty="0">
                <a:solidFill>
                  <a:srgbClr val="FFFFFF"/>
                </a:solidFill>
                <a:latin typeface="Verdana"/>
                <a:cs typeface="Verdana"/>
              </a:rPr>
              <a:t>resizing</a:t>
            </a:r>
            <a:r>
              <a:rPr sz="1800" spc="-80" dirty="0">
                <a:solidFill>
                  <a:srgbClr val="FFFFFF"/>
                </a:solidFill>
                <a:latin typeface="Verdana"/>
                <a:cs typeface="Verdana"/>
              </a:rPr>
              <a:t> </a:t>
            </a:r>
            <a:r>
              <a:rPr sz="1800" spc="-25" dirty="0">
                <a:solidFill>
                  <a:srgbClr val="FFFFFF"/>
                </a:solidFill>
                <a:latin typeface="Verdana"/>
                <a:cs typeface="Verdana"/>
              </a:rPr>
              <a:t>of </a:t>
            </a:r>
            <a:r>
              <a:rPr sz="1800" spc="150" dirty="0">
                <a:solidFill>
                  <a:srgbClr val="FFFFFF"/>
                </a:solidFill>
                <a:latin typeface="Verdana"/>
                <a:cs typeface="Verdana"/>
              </a:rPr>
              <a:t>a</a:t>
            </a:r>
            <a:r>
              <a:rPr sz="1800" spc="-125" dirty="0">
                <a:solidFill>
                  <a:srgbClr val="FFFFFF"/>
                </a:solidFill>
                <a:latin typeface="Verdana"/>
                <a:cs typeface="Verdana"/>
              </a:rPr>
              <a:t> </a:t>
            </a:r>
            <a:r>
              <a:rPr sz="1800" spc="-20" dirty="0">
                <a:solidFill>
                  <a:srgbClr val="FFFFFF"/>
                </a:solidFill>
                <a:latin typeface="Verdana"/>
                <a:cs typeface="Verdana"/>
              </a:rPr>
              <a:t>picture</a:t>
            </a:r>
            <a:r>
              <a:rPr sz="1800" spc="-120" dirty="0">
                <a:solidFill>
                  <a:srgbClr val="FFFFFF"/>
                </a:solidFill>
                <a:latin typeface="Verdana"/>
                <a:cs typeface="Verdana"/>
              </a:rPr>
              <a:t> </a:t>
            </a:r>
            <a:r>
              <a:rPr sz="1800" spc="-100" dirty="0">
                <a:solidFill>
                  <a:srgbClr val="FFFFFF"/>
                </a:solidFill>
                <a:latin typeface="Verdana"/>
                <a:cs typeface="Verdana"/>
              </a:rPr>
              <a:t>in</a:t>
            </a:r>
            <a:r>
              <a:rPr sz="1800" spc="-114" dirty="0">
                <a:solidFill>
                  <a:srgbClr val="FFFFFF"/>
                </a:solidFill>
                <a:latin typeface="Verdana"/>
                <a:cs typeface="Verdana"/>
              </a:rPr>
              <a:t> </a:t>
            </a:r>
            <a:r>
              <a:rPr sz="1800" spc="-45" dirty="0">
                <a:solidFill>
                  <a:srgbClr val="FFFFFF"/>
                </a:solidFill>
                <a:latin typeface="Verdana"/>
                <a:cs typeface="Verdana"/>
              </a:rPr>
              <a:t>relative</a:t>
            </a:r>
            <a:r>
              <a:rPr sz="1800" spc="-110" dirty="0">
                <a:solidFill>
                  <a:srgbClr val="FFFFFF"/>
                </a:solidFill>
                <a:latin typeface="Verdana"/>
                <a:cs typeface="Verdana"/>
              </a:rPr>
              <a:t> </a:t>
            </a:r>
            <a:r>
              <a:rPr sz="1800" spc="-120" dirty="0">
                <a:solidFill>
                  <a:srgbClr val="FFFFFF"/>
                </a:solidFill>
                <a:latin typeface="Verdana"/>
                <a:cs typeface="Verdana"/>
              </a:rPr>
              <a:t>units</a:t>
            </a:r>
            <a:r>
              <a:rPr sz="1800" spc="-105" dirty="0">
                <a:solidFill>
                  <a:srgbClr val="FFFFFF"/>
                </a:solidFill>
                <a:latin typeface="Verdana"/>
                <a:cs typeface="Verdana"/>
              </a:rPr>
              <a:t> </a:t>
            </a:r>
            <a:r>
              <a:rPr sz="1800" spc="-35" dirty="0">
                <a:solidFill>
                  <a:srgbClr val="FFFFFF"/>
                </a:solidFill>
                <a:latin typeface="Verdana"/>
                <a:cs typeface="Verdana"/>
              </a:rPr>
              <a:t>instead</a:t>
            </a:r>
            <a:r>
              <a:rPr sz="1800" spc="-110" dirty="0">
                <a:solidFill>
                  <a:srgbClr val="FFFFFF"/>
                </a:solidFill>
                <a:latin typeface="Verdana"/>
                <a:cs typeface="Verdana"/>
              </a:rPr>
              <a:t> </a:t>
            </a:r>
            <a:r>
              <a:rPr sz="1800" spc="-25" dirty="0">
                <a:solidFill>
                  <a:srgbClr val="FFFFFF"/>
                </a:solidFill>
                <a:latin typeface="Verdana"/>
                <a:cs typeface="Verdana"/>
              </a:rPr>
              <a:t>of </a:t>
            </a:r>
            <a:r>
              <a:rPr sz="1800" spc="-70" dirty="0">
                <a:solidFill>
                  <a:srgbClr val="FFFFFF"/>
                </a:solidFill>
                <a:latin typeface="Verdana"/>
                <a:cs typeface="Verdana"/>
              </a:rPr>
              <a:t>outright</a:t>
            </a:r>
            <a:r>
              <a:rPr sz="1800" spc="-105" dirty="0">
                <a:solidFill>
                  <a:srgbClr val="FFFFFF"/>
                </a:solidFill>
                <a:latin typeface="Verdana"/>
                <a:cs typeface="Verdana"/>
              </a:rPr>
              <a:t> </a:t>
            </a:r>
            <a:r>
              <a:rPr sz="1800" spc="-65" dirty="0">
                <a:solidFill>
                  <a:srgbClr val="FFFFFF"/>
                </a:solidFill>
                <a:latin typeface="Verdana"/>
                <a:cs typeface="Verdana"/>
              </a:rPr>
              <a:t>pixel</a:t>
            </a:r>
            <a:r>
              <a:rPr sz="1800" spc="-105" dirty="0">
                <a:solidFill>
                  <a:srgbClr val="FFFFFF"/>
                </a:solidFill>
                <a:latin typeface="Verdana"/>
                <a:cs typeface="Verdana"/>
              </a:rPr>
              <a:t> </a:t>
            </a:r>
            <a:r>
              <a:rPr sz="1800" spc="-10" dirty="0">
                <a:solidFill>
                  <a:srgbClr val="FFFFFF"/>
                </a:solidFill>
                <a:latin typeface="Verdana"/>
                <a:cs typeface="Verdana"/>
              </a:rPr>
              <a:t>measurements.</a:t>
            </a:r>
            <a:endParaRPr sz="18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35" dirty="0"/>
              <a:t>What</a:t>
            </a:r>
            <a:r>
              <a:rPr spc="-180" dirty="0"/>
              <a:t> </a:t>
            </a:r>
            <a:r>
              <a:rPr spc="-265" dirty="0"/>
              <a:t>is</a:t>
            </a:r>
            <a:r>
              <a:rPr spc="-165" dirty="0"/>
              <a:t> </a:t>
            </a:r>
            <a:r>
              <a:rPr spc="-110" dirty="0"/>
              <a:t>Fluid</a:t>
            </a:r>
            <a:r>
              <a:rPr spc="-170" dirty="0"/>
              <a:t> </a:t>
            </a:r>
            <a:r>
              <a:rPr spc="-10" dirty="0"/>
              <a:t>Image?</a:t>
            </a:r>
          </a:p>
        </p:txBody>
      </p:sp>
      <p:pic>
        <p:nvPicPr>
          <p:cNvPr id="11" name="object 11"/>
          <p:cNvPicPr/>
          <p:nvPr/>
        </p:nvPicPr>
        <p:blipFill>
          <a:blip r:embed="rId6" cstate="print"/>
          <a:stretch>
            <a:fillRect/>
          </a:stretch>
        </p:blipFill>
        <p:spPr>
          <a:xfrm>
            <a:off x="5653278" y="1524000"/>
            <a:ext cx="3147822" cy="2590800"/>
          </a:xfrm>
          <a:prstGeom prst="rect">
            <a:avLst/>
          </a:prstGeom>
        </p:spPr>
      </p:pic>
      <p:sp>
        <p:nvSpPr>
          <p:cNvPr id="12" name="object 12"/>
          <p:cNvSpPr txBox="1"/>
          <p:nvPr/>
        </p:nvSpPr>
        <p:spPr>
          <a:xfrm>
            <a:off x="6349238" y="4261104"/>
            <a:ext cx="1758314" cy="208279"/>
          </a:xfrm>
          <a:prstGeom prst="rect">
            <a:avLst/>
          </a:prstGeom>
        </p:spPr>
        <p:txBody>
          <a:bodyPr vert="horz" wrap="square" lIns="0" tIns="12700" rIns="0" bIns="0" rtlCol="0">
            <a:spAutoFit/>
          </a:bodyPr>
          <a:lstStyle/>
          <a:p>
            <a:pPr marL="12700">
              <a:lnSpc>
                <a:spcPct val="100000"/>
              </a:lnSpc>
              <a:spcBef>
                <a:spcPts val="100"/>
              </a:spcBef>
            </a:pPr>
            <a:r>
              <a:rPr sz="1200" b="1" i="1" spc="-110" dirty="0">
                <a:solidFill>
                  <a:srgbClr val="FFFFFF"/>
                </a:solidFill>
                <a:latin typeface="Verdana"/>
                <a:cs typeface="Verdana"/>
              </a:rPr>
              <a:t>Example</a:t>
            </a:r>
            <a:r>
              <a:rPr sz="1200" b="1" i="1" spc="-70" dirty="0">
                <a:solidFill>
                  <a:srgbClr val="FFFFFF"/>
                </a:solidFill>
                <a:latin typeface="Verdana"/>
                <a:cs typeface="Verdana"/>
              </a:rPr>
              <a:t> </a:t>
            </a:r>
            <a:r>
              <a:rPr sz="1200" b="1" i="1" spc="-130" dirty="0">
                <a:solidFill>
                  <a:srgbClr val="FFFFFF"/>
                </a:solidFill>
                <a:latin typeface="Verdana"/>
                <a:cs typeface="Verdana"/>
              </a:rPr>
              <a:t>of</a:t>
            </a:r>
            <a:r>
              <a:rPr sz="1200" b="1" i="1" spc="-50" dirty="0">
                <a:solidFill>
                  <a:srgbClr val="FFFFFF"/>
                </a:solidFill>
                <a:latin typeface="Verdana"/>
                <a:cs typeface="Verdana"/>
              </a:rPr>
              <a:t> </a:t>
            </a:r>
            <a:r>
              <a:rPr sz="1200" b="1" i="1" spc="-130" dirty="0">
                <a:solidFill>
                  <a:srgbClr val="FFFFFF"/>
                </a:solidFill>
                <a:latin typeface="Verdana"/>
                <a:cs typeface="Verdana"/>
              </a:rPr>
              <a:t>Fluid</a:t>
            </a:r>
            <a:r>
              <a:rPr sz="1200" b="1" i="1" spc="-50" dirty="0">
                <a:solidFill>
                  <a:srgbClr val="FFFFFF"/>
                </a:solidFill>
                <a:latin typeface="Verdana"/>
                <a:cs typeface="Verdana"/>
              </a:rPr>
              <a:t> </a:t>
            </a:r>
            <a:r>
              <a:rPr sz="1200" b="1" i="1" spc="-95" dirty="0">
                <a:solidFill>
                  <a:srgbClr val="FFFFFF"/>
                </a:solidFill>
                <a:latin typeface="Verdana"/>
                <a:cs typeface="Verdana"/>
              </a:rPr>
              <a:t>Image</a:t>
            </a:r>
            <a:endParaRPr sz="1200">
              <a:latin typeface="Verdana"/>
              <a:cs typeface="Verdana"/>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10</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919225" y="1216914"/>
            <a:ext cx="7209155" cy="304355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800" spc="-85" dirty="0">
                <a:solidFill>
                  <a:srgbClr val="FFFFFF"/>
                </a:solidFill>
                <a:latin typeface="Verdana"/>
                <a:cs typeface="Verdana"/>
              </a:rPr>
              <a:t>Fluid</a:t>
            </a:r>
            <a:r>
              <a:rPr sz="1800" spc="-50" dirty="0">
                <a:solidFill>
                  <a:srgbClr val="FFFFFF"/>
                </a:solidFill>
                <a:latin typeface="Verdana"/>
                <a:cs typeface="Verdana"/>
              </a:rPr>
              <a:t> </a:t>
            </a:r>
            <a:r>
              <a:rPr sz="1800" dirty="0">
                <a:solidFill>
                  <a:srgbClr val="FFFFFF"/>
                </a:solidFill>
                <a:latin typeface="Verdana"/>
                <a:cs typeface="Verdana"/>
              </a:rPr>
              <a:t>image</a:t>
            </a:r>
            <a:r>
              <a:rPr sz="1800" spc="-80" dirty="0">
                <a:solidFill>
                  <a:srgbClr val="FFFFFF"/>
                </a:solidFill>
                <a:latin typeface="Verdana"/>
                <a:cs typeface="Verdana"/>
              </a:rPr>
              <a:t> </a:t>
            </a:r>
            <a:r>
              <a:rPr sz="1800" spc="-204" dirty="0">
                <a:solidFill>
                  <a:srgbClr val="FFFFFF"/>
                </a:solidFill>
                <a:latin typeface="Verdana"/>
                <a:cs typeface="Verdana"/>
              </a:rPr>
              <a:t>is</a:t>
            </a:r>
            <a:r>
              <a:rPr sz="1800" spc="-70" dirty="0">
                <a:solidFill>
                  <a:srgbClr val="FFFFFF"/>
                </a:solidFill>
                <a:latin typeface="Verdana"/>
                <a:cs typeface="Verdana"/>
              </a:rPr>
              <a:t> </a:t>
            </a:r>
            <a:r>
              <a:rPr sz="1800" dirty="0">
                <a:solidFill>
                  <a:srgbClr val="FFFFFF"/>
                </a:solidFill>
                <a:latin typeface="Verdana"/>
                <a:cs typeface="Verdana"/>
              </a:rPr>
              <a:t>created</a:t>
            </a:r>
            <a:r>
              <a:rPr sz="1800" spc="-70" dirty="0">
                <a:solidFill>
                  <a:srgbClr val="FFFFFF"/>
                </a:solidFill>
                <a:latin typeface="Verdana"/>
                <a:cs typeface="Verdana"/>
              </a:rPr>
              <a:t> </a:t>
            </a:r>
            <a:r>
              <a:rPr sz="1800" dirty="0">
                <a:solidFill>
                  <a:srgbClr val="FFFFFF"/>
                </a:solidFill>
                <a:latin typeface="Verdana"/>
                <a:cs typeface="Verdana"/>
              </a:rPr>
              <a:t>by</a:t>
            </a:r>
            <a:r>
              <a:rPr sz="1800" spc="-80" dirty="0">
                <a:solidFill>
                  <a:srgbClr val="FFFFFF"/>
                </a:solidFill>
                <a:latin typeface="Verdana"/>
                <a:cs typeface="Verdana"/>
              </a:rPr>
              <a:t> </a:t>
            </a:r>
            <a:r>
              <a:rPr sz="1800" spc="-40" dirty="0">
                <a:solidFill>
                  <a:srgbClr val="FFFFFF"/>
                </a:solidFill>
                <a:latin typeface="Verdana"/>
                <a:cs typeface="Verdana"/>
              </a:rPr>
              <a:t>quantifying</a:t>
            </a:r>
            <a:r>
              <a:rPr sz="1800" spc="-75" dirty="0">
                <a:solidFill>
                  <a:srgbClr val="FFFFFF"/>
                </a:solidFill>
                <a:latin typeface="Verdana"/>
                <a:cs typeface="Verdana"/>
              </a:rPr>
              <a:t> </a:t>
            </a:r>
            <a:r>
              <a:rPr sz="1800" spc="-20" dirty="0">
                <a:solidFill>
                  <a:srgbClr val="FFFFFF"/>
                </a:solidFill>
                <a:latin typeface="Verdana"/>
                <a:cs typeface="Verdana"/>
              </a:rPr>
              <a:t>the</a:t>
            </a:r>
            <a:r>
              <a:rPr sz="1800" spc="-75" dirty="0">
                <a:solidFill>
                  <a:srgbClr val="FFFFFF"/>
                </a:solidFill>
                <a:latin typeface="Verdana"/>
                <a:cs typeface="Verdana"/>
              </a:rPr>
              <a:t> </a:t>
            </a:r>
            <a:r>
              <a:rPr sz="1800" spc="-40" dirty="0">
                <a:solidFill>
                  <a:srgbClr val="FFFFFF"/>
                </a:solidFill>
                <a:latin typeface="Verdana"/>
                <a:cs typeface="Verdana"/>
              </a:rPr>
              <a:t>width</a:t>
            </a:r>
            <a:r>
              <a:rPr sz="1800" spc="-60" dirty="0">
                <a:solidFill>
                  <a:srgbClr val="FFFFFF"/>
                </a:solidFill>
                <a:latin typeface="Verdana"/>
                <a:cs typeface="Verdana"/>
              </a:rPr>
              <a:t> </a:t>
            </a:r>
            <a:r>
              <a:rPr sz="1800" dirty="0">
                <a:solidFill>
                  <a:srgbClr val="FFFFFF"/>
                </a:solidFill>
                <a:latin typeface="Verdana"/>
                <a:cs typeface="Verdana"/>
              </a:rPr>
              <a:t>of</a:t>
            </a:r>
            <a:r>
              <a:rPr sz="1800" spc="-75" dirty="0">
                <a:solidFill>
                  <a:srgbClr val="FFFFFF"/>
                </a:solidFill>
                <a:latin typeface="Verdana"/>
                <a:cs typeface="Verdana"/>
              </a:rPr>
              <a:t> </a:t>
            </a:r>
            <a:r>
              <a:rPr sz="1800" dirty="0">
                <a:solidFill>
                  <a:srgbClr val="FFFFFF"/>
                </a:solidFill>
                <a:latin typeface="Verdana"/>
                <a:cs typeface="Verdana"/>
              </a:rPr>
              <a:t>image</a:t>
            </a:r>
            <a:r>
              <a:rPr sz="1800" spc="-60" dirty="0">
                <a:solidFill>
                  <a:srgbClr val="FFFFFF"/>
                </a:solidFill>
                <a:latin typeface="Verdana"/>
                <a:cs typeface="Verdana"/>
              </a:rPr>
              <a:t> as</a:t>
            </a:r>
            <a:r>
              <a:rPr sz="1800" spc="-80" dirty="0">
                <a:solidFill>
                  <a:srgbClr val="FFFFFF"/>
                </a:solidFill>
                <a:latin typeface="Verdana"/>
                <a:cs typeface="Verdana"/>
              </a:rPr>
              <a:t> </a:t>
            </a:r>
            <a:r>
              <a:rPr sz="1800" spc="100" dirty="0">
                <a:solidFill>
                  <a:srgbClr val="FFFFFF"/>
                </a:solidFill>
                <a:latin typeface="Verdana"/>
                <a:cs typeface="Verdana"/>
              </a:rPr>
              <a:t>a </a:t>
            </a:r>
            <a:r>
              <a:rPr sz="1800" dirty="0">
                <a:solidFill>
                  <a:srgbClr val="FFFFFF"/>
                </a:solidFill>
                <a:latin typeface="Verdana"/>
                <a:cs typeface="Verdana"/>
              </a:rPr>
              <a:t>percentage</a:t>
            </a:r>
            <a:r>
              <a:rPr sz="1800" spc="-65" dirty="0">
                <a:solidFill>
                  <a:srgbClr val="FFFFFF"/>
                </a:solidFill>
                <a:latin typeface="Verdana"/>
                <a:cs typeface="Verdana"/>
              </a:rPr>
              <a:t> </a:t>
            </a:r>
            <a:r>
              <a:rPr sz="1800" dirty="0">
                <a:solidFill>
                  <a:srgbClr val="FFFFFF"/>
                </a:solidFill>
                <a:latin typeface="Verdana"/>
                <a:cs typeface="Verdana"/>
              </a:rPr>
              <a:t>of</a:t>
            </a:r>
            <a:r>
              <a:rPr sz="1800" spc="-65" dirty="0">
                <a:solidFill>
                  <a:srgbClr val="FFFFFF"/>
                </a:solidFill>
                <a:latin typeface="Verdana"/>
                <a:cs typeface="Verdana"/>
              </a:rPr>
              <a:t> </a:t>
            </a:r>
            <a:r>
              <a:rPr sz="1800" spc="-20" dirty="0">
                <a:solidFill>
                  <a:srgbClr val="FFFFFF"/>
                </a:solidFill>
                <a:latin typeface="Verdana"/>
                <a:cs typeface="Verdana"/>
              </a:rPr>
              <a:t>the</a:t>
            </a:r>
            <a:r>
              <a:rPr sz="1800" spc="-60" dirty="0">
                <a:solidFill>
                  <a:srgbClr val="FFFFFF"/>
                </a:solidFill>
                <a:latin typeface="Verdana"/>
                <a:cs typeface="Verdana"/>
              </a:rPr>
              <a:t> </a:t>
            </a:r>
            <a:r>
              <a:rPr sz="1800" spc="-45" dirty="0">
                <a:solidFill>
                  <a:srgbClr val="FFFFFF"/>
                </a:solidFill>
                <a:latin typeface="Verdana"/>
                <a:cs typeface="Verdana"/>
              </a:rPr>
              <a:t>overall</a:t>
            </a:r>
            <a:r>
              <a:rPr sz="1800" spc="-70" dirty="0">
                <a:solidFill>
                  <a:srgbClr val="FFFFFF"/>
                </a:solidFill>
                <a:latin typeface="Verdana"/>
                <a:cs typeface="Verdana"/>
              </a:rPr>
              <a:t> </a:t>
            </a:r>
            <a:r>
              <a:rPr sz="1800" spc="-40" dirty="0">
                <a:solidFill>
                  <a:srgbClr val="FFFFFF"/>
                </a:solidFill>
                <a:latin typeface="Verdana"/>
                <a:cs typeface="Verdana"/>
              </a:rPr>
              <a:t>width</a:t>
            </a:r>
            <a:r>
              <a:rPr sz="1800" spc="-55" dirty="0">
                <a:solidFill>
                  <a:srgbClr val="FFFFFF"/>
                </a:solidFill>
                <a:latin typeface="Verdana"/>
                <a:cs typeface="Verdana"/>
              </a:rPr>
              <a:t> </a:t>
            </a:r>
            <a:r>
              <a:rPr sz="1800" dirty="0">
                <a:solidFill>
                  <a:srgbClr val="FFFFFF"/>
                </a:solidFill>
                <a:latin typeface="Verdana"/>
                <a:cs typeface="Verdana"/>
              </a:rPr>
              <a:t>of</a:t>
            </a:r>
            <a:r>
              <a:rPr sz="1800" spc="-65" dirty="0">
                <a:solidFill>
                  <a:srgbClr val="FFFFFF"/>
                </a:solidFill>
                <a:latin typeface="Verdana"/>
                <a:cs typeface="Verdana"/>
              </a:rPr>
              <a:t> </a:t>
            </a:r>
            <a:r>
              <a:rPr sz="1800" spc="-20" dirty="0">
                <a:solidFill>
                  <a:srgbClr val="FFFFFF"/>
                </a:solidFill>
                <a:latin typeface="Verdana"/>
                <a:cs typeface="Verdana"/>
              </a:rPr>
              <a:t>the</a:t>
            </a:r>
            <a:r>
              <a:rPr sz="1800" spc="-65" dirty="0">
                <a:solidFill>
                  <a:srgbClr val="FFFFFF"/>
                </a:solidFill>
                <a:latin typeface="Verdana"/>
                <a:cs typeface="Verdana"/>
              </a:rPr>
              <a:t> </a:t>
            </a:r>
            <a:r>
              <a:rPr sz="1800" spc="40" dirty="0">
                <a:solidFill>
                  <a:srgbClr val="FFFFFF"/>
                </a:solidFill>
                <a:latin typeface="Verdana"/>
                <a:cs typeface="Verdana"/>
              </a:rPr>
              <a:t>page.</a:t>
            </a:r>
            <a:endParaRPr sz="1800" dirty="0">
              <a:latin typeface="Verdana"/>
              <a:cs typeface="Verdana"/>
            </a:endParaRPr>
          </a:p>
          <a:p>
            <a:pPr marL="393700" marR="142875" indent="-381000">
              <a:lnSpc>
                <a:spcPct val="100800"/>
              </a:lnSpc>
              <a:spcBef>
                <a:spcPts val="2085"/>
              </a:spcBef>
              <a:buClr>
                <a:srgbClr val="DDDFEB"/>
              </a:buClr>
              <a:buFont typeface="Wingdings"/>
              <a:buChar char=""/>
              <a:tabLst>
                <a:tab pos="393700" algn="l"/>
              </a:tabLst>
            </a:pPr>
            <a:r>
              <a:rPr sz="1800" spc="-80" dirty="0">
                <a:solidFill>
                  <a:srgbClr val="FFFFFF"/>
                </a:solidFill>
                <a:latin typeface="Verdana"/>
                <a:cs typeface="Verdana"/>
              </a:rPr>
              <a:t>Example:</a:t>
            </a:r>
            <a:r>
              <a:rPr sz="1800" spc="-120" dirty="0">
                <a:solidFill>
                  <a:srgbClr val="FFFFFF"/>
                </a:solidFill>
                <a:latin typeface="Verdana"/>
                <a:cs typeface="Verdana"/>
              </a:rPr>
              <a:t> </a:t>
            </a:r>
            <a:r>
              <a:rPr sz="1800" spc="95" dirty="0">
                <a:solidFill>
                  <a:srgbClr val="FFFFFF"/>
                </a:solidFill>
                <a:latin typeface="Verdana"/>
                <a:cs typeface="Verdana"/>
              </a:rPr>
              <a:t>A</a:t>
            </a:r>
            <a:r>
              <a:rPr sz="1800" spc="-120" dirty="0">
                <a:solidFill>
                  <a:srgbClr val="FFFFFF"/>
                </a:solidFill>
                <a:latin typeface="Verdana"/>
                <a:cs typeface="Verdana"/>
              </a:rPr>
              <a:t> </a:t>
            </a:r>
            <a:r>
              <a:rPr sz="1800" spc="-20" dirty="0">
                <a:solidFill>
                  <a:srgbClr val="FFFFFF"/>
                </a:solidFill>
                <a:latin typeface="Verdana"/>
                <a:cs typeface="Verdana"/>
              </a:rPr>
              <a:t>picture</a:t>
            </a:r>
            <a:r>
              <a:rPr sz="1800" spc="-114" dirty="0">
                <a:solidFill>
                  <a:srgbClr val="FFFFFF"/>
                </a:solidFill>
                <a:latin typeface="Verdana"/>
                <a:cs typeface="Verdana"/>
              </a:rPr>
              <a:t> </a:t>
            </a:r>
            <a:r>
              <a:rPr sz="1800" spc="-75" dirty="0">
                <a:solidFill>
                  <a:srgbClr val="FFFFFF"/>
                </a:solidFill>
                <a:latin typeface="Verdana"/>
                <a:cs typeface="Verdana"/>
              </a:rPr>
              <a:t>with</a:t>
            </a:r>
            <a:r>
              <a:rPr sz="1800" spc="-100" dirty="0">
                <a:solidFill>
                  <a:srgbClr val="FFFFFF"/>
                </a:solidFill>
                <a:latin typeface="Verdana"/>
                <a:cs typeface="Verdana"/>
              </a:rPr>
              <a:t> </a:t>
            </a:r>
            <a:r>
              <a:rPr sz="1800" spc="-60" dirty="0">
                <a:solidFill>
                  <a:srgbClr val="FFFFFF"/>
                </a:solidFill>
                <a:latin typeface="Verdana"/>
                <a:cs typeface="Verdana"/>
              </a:rPr>
              <a:t>measurements</a:t>
            </a:r>
            <a:r>
              <a:rPr sz="1800" spc="-95" dirty="0">
                <a:solidFill>
                  <a:srgbClr val="FFFFFF"/>
                </a:solidFill>
                <a:latin typeface="Verdana"/>
                <a:cs typeface="Verdana"/>
              </a:rPr>
              <a:t> </a:t>
            </a:r>
            <a:r>
              <a:rPr sz="1800" dirty="0">
                <a:solidFill>
                  <a:srgbClr val="FFFFFF"/>
                </a:solidFill>
                <a:latin typeface="Verdana"/>
                <a:cs typeface="Verdana"/>
              </a:rPr>
              <a:t>of</a:t>
            </a:r>
            <a:r>
              <a:rPr sz="1800" spc="-120" dirty="0">
                <a:solidFill>
                  <a:srgbClr val="FFFFFF"/>
                </a:solidFill>
                <a:latin typeface="Verdana"/>
                <a:cs typeface="Verdana"/>
              </a:rPr>
              <a:t> </a:t>
            </a:r>
            <a:r>
              <a:rPr sz="1800" spc="-114" dirty="0">
                <a:solidFill>
                  <a:srgbClr val="FFFFFF"/>
                </a:solidFill>
                <a:latin typeface="Verdana"/>
                <a:cs typeface="Verdana"/>
              </a:rPr>
              <a:t>500px</a:t>
            </a:r>
            <a:r>
              <a:rPr sz="1800" spc="-105" dirty="0">
                <a:solidFill>
                  <a:srgbClr val="FFFFFF"/>
                </a:solidFill>
                <a:latin typeface="Verdana"/>
                <a:cs typeface="Verdana"/>
              </a:rPr>
              <a:t> </a:t>
            </a:r>
            <a:r>
              <a:rPr sz="1800" dirty="0">
                <a:solidFill>
                  <a:srgbClr val="FFFFFF"/>
                </a:solidFill>
                <a:latin typeface="Carlito"/>
                <a:cs typeface="Carlito"/>
              </a:rPr>
              <a:t>×</a:t>
            </a:r>
            <a:r>
              <a:rPr sz="1800" spc="105" dirty="0">
                <a:solidFill>
                  <a:srgbClr val="FFFFFF"/>
                </a:solidFill>
                <a:latin typeface="Carlito"/>
                <a:cs typeface="Carlito"/>
              </a:rPr>
              <a:t> </a:t>
            </a:r>
            <a:r>
              <a:rPr sz="1800" spc="-114" dirty="0">
                <a:solidFill>
                  <a:srgbClr val="FFFFFF"/>
                </a:solidFill>
                <a:latin typeface="Verdana"/>
                <a:cs typeface="Verdana"/>
              </a:rPr>
              <a:t>300px </a:t>
            </a:r>
            <a:r>
              <a:rPr sz="1800" spc="-100" dirty="0">
                <a:solidFill>
                  <a:srgbClr val="FFFFFF"/>
                </a:solidFill>
                <a:latin typeface="Verdana"/>
                <a:cs typeface="Verdana"/>
              </a:rPr>
              <a:t>in</a:t>
            </a:r>
            <a:r>
              <a:rPr sz="1800" spc="-114" dirty="0">
                <a:solidFill>
                  <a:srgbClr val="FFFFFF"/>
                </a:solidFill>
                <a:latin typeface="Verdana"/>
                <a:cs typeface="Verdana"/>
              </a:rPr>
              <a:t> </a:t>
            </a:r>
            <a:r>
              <a:rPr sz="1800" spc="100" dirty="0">
                <a:solidFill>
                  <a:srgbClr val="FFFFFF"/>
                </a:solidFill>
                <a:latin typeface="Verdana"/>
                <a:cs typeface="Verdana"/>
              </a:rPr>
              <a:t>a </a:t>
            </a:r>
            <a:r>
              <a:rPr sz="1800" spc="-125" dirty="0">
                <a:solidFill>
                  <a:srgbClr val="FFFFFF"/>
                </a:solidFill>
                <a:latin typeface="Verdana"/>
                <a:cs typeface="Verdana"/>
              </a:rPr>
              <a:t>1200px</a:t>
            </a:r>
            <a:r>
              <a:rPr sz="1800" spc="-110" dirty="0">
                <a:solidFill>
                  <a:srgbClr val="FFFFFF"/>
                </a:solidFill>
                <a:latin typeface="Verdana"/>
                <a:cs typeface="Verdana"/>
              </a:rPr>
              <a:t> </a:t>
            </a:r>
            <a:r>
              <a:rPr sz="1800" spc="-20" dirty="0">
                <a:solidFill>
                  <a:srgbClr val="FFFFFF"/>
                </a:solidFill>
                <a:latin typeface="Verdana"/>
                <a:cs typeface="Verdana"/>
              </a:rPr>
              <a:t>wide.</a:t>
            </a:r>
            <a:r>
              <a:rPr sz="1800" spc="-100" dirty="0">
                <a:solidFill>
                  <a:srgbClr val="FFFFFF"/>
                </a:solidFill>
                <a:latin typeface="Verdana"/>
                <a:cs typeface="Verdana"/>
              </a:rPr>
              <a:t> </a:t>
            </a:r>
            <a:r>
              <a:rPr sz="1800" spc="-45" dirty="0">
                <a:solidFill>
                  <a:srgbClr val="FFFFFF"/>
                </a:solidFill>
                <a:latin typeface="Verdana"/>
                <a:cs typeface="Verdana"/>
              </a:rPr>
              <a:t>Below</a:t>
            </a:r>
            <a:r>
              <a:rPr sz="1800" spc="-105" dirty="0">
                <a:solidFill>
                  <a:srgbClr val="FFFFFF"/>
                </a:solidFill>
                <a:latin typeface="Verdana"/>
                <a:cs typeface="Verdana"/>
              </a:rPr>
              <a:t> </a:t>
            </a:r>
            <a:r>
              <a:rPr sz="1800" spc="-130" dirty="0">
                <a:solidFill>
                  <a:srgbClr val="FFFFFF"/>
                </a:solidFill>
                <a:latin typeface="Verdana"/>
                <a:cs typeface="Verdana"/>
              </a:rPr>
              <a:t>1200px,</a:t>
            </a:r>
            <a:r>
              <a:rPr sz="1800" spc="-100" dirty="0">
                <a:solidFill>
                  <a:srgbClr val="FFFFFF"/>
                </a:solidFill>
                <a:latin typeface="Verdana"/>
                <a:cs typeface="Verdana"/>
              </a:rPr>
              <a:t> </a:t>
            </a:r>
            <a:r>
              <a:rPr sz="1800" spc="-20" dirty="0">
                <a:solidFill>
                  <a:srgbClr val="FFFFFF"/>
                </a:solidFill>
                <a:latin typeface="Verdana"/>
                <a:cs typeface="Verdana"/>
              </a:rPr>
              <a:t>the</a:t>
            </a:r>
            <a:r>
              <a:rPr sz="1800" spc="-110" dirty="0">
                <a:solidFill>
                  <a:srgbClr val="FFFFFF"/>
                </a:solidFill>
                <a:latin typeface="Verdana"/>
                <a:cs typeface="Verdana"/>
              </a:rPr>
              <a:t> </a:t>
            </a:r>
            <a:r>
              <a:rPr sz="1800" dirty="0">
                <a:solidFill>
                  <a:srgbClr val="FFFFFF"/>
                </a:solidFill>
                <a:latin typeface="Verdana"/>
                <a:cs typeface="Verdana"/>
              </a:rPr>
              <a:t>record</a:t>
            </a:r>
            <a:r>
              <a:rPr sz="1800" spc="-114" dirty="0">
                <a:solidFill>
                  <a:srgbClr val="FFFFFF"/>
                </a:solidFill>
                <a:latin typeface="Verdana"/>
                <a:cs typeface="Verdana"/>
              </a:rPr>
              <a:t> will</a:t>
            </a:r>
            <a:r>
              <a:rPr sz="1800" spc="-105" dirty="0">
                <a:solidFill>
                  <a:srgbClr val="FFFFFF"/>
                </a:solidFill>
                <a:latin typeface="Verdana"/>
                <a:cs typeface="Verdana"/>
              </a:rPr>
              <a:t> </a:t>
            </a:r>
            <a:r>
              <a:rPr sz="1800" spc="85" dirty="0">
                <a:solidFill>
                  <a:srgbClr val="FFFFFF"/>
                </a:solidFill>
                <a:latin typeface="Verdana"/>
                <a:cs typeface="Verdana"/>
              </a:rPr>
              <a:t>be</a:t>
            </a:r>
            <a:r>
              <a:rPr sz="1800" spc="-114" dirty="0">
                <a:solidFill>
                  <a:srgbClr val="FFFFFF"/>
                </a:solidFill>
                <a:latin typeface="Verdana"/>
                <a:cs typeface="Verdana"/>
              </a:rPr>
              <a:t> </a:t>
            </a:r>
            <a:r>
              <a:rPr sz="1800" spc="-85" dirty="0">
                <a:solidFill>
                  <a:srgbClr val="FFFFFF"/>
                </a:solidFill>
                <a:latin typeface="Verdana"/>
                <a:cs typeface="Verdana"/>
              </a:rPr>
              <a:t>fluid.</a:t>
            </a:r>
            <a:r>
              <a:rPr sz="1800" spc="-95" dirty="0">
                <a:solidFill>
                  <a:srgbClr val="FFFFFF"/>
                </a:solidFill>
                <a:latin typeface="Verdana"/>
                <a:cs typeface="Verdana"/>
              </a:rPr>
              <a:t> </a:t>
            </a:r>
            <a:r>
              <a:rPr sz="1800" spc="-25" dirty="0">
                <a:solidFill>
                  <a:srgbClr val="FFFFFF"/>
                </a:solidFill>
                <a:latin typeface="Verdana"/>
                <a:cs typeface="Verdana"/>
              </a:rPr>
              <a:t>The </a:t>
            </a:r>
            <a:r>
              <a:rPr sz="1800" dirty="0">
                <a:solidFill>
                  <a:srgbClr val="FFFFFF"/>
                </a:solidFill>
                <a:latin typeface="Verdana"/>
                <a:cs typeface="Verdana"/>
              </a:rPr>
              <a:t>calculation</a:t>
            </a:r>
            <a:r>
              <a:rPr sz="1800" spc="-50" dirty="0">
                <a:solidFill>
                  <a:srgbClr val="FFFFFF"/>
                </a:solidFill>
                <a:latin typeface="Verdana"/>
                <a:cs typeface="Verdana"/>
              </a:rPr>
              <a:t> </a:t>
            </a:r>
            <a:r>
              <a:rPr sz="1800" dirty="0">
                <a:solidFill>
                  <a:srgbClr val="FFFFFF"/>
                </a:solidFill>
                <a:latin typeface="Verdana"/>
                <a:cs typeface="Verdana"/>
              </a:rPr>
              <a:t>of</a:t>
            </a:r>
            <a:r>
              <a:rPr sz="1800" spc="-45" dirty="0">
                <a:solidFill>
                  <a:srgbClr val="FFFFFF"/>
                </a:solidFill>
                <a:latin typeface="Verdana"/>
                <a:cs typeface="Verdana"/>
              </a:rPr>
              <a:t> </a:t>
            </a:r>
            <a:r>
              <a:rPr sz="1800" dirty="0">
                <a:solidFill>
                  <a:srgbClr val="FFFFFF"/>
                </a:solidFill>
                <a:latin typeface="Verdana"/>
                <a:cs typeface="Verdana"/>
              </a:rPr>
              <a:t>percentage</a:t>
            </a:r>
            <a:r>
              <a:rPr sz="1800" spc="-45" dirty="0">
                <a:solidFill>
                  <a:srgbClr val="FFFFFF"/>
                </a:solidFill>
                <a:latin typeface="Verdana"/>
                <a:cs typeface="Verdana"/>
              </a:rPr>
              <a:t> </a:t>
            </a:r>
            <a:r>
              <a:rPr sz="1800" spc="-30" dirty="0">
                <a:solidFill>
                  <a:srgbClr val="FFFFFF"/>
                </a:solidFill>
                <a:latin typeface="Verdana"/>
                <a:cs typeface="Verdana"/>
              </a:rPr>
              <a:t>that</a:t>
            </a:r>
            <a:r>
              <a:rPr sz="1800" spc="-45" dirty="0">
                <a:solidFill>
                  <a:srgbClr val="FFFFFF"/>
                </a:solidFill>
                <a:latin typeface="Verdana"/>
                <a:cs typeface="Verdana"/>
              </a:rPr>
              <a:t> </a:t>
            </a:r>
            <a:r>
              <a:rPr sz="1800" spc="-20" dirty="0">
                <a:solidFill>
                  <a:srgbClr val="FFFFFF"/>
                </a:solidFill>
                <a:latin typeface="Verdana"/>
                <a:cs typeface="Verdana"/>
              </a:rPr>
              <a:t>the</a:t>
            </a:r>
            <a:r>
              <a:rPr sz="1800" spc="-35" dirty="0">
                <a:solidFill>
                  <a:srgbClr val="FFFFFF"/>
                </a:solidFill>
                <a:latin typeface="Verdana"/>
                <a:cs typeface="Verdana"/>
              </a:rPr>
              <a:t> </a:t>
            </a:r>
            <a:r>
              <a:rPr sz="1800" dirty="0">
                <a:solidFill>
                  <a:srgbClr val="FFFFFF"/>
                </a:solidFill>
                <a:latin typeface="Verdana"/>
                <a:cs typeface="Verdana"/>
              </a:rPr>
              <a:t>image</a:t>
            </a:r>
            <a:r>
              <a:rPr sz="1800" spc="-45" dirty="0">
                <a:solidFill>
                  <a:srgbClr val="FFFFFF"/>
                </a:solidFill>
                <a:latin typeface="Verdana"/>
                <a:cs typeface="Verdana"/>
              </a:rPr>
              <a:t> </a:t>
            </a:r>
            <a:r>
              <a:rPr sz="1800" spc="-60" dirty="0">
                <a:solidFill>
                  <a:srgbClr val="FFFFFF"/>
                </a:solidFill>
                <a:latin typeface="Verdana"/>
                <a:cs typeface="Verdana"/>
              </a:rPr>
              <a:t>takes</a:t>
            </a:r>
            <a:r>
              <a:rPr sz="1800" spc="-45" dirty="0">
                <a:solidFill>
                  <a:srgbClr val="FFFFFF"/>
                </a:solidFill>
                <a:latin typeface="Verdana"/>
                <a:cs typeface="Verdana"/>
              </a:rPr>
              <a:t> </a:t>
            </a:r>
            <a:r>
              <a:rPr sz="1800" dirty="0">
                <a:solidFill>
                  <a:srgbClr val="FFFFFF"/>
                </a:solidFill>
                <a:latin typeface="Verdana"/>
                <a:cs typeface="Verdana"/>
              </a:rPr>
              <a:t>up</a:t>
            </a:r>
            <a:r>
              <a:rPr sz="1800" spc="-50" dirty="0">
                <a:solidFill>
                  <a:srgbClr val="FFFFFF"/>
                </a:solidFill>
                <a:latin typeface="Verdana"/>
                <a:cs typeface="Verdana"/>
              </a:rPr>
              <a:t> </a:t>
            </a:r>
            <a:r>
              <a:rPr sz="1800" dirty="0">
                <a:solidFill>
                  <a:srgbClr val="FFFFFF"/>
                </a:solidFill>
                <a:latin typeface="Verdana"/>
                <a:cs typeface="Verdana"/>
              </a:rPr>
              <a:t>of</a:t>
            </a:r>
            <a:r>
              <a:rPr sz="1800" spc="-55" dirty="0">
                <a:solidFill>
                  <a:srgbClr val="FFFFFF"/>
                </a:solidFill>
                <a:latin typeface="Verdana"/>
                <a:cs typeface="Verdana"/>
              </a:rPr>
              <a:t> </a:t>
            </a:r>
            <a:r>
              <a:rPr sz="1800" spc="-25" dirty="0">
                <a:solidFill>
                  <a:srgbClr val="FFFFFF"/>
                </a:solidFill>
                <a:latin typeface="Verdana"/>
                <a:cs typeface="Verdana"/>
              </a:rPr>
              <a:t>the </a:t>
            </a:r>
            <a:r>
              <a:rPr sz="1800" dirty="0">
                <a:solidFill>
                  <a:srgbClr val="FFFFFF"/>
                </a:solidFill>
                <a:latin typeface="Verdana"/>
                <a:cs typeface="Verdana"/>
              </a:rPr>
              <a:t>document</a:t>
            </a:r>
            <a:r>
              <a:rPr sz="1800" spc="5" dirty="0">
                <a:solidFill>
                  <a:srgbClr val="FFFFFF"/>
                </a:solidFill>
                <a:latin typeface="Verdana"/>
                <a:cs typeface="Verdana"/>
              </a:rPr>
              <a:t> </a:t>
            </a:r>
            <a:r>
              <a:rPr sz="1800" spc="-204" dirty="0">
                <a:solidFill>
                  <a:srgbClr val="FFFFFF"/>
                </a:solidFill>
                <a:latin typeface="Verdana"/>
                <a:cs typeface="Verdana"/>
              </a:rPr>
              <a:t>is</a:t>
            </a:r>
            <a:r>
              <a:rPr sz="1800" spc="-10" dirty="0">
                <a:solidFill>
                  <a:srgbClr val="FFFFFF"/>
                </a:solidFill>
                <a:latin typeface="Verdana"/>
                <a:cs typeface="Verdana"/>
              </a:rPr>
              <a:t> easy:</a:t>
            </a:r>
            <a:endParaRPr sz="1800" dirty="0">
              <a:latin typeface="Verdana"/>
              <a:cs typeface="Verdana"/>
            </a:endParaRPr>
          </a:p>
          <a:p>
            <a:pPr marL="330200">
              <a:lnSpc>
                <a:spcPts val="2105"/>
              </a:lnSpc>
            </a:pPr>
            <a:r>
              <a:rPr sz="1800" spc="-165" dirty="0">
                <a:solidFill>
                  <a:srgbClr val="FFFFFF"/>
                </a:solidFill>
                <a:latin typeface="Verdana"/>
                <a:cs typeface="Verdana"/>
              </a:rPr>
              <a:t>(500</a:t>
            </a:r>
            <a:r>
              <a:rPr sz="1800" spc="-130" dirty="0">
                <a:solidFill>
                  <a:srgbClr val="FFFFFF"/>
                </a:solidFill>
                <a:latin typeface="Verdana"/>
                <a:cs typeface="Verdana"/>
              </a:rPr>
              <a:t> </a:t>
            </a:r>
            <a:r>
              <a:rPr sz="1800" spc="-40" dirty="0">
                <a:solidFill>
                  <a:srgbClr val="FFFFFF"/>
                </a:solidFill>
                <a:latin typeface="Verdana"/>
                <a:cs typeface="Verdana"/>
              </a:rPr>
              <a:t>/</a:t>
            </a:r>
            <a:r>
              <a:rPr sz="1800" spc="-125" dirty="0">
                <a:solidFill>
                  <a:srgbClr val="FFFFFF"/>
                </a:solidFill>
                <a:latin typeface="Verdana"/>
                <a:cs typeface="Verdana"/>
              </a:rPr>
              <a:t> </a:t>
            </a:r>
            <a:r>
              <a:rPr sz="1800" spc="-170" dirty="0">
                <a:solidFill>
                  <a:srgbClr val="FFFFFF"/>
                </a:solidFill>
                <a:latin typeface="Verdana"/>
                <a:cs typeface="Verdana"/>
              </a:rPr>
              <a:t>1200)</a:t>
            </a:r>
            <a:r>
              <a:rPr sz="1800" spc="-120" dirty="0">
                <a:solidFill>
                  <a:srgbClr val="FFFFFF"/>
                </a:solidFill>
                <a:latin typeface="Verdana"/>
                <a:cs typeface="Verdana"/>
              </a:rPr>
              <a:t> </a:t>
            </a:r>
            <a:r>
              <a:rPr sz="1800" dirty="0">
                <a:solidFill>
                  <a:srgbClr val="FFFFFF"/>
                </a:solidFill>
                <a:latin typeface="Carlito"/>
                <a:cs typeface="Carlito"/>
              </a:rPr>
              <a:t>×</a:t>
            </a:r>
            <a:r>
              <a:rPr sz="1800" spc="105" dirty="0">
                <a:solidFill>
                  <a:srgbClr val="FFFFFF"/>
                </a:solidFill>
                <a:latin typeface="Carlito"/>
                <a:cs typeface="Carlito"/>
              </a:rPr>
              <a:t> </a:t>
            </a:r>
            <a:r>
              <a:rPr sz="1800" spc="-170" dirty="0">
                <a:solidFill>
                  <a:srgbClr val="FFFFFF"/>
                </a:solidFill>
                <a:latin typeface="Verdana"/>
                <a:cs typeface="Verdana"/>
              </a:rPr>
              <a:t>100</a:t>
            </a:r>
            <a:r>
              <a:rPr sz="1800" spc="-125" dirty="0">
                <a:solidFill>
                  <a:srgbClr val="FFFFFF"/>
                </a:solidFill>
                <a:latin typeface="Verdana"/>
                <a:cs typeface="Verdana"/>
              </a:rPr>
              <a:t> </a:t>
            </a:r>
            <a:r>
              <a:rPr sz="1800" spc="-400" dirty="0">
                <a:solidFill>
                  <a:srgbClr val="FFFFFF"/>
                </a:solidFill>
                <a:latin typeface="Verdana"/>
                <a:cs typeface="Verdana"/>
              </a:rPr>
              <a:t>=</a:t>
            </a:r>
            <a:r>
              <a:rPr sz="1800" spc="-125" dirty="0">
                <a:solidFill>
                  <a:srgbClr val="FFFFFF"/>
                </a:solidFill>
                <a:latin typeface="Verdana"/>
                <a:cs typeface="Verdana"/>
              </a:rPr>
              <a:t> </a:t>
            </a:r>
            <a:r>
              <a:rPr sz="1800" spc="-45" dirty="0">
                <a:solidFill>
                  <a:srgbClr val="FFFFFF"/>
                </a:solidFill>
                <a:latin typeface="Verdana"/>
                <a:cs typeface="Verdana"/>
              </a:rPr>
              <a:t>41.66%</a:t>
            </a:r>
            <a:endParaRPr sz="1800" dirty="0">
              <a:latin typeface="Verdana"/>
              <a:cs typeface="Verdana"/>
            </a:endParaRPr>
          </a:p>
          <a:p>
            <a:pPr>
              <a:lnSpc>
                <a:spcPct val="100000"/>
              </a:lnSpc>
              <a:spcBef>
                <a:spcPts val="30"/>
              </a:spcBef>
            </a:pPr>
            <a:endParaRPr sz="1800" dirty="0">
              <a:latin typeface="Verdana"/>
              <a:cs typeface="Verdana"/>
            </a:endParaRPr>
          </a:p>
          <a:p>
            <a:pPr marL="393700" marR="66675" indent="-381000">
              <a:lnSpc>
                <a:spcPct val="100000"/>
              </a:lnSpc>
              <a:buClr>
                <a:srgbClr val="DDDFEB"/>
              </a:buClr>
              <a:buFont typeface="Wingdings"/>
              <a:buChar char=""/>
              <a:tabLst>
                <a:tab pos="393700" algn="l"/>
              </a:tabLst>
            </a:pPr>
            <a:r>
              <a:rPr sz="1800" spc="-10" dirty="0">
                <a:solidFill>
                  <a:srgbClr val="FFFFFF"/>
                </a:solidFill>
                <a:latin typeface="Verdana"/>
                <a:cs typeface="Verdana"/>
              </a:rPr>
              <a:t>When</a:t>
            </a:r>
            <a:r>
              <a:rPr sz="1800" spc="-75" dirty="0">
                <a:solidFill>
                  <a:srgbClr val="FFFFFF"/>
                </a:solidFill>
                <a:latin typeface="Verdana"/>
                <a:cs typeface="Verdana"/>
              </a:rPr>
              <a:t> </a:t>
            </a:r>
            <a:r>
              <a:rPr sz="1800" spc="50" dirty="0">
                <a:solidFill>
                  <a:srgbClr val="FFFFFF"/>
                </a:solidFill>
                <a:latin typeface="Verdana"/>
                <a:cs typeface="Verdana"/>
              </a:rPr>
              <a:t>we</a:t>
            </a:r>
            <a:r>
              <a:rPr sz="1800" spc="-60" dirty="0">
                <a:solidFill>
                  <a:srgbClr val="FFFFFF"/>
                </a:solidFill>
                <a:latin typeface="Verdana"/>
                <a:cs typeface="Verdana"/>
              </a:rPr>
              <a:t> </a:t>
            </a:r>
            <a:r>
              <a:rPr sz="1800" dirty="0">
                <a:solidFill>
                  <a:srgbClr val="FFFFFF"/>
                </a:solidFill>
                <a:latin typeface="Verdana"/>
                <a:cs typeface="Verdana"/>
              </a:rPr>
              <a:t>create</a:t>
            </a:r>
            <a:r>
              <a:rPr sz="1800" spc="-75" dirty="0">
                <a:solidFill>
                  <a:srgbClr val="FFFFFF"/>
                </a:solidFill>
                <a:latin typeface="Verdana"/>
                <a:cs typeface="Verdana"/>
              </a:rPr>
              <a:t> fluid</a:t>
            </a:r>
            <a:r>
              <a:rPr sz="1800" spc="-55" dirty="0">
                <a:solidFill>
                  <a:srgbClr val="FFFFFF"/>
                </a:solidFill>
                <a:latin typeface="Verdana"/>
                <a:cs typeface="Verdana"/>
              </a:rPr>
              <a:t> </a:t>
            </a:r>
            <a:r>
              <a:rPr sz="1800" dirty="0">
                <a:solidFill>
                  <a:srgbClr val="FFFFFF"/>
                </a:solidFill>
                <a:latin typeface="Verdana"/>
                <a:cs typeface="Verdana"/>
              </a:rPr>
              <a:t>image</a:t>
            </a:r>
            <a:r>
              <a:rPr sz="1800" spc="-65" dirty="0">
                <a:solidFill>
                  <a:srgbClr val="FFFFFF"/>
                </a:solidFill>
                <a:latin typeface="Verdana"/>
                <a:cs typeface="Verdana"/>
              </a:rPr>
              <a:t> then, </a:t>
            </a:r>
            <a:r>
              <a:rPr sz="1800" spc="-20" dirty="0">
                <a:solidFill>
                  <a:srgbClr val="FFFFFF"/>
                </a:solidFill>
                <a:latin typeface="Verdana"/>
                <a:cs typeface="Verdana"/>
              </a:rPr>
              <a:t>the</a:t>
            </a:r>
            <a:r>
              <a:rPr sz="1800" spc="-60" dirty="0">
                <a:solidFill>
                  <a:srgbClr val="FFFFFF"/>
                </a:solidFill>
                <a:latin typeface="Verdana"/>
                <a:cs typeface="Verdana"/>
              </a:rPr>
              <a:t> </a:t>
            </a:r>
            <a:r>
              <a:rPr sz="1800" dirty="0">
                <a:solidFill>
                  <a:srgbClr val="FFFFFF"/>
                </a:solidFill>
                <a:latin typeface="Verdana"/>
                <a:cs typeface="Verdana"/>
              </a:rPr>
              <a:t>image</a:t>
            </a:r>
            <a:r>
              <a:rPr sz="1800" spc="-75" dirty="0">
                <a:solidFill>
                  <a:srgbClr val="FFFFFF"/>
                </a:solidFill>
                <a:latin typeface="Verdana"/>
                <a:cs typeface="Verdana"/>
              </a:rPr>
              <a:t> </a:t>
            </a:r>
            <a:r>
              <a:rPr sz="1800" spc="-114" dirty="0">
                <a:solidFill>
                  <a:srgbClr val="FFFFFF"/>
                </a:solidFill>
                <a:latin typeface="Verdana"/>
                <a:cs typeface="Verdana"/>
              </a:rPr>
              <a:t>will</a:t>
            </a:r>
            <a:r>
              <a:rPr sz="1800" spc="-65" dirty="0">
                <a:solidFill>
                  <a:srgbClr val="FFFFFF"/>
                </a:solidFill>
                <a:latin typeface="Verdana"/>
                <a:cs typeface="Verdana"/>
              </a:rPr>
              <a:t> </a:t>
            </a:r>
            <a:r>
              <a:rPr sz="1800" spc="-55" dirty="0">
                <a:solidFill>
                  <a:srgbClr val="FFFFFF"/>
                </a:solidFill>
                <a:latin typeface="Verdana"/>
                <a:cs typeface="Verdana"/>
              </a:rPr>
              <a:t>consistently </a:t>
            </a:r>
            <a:r>
              <a:rPr sz="1800" spc="-45" dirty="0">
                <a:solidFill>
                  <a:srgbClr val="FFFFFF"/>
                </a:solidFill>
                <a:latin typeface="Verdana"/>
                <a:cs typeface="Verdana"/>
              </a:rPr>
              <a:t>remain</a:t>
            </a:r>
            <a:r>
              <a:rPr sz="1800" spc="-114" dirty="0">
                <a:solidFill>
                  <a:srgbClr val="FFFFFF"/>
                </a:solidFill>
                <a:latin typeface="Verdana"/>
                <a:cs typeface="Verdana"/>
              </a:rPr>
              <a:t> </a:t>
            </a:r>
            <a:r>
              <a:rPr sz="1800" spc="-100" dirty="0">
                <a:solidFill>
                  <a:srgbClr val="FFFFFF"/>
                </a:solidFill>
                <a:latin typeface="Verdana"/>
                <a:cs typeface="Verdana"/>
              </a:rPr>
              <a:t>in</a:t>
            </a:r>
            <a:r>
              <a:rPr sz="1800" spc="-105" dirty="0">
                <a:solidFill>
                  <a:srgbClr val="FFFFFF"/>
                </a:solidFill>
                <a:latin typeface="Verdana"/>
                <a:cs typeface="Verdana"/>
              </a:rPr>
              <a:t> </a:t>
            </a:r>
            <a:r>
              <a:rPr sz="1800" dirty="0">
                <a:solidFill>
                  <a:srgbClr val="FFFFFF"/>
                </a:solidFill>
                <a:latin typeface="Verdana"/>
                <a:cs typeface="Verdana"/>
              </a:rPr>
              <a:t>scale</a:t>
            </a:r>
            <a:r>
              <a:rPr sz="1800" spc="-110" dirty="0">
                <a:solidFill>
                  <a:srgbClr val="FFFFFF"/>
                </a:solidFill>
                <a:latin typeface="Verdana"/>
                <a:cs typeface="Verdana"/>
              </a:rPr>
              <a:t> </a:t>
            </a:r>
            <a:r>
              <a:rPr sz="1800" spc="-75" dirty="0">
                <a:solidFill>
                  <a:srgbClr val="FFFFFF"/>
                </a:solidFill>
                <a:latin typeface="Verdana"/>
                <a:cs typeface="Verdana"/>
              </a:rPr>
              <a:t>with</a:t>
            </a:r>
            <a:r>
              <a:rPr sz="1800" spc="-10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125" dirty="0">
                <a:solidFill>
                  <a:srgbClr val="FFFFFF"/>
                </a:solidFill>
                <a:latin typeface="Verdana"/>
                <a:cs typeface="Verdana"/>
              </a:rPr>
              <a:t>rest</a:t>
            </a:r>
            <a:r>
              <a:rPr sz="1800" spc="-114" dirty="0">
                <a:solidFill>
                  <a:srgbClr val="FFFFFF"/>
                </a:solidFill>
                <a:latin typeface="Verdana"/>
                <a:cs typeface="Verdana"/>
              </a:rPr>
              <a:t> </a:t>
            </a:r>
            <a:r>
              <a:rPr sz="1800" dirty="0">
                <a:solidFill>
                  <a:srgbClr val="FFFFFF"/>
                </a:solidFill>
                <a:latin typeface="Verdana"/>
                <a:cs typeface="Verdana"/>
              </a:rPr>
              <a:t>of</a:t>
            </a:r>
            <a:r>
              <a:rPr sz="1800" spc="-11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10" dirty="0">
                <a:solidFill>
                  <a:srgbClr val="FFFFFF"/>
                </a:solidFill>
                <a:latin typeface="Verdana"/>
                <a:cs typeface="Verdana"/>
              </a:rPr>
              <a:t>text.</a:t>
            </a:r>
            <a:endParaRPr sz="18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dirty="0"/>
              <a:t>Creating</a:t>
            </a:r>
            <a:r>
              <a:rPr spc="-175" dirty="0"/>
              <a:t> </a:t>
            </a:r>
            <a:r>
              <a:rPr spc="-110" dirty="0"/>
              <a:t>Fluid</a:t>
            </a:r>
            <a:r>
              <a:rPr spc="-175" dirty="0"/>
              <a:t> </a:t>
            </a:r>
            <a:r>
              <a:rPr spc="-10" dirty="0"/>
              <a:t>Image</a:t>
            </a:r>
          </a:p>
        </p:txBody>
      </p:sp>
      <p:pic>
        <p:nvPicPr>
          <p:cNvPr id="11" name="object 11"/>
          <p:cNvPicPr/>
          <p:nvPr/>
        </p:nvPicPr>
        <p:blipFill>
          <a:blip r:embed="rId6" cstate="print"/>
          <a:stretch>
            <a:fillRect/>
          </a:stretch>
        </p:blipFill>
        <p:spPr>
          <a:xfrm>
            <a:off x="2324100" y="4460747"/>
            <a:ext cx="4114800" cy="1614677"/>
          </a:xfrm>
          <a:prstGeom prst="rect">
            <a:avLst/>
          </a:prstGeom>
        </p:spPr>
      </p:pic>
      <p:sp>
        <p:nvSpPr>
          <p:cNvPr id="12" name="object 12"/>
          <p:cNvSpPr txBox="1"/>
          <p:nvPr/>
        </p:nvSpPr>
        <p:spPr>
          <a:xfrm>
            <a:off x="2732785" y="6180582"/>
            <a:ext cx="3296285" cy="208279"/>
          </a:xfrm>
          <a:prstGeom prst="rect">
            <a:avLst/>
          </a:prstGeom>
        </p:spPr>
        <p:txBody>
          <a:bodyPr vert="horz" wrap="square" lIns="0" tIns="12700" rIns="0" bIns="0" rtlCol="0">
            <a:spAutoFit/>
          </a:bodyPr>
          <a:lstStyle/>
          <a:p>
            <a:pPr marL="12700">
              <a:lnSpc>
                <a:spcPct val="100000"/>
              </a:lnSpc>
              <a:spcBef>
                <a:spcPts val="100"/>
              </a:spcBef>
            </a:pPr>
            <a:r>
              <a:rPr sz="1200" b="1" i="1" spc="-130" dirty="0">
                <a:solidFill>
                  <a:srgbClr val="FFFFFF"/>
                </a:solidFill>
                <a:latin typeface="Verdana"/>
                <a:cs typeface="Verdana"/>
              </a:rPr>
              <a:t>Fluid</a:t>
            </a:r>
            <a:r>
              <a:rPr sz="1200" b="1" i="1" spc="-65" dirty="0">
                <a:solidFill>
                  <a:srgbClr val="FFFFFF"/>
                </a:solidFill>
                <a:latin typeface="Verdana"/>
                <a:cs typeface="Verdana"/>
              </a:rPr>
              <a:t> </a:t>
            </a:r>
            <a:r>
              <a:rPr sz="1200" b="1" i="1" spc="-120" dirty="0">
                <a:solidFill>
                  <a:srgbClr val="FFFFFF"/>
                </a:solidFill>
                <a:latin typeface="Verdana"/>
                <a:cs typeface="Verdana"/>
              </a:rPr>
              <a:t>Image</a:t>
            </a:r>
            <a:r>
              <a:rPr sz="1200" b="1" i="1" spc="-75" dirty="0">
                <a:solidFill>
                  <a:srgbClr val="FFFFFF"/>
                </a:solidFill>
                <a:latin typeface="Verdana"/>
                <a:cs typeface="Verdana"/>
              </a:rPr>
              <a:t> </a:t>
            </a:r>
            <a:r>
              <a:rPr sz="1200" b="1" i="1" spc="-185" dirty="0">
                <a:solidFill>
                  <a:srgbClr val="FFFFFF"/>
                </a:solidFill>
                <a:latin typeface="Verdana"/>
                <a:cs typeface="Verdana"/>
              </a:rPr>
              <a:t>with</a:t>
            </a:r>
            <a:r>
              <a:rPr sz="1200" b="1" i="1" spc="-55" dirty="0">
                <a:solidFill>
                  <a:srgbClr val="FFFFFF"/>
                </a:solidFill>
                <a:latin typeface="Verdana"/>
                <a:cs typeface="Verdana"/>
              </a:rPr>
              <a:t> </a:t>
            </a:r>
            <a:r>
              <a:rPr sz="1200" b="1" i="1" spc="-505" dirty="0">
                <a:solidFill>
                  <a:srgbClr val="FFFFFF"/>
                </a:solidFill>
                <a:latin typeface="Verdana"/>
                <a:cs typeface="Verdana"/>
              </a:rPr>
              <a:t>%</a:t>
            </a:r>
            <a:r>
              <a:rPr sz="1200" b="1" i="1" spc="-50" dirty="0">
                <a:solidFill>
                  <a:srgbClr val="FFFFFF"/>
                </a:solidFill>
                <a:latin typeface="Verdana"/>
                <a:cs typeface="Verdana"/>
              </a:rPr>
              <a:t> </a:t>
            </a:r>
            <a:r>
              <a:rPr sz="1200" b="1" i="1" spc="-130" dirty="0">
                <a:solidFill>
                  <a:srgbClr val="FFFFFF"/>
                </a:solidFill>
                <a:latin typeface="Verdana"/>
                <a:cs typeface="Verdana"/>
              </a:rPr>
              <a:t>of</a:t>
            </a:r>
            <a:r>
              <a:rPr sz="1200" b="1" i="1" spc="-65" dirty="0">
                <a:solidFill>
                  <a:srgbClr val="FFFFFF"/>
                </a:solidFill>
                <a:latin typeface="Verdana"/>
                <a:cs typeface="Verdana"/>
              </a:rPr>
              <a:t> </a:t>
            </a:r>
            <a:r>
              <a:rPr sz="1200" b="1" i="1" spc="-120" dirty="0">
                <a:solidFill>
                  <a:srgbClr val="FFFFFF"/>
                </a:solidFill>
                <a:latin typeface="Verdana"/>
                <a:cs typeface="Verdana"/>
              </a:rPr>
              <a:t>total</a:t>
            </a:r>
            <a:r>
              <a:rPr sz="1200" b="1" i="1" spc="-60" dirty="0">
                <a:solidFill>
                  <a:srgbClr val="FFFFFF"/>
                </a:solidFill>
                <a:latin typeface="Verdana"/>
                <a:cs typeface="Verdana"/>
              </a:rPr>
              <a:t> </a:t>
            </a:r>
            <a:r>
              <a:rPr sz="1200" b="1" i="1" spc="-150" dirty="0">
                <a:solidFill>
                  <a:srgbClr val="FFFFFF"/>
                </a:solidFill>
                <a:latin typeface="Verdana"/>
                <a:cs typeface="Verdana"/>
              </a:rPr>
              <a:t>width</a:t>
            </a:r>
            <a:r>
              <a:rPr sz="1200" b="1" i="1" spc="-55" dirty="0">
                <a:solidFill>
                  <a:srgbClr val="FFFFFF"/>
                </a:solidFill>
                <a:latin typeface="Verdana"/>
                <a:cs typeface="Verdana"/>
              </a:rPr>
              <a:t> </a:t>
            </a:r>
            <a:r>
              <a:rPr sz="1200" b="1" i="1" spc="-130" dirty="0">
                <a:solidFill>
                  <a:srgbClr val="FFFFFF"/>
                </a:solidFill>
                <a:latin typeface="Verdana"/>
                <a:cs typeface="Verdana"/>
              </a:rPr>
              <a:t>of</a:t>
            </a:r>
            <a:r>
              <a:rPr sz="1200" b="1" i="1" spc="-65" dirty="0">
                <a:solidFill>
                  <a:srgbClr val="FFFFFF"/>
                </a:solidFill>
                <a:latin typeface="Verdana"/>
                <a:cs typeface="Verdana"/>
              </a:rPr>
              <a:t> </a:t>
            </a:r>
            <a:r>
              <a:rPr sz="1200" b="1" i="1" spc="-130" dirty="0">
                <a:solidFill>
                  <a:srgbClr val="FFFFFF"/>
                </a:solidFill>
                <a:latin typeface="Verdana"/>
                <a:cs typeface="Verdana"/>
              </a:rPr>
              <a:t>the</a:t>
            </a:r>
            <a:r>
              <a:rPr sz="1200" b="1" i="1" spc="-55" dirty="0">
                <a:solidFill>
                  <a:srgbClr val="FFFFFF"/>
                </a:solidFill>
                <a:latin typeface="Verdana"/>
                <a:cs typeface="Verdana"/>
              </a:rPr>
              <a:t> </a:t>
            </a:r>
            <a:r>
              <a:rPr sz="1200" b="1" i="1" spc="-20" dirty="0">
                <a:solidFill>
                  <a:srgbClr val="FFFFFF"/>
                </a:solidFill>
                <a:latin typeface="Verdana"/>
                <a:cs typeface="Verdana"/>
              </a:rPr>
              <a:t>page</a:t>
            </a:r>
            <a:endParaRPr sz="1200">
              <a:latin typeface="Verdana"/>
              <a:cs typeface="Verdana"/>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body" idx="1"/>
          </p:nvPr>
        </p:nvSpPr>
        <p:spPr>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pc="-10" dirty="0"/>
              <a:t>Navigation</a:t>
            </a:r>
            <a:r>
              <a:rPr spc="-125" dirty="0"/>
              <a:t> </a:t>
            </a:r>
            <a:r>
              <a:rPr spc="-65" dirty="0"/>
              <a:t>menus</a:t>
            </a:r>
            <a:r>
              <a:rPr spc="-105" dirty="0"/>
              <a:t> </a:t>
            </a:r>
            <a:r>
              <a:rPr dirty="0"/>
              <a:t>are</a:t>
            </a:r>
            <a:r>
              <a:rPr spc="-125" dirty="0"/>
              <a:t> </a:t>
            </a:r>
            <a:r>
              <a:rPr spc="-20" dirty="0"/>
              <a:t>the</a:t>
            </a:r>
            <a:r>
              <a:rPr spc="-110" dirty="0"/>
              <a:t> </a:t>
            </a:r>
            <a:r>
              <a:rPr spc="-70" dirty="0"/>
              <a:t>responsive</a:t>
            </a:r>
            <a:r>
              <a:rPr spc="-110" dirty="0"/>
              <a:t> </a:t>
            </a:r>
            <a:r>
              <a:rPr spc="-65" dirty="0"/>
              <a:t>menus</a:t>
            </a:r>
            <a:r>
              <a:rPr spc="-114" dirty="0"/>
              <a:t> </a:t>
            </a:r>
            <a:r>
              <a:rPr spc="-25" dirty="0"/>
              <a:t>whose</a:t>
            </a:r>
            <a:r>
              <a:rPr spc="-110" dirty="0"/>
              <a:t> </a:t>
            </a:r>
            <a:r>
              <a:rPr spc="-45" dirty="0"/>
              <a:t>treatment</a:t>
            </a:r>
            <a:r>
              <a:rPr spc="-114" dirty="0"/>
              <a:t> </a:t>
            </a:r>
            <a:r>
              <a:rPr spc="35" dirty="0"/>
              <a:t>and </a:t>
            </a:r>
            <a:r>
              <a:rPr spc="-10" dirty="0"/>
              <a:t>behavior</a:t>
            </a:r>
            <a:r>
              <a:rPr spc="-110" dirty="0"/>
              <a:t> </a:t>
            </a:r>
            <a:r>
              <a:rPr dirty="0"/>
              <a:t>are</a:t>
            </a:r>
            <a:r>
              <a:rPr spc="-110" dirty="0"/>
              <a:t> </a:t>
            </a:r>
            <a:r>
              <a:rPr spc="-20" dirty="0"/>
              <a:t>altered</a:t>
            </a:r>
            <a:r>
              <a:rPr spc="-105" dirty="0"/>
              <a:t> </a:t>
            </a:r>
            <a:r>
              <a:rPr dirty="0"/>
              <a:t>on</a:t>
            </a:r>
            <a:r>
              <a:rPr spc="-110" dirty="0"/>
              <a:t> </a:t>
            </a:r>
            <a:r>
              <a:rPr spc="-45" dirty="0"/>
              <a:t>different</a:t>
            </a:r>
            <a:r>
              <a:rPr spc="-105" dirty="0"/>
              <a:t> </a:t>
            </a:r>
            <a:r>
              <a:rPr dirty="0"/>
              <a:t>devices</a:t>
            </a:r>
            <a:r>
              <a:rPr spc="-90" dirty="0"/>
              <a:t> </a:t>
            </a:r>
            <a:r>
              <a:rPr spc="-75" dirty="0"/>
              <a:t>with</a:t>
            </a:r>
            <a:r>
              <a:rPr spc="-100" dirty="0"/>
              <a:t> </a:t>
            </a:r>
            <a:r>
              <a:rPr spc="-45" dirty="0"/>
              <a:t>different</a:t>
            </a:r>
            <a:r>
              <a:rPr spc="-90" dirty="0"/>
              <a:t> </a:t>
            </a:r>
            <a:r>
              <a:rPr spc="-10" dirty="0"/>
              <a:t>screen widths.</a:t>
            </a:r>
          </a:p>
          <a:p>
            <a:pPr marL="393700" marR="657860" indent="-381000">
              <a:lnSpc>
                <a:spcPct val="100000"/>
              </a:lnSpc>
              <a:buClr>
                <a:srgbClr val="DDDFEB"/>
              </a:buClr>
              <a:buFont typeface="Wingdings"/>
              <a:buChar char=""/>
              <a:tabLst>
                <a:tab pos="393700" algn="l"/>
              </a:tabLst>
            </a:pPr>
            <a:r>
              <a:rPr spc="-65" dirty="0"/>
              <a:t>Different</a:t>
            </a:r>
            <a:r>
              <a:rPr spc="-114" dirty="0"/>
              <a:t> </a:t>
            </a:r>
            <a:r>
              <a:rPr spc="-50" dirty="0"/>
              <a:t>elements</a:t>
            </a:r>
            <a:r>
              <a:rPr spc="-110" dirty="0"/>
              <a:t> </a:t>
            </a:r>
            <a:r>
              <a:rPr dirty="0"/>
              <a:t>of</a:t>
            </a:r>
            <a:r>
              <a:rPr spc="-130" dirty="0"/>
              <a:t> </a:t>
            </a:r>
            <a:r>
              <a:rPr spc="-10" dirty="0"/>
              <a:t>navigation</a:t>
            </a:r>
            <a:r>
              <a:rPr spc="-125" dirty="0"/>
              <a:t> </a:t>
            </a:r>
            <a:r>
              <a:rPr spc="-10" dirty="0"/>
              <a:t>menu</a:t>
            </a:r>
            <a:r>
              <a:rPr spc="-114" dirty="0"/>
              <a:t> </a:t>
            </a:r>
            <a:r>
              <a:rPr spc="-75" dirty="0"/>
              <a:t>for</a:t>
            </a:r>
            <a:r>
              <a:rPr spc="-130" dirty="0"/>
              <a:t> </a:t>
            </a:r>
            <a:r>
              <a:rPr spc="150" dirty="0"/>
              <a:t>a</a:t>
            </a:r>
            <a:r>
              <a:rPr spc="-135" dirty="0"/>
              <a:t> </a:t>
            </a:r>
            <a:r>
              <a:rPr spc="-65" dirty="0"/>
              <a:t>Responsive</a:t>
            </a:r>
            <a:r>
              <a:rPr spc="-110" dirty="0"/>
              <a:t> </a:t>
            </a:r>
            <a:r>
              <a:rPr spc="-25" dirty="0"/>
              <a:t>Web </a:t>
            </a:r>
            <a:r>
              <a:rPr spc="-10" dirty="0"/>
              <a:t>Design:</a:t>
            </a: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20" dirty="0"/>
              <a:t>Navigation</a:t>
            </a:r>
            <a:r>
              <a:rPr spc="-120" dirty="0"/>
              <a:t> </a:t>
            </a:r>
            <a:r>
              <a:rPr spc="-20" dirty="0"/>
              <a:t>Menus</a:t>
            </a:r>
          </a:p>
        </p:txBody>
      </p:sp>
      <p:sp>
        <p:nvSpPr>
          <p:cNvPr id="11" name="object 11"/>
          <p:cNvSpPr/>
          <p:nvPr/>
        </p:nvSpPr>
        <p:spPr>
          <a:xfrm>
            <a:off x="3429000" y="2819400"/>
            <a:ext cx="5181600" cy="744855"/>
          </a:xfrm>
          <a:custGeom>
            <a:avLst/>
            <a:gdLst/>
            <a:ahLst/>
            <a:cxnLst/>
            <a:rect l="l" t="t" r="r" b="b"/>
            <a:pathLst>
              <a:path w="5181600" h="744854">
                <a:moveTo>
                  <a:pt x="4512564" y="0"/>
                </a:moveTo>
                <a:lnTo>
                  <a:pt x="4512564" y="93090"/>
                </a:lnTo>
                <a:lnTo>
                  <a:pt x="0" y="93090"/>
                </a:lnTo>
                <a:lnTo>
                  <a:pt x="0" y="651382"/>
                </a:lnTo>
                <a:lnTo>
                  <a:pt x="4512564" y="651382"/>
                </a:lnTo>
                <a:lnTo>
                  <a:pt x="4512564" y="744473"/>
                </a:lnTo>
                <a:lnTo>
                  <a:pt x="5181600" y="372236"/>
                </a:lnTo>
                <a:lnTo>
                  <a:pt x="4512564" y="0"/>
                </a:lnTo>
                <a:close/>
              </a:path>
            </a:pathLst>
          </a:custGeom>
          <a:solidFill>
            <a:srgbClr val="66FF66">
              <a:alpha val="89802"/>
            </a:srgbClr>
          </a:solidFill>
        </p:spPr>
        <p:txBody>
          <a:bodyPr wrap="square" lIns="0" tIns="0" rIns="0" bIns="0" rtlCol="0"/>
          <a:lstStyle/>
          <a:p>
            <a:endParaRPr/>
          </a:p>
        </p:txBody>
      </p:sp>
      <p:sp>
        <p:nvSpPr>
          <p:cNvPr id="12" name="object 12"/>
          <p:cNvSpPr txBox="1"/>
          <p:nvPr/>
        </p:nvSpPr>
        <p:spPr>
          <a:xfrm>
            <a:off x="3422141" y="2910585"/>
            <a:ext cx="4513580" cy="344170"/>
          </a:xfrm>
          <a:prstGeom prst="rect">
            <a:avLst/>
          </a:prstGeom>
        </p:spPr>
        <p:txBody>
          <a:bodyPr vert="horz" wrap="square" lIns="0" tIns="12700" rIns="0" bIns="0" rtlCol="0">
            <a:spAutoFit/>
          </a:bodyPr>
          <a:lstStyle/>
          <a:p>
            <a:pPr marL="12700">
              <a:lnSpc>
                <a:spcPts val="1255"/>
              </a:lnSpc>
              <a:spcBef>
                <a:spcPts val="100"/>
              </a:spcBef>
            </a:pPr>
            <a:r>
              <a:rPr sz="1100" spc="-140" dirty="0">
                <a:solidFill>
                  <a:srgbClr val="01050E"/>
                </a:solidFill>
                <a:latin typeface="Verdana"/>
                <a:cs typeface="Verdana"/>
              </a:rPr>
              <a:t>It</a:t>
            </a:r>
            <a:r>
              <a:rPr sz="1100" spc="-55" dirty="0">
                <a:solidFill>
                  <a:srgbClr val="01050E"/>
                </a:solidFill>
                <a:latin typeface="Verdana"/>
                <a:cs typeface="Verdana"/>
              </a:rPr>
              <a:t> </a:t>
            </a:r>
            <a:r>
              <a:rPr sz="1100" spc="-120" dirty="0">
                <a:solidFill>
                  <a:srgbClr val="01050E"/>
                </a:solidFill>
                <a:latin typeface="Verdana"/>
                <a:cs typeface="Verdana"/>
              </a:rPr>
              <a:t>is</a:t>
            </a:r>
            <a:r>
              <a:rPr sz="1100" spc="-55" dirty="0">
                <a:solidFill>
                  <a:srgbClr val="01050E"/>
                </a:solidFill>
                <a:latin typeface="Verdana"/>
                <a:cs typeface="Verdana"/>
              </a:rPr>
              <a:t> </a:t>
            </a:r>
            <a:r>
              <a:rPr sz="1100" dirty="0">
                <a:solidFill>
                  <a:srgbClr val="01050E"/>
                </a:solidFill>
                <a:latin typeface="Verdana"/>
                <a:cs typeface="Verdana"/>
              </a:rPr>
              <a:t>one</a:t>
            </a:r>
            <a:r>
              <a:rPr sz="1100" spc="-50" dirty="0">
                <a:solidFill>
                  <a:srgbClr val="01050E"/>
                </a:solidFill>
                <a:latin typeface="Verdana"/>
                <a:cs typeface="Verdana"/>
              </a:rPr>
              <a:t> </a:t>
            </a:r>
            <a:r>
              <a:rPr sz="1100" dirty="0">
                <a:solidFill>
                  <a:srgbClr val="01050E"/>
                </a:solidFill>
                <a:latin typeface="Verdana"/>
                <a:cs typeface="Verdana"/>
              </a:rPr>
              <a:t>of</a:t>
            </a:r>
            <a:r>
              <a:rPr sz="1100" spc="-45" dirty="0">
                <a:solidFill>
                  <a:srgbClr val="01050E"/>
                </a:solidFill>
                <a:latin typeface="Verdana"/>
                <a:cs typeface="Verdana"/>
              </a:rPr>
              <a:t> </a:t>
            </a:r>
            <a:r>
              <a:rPr sz="1100" spc="-20" dirty="0">
                <a:solidFill>
                  <a:srgbClr val="01050E"/>
                </a:solidFill>
                <a:latin typeface="Verdana"/>
                <a:cs typeface="Verdana"/>
              </a:rPr>
              <a:t>the</a:t>
            </a:r>
            <a:r>
              <a:rPr sz="1100" spc="-60" dirty="0">
                <a:solidFill>
                  <a:srgbClr val="01050E"/>
                </a:solidFill>
                <a:latin typeface="Verdana"/>
                <a:cs typeface="Verdana"/>
              </a:rPr>
              <a:t> most</a:t>
            </a:r>
            <a:r>
              <a:rPr sz="1100" spc="-45" dirty="0">
                <a:solidFill>
                  <a:srgbClr val="01050E"/>
                </a:solidFill>
                <a:latin typeface="Verdana"/>
                <a:cs typeface="Verdana"/>
              </a:rPr>
              <a:t> </a:t>
            </a:r>
            <a:r>
              <a:rPr sz="1100" dirty="0">
                <a:solidFill>
                  <a:srgbClr val="01050E"/>
                </a:solidFill>
                <a:latin typeface="Verdana"/>
                <a:cs typeface="Verdana"/>
              </a:rPr>
              <a:t>delicate</a:t>
            </a:r>
            <a:r>
              <a:rPr sz="1100" spc="-60" dirty="0">
                <a:solidFill>
                  <a:srgbClr val="01050E"/>
                </a:solidFill>
                <a:latin typeface="Verdana"/>
                <a:cs typeface="Verdana"/>
              </a:rPr>
              <a:t> </a:t>
            </a:r>
            <a:r>
              <a:rPr sz="1100" spc="-55" dirty="0">
                <a:solidFill>
                  <a:srgbClr val="01050E"/>
                </a:solidFill>
                <a:latin typeface="Verdana"/>
                <a:cs typeface="Verdana"/>
              </a:rPr>
              <a:t>parts</a:t>
            </a:r>
            <a:r>
              <a:rPr sz="1100" spc="-65" dirty="0">
                <a:solidFill>
                  <a:srgbClr val="01050E"/>
                </a:solidFill>
                <a:latin typeface="Verdana"/>
                <a:cs typeface="Verdana"/>
              </a:rPr>
              <a:t> </a:t>
            </a:r>
            <a:r>
              <a:rPr sz="1100" spc="-10" dirty="0">
                <a:solidFill>
                  <a:srgbClr val="01050E"/>
                </a:solidFill>
                <a:latin typeface="Verdana"/>
                <a:cs typeface="Verdana"/>
              </a:rPr>
              <a:t>to</a:t>
            </a:r>
            <a:r>
              <a:rPr sz="1100" spc="-55" dirty="0">
                <a:solidFill>
                  <a:srgbClr val="01050E"/>
                </a:solidFill>
                <a:latin typeface="Verdana"/>
                <a:cs typeface="Verdana"/>
              </a:rPr>
              <a:t> </a:t>
            </a:r>
            <a:r>
              <a:rPr sz="1100" spc="60" dirty="0">
                <a:solidFill>
                  <a:srgbClr val="01050E"/>
                </a:solidFill>
                <a:latin typeface="Verdana"/>
                <a:cs typeface="Verdana"/>
              </a:rPr>
              <a:t>be</a:t>
            </a:r>
            <a:r>
              <a:rPr sz="1100" spc="-45" dirty="0">
                <a:solidFill>
                  <a:srgbClr val="01050E"/>
                </a:solidFill>
                <a:latin typeface="Verdana"/>
                <a:cs typeface="Verdana"/>
              </a:rPr>
              <a:t> </a:t>
            </a:r>
            <a:r>
              <a:rPr sz="1100" spc="-40" dirty="0">
                <a:solidFill>
                  <a:srgbClr val="01050E"/>
                </a:solidFill>
                <a:latin typeface="Verdana"/>
                <a:cs typeface="Verdana"/>
              </a:rPr>
              <a:t>responsified</a:t>
            </a:r>
            <a:r>
              <a:rPr sz="1100" spc="-60" dirty="0">
                <a:solidFill>
                  <a:srgbClr val="01050E"/>
                </a:solidFill>
                <a:latin typeface="Verdana"/>
                <a:cs typeface="Verdana"/>
              </a:rPr>
              <a:t> </a:t>
            </a:r>
            <a:r>
              <a:rPr sz="1100" dirty="0">
                <a:solidFill>
                  <a:srgbClr val="01050E"/>
                </a:solidFill>
                <a:latin typeface="Verdana"/>
                <a:cs typeface="Verdana"/>
              </a:rPr>
              <a:t>on</a:t>
            </a:r>
            <a:r>
              <a:rPr sz="1100" spc="-55" dirty="0">
                <a:solidFill>
                  <a:srgbClr val="01050E"/>
                </a:solidFill>
                <a:latin typeface="Verdana"/>
                <a:cs typeface="Verdana"/>
              </a:rPr>
              <a:t> </a:t>
            </a:r>
            <a:r>
              <a:rPr sz="1100" spc="85" dirty="0">
                <a:solidFill>
                  <a:srgbClr val="01050E"/>
                </a:solidFill>
                <a:latin typeface="Verdana"/>
                <a:cs typeface="Verdana"/>
              </a:rPr>
              <a:t>a</a:t>
            </a:r>
            <a:r>
              <a:rPr sz="1100" spc="-55" dirty="0">
                <a:solidFill>
                  <a:srgbClr val="01050E"/>
                </a:solidFill>
                <a:latin typeface="Verdana"/>
                <a:cs typeface="Verdana"/>
              </a:rPr>
              <a:t> </a:t>
            </a:r>
            <a:r>
              <a:rPr sz="1100" spc="-10" dirty="0">
                <a:solidFill>
                  <a:srgbClr val="01050E"/>
                </a:solidFill>
                <a:latin typeface="Verdana"/>
                <a:cs typeface="Verdana"/>
              </a:rPr>
              <a:t>Website,</a:t>
            </a:r>
            <a:endParaRPr sz="1100">
              <a:latin typeface="Verdana"/>
              <a:cs typeface="Verdana"/>
            </a:endParaRPr>
          </a:p>
          <a:p>
            <a:pPr marL="12700">
              <a:lnSpc>
                <a:spcPts val="1255"/>
              </a:lnSpc>
            </a:pPr>
            <a:r>
              <a:rPr sz="1100" dirty="0">
                <a:solidFill>
                  <a:srgbClr val="01050E"/>
                </a:solidFill>
                <a:latin typeface="Verdana"/>
                <a:cs typeface="Verdana"/>
              </a:rPr>
              <a:t>which</a:t>
            </a:r>
            <a:r>
              <a:rPr sz="1100" spc="-65" dirty="0">
                <a:solidFill>
                  <a:srgbClr val="01050E"/>
                </a:solidFill>
                <a:latin typeface="Verdana"/>
                <a:cs typeface="Verdana"/>
              </a:rPr>
              <a:t> </a:t>
            </a:r>
            <a:r>
              <a:rPr sz="1100" spc="-114" dirty="0">
                <a:solidFill>
                  <a:srgbClr val="01050E"/>
                </a:solidFill>
                <a:latin typeface="Verdana"/>
                <a:cs typeface="Verdana"/>
              </a:rPr>
              <a:t>is</a:t>
            </a:r>
            <a:r>
              <a:rPr sz="1100" spc="-60" dirty="0">
                <a:solidFill>
                  <a:srgbClr val="01050E"/>
                </a:solidFill>
                <a:latin typeface="Verdana"/>
                <a:cs typeface="Verdana"/>
              </a:rPr>
              <a:t> </a:t>
            </a:r>
            <a:r>
              <a:rPr sz="1100" b="1" spc="-100" dirty="0">
                <a:solidFill>
                  <a:srgbClr val="01050E"/>
                </a:solidFill>
                <a:latin typeface="Verdana"/>
                <a:cs typeface="Verdana"/>
              </a:rPr>
              <a:t>’the</a:t>
            </a:r>
            <a:r>
              <a:rPr sz="1100" b="1" spc="-50" dirty="0">
                <a:solidFill>
                  <a:srgbClr val="01050E"/>
                </a:solidFill>
                <a:latin typeface="Verdana"/>
                <a:cs typeface="Verdana"/>
              </a:rPr>
              <a:t> </a:t>
            </a:r>
            <a:r>
              <a:rPr sz="1100" b="1" spc="-95" dirty="0">
                <a:solidFill>
                  <a:srgbClr val="01050E"/>
                </a:solidFill>
                <a:latin typeface="Verdana"/>
                <a:cs typeface="Verdana"/>
              </a:rPr>
              <a:t>Navigation’</a:t>
            </a:r>
            <a:r>
              <a:rPr sz="1100" b="1" spc="-40" dirty="0">
                <a:solidFill>
                  <a:srgbClr val="01050E"/>
                </a:solidFill>
                <a:latin typeface="Verdana"/>
                <a:cs typeface="Verdana"/>
              </a:rPr>
              <a:t> </a:t>
            </a:r>
            <a:r>
              <a:rPr sz="1100" spc="-50" dirty="0">
                <a:solidFill>
                  <a:srgbClr val="01050E"/>
                </a:solidFill>
                <a:latin typeface="Verdana"/>
                <a:cs typeface="Verdana"/>
              </a:rPr>
              <a:t>for</a:t>
            </a:r>
            <a:r>
              <a:rPr sz="1100" spc="-60" dirty="0">
                <a:solidFill>
                  <a:srgbClr val="01050E"/>
                </a:solidFill>
                <a:latin typeface="Verdana"/>
                <a:cs typeface="Verdana"/>
              </a:rPr>
              <a:t> </a:t>
            </a:r>
            <a:r>
              <a:rPr sz="1100" spc="-20" dirty="0">
                <a:solidFill>
                  <a:srgbClr val="01050E"/>
                </a:solidFill>
                <a:latin typeface="Verdana"/>
                <a:cs typeface="Verdana"/>
              </a:rPr>
              <a:t>the</a:t>
            </a:r>
            <a:r>
              <a:rPr sz="1100" spc="-65" dirty="0">
                <a:solidFill>
                  <a:srgbClr val="01050E"/>
                </a:solidFill>
                <a:latin typeface="Verdana"/>
                <a:cs typeface="Verdana"/>
              </a:rPr>
              <a:t> </a:t>
            </a:r>
            <a:r>
              <a:rPr sz="1100" spc="-35" dirty="0">
                <a:solidFill>
                  <a:srgbClr val="01050E"/>
                </a:solidFill>
                <a:latin typeface="Verdana"/>
                <a:cs typeface="Verdana"/>
              </a:rPr>
              <a:t>Website</a:t>
            </a:r>
            <a:r>
              <a:rPr sz="1100" spc="-65" dirty="0">
                <a:solidFill>
                  <a:srgbClr val="01050E"/>
                </a:solidFill>
                <a:latin typeface="Verdana"/>
                <a:cs typeface="Verdana"/>
              </a:rPr>
              <a:t> </a:t>
            </a:r>
            <a:r>
              <a:rPr sz="1100" spc="-10" dirty="0">
                <a:solidFill>
                  <a:srgbClr val="01050E"/>
                </a:solidFill>
                <a:latin typeface="Verdana"/>
                <a:cs typeface="Verdana"/>
              </a:rPr>
              <a:t>accessibility.</a:t>
            </a:r>
            <a:endParaRPr sz="1100">
              <a:latin typeface="Verdana"/>
              <a:cs typeface="Verdana"/>
            </a:endParaRPr>
          </a:p>
        </p:txBody>
      </p:sp>
      <p:sp>
        <p:nvSpPr>
          <p:cNvPr id="13" name="object 13"/>
          <p:cNvSpPr/>
          <p:nvPr/>
        </p:nvSpPr>
        <p:spPr>
          <a:xfrm>
            <a:off x="1524000" y="2835401"/>
            <a:ext cx="1905000" cy="744855"/>
          </a:xfrm>
          <a:custGeom>
            <a:avLst/>
            <a:gdLst/>
            <a:ahLst/>
            <a:cxnLst/>
            <a:rect l="l" t="t" r="r" b="b"/>
            <a:pathLst>
              <a:path w="1905000" h="744854">
                <a:moveTo>
                  <a:pt x="1782064" y="0"/>
                </a:moveTo>
                <a:lnTo>
                  <a:pt x="122936" y="0"/>
                </a:lnTo>
                <a:lnTo>
                  <a:pt x="75116" y="9743"/>
                </a:lnTo>
                <a:lnTo>
                  <a:pt x="36036" y="36321"/>
                </a:lnTo>
                <a:lnTo>
                  <a:pt x="9671" y="75759"/>
                </a:lnTo>
                <a:lnTo>
                  <a:pt x="0" y="124078"/>
                </a:lnTo>
                <a:lnTo>
                  <a:pt x="0" y="620394"/>
                </a:lnTo>
                <a:lnTo>
                  <a:pt x="9671" y="668714"/>
                </a:lnTo>
                <a:lnTo>
                  <a:pt x="36036" y="708151"/>
                </a:lnTo>
                <a:lnTo>
                  <a:pt x="75116" y="734730"/>
                </a:lnTo>
                <a:lnTo>
                  <a:pt x="122936" y="744473"/>
                </a:lnTo>
                <a:lnTo>
                  <a:pt x="1782064" y="744473"/>
                </a:lnTo>
                <a:lnTo>
                  <a:pt x="1829883" y="734730"/>
                </a:lnTo>
                <a:lnTo>
                  <a:pt x="1868963" y="708151"/>
                </a:lnTo>
                <a:lnTo>
                  <a:pt x="1895328" y="668714"/>
                </a:lnTo>
                <a:lnTo>
                  <a:pt x="1905000" y="620394"/>
                </a:lnTo>
                <a:lnTo>
                  <a:pt x="1905000" y="124078"/>
                </a:lnTo>
                <a:lnTo>
                  <a:pt x="1895328" y="75759"/>
                </a:lnTo>
                <a:lnTo>
                  <a:pt x="1868963" y="36321"/>
                </a:lnTo>
                <a:lnTo>
                  <a:pt x="1829883" y="9743"/>
                </a:lnTo>
                <a:lnTo>
                  <a:pt x="1782064" y="0"/>
                </a:lnTo>
                <a:close/>
              </a:path>
            </a:pathLst>
          </a:custGeom>
          <a:solidFill>
            <a:srgbClr val="006600"/>
          </a:solidFill>
        </p:spPr>
        <p:txBody>
          <a:bodyPr wrap="square" lIns="0" tIns="0" rIns="0" bIns="0" rtlCol="0"/>
          <a:lstStyle/>
          <a:p>
            <a:endParaRPr/>
          </a:p>
        </p:txBody>
      </p:sp>
      <p:sp>
        <p:nvSpPr>
          <p:cNvPr id="14" name="object 14"/>
          <p:cNvSpPr txBox="1"/>
          <p:nvPr/>
        </p:nvSpPr>
        <p:spPr>
          <a:xfrm>
            <a:off x="1904238" y="3055874"/>
            <a:ext cx="1144905" cy="269875"/>
          </a:xfrm>
          <a:prstGeom prst="rect">
            <a:avLst/>
          </a:prstGeom>
        </p:spPr>
        <p:txBody>
          <a:bodyPr vert="horz" wrap="square" lIns="0" tIns="12700" rIns="0" bIns="0" rtlCol="0">
            <a:spAutoFit/>
          </a:bodyPr>
          <a:lstStyle/>
          <a:p>
            <a:pPr marL="12700">
              <a:lnSpc>
                <a:spcPct val="100000"/>
              </a:lnSpc>
              <a:spcBef>
                <a:spcPts val="100"/>
              </a:spcBef>
            </a:pPr>
            <a:r>
              <a:rPr sz="1600" b="1" spc="-200" dirty="0">
                <a:solidFill>
                  <a:srgbClr val="FFFFFF"/>
                </a:solidFill>
                <a:latin typeface="Verdana"/>
                <a:cs typeface="Verdana"/>
              </a:rPr>
              <a:t>Bottom</a:t>
            </a:r>
            <a:r>
              <a:rPr sz="1600" b="1" spc="-105" dirty="0">
                <a:solidFill>
                  <a:srgbClr val="FFFFFF"/>
                </a:solidFill>
                <a:latin typeface="Verdana"/>
                <a:cs typeface="Verdana"/>
              </a:rPr>
              <a:t> </a:t>
            </a:r>
            <a:r>
              <a:rPr sz="1600" b="1" spc="-200" dirty="0">
                <a:solidFill>
                  <a:srgbClr val="FFFFFF"/>
                </a:solidFill>
                <a:latin typeface="Verdana"/>
                <a:cs typeface="Verdana"/>
              </a:rPr>
              <a:t>Bar</a:t>
            </a:r>
            <a:r>
              <a:rPr sz="1600" spc="-200" dirty="0">
                <a:solidFill>
                  <a:srgbClr val="FFFFFF"/>
                </a:solidFill>
                <a:latin typeface="Verdana"/>
                <a:cs typeface="Verdana"/>
              </a:rPr>
              <a:t>:</a:t>
            </a:r>
            <a:endParaRPr sz="1600">
              <a:latin typeface="Verdana"/>
              <a:cs typeface="Verdana"/>
            </a:endParaRPr>
          </a:p>
        </p:txBody>
      </p:sp>
      <p:sp>
        <p:nvSpPr>
          <p:cNvPr id="15" name="object 15"/>
          <p:cNvSpPr/>
          <p:nvPr/>
        </p:nvSpPr>
        <p:spPr>
          <a:xfrm>
            <a:off x="3429000" y="3637788"/>
            <a:ext cx="5181600" cy="744855"/>
          </a:xfrm>
          <a:custGeom>
            <a:avLst/>
            <a:gdLst/>
            <a:ahLst/>
            <a:cxnLst/>
            <a:rect l="l" t="t" r="r" b="b"/>
            <a:pathLst>
              <a:path w="5181600" h="744854">
                <a:moveTo>
                  <a:pt x="4512564" y="0"/>
                </a:moveTo>
                <a:lnTo>
                  <a:pt x="4512564" y="93091"/>
                </a:lnTo>
                <a:lnTo>
                  <a:pt x="0" y="93091"/>
                </a:lnTo>
                <a:lnTo>
                  <a:pt x="0" y="651383"/>
                </a:lnTo>
                <a:lnTo>
                  <a:pt x="4512564" y="651383"/>
                </a:lnTo>
                <a:lnTo>
                  <a:pt x="4512564" y="744474"/>
                </a:lnTo>
                <a:lnTo>
                  <a:pt x="5181600" y="372237"/>
                </a:lnTo>
                <a:lnTo>
                  <a:pt x="4512564" y="0"/>
                </a:lnTo>
                <a:close/>
              </a:path>
            </a:pathLst>
          </a:custGeom>
          <a:solidFill>
            <a:srgbClr val="66FF66">
              <a:alpha val="89802"/>
            </a:srgbClr>
          </a:solidFill>
        </p:spPr>
        <p:txBody>
          <a:bodyPr wrap="square" lIns="0" tIns="0" rIns="0" bIns="0" rtlCol="0"/>
          <a:lstStyle/>
          <a:p>
            <a:endParaRPr/>
          </a:p>
        </p:txBody>
      </p:sp>
      <p:sp>
        <p:nvSpPr>
          <p:cNvPr id="16" name="object 16"/>
          <p:cNvSpPr txBox="1"/>
          <p:nvPr/>
        </p:nvSpPr>
        <p:spPr>
          <a:xfrm>
            <a:off x="3422141" y="3729735"/>
            <a:ext cx="4695190" cy="344170"/>
          </a:xfrm>
          <a:prstGeom prst="rect">
            <a:avLst/>
          </a:prstGeom>
        </p:spPr>
        <p:txBody>
          <a:bodyPr vert="horz" wrap="square" lIns="0" tIns="31115" rIns="0" bIns="0" rtlCol="0">
            <a:spAutoFit/>
          </a:bodyPr>
          <a:lstStyle/>
          <a:p>
            <a:pPr marL="12700" marR="5080">
              <a:lnSpc>
                <a:spcPts val="1190"/>
              </a:lnSpc>
              <a:spcBef>
                <a:spcPts val="245"/>
              </a:spcBef>
            </a:pPr>
            <a:r>
              <a:rPr sz="1100" spc="60" dirty="0">
                <a:solidFill>
                  <a:srgbClr val="01050E"/>
                </a:solidFill>
                <a:latin typeface="Verdana"/>
                <a:cs typeface="Verdana"/>
              </a:rPr>
              <a:t>A</a:t>
            </a:r>
            <a:r>
              <a:rPr sz="1100" spc="-60" dirty="0">
                <a:solidFill>
                  <a:srgbClr val="01050E"/>
                </a:solidFill>
                <a:latin typeface="Verdana"/>
                <a:cs typeface="Verdana"/>
              </a:rPr>
              <a:t> </a:t>
            </a:r>
            <a:r>
              <a:rPr sz="1100" dirty="0">
                <a:solidFill>
                  <a:srgbClr val="01050E"/>
                </a:solidFill>
                <a:latin typeface="Verdana"/>
                <a:cs typeface="Verdana"/>
              </a:rPr>
              <a:t>tab</a:t>
            </a:r>
            <a:r>
              <a:rPr sz="1100" spc="-55" dirty="0">
                <a:solidFill>
                  <a:srgbClr val="01050E"/>
                </a:solidFill>
                <a:latin typeface="Verdana"/>
                <a:cs typeface="Verdana"/>
              </a:rPr>
              <a:t> </a:t>
            </a:r>
            <a:r>
              <a:rPr sz="1100" dirty="0">
                <a:solidFill>
                  <a:srgbClr val="01050E"/>
                </a:solidFill>
                <a:latin typeface="Verdana"/>
                <a:cs typeface="Verdana"/>
              </a:rPr>
              <a:t>bar</a:t>
            </a:r>
            <a:r>
              <a:rPr sz="1100" spc="-65" dirty="0">
                <a:solidFill>
                  <a:srgbClr val="01050E"/>
                </a:solidFill>
                <a:latin typeface="Verdana"/>
                <a:cs typeface="Verdana"/>
              </a:rPr>
              <a:t> </a:t>
            </a:r>
            <a:r>
              <a:rPr sz="1100" spc="-120" dirty="0">
                <a:solidFill>
                  <a:srgbClr val="01050E"/>
                </a:solidFill>
                <a:latin typeface="Verdana"/>
                <a:cs typeface="Verdana"/>
              </a:rPr>
              <a:t>is</a:t>
            </a:r>
            <a:r>
              <a:rPr sz="1100" spc="-65" dirty="0">
                <a:solidFill>
                  <a:srgbClr val="01050E"/>
                </a:solidFill>
                <a:latin typeface="Verdana"/>
                <a:cs typeface="Verdana"/>
              </a:rPr>
              <a:t> </a:t>
            </a:r>
            <a:r>
              <a:rPr sz="1100" spc="85" dirty="0">
                <a:solidFill>
                  <a:srgbClr val="01050E"/>
                </a:solidFill>
                <a:latin typeface="Verdana"/>
                <a:cs typeface="Verdana"/>
              </a:rPr>
              <a:t>a</a:t>
            </a:r>
            <a:r>
              <a:rPr sz="1100" spc="-60" dirty="0">
                <a:solidFill>
                  <a:srgbClr val="01050E"/>
                </a:solidFill>
                <a:latin typeface="Verdana"/>
                <a:cs typeface="Verdana"/>
              </a:rPr>
              <a:t> </a:t>
            </a:r>
            <a:r>
              <a:rPr sz="1100" spc="-10" dirty="0">
                <a:solidFill>
                  <a:srgbClr val="01050E"/>
                </a:solidFill>
                <a:latin typeface="Verdana"/>
                <a:cs typeface="Verdana"/>
              </a:rPr>
              <a:t>navigation</a:t>
            </a:r>
            <a:r>
              <a:rPr sz="1100" spc="-55" dirty="0">
                <a:solidFill>
                  <a:srgbClr val="01050E"/>
                </a:solidFill>
                <a:latin typeface="Verdana"/>
                <a:cs typeface="Verdana"/>
              </a:rPr>
              <a:t> </a:t>
            </a:r>
            <a:r>
              <a:rPr sz="1100" spc="-25" dirty="0">
                <a:solidFill>
                  <a:srgbClr val="01050E"/>
                </a:solidFill>
                <a:latin typeface="Verdana"/>
                <a:cs typeface="Verdana"/>
              </a:rPr>
              <a:t>that</a:t>
            </a:r>
            <a:r>
              <a:rPr sz="1100" spc="-60" dirty="0">
                <a:solidFill>
                  <a:srgbClr val="01050E"/>
                </a:solidFill>
                <a:latin typeface="Verdana"/>
                <a:cs typeface="Verdana"/>
              </a:rPr>
              <a:t> </a:t>
            </a:r>
            <a:r>
              <a:rPr sz="1100" spc="-35" dirty="0">
                <a:solidFill>
                  <a:srgbClr val="01050E"/>
                </a:solidFill>
                <a:latin typeface="Verdana"/>
                <a:cs typeface="Verdana"/>
              </a:rPr>
              <a:t>provides</a:t>
            </a:r>
            <a:r>
              <a:rPr sz="1100" spc="-75" dirty="0">
                <a:solidFill>
                  <a:srgbClr val="01050E"/>
                </a:solidFill>
                <a:latin typeface="Verdana"/>
                <a:cs typeface="Verdana"/>
              </a:rPr>
              <a:t> </a:t>
            </a:r>
            <a:r>
              <a:rPr sz="1100" dirty="0">
                <a:solidFill>
                  <a:srgbClr val="01050E"/>
                </a:solidFill>
                <a:latin typeface="Verdana"/>
                <a:cs typeface="Verdana"/>
              </a:rPr>
              <a:t>access</a:t>
            </a:r>
            <a:r>
              <a:rPr sz="1100" spc="-55" dirty="0">
                <a:solidFill>
                  <a:srgbClr val="01050E"/>
                </a:solidFill>
                <a:latin typeface="Verdana"/>
                <a:cs typeface="Verdana"/>
              </a:rPr>
              <a:t> </a:t>
            </a:r>
            <a:r>
              <a:rPr sz="1100" dirty="0">
                <a:solidFill>
                  <a:srgbClr val="01050E"/>
                </a:solidFill>
                <a:latin typeface="Verdana"/>
                <a:cs typeface="Verdana"/>
              </a:rPr>
              <a:t>to</a:t>
            </a:r>
            <a:r>
              <a:rPr sz="1100" spc="-55" dirty="0">
                <a:solidFill>
                  <a:srgbClr val="01050E"/>
                </a:solidFill>
                <a:latin typeface="Verdana"/>
                <a:cs typeface="Verdana"/>
              </a:rPr>
              <a:t> </a:t>
            </a:r>
            <a:r>
              <a:rPr sz="1100" spc="-30" dirty="0">
                <a:solidFill>
                  <a:srgbClr val="01050E"/>
                </a:solidFill>
                <a:latin typeface="Verdana"/>
                <a:cs typeface="Verdana"/>
              </a:rPr>
              <a:t>different</a:t>
            </a:r>
            <a:r>
              <a:rPr sz="1100" spc="-45" dirty="0">
                <a:solidFill>
                  <a:srgbClr val="01050E"/>
                </a:solidFill>
                <a:latin typeface="Verdana"/>
                <a:cs typeface="Verdana"/>
              </a:rPr>
              <a:t> </a:t>
            </a:r>
            <a:r>
              <a:rPr sz="1100" spc="-50" dirty="0">
                <a:solidFill>
                  <a:srgbClr val="01050E"/>
                </a:solidFill>
                <a:latin typeface="Verdana"/>
                <a:cs typeface="Verdana"/>
              </a:rPr>
              <a:t>views</a:t>
            </a:r>
            <a:r>
              <a:rPr sz="1100" spc="-75" dirty="0">
                <a:solidFill>
                  <a:srgbClr val="01050E"/>
                </a:solidFill>
                <a:latin typeface="Verdana"/>
                <a:cs typeface="Verdana"/>
              </a:rPr>
              <a:t> </a:t>
            </a:r>
            <a:r>
              <a:rPr sz="1100" spc="-65" dirty="0">
                <a:solidFill>
                  <a:srgbClr val="01050E"/>
                </a:solidFill>
                <a:latin typeface="Verdana"/>
                <a:cs typeface="Verdana"/>
              </a:rPr>
              <a:t>in</a:t>
            </a:r>
            <a:r>
              <a:rPr sz="1100" spc="-50" dirty="0">
                <a:solidFill>
                  <a:srgbClr val="01050E"/>
                </a:solidFill>
                <a:latin typeface="Verdana"/>
                <a:cs typeface="Verdana"/>
              </a:rPr>
              <a:t> </a:t>
            </a:r>
            <a:r>
              <a:rPr sz="1100" spc="-25" dirty="0">
                <a:solidFill>
                  <a:srgbClr val="01050E"/>
                </a:solidFill>
                <a:latin typeface="Verdana"/>
                <a:cs typeface="Verdana"/>
              </a:rPr>
              <a:t>an </a:t>
            </a:r>
            <a:r>
              <a:rPr sz="1100" spc="-10" dirty="0">
                <a:solidFill>
                  <a:srgbClr val="01050E"/>
                </a:solidFill>
                <a:latin typeface="Verdana"/>
                <a:cs typeface="Verdana"/>
              </a:rPr>
              <a:t>application.</a:t>
            </a:r>
            <a:endParaRPr sz="1100">
              <a:latin typeface="Verdana"/>
              <a:cs typeface="Verdana"/>
            </a:endParaRPr>
          </a:p>
        </p:txBody>
      </p:sp>
      <p:sp>
        <p:nvSpPr>
          <p:cNvPr id="17" name="object 17"/>
          <p:cNvSpPr/>
          <p:nvPr/>
        </p:nvSpPr>
        <p:spPr>
          <a:xfrm>
            <a:off x="1524000" y="3654552"/>
            <a:ext cx="1905000" cy="744220"/>
          </a:xfrm>
          <a:custGeom>
            <a:avLst/>
            <a:gdLst/>
            <a:ahLst/>
            <a:cxnLst/>
            <a:rect l="l" t="t" r="r" b="b"/>
            <a:pathLst>
              <a:path w="1905000" h="744220">
                <a:moveTo>
                  <a:pt x="1782064" y="0"/>
                </a:moveTo>
                <a:lnTo>
                  <a:pt x="122936" y="0"/>
                </a:lnTo>
                <a:lnTo>
                  <a:pt x="75116" y="9741"/>
                </a:lnTo>
                <a:lnTo>
                  <a:pt x="36036" y="36306"/>
                </a:lnTo>
                <a:lnTo>
                  <a:pt x="9671" y="75705"/>
                </a:lnTo>
                <a:lnTo>
                  <a:pt x="0" y="123952"/>
                </a:lnTo>
                <a:lnTo>
                  <a:pt x="0" y="619760"/>
                </a:lnTo>
                <a:lnTo>
                  <a:pt x="9671" y="668006"/>
                </a:lnTo>
                <a:lnTo>
                  <a:pt x="36036" y="707405"/>
                </a:lnTo>
                <a:lnTo>
                  <a:pt x="75116" y="733970"/>
                </a:lnTo>
                <a:lnTo>
                  <a:pt x="122936" y="743712"/>
                </a:lnTo>
                <a:lnTo>
                  <a:pt x="1782064" y="743712"/>
                </a:lnTo>
                <a:lnTo>
                  <a:pt x="1829883" y="733970"/>
                </a:lnTo>
                <a:lnTo>
                  <a:pt x="1868963" y="707405"/>
                </a:lnTo>
                <a:lnTo>
                  <a:pt x="1895328" y="668006"/>
                </a:lnTo>
                <a:lnTo>
                  <a:pt x="1905000" y="619760"/>
                </a:lnTo>
                <a:lnTo>
                  <a:pt x="1905000" y="123952"/>
                </a:lnTo>
                <a:lnTo>
                  <a:pt x="1895328" y="75705"/>
                </a:lnTo>
                <a:lnTo>
                  <a:pt x="1868963" y="36306"/>
                </a:lnTo>
                <a:lnTo>
                  <a:pt x="1829883" y="9741"/>
                </a:lnTo>
                <a:lnTo>
                  <a:pt x="1782064" y="0"/>
                </a:lnTo>
                <a:close/>
              </a:path>
            </a:pathLst>
          </a:custGeom>
          <a:solidFill>
            <a:srgbClr val="006600"/>
          </a:solidFill>
        </p:spPr>
        <p:txBody>
          <a:bodyPr wrap="square" lIns="0" tIns="0" rIns="0" bIns="0" rtlCol="0"/>
          <a:lstStyle/>
          <a:p>
            <a:endParaRPr/>
          </a:p>
        </p:txBody>
      </p:sp>
      <p:sp>
        <p:nvSpPr>
          <p:cNvPr id="18" name="object 18"/>
          <p:cNvSpPr txBox="1"/>
          <p:nvPr/>
        </p:nvSpPr>
        <p:spPr>
          <a:xfrm>
            <a:off x="2070354" y="3875532"/>
            <a:ext cx="812165" cy="269875"/>
          </a:xfrm>
          <a:prstGeom prst="rect">
            <a:avLst/>
          </a:prstGeom>
        </p:spPr>
        <p:txBody>
          <a:bodyPr vert="horz" wrap="square" lIns="0" tIns="12700" rIns="0" bIns="0" rtlCol="0">
            <a:spAutoFit/>
          </a:bodyPr>
          <a:lstStyle/>
          <a:p>
            <a:pPr marL="12700">
              <a:lnSpc>
                <a:spcPct val="100000"/>
              </a:lnSpc>
              <a:spcBef>
                <a:spcPts val="100"/>
              </a:spcBef>
            </a:pPr>
            <a:r>
              <a:rPr sz="1600" b="1" spc="-185" dirty="0">
                <a:solidFill>
                  <a:srgbClr val="FFFFFF"/>
                </a:solidFill>
                <a:latin typeface="Verdana"/>
                <a:cs typeface="Verdana"/>
              </a:rPr>
              <a:t>Tab</a:t>
            </a:r>
            <a:r>
              <a:rPr sz="1600" b="1" spc="-70" dirty="0">
                <a:solidFill>
                  <a:srgbClr val="FFFFFF"/>
                </a:solidFill>
                <a:latin typeface="Verdana"/>
                <a:cs typeface="Verdana"/>
              </a:rPr>
              <a:t> </a:t>
            </a:r>
            <a:r>
              <a:rPr sz="1600" b="1" spc="-204" dirty="0">
                <a:solidFill>
                  <a:srgbClr val="FFFFFF"/>
                </a:solidFill>
                <a:latin typeface="Verdana"/>
                <a:cs typeface="Verdana"/>
              </a:rPr>
              <a:t>Bar</a:t>
            </a:r>
            <a:r>
              <a:rPr sz="1600" spc="-204" dirty="0">
                <a:solidFill>
                  <a:srgbClr val="FFFFFF"/>
                </a:solidFill>
                <a:latin typeface="Verdana"/>
                <a:cs typeface="Verdana"/>
              </a:rPr>
              <a:t>:</a:t>
            </a:r>
            <a:endParaRPr sz="1600">
              <a:latin typeface="Verdana"/>
              <a:cs typeface="Verdana"/>
            </a:endParaRPr>
          </a:p>
        </p:txBody>
      </p:sp>
      <p:sp>
        <p:nvSpPr>
          <p:cNvPr id="19" name="object 19"/>
          <p:cNvSpPr/>
          <p:nvPr/>
        </p:nvSpPr>
        <p:spPr>
          <a:xfrm>
            <a:off x="3429000" y="4456938"/>
            <a:ext cx="5181600" cy="744855"/>
          </a:xfrm>
          <a:custGeom>
            <a:avLst/>
            <a:gdLst/>
            <a:ahLst/>
            <a:cxnLst/>
            <a:rect l="l" t="t" r="r" b="b"/>
            <a:pathLst>
              <a:path w="5181600" h="744854">
                <a:moveTo>
                  <a:pt x="4512564" y="0"/>
                </a:moveTo>
                <a:lnTo>
                  <a:pt x="4512564" y="93091"/>
                </a:lnTo>
                <a:lnTo>
                  <a:pt x="0" y="93091"/>
                </a:lnTo>
                <a:lnTo>
                  <a:pt x="0" y="651383"/>
                </a:lnTo>
                <a:lnTo>
                  <a:pt x="4512564" y="651383"/>
                </a:lnTo>
                <a:lnTo>
                  <a:pt x="4512564" y="744474"/>
                </a:lnTo>
                <a:lnTo>
                  <a:pt x="5181600" y="372237"/>
                </a:lnTo>
                <a:lnTo>
                  <a:pt x="4512564" y="0"/>
                </a:lnTo>
                <a:close/>
              </a:path>
            </a:pathLst>
          </a:custGeom>
          <a:solidFill>
            <a:srgbClr val="66FF66">
              <a:alpha val="89802"/>
            </a:srgbClr>
          </a:solidFill>
        </p:spPr>
        <p:txBody>
          <a:bodyPr wrap="square" lIns="0" tIns="0" rIns="0" bIns="0" rtlCol="0"/>
          <a:lstStyle/>
          <a:p>
            <a:endParaRPr/>
          </a:p>
        </p:txBody>
      </p:sp>
      <p:sp>
        <p:nvSpPr>
          <p:cNvPr id="20" name="object 20"/>
          <p:cNvSpPr txBox="1"/>
          <p:nvPr/>
        </p:nvSpPr>
        <p:spPr>
          <a:xfrm>
            <a:off x="3422141" y="4549394"/>
            <a:ext cx="4757420" cy="342900"/>
          </a:xfrm>
          <a:prstGeom prst="rect">
            <a:avLst/>
          </a:prstGeom>
        </p:spPr>
        <p:txBody>
          <a:bodyPr vert="horz" wrap="square" lIns="0" tIns="12065" rIns="0" bIns="0" rtlCol="0">
            <a:spAutoFit/>
          </a:bodyPr>
          <a:lstStyle/>
          <a:p>
            <a:pPr marL="12700">
              <a:lnSpc>
                <a:spcPts val="1250"/>
              </a:lnSpc>
              <a:spcBef>
                <a:spcPts val="95"/>
              </a:spcBef>
            </a:pPr>
            <a:r>
              <a:rPr sz="1100" spc="-155" dirty="0">
                <a:solidFill>
                  <a:srgbClr val="01050E"/>
                </a:solidFill>
                <a:latin typeface="Verdana"/>
                <a:cs typeface="Verdana"/>
              </a:rPr>
              <a:t>It</a:t>
            </a:r>
            <a:r>
              <a:rPr sz="1100" spc="-40" dirty="0">
                <a:solidFill>
                  <a:srgbClr val="01050E"/>
                </a:solidFill>
                <a:latin typeface="Verdana"/>
                <a:cs typeface="Verdana"/>
              </a:rPr>
              <a:t> </a:t>
            </a:r>
            <a:r>
              <a:rPr sz="1100" spc="-75" dirty="0">
                <a:solidFill>
                  <a:srgbClr val="01050E"/>
                </a:solidFill>
                <a:latin typeface="Verdana"/>
                <a:cs typeface="Verdana"/>
              </a:rPr>
              <a:t>refers</a:t>
            </a:r>
            <a:r>
              <a:rPr sz="1100" spc="-65" dirty="0">
                <a:solidFill>
                  <a:srgbClr val="01050E"/>
                </a:solidFill>
                <a:latin typeface="Verdana"/>
                <a:cs typeface="Verdana"/>
              </a:rPr>
              <a:t> </a:t>
            </a:r>
            <a:r>
              <a:rPr sz="1100" spc="-10" dirty="0">
                <a:solidFill>
                  <a:srgbClr val="01050E"/>
                </a:solidFill>
                <a:latin typeface="Verdana"/>
                <a:cs typeface="Verdana"/>
              </a:rPr>
              <a:t>to</a:t>
            </a:r>
            <a:r>
              <a:rPr sz="1100" spc="-55" dirty="0">
                <a:solidFill>
                  <a:srgbClr val="01050E"/>
                </a:solidFill>
                <a:latin typeface="Verdana"/>
                <a:cs typeface="Verdana"/>
              </a:rPr>
              <a:t> </a:t>
            </a:r>
            <a:r>
              <a:rPr sz="1100" spc="-50" dirty="0">
                <a:solidFill>
                  <a:srgbClr val="01050E"/>
                </a:solidFill>
                <a:latin typeface="Verdana"/>
                <a:cs typeface="Verdana"/>
              </a:rPr>
              <a:t>use</a:t>
            </a:r>
            <a:r>
              <a:rPr sz="1100" spc="-60" dirty="0">
                <a:solidFill>
                  <a:srgbClr val="01050E"/>
                </a:solidFill>
                <a:latin typeface="Verdana"/>
                <a:cs typeface="Verdana"/>
              </a:rPr>
              <a:t> </a:t>
            </a:r>
            <a:r>
              <a:rPr sz="1100" dirty="0">
                <a:solidFill>
                  <a:srgbClr val="01050E"/>
                </a:solidFill>
                <a:latin typeface="Verdana"/>
                <a:cs typeface="Verdana"/>
              </a:rPr>
              <a:t>of</a:t>
            </a:r>
            <a:r>
              <a:rPr sz="1100" spc="-45" dirty="0">
                <a:solidFill>
                  <a:srgbClr val="01050E"/>
                </a:solidFill>
                <a:latin typeface="Verdana"/>
                <a:cs typeface="Verdana"/>
              </a:rPr>
              <a:t> </a:t>
            </a:r>
            <a:r>
              <a:rPr sz="1100" spc="-30" dirty="0">
                <a:solidFill>
                  <a:srgbClr val="01050E"/>
                </a:solidFill>
                <a:latin typeface="Verdana"/>
                <a:cs typeface="Verdana"/>
              </a:rPr>
              <a:t>elements</a:t>
            </a:r>
            <a:r>
              <a:rPr sz="1100" spc="-60" dirty="0">
                <a:solidFill>
                  <a:srgbClr val="01050E"/>
                </a:solidFill>
                <a:latin typeface="Verdana"/>
                <a:cs typeface="Verdana"/>
              </a:rPr>
              <a:t> </a:t>
            </a:r>
            <a:r>
              <a:rPr sz="1100" spc="-65" dirty="0">
                <a:solidFill>
                  <a:srgbClr val="01050E"/>
                </a:solidFill>
                <a:latin typeface="Verdana"/>
                <a:cs typeface="Verdana"/>
              </a:rPr>
              <a:t>in</a:t>
            </a:r>
            <a:r>
              <a:rPr sz="1100" spc="-50" dirty="0">
                <a:solidFill>
                  <a:srgbClr val="01050E"/>
                </a:solidFill>
                <a:latin typeface="Verdana"/>
                <a:cs typeface="Verdana"/>
              </a:rPr>
              <a:t> </a:t>
            </a:r>
            <a:r>
              <a:rPr sz="1100" spc="85" dirty="0">
                <a:solidFill>
                  <a:srgbClr val="01050E"/>
                </a:solidFill>
                <a:latin typeface="Verdana"/>
                <a:cs typeface="Verdana"/>
              </a:rPr>
              <a:t>a</a:t>
            </a:r>
            <a:r>
              <a:rPr sz="1100" spc="-60" dirty="0">
                <a:solidFill>
                  <a:srgbClr val="01050E"/>
                </a:solidFill>
                <a:latin typeface="Verdana"/>
                <a:cs typeface="Verdana"/>
              </a:rPr>
              <a:t> </a:t>
            </a:r>
            <a:r>
              <a:rPr sz="1100" dirty="0">
                <a:solidFill>
                  <a:srgbClr val="01050E"/>
                </a:solidFill>
                <a:latin typeface="Verdana"/>
                <a:cs typeface="Verdana"/>
              </a:rPr>
              <a:t>Web</a:t>
            </a:r>
            <a:r>
              <a:rPr sz="1100" spc="-40" dirty="0">
                <a:solidFill>
                  <a:srgbClr val="01050E"/>
                </a:solidFill>
                <a:latin typeface="Verdana"/>
                <a:cs typeface="Verdana"/>
              </a:rPr>
              <a:t> </a:t>
            </a:r>
            <a:r>
              <a:rPr sz="1100" spc="60" dirty="0">
                <a:solidFill>
                  <a:srgbClr val="01050E"/>
                </a:solidFill>
                <a:latin typeface="Verdana"/>
                <a:cs typeface="Verdana"/>
              </a:rPr>
              <a:t>page</a:t>
            </a:r>
            <a:r>
              <a:rPr sz="1100" spc="-55" dirty="0">
                <a:solidFill>
                  <a:srgbClr val="01050E"/>
                </a:solidFill>
                <a:latin typeface="Verdana"/>
                <a:cs typeface="Verdana"/>
              </a:rPr>
              <a:t> </a:t>
            </a:r>
            <a:r>
              <a:rPr sz="1100" spc="-25" dirty="0">
                <a:solidFill>
                  <a:srgbClr val="01050E"/>
                </a:solidFill>
                <a:latin typeface="Verdana"/>
                <a:cs typeface="Verdana"/>
              </a:rPr>
              <a:t>that</a:t>
            </a:r>
            <a:r>
              <a:rPr sz="1100" spc="-60" dirty="0">
                <a:solidFill>
                  <a:srgbClr val="01050E"/>
                </a:solidFill>
                <a:latin typeface="Verdana"/>
                <a:cs typeface="Verdana"/>
              </a:rPr>
              <a:t> requires</a:t>
            </a:r>
            <a:r>
              <a:rPr sz="1100" spc="-75" dirty="0">
                <a:solidFill>
                  <a:srgbClr val="01050E"/>
                </a:solidFill>
                <a:latin typeface="Verdana"/>
                <a:cs typeface="Verdana"/>
              </a:rPr>
              <a:t> </a:t>
            </a:r>
            <a:r>
              <a:rPr sz="1100" dirty="0">
                <a:solidFill>
                  <a:srgbClr val="01050E"/>
                </a:solidFill>
                <a:latin typeface="Verdana"/>
                <a:cs typeface="Verdana"/>
              </a:rPr>
              <a:t>an</a:t>
            </a:r>
            <a:r>
              <a:rPr sz="1100" spc="-50" dirty="0">
                <a:solidFill>
                  <a:srgbClr val="01050E"/>
                </a:solidFill>
                <a:latin typeface="Verdana"/>
                <a:cs typeface="Verdana"/>
              </a:rPr>
              <a:t> </a:t>
            </a:r>
            <a:r>
              <a:rPr sz="1100" dirty="0">
                <a:solidFill>
                  <a:srgbClr val="01050E"/>
                </a:solidFill>
                <a:latin typeface="Verdana"/>
                <a:cs typeface="Verdana"/>
              </a:rPr>
              <a:t>action</a:t>
            </a:r>
            <a:r>
              <a:rPr sz="1100" spc="-45" dirty="0">
                <a:solidFill>
                  <a:srgbClr val="01050E"/>
                </a:solidFill>
                <a:latin typeface="Verdana"/>
                <a:cs typeface="Verdana"/>
              </a:rPr>
              <a:t> </a:t>
            </a:r>
            <a:r>
              <a:rPr sz="1100" spc="-20" dirty="0">
                <a:solidFill>
                  <a:srgbClr val="01050E"/>
                </a:solidFill>
                <a:latin typeface="Verdana"/>
                <a:cs typeface="Verdana"/>
              </a:rPr>
              <a:t>from</a:t>
            </a:r>
            <a:endParaRPr sz="1100">
              <a:latin typeface="Verdana"/>
              <a:cs typeface="Verdana"/>
            </a:endParaRPr>
          </a:p>
          <a:p>
            <a:pPr marL="12700">
              <a:lnSpc>
                <a:spcPts val="1250"/>
              </a:lnSpc>
            </a:pPr>
            <a:r>
              <a:rPr sz="1100" spc="-20" dirty="0">
                <a:solidFill>
                  <a:srgbClr val="01050E"/>
                </a:solidFill>
                <a:latin typeface="Verdana"/>
                <a:cs typeface="Verdana"/>
              </a:rPr>
              <a:t>the</a:t>
            </a:r>
            <a:r>
              <a:rPr sz="1100" spc="-50" dirty="0">
                <a:solidFill>
                  <a:srgbClr val="01050E"/>
                </a:solidFill>
                <a:latin typeface="Verdana"/>
                <a:cs typeface="Verdana"/>
              </a:rPr>
              <a:t> </a:t>
            </a:r>
            <a:r>
              <a:rPr sz="1100" spc="-80" dirty="0">
                <a:solidFill>
                  <a:srgbClr val="01050E"/>
                </a:solidFill>
                <a:latin typeface="Verdana"/>
                <a:cs typeface="Verdana"/>
              </a:rPr>
              <a:t>user.</a:t>
            </a:r>
            <a:r>
              <a:rPr sz="1100" spc="-70" dirty="0">
                <a:solidFill>
                  <a:srgbClr val="01050E"/>
                </a:solidFill>
                <a:latin typeface="Verdana"/>
                <a:cs typeface="Verdana"/>
              </a:rPr>
              <a:t> </a:t>
            </a:r>
            <a:r>
              <a:rPr sz="1100" spc="-55" dirty="0">
                <a:solidFill>
                  <a:srgbClr val="01050E"/>
                </a:solidFill>
                <a:latin typeface="Verdana"/>
                <a:cs typeface="Verdana"/>
              </a:rPr>
              <a:t>Example:</a:t>
            </a:r>
            <a:r>
              <a:rPr sz="1100" spc="-50" dirty="0">
                <a:solidFill>
                  <a:srgbClr val="01050E"/>
                </a:solidFill>
                <a:latin typeface="Verdana"/>
                <a:cs typeface="Verdana"/>
              </a:rPr>
              <a:t> </a:t>
            </a:r>
            <a:r>
              <a:rPr sz="1100" dirty="0">
                <a:solidFill>
                  <a:srgbClr val="01050E"/>
                </a:solidFill>
                <a:latin typeface="Verdana"/>
                <a:cs typeface="Verdana"/>
              </a:rPr>
              <a:t>Actionable</a:t>
            </a:r>
            <a:r>
              <a:rPr sz="1100" spc="-30" dirty="0">
                <a:solidFill>
                  <a:srgbClr val="01050E"/>
                </a:solidFill>
                <a:latin typeface="Verdana"/>
                <a:cs typeface="Verdana"/>
              </a:rPr>
              <a:t> </a:t>
            </a:r>
            <a:r>
              <a:rPr sz="1100" spc="-40" dirty="0">
                <a:solidFill>
                  <a:srgbClr val="01050E"/>
                </a:solidFill>
                <a:latin typeface="Verdana"/>
                <a:cs typeface="Verdana"/>
              </a:rPr>
              <a:t>buttons</a:t>
            </a:r>
            <a:r>
              <a:rPr sz="1100" spc="-45" dirty="0">
                <a:solidFill>
                  <a:srgbClr val="01050E"/>
                </a:solidFill>
                <a:latin typeface="Verdana"/>
                <a:cs typeface="Verdana"/>
              </a:rPr>
              <a:t> </a:t>
            </a:r>
            <a:r>
              <a:rPr sz="1100" spc="-30" dirty="0">
                <a:solidFill>
                  <a:srgbClr val="01050E"/>
                </a:solidFill>
                <a:latin typeface="Verdana"/>
                <a:cs typeface="Verdana"/>
              </a:rPr>
              <a:t>such</a:t>
            </a:r>
            <a:r>
              <a:rPr sz="1100" spc="-50" dirty="0">
                <a:solidFill>
                  <a:srgbClr val="01050E"/>
                </a:solidFill>
                <a:latin typeface="Verdana"/>
                <a:cs typeface="Verdana"/>
              </a:rPr>
              <a:t> </a:t>
            </a:r>
            <a:r>
              <a:rPr sz="1100" spc="-40" dirty="0">
                <a:solidFill>
                  <a:srgbClr val="01050E"/>
                </a:solidFill>
                <a:latin typeface="Verdana"/>
                <a:cs typeface="Verdana"/>
              </a:rPr>
              <a:t>as</a:t>
            </a:r>
            <a:r>
              <a:rPr sz="1100" spc="-50" dirty="0">
                <a:solidFill>
                  <a:srgbClr val="01050E"/>
                </a:solidFill>
                <a:latin typeface="Verdana"/>
                <a:cs typeface="Verdana"/>
              </a:rPr>
              <a:t> </a:t>
            </a:r>
            <a:r>
              <a:rPr sz="1100" spc="-20" dirty="0">
                <a:solidFill>
                  <a:srgbClr val="01050E"/>
                </a:solidFill>
                <a:latin typeface="Verdana"/>
                <a:cs typeface="Verdana"/>
              </a:rPr>
              <a:t>‘Buy’</a:t>
            </a:r>
            <a:r>
              <a:rPr sz="1100" spc="-35" dirty="0">
                <a:solidFill>
                  <a:srgbClr val="01050E"/>
                </a:solidFill>
                <a:latin typeface="Verdana"/>
                <a:cs typeface="Verdana"/>
              </a:rPr>
              <a:t> </a:t>
            </a:r>
            <a:r>
              <a:rPr sz="1100" spc="-50" dirty="0">
                <a:solidFill>
                  <a:srgbClr val="01050E"/>
                </a:solidFill>
                <a:latin typeface="Verdana"/>
                <a:cs typeface="Verdana"/>
              </a:rPr>
              <a:t>or </a:t>
            </a:r>
            <a:r>
              <a:rPr sz="1100" spc="-30" dirty="0">
                <a:solidFill>
                  <a:srgbClr val="01050E"/>
                </a:solidFill>
                <a:latin typeface="Verdana"/>
                <a:cs typeface="Verdana"/>
              </a:rPr>
              <a:t>‘Sell’ </a:t>
            </a:r>
            <a:r>
              <a:rPr sz="1100" spc="-10" dirty="0">
                <a:solidFill>
                  <a:srgbClr val="01050E"/>
                </a:solidFill>
                <a:latin typeface="Verdana"/>
                <a:cs typeface="Verdana"/>
              </a:rPr>
              <a:t>button.</a:t>
            </a:r>
            <a:endParaRPr sz="1100">
              <a:latin typeface="Verdana"/>
              <a:cs typeface="Verdana"/>
            </a:endParaRPr>
          </a:p>
        </p:txBody>
      </p:sp>
      <p:sp>
        <p:nvSpPr>
          <p:cNvPr id="21" name="object 21"/>
          <p:cNvSpPr/>
          <p:nvPr/>
        </p:nvSpPr>
        <p:spPr>
          <a:xfrm>
            <a:off x="1524000" y="4472940"/>
            <a:ext cx="1905000" cy="744855"/>
          </a:xfrm>
          <a:custGeom>
            <a:avLst/>
            <a:gdLst/>
            <a:ahLst/>
            <a:cxnLst/>
            <a:rect l="l" t="t" r="r" b="b"/>
            <a:pathLst>
              <a:path w="1905000" h="744854">
                <a:moveTo>
                  <a:pt x="1782064" y="0"/>
                </a:moveTo>
                <a:lnTo>
                  <a:pt x="122936" y="0"/>
                </a:lnTo>
                <a:lnTo>
                  <a:pt x="75116" y="9743"/>
                </a:lnTo>
                <a:lnTo>
                  <a:pt x="36036" y="36322"/>
                </a:lnTo>
                <a:lnTo>
                  <a:pt x="9671" y="75759"/>
                </a:lnTo>
                <a:lnTo>
                  <a:pt x="0" y="124079"/>
                </a:lnTo>
                <a:lnTo>
                  <a:pt x="0" y="620395"/>
                </a:lnTo>
                <a:lnTo>
                  <a:pt x="9671" y="668714"/>
                </a:lnTo>
                <a:lnTo>
                  <a:pt x="36036" y="708152"/>
                </a:lnTo>
                <a:lnTo>
                  <a:pt x="75116" y="734730"/>
                </a:lnTo>
                <a:lnTo>
                  <a:pt x="122936" y="744474"/>
                </a:lnTo>
                <a:lnTo>
                  <a:pt x="1782064" y="744474"/>
                </a:lnTo>
                <a:lnTo>
                  <a:pt x="1829883" y="734730"/>
                </a:lnTo>
                <a:lnTo>
                  <a:pt x="1868963" y="708152"/>
                </a:lnTo>
                <a:lnTo>
                  <a:pt x="1895328" y="668714"/>
                </a:lnTo>
                <a:lnTo>
                  <a:pt x="1905000" y="620395"/>
                </a:lnTo>
                <a:lnTo>
                  <a:pt x="1905000" y="124079"/>
                </a:lnTo>
                <a:lnTo>
                  <a:pt x="1895328" y="75759"/>
                </a:lnTo>
                <a:lnTo>
                  <a:pt x="1868963" y="36322"/>
                </a:lnTo>
                <a:lnTo>
                  <a:pt x="1829883" y="9743"/>
                </a:lnTo>
                <a:lnTo>
                  <a:pt x="1782064" y="0"/>
                </a:lnTo>
                <a:close/>
              </a:path>
            </a:pathLst>
          </a:custGeom>
          <a:solidFill>
            <a:srgbClr val="006600"/>
          </a:solidFill>
        </p:spPr>
        <p:txBody>
          <a:bodyPr wrap="square" lIns="0" tIns="0" rIns="0" bIns="0" rtlCol="0"/>
          <a:lstStyle/>
          <a:p>
            <a:endParaRPr/>
          </a:p>
        </p:txBody>
      </p:sp>
      <p:sp>
        <p:nvSpPr>
          <p:cNvPr id="22" name="object 22"/>
          <p:cNvSpPr txBox="1"/>
          <p:nvPr/>
        </p:nvSpPr>
        <p:spPr>
          <a:xfrm>
            <a:off x="1720595" y="4694173"/>
            <a:ext cx="1511300" cy="269875"/>
          </a:xfrm>
          <a:prstGeom prst="rect">
            <a:avLst/>
          </a:prstGeom>
        </p:spPr>
        <p:txBody>
          <a:bodyPr vert="horz" wrap="square" lIns="0" tIns="12700" rIns="0" bIns="0" rtlCol="0">
            <a:spAutoFit/>
          </a:bodyPr>
          <a:lstStyle/>
          <a:p>
            <a:pPr marL="12700">
              <a:lnSpc>
                <a:spcPct val="100000"/>
              </a:lnSpc>
              <a:spcBef>
                <a:spcPts val="100"/>
              </a:spcBef>
            </a:pPr>
            <a:r>
              <a:rPr sz="1600" b="1" spc="-75" dirty="0">
                <a:solidFill>
                  <a:srgbClr val="FFFFFF"/>
                </a:solidFill>
                <a:latin typeface="Verdana"/>
                <a:cs typeface="Verdana"/>
              </a:rPr>
              <a:t>Call</a:t>
            </a:r>
            <a:r>
              <a:rPr sz="1600" b="1" spc="-60" dirty="0">
                <a:solidFill>
                  <a:srgbClr val="FFFFFF"/>
                </a:solidFill>
                <a:latin typeface="Verdana"/>
                <a:cs typeface="Verdana"/>
              </a:rPr>
              <a:t> </a:t>
            </a:r>
            <a:r>
              <a:rPr sz="1600" b="1" spc="-175" dirty="0">
                <a:solidFill>
                  <a:srgbClr val="FFFFFF"/>
                </a:solidFill>
                <a:latin typeface="Verdana"/>
                <a:cs typeface="Verdana"/>
              </a:rPr>
              <a:t>to</a:t>
            </a:r>
            <a:r>
              <a:rPr sz="1600" b="1" spc="-80" dirty="0">
                <a:solidFill>
                  <a:srgbClr val="FFFFFF"/>
                </a:solidFill>
                <a:latin typeface="Verdana"/>
                <a:cs typeface="Verdana"/>
              </a:rPr>
              <a:t> </a:t>
            </a:r>
            <a:r>
              <a:rPr sz="1600" b="1" spc="-145" dirty="0">
                <a:solidFill>
                  <a:srgbClr val="FFFFFF"/>
                </a:solidFill>
                <a:latin typeface="Verdana"/>
                <a:cs typeface="Verdana"/>
              </a:rPr>
              <a:t>Actions</a:t>
            </a:r>
            <a:r>
              <a:rPr sz="1600" spc="-145" dirty="0">
                <a:solidFill>
                  <a:srgbClr val="FFFFFF"/>
                </a:solidFill>
                <a:latin typeface="Verdana"/>
                <a:cs typeface="Verdana"/>
              </a:rPr>
              <a:t>:</a:t>
            </a:r>
            <a:endParaRPr sz="1600">
              <a:latin typeface="Verdana"/>
              <a:cs typeface="Verdana"/>
            </a:endParaRPr>
          </a:p>
        </p:txBody>
      </p:sp>
      <p:sp>
        <p:nvSpPr>
          <p:cNvPr id="23" name="object 23"/>
          <p:cNvSpPr/>
          <p:nvPr/>
        </p:nvSpPr>
        <p:spPr>
          <a:xfrm>
            <a:off x="3429000" y="5275326"/>
            <a:ext cx="5181600" cy="744855"/>
          </a:xfrm>
          <a:custGeom>
            <a:avLst/>
            <a:gdLst/>
            <a:ahLst/>
            <a:cxnLst/>
            <a:rect l="l" t="t" r="r" b="b"/>
            <a:pathLst>
              <a:path w="5181600" h="744854">
                <a:moveTo>
                  <a:pt x="4512564" y="0"/>
                </a:moveTo>
                <a:lnTo>
                  <a:pt x="4512564" y="93090"/>
                </a:lnTo>
                <a:lnTo>
                  <a:pt x="0" y="93090"/>
                </a:lnTo>
                <a:lnTo>
                  <a:pt x="0" y="651408"/>
                </a:lnTo>
                <a:lnTo>
                  <a:pt x="4512564" y="651408"/>
                </a:lnTo>
                <a:lnTo>
                  <a:pt x="4512564" y="744474"/>
                </a:lnTo>
                <a:lnTo>
                  <a:pt x="5181600" y="372237"/>
                </a:lnTo>
                <a:lnTo>
                  <a:pt x="4512564" y="0"/>
                </a:lnTo>
                <a:close/>
              </a:path>
            </a:pathLst>
          </a:custGeom>
          <a:solidFill>
            <a:srgbClr val="66FF66">
              <a:alpha val="89802"/>
            </a:srgbClr>
          </a:solidFill>
        </p:spPr>
        <p:txBody>
          <a:bodyPr wrap="square" lIns="0" tIns="0" rIns="0" bIns="0" rtlCol="0"/>
          <a:lstStyle/>
          <a:p>
            <a:endParaRPr/>
          </a:p>
        </p:txBody>
      </p:sp>
      <p:sp>
        <p:nvSpPr>
          <p:cNvPr id="24" name="object 24"/>
          <p:cNvSpPr txBox="1"/>
          <p:nvPr/>
        </p:nvSpPr>
        <p:spPr>
          <a:xfrm>
            <a:off x="3422141" y="5367273"/>
            <a:ext cx="4672965" cy="695325"/>
          </a:xfrm>
          <a:prstGeom prst="rect">
            <a:avLst/>
          </a:prstGeom>
        </p:spPr>
        <p:txBody>
          <a:bodyPr vert="horz" wrap="square" lIns="0" tIns="16510" rIns="0" bIns="0" rtlCol="0">
            <a:spAutoFit/>
          </a:bodyPr>
          <a:lstStyle/>
          <a:p>
            <a:pPr marL="12700" marR="5080">
              <a:lnSpc>
                <a:spcPct val="97500"/>
              </a:lnSpc>
              <a:spcBef>
                <a:spcPts val="130"/>
              </a:spcBef>
            </a:pPr>
            <a:r>
              <a:rPr sz="1100" spc="-75" dirty="0">
                <a:solidFill>
                  <a:srgbClr val="01050E"/>
                </a:solidFill>
                <a:latin typeface="Verdana"/>
                <a:cs typeface="Verdana"/>
              </a:rPr>
              <a:t>They</a:t>
            </a:r>
            <a:r>
              <a:rPr sz="1100" spc="-70" dirty="0">
                <a:solidFill>
                  <a:srgbClr val="01050E"/>
                </a:solidFill>
                <a:latin typeface="Verdana"/>
                <a:cs typeface="Verdana"/>
              </a:rPr>
              <a:t> </a:t>
            </a:r>
            <a:r>
              <a:rPr sz="1100" dirty="0">
                <a:solidFill>
                  <a:srgbClr val="01050E"/>
                </a:solidFill>
                <a:latin typeface="Verdana"/>
                <a:cs typeface="Verdana"/>
              </a:rPr>
              <a:t>help</a:t>
            </a:r>
            <a:r>
              <a:rPr sz="1100" spc="-55" dirty="0">
                <a:solidFill>
                  <a:srgbClr val="01050E"/>
                </a:solidFill>
                <a:latin typeface="Verdana"/>
                <a:cs typeface="Verdana"/>
              </a:rPr>
              <a:t> </a:t>
            </a:r>
            <a:r>
              <a:rPr sz="1100" spc="-10" dirty="0">
                <a:solidFill>
                  <a:srgbClr val="01050E"/>
                </a:solidFill>
                <a:latin typeface="Verdana"/>
                <a:cs typeface="Verdana"/>
              </a:rPr>
              <a:t>to</a:t>
            </a:r>
            <a:r>
              <a:rPr sz="1100" spc="-65" dirty="0">
                <a:solidFill>
                  <a:srgbClr val="01050E"/>
                </a:solidFill>
                <a:latin typeface="Verdana"/>
                <a:cs typeface="Verdana"/>
              </a:rPr>
              <a:t> </a:t>
            </a:r>
            <a:r>
              <a:rPr sz="1100" spc="-10" dirty="0">
                <a:solidFill>
                  <a:srgbClr val="01050E"/>
                </a:solidFill>
                <a:latin typeface="Verdana"/>
                <a:cs typeface="Verdana"/>
              </a:rPr>
              <a:t>craft</a:t>
            </a:r>
            <a:r>
              <a:rPr sz="1100" spc="-60" dirty="0">
                <a:solidFill>
                  <a:srgbClr val="01050E"/>
                </a:solidFill>
                <a:latin typeface="Verdana"/>
                <a:cs typeface="Verdana"/>
              </a:rPr>
              <a:t> </a:t>
            </a:r>
            <a:r>
              <a:rPr sz="1100" spc="-10" dirty="0">
                <a:solidFill>
                  <a:srgbClr val="01050E"/>
                </a:solidFill>
                <a:latin typeface="Verdana"/>
                <a:cs typeface="Verdana"/>
              </a:rPr>
              <a:t>navigation</a:t>
            </a:r>
            <a:r>
              <a:rPr sz="1100" spc="-65" dirty="0">
                <a:solidFill>
                  <a:srgbClr val="01050E"/>
                </a:solidFill>
                <a:latin typeface="Verdana"/>
                <a:cs typeface="Verdana"/>
              </a:rPr>
              <a:t> </a:t>
            </a:r>
            <a:r>
              <a:rPr sz="1100" spc="-90" dirty="0">
                <a:solidFill>
                  <a:srgbClr val="01050E"/>
                </a:solidFill>
                <a:latin typeface="Verdana"/>
                <a:cs typeface="Verdana"/>
              </a:rPr>
              <a:t>systems</a:t>
            </a:r>
            <a:r>
              <a:rPr sz="1100" spc="-60" dirty="0">
                <a:solidFill>
                  <a:srgbClr val="01050E"/>
                </a:solidFill>
                <a:latin typeface="Verdana"/>
                <a:cs typeface="Verdana"/>
              </a:rPr>
              <a:t> </a:t>
            </a:r>
            <a:r>
              <a:rPr sz="1100" spc="-25" dirty="0">
                <a:solidFill>
                  <a:srgbClr val="01050E"/>
                </a:solidFill>
                <a:latin typeface="Verdana"/>
                <a:cs typeface="Verdana"/>
              </a:rPr>
              <a:t>that</a:t>
            </a:r>
            <a:r>
              <a:rPr sz="1100" spc="-65" dirty="0">
                <a:solidFill>
                  <a:srgbClr val="01050E"/>
                </a:solidFill>
                <a:latin typeface="Verdana"/>
                <a:cs typeface="Verdana"/>
              </a:rPr>
              <a:t> </a:t>
            </a:r>
            <a:r>
              <a:rPr sz="1100" spc="-20" dirty="0">
                <a:solidFill>
                  <a:srgbClr val="01050E"/>
                </a:solidFill>
                <a:latin typeface="Verdana"/>
                <a:cs typeface="Verdana"/>
              </a:rPr>
              <a:t>function</a:t>
            </a:r>
            <a:r>
              <a:rPr sz="1100" spc="-50" dirty="0">
                <a:solidFill>
                  <a:srgbClr val="01050E"/>
                </a:solidFill>
                <a:latin typeface="Verdana"/>
                <a:cs typeface="Verdana"/>
              </a:rPr>
              <a:t> </a:t>
            </a:r>
            <a:r>
              <a:rPr sz="1100" spc="-60" dirty="0">
                <a:solidFill>
                  <a:srgbClr val="01050E"/>
                </a:solidFill>
                <a:latin typeface="Verdana"/>
                <a:cs typeface="Verdana"/>
              </a:rPr>
              <a:t>flawlessly</a:t>
            </a:r>
            <a:r>
              <a:rPr sz="1100" spc="-50" dirty="0">
                <a:solidFill>
                  <a:srgbClr val="01050E"/>
                </a:solidFill>
                <a:latin typeface="Verdana"/>
                <a:cs typeface="Verdana"/>
              </a:rPr>
              <a:t> for</a:t>
            </a:r>
            <a:r>
              <a:rPr sz="1100" spc="-60" dirty="0">
                <a:solidFill>
                  <a:srgbClr val="01050E"/>
                </a:solidFill>
                <a:latin typeface="Verdana"/>
                <a:cs typeface="Verdana"/>
              </a:rPr>
              <a:t> </a:t>
            </a:r>
            <a:r>
              <a:rPr sz="1100" spc="-10" dirty="0">
                <a:solidFill>
                  <a:srgbClr val="01050E"/>
                </a:solidFill>
                <a:latin typeface="Verdana"/>
                <a:cs typeface="Verdana"/>
              </a:rPr>
              <a:t>small </a:t>
            </a:r>
            <a:r>
              <a:rPr sz="1100" spc="-45" dirty="0">
                <a:solidFill>
                  <a:srgbClr val="01050E"/>
                </a:solidFill>
                <a:latin typeface="Verdana"/>
                <a:cs typeface="Verdana"/>
              </a:rPr>
              <a:t>screens</a:t>
            </a:r>
            <a:r>
              <a:rPr sz="1100" spc="-50" dirty="0">
                <a:solidFill>
                  <a:srgbClr val="01050E"/>
                </a:solidFill>
                <a:latin typeface="Verdana"/>
                <a:cs typeface="Verdana"/>
              </a:rPr>
              <a:t> </a:t>
            </a:r>
            <a:r>
              <a:rPr sz="1100" dirty="0">
                <a:solidFill>
                  <a:srgbClr val="01050E"/>
                </a:solidFill>
                <a:latin typeface="Verdana"/>
                <a:cs typeface="Verdana"/>
              </a:rPr>
              <a:t>and</a:t>
            </a:r>
            <a:r>
              <a:rPr sz="1100" spc="-50" dirty="0">
                <a:solidFill>
                  <a:srgbClr val="01050E"/>
                </a:solidFill>
                <a:latin typeface="Verdana"/>
                <a:cs typeface="Verdana"/>
              </a:rPr>
              <a:t> </a:t>
            </a:r>
            <a:r>
              <a:rPr sz="1100" spc="-40" dirty="0">
                <a:solidFill>
                  <a:srgbClr val="01050E"/>
                </a:solidFill>
                <a:latin typeface="Verdana"/>
                <a:cs typeface="Verdana"/>
              </a:rPr>
              <a:t>larger</a:t>
            </a:r>
            <a:r>
              <a:rPr sz="1100" spc="-55" dirty="0">
                <a:solidFill>
                  <a:srgbClr val="01050E"/>
                </a:solidFill>
                <a:latin typeface="Verdana"/>
                <a:cs typeface="Verdana"/>
              </a:rPr>
              <a:t> </a:t>
            </a:r>
            <a:r>
              <a:rPr sz="1100" spc="-50" dirty="0">
                <a:solidFill>
                  <a:srgbClr val="01050E"/>
                </a:solidFill>
                <a:latin typeface="Verdana"/>
                <a:cs typeface="Verdana"/>
              </a:rPr>
              <a:t>screens.</a:t>
            </a:r>
            <a:r>
              <a:rPr sz="1100" spc="-60" dirty="0">
                <a:solidFill>
                  <a:srgbClr val="01050E"/>
                </a:solidFill>
                <a:latin typeface="Verdana"/>
                <a:cs typeface="Verdana"/>
              </a:rPr>
              <a:t> </a:t>
            </a:r>
            <a:r>
              <a:rPr sz="1100" spc="-45" dirty="0">
                <a:solidFill>
                  <a:srgbClr val="01050E"/>
                </a:solidFill>
                <a:latin typeface="Verdana"/>
                <a:cs typeface="Verdana"/>
              </a:rPr>
              <a:t>Different</a:t>
            </a:r>
            <a:r>
              <a:rPr sz="1100" spc="-40" dirty="0">
                <a:solidFill>
                  <a:srgbClr val="01050E"/>
                </a:solidFill>
                <a:latin typeface="Verdana"/>
                <a:cs typeface="Verdana"/>
              </a:rPr>
              <a:t> </a:t>
            </a:r>
            <a:r>
              <a:rPr sz="1100" spc="-45" dirty="0">
                <a:solidFill>
                  <a:srgbClr val="01050E"/>
                </a:solidFill>
                <a:latin typeface="Verdana"/>
                <a:cs typeface="Verdana"/>
              </a:rPr>
              <a:t>types </a:t>
            </a:r>
            <a:r>
              <a:rPr sz="1100" dirty="0">
                <a:solidFill>
                  <a:srgbClr val="01050E"/>
                </a:solidFill>
                <a:latin typeface="Verdana"/>
                <a:cs typeface="Verdana"/>
              </a:rPr>
              <a:t>of</a:t>
            </a:r>
            <a:r>
              <a:rPr sz="1100" spc="-30" dirty="0">
                <a:solidFill>
                  <a:srgbClr val="01050E"/>
                </a:solidFill>
                <a:latin typeface="Verdana"/>
                <a:cs typeface="Verdana"/>
              </a:rPr>
              <a:t> </a:t>
            </a:r>
            <a:r>
              <a:rPr sz="1100" spc="-50" dirty="0">
                <a:solidFill>
                  <a:srgbClr val="01050E"/>
                </a:solidFill>
                <a:latin typeface="Verdana"/>
                <a:cs typeface="Verdana"/>
              </a:rPr>
              <a:t>menus</a:t>
            </a:r>
            <a:r>
              <a:rPr sz="1100" spc="-40" dirty="0">
                <a:solidFill>
                  <a:srgbClr val="01050E"/>
                </a:solidFill>
                <a:latin typeface="Verdana"/>
                <a:cs typeface="Verdana"/>
              </a:rPr>
              <a:t> </a:t>
            </a:r>
            <a:r>
              <a:rPr sz="1100" spc="-10" dirty="0">
                <a:solidFill>
                  <a:srgbClr val="01050E"/>
                </a:solidFill>
                <a:latin typeface="Verdana"/>
                <a:cs typeface="Verdana"/>
              </a:rPr>
              <a:t>are</a:t>
            </a:r>
            <a:r>
              <a:rPr sz="1100" spc="-55" dirty="0">
                <a:solidFill>
                  <a:srgbClr val="01050E"/>
                </a:solidFill>
                <a:latin typeface="Verdana"/>
                <a:cs typeface="Verdana"/>
              </a:rPr>
              <a:t> </a:t>
            </a:r>
            <a:r>
              <a:rPr sz="1100" spc="-40" dirty="0">
                <a:solidFill>
                  <a:srgbClr val="01050E"/>
                </a:solidFill>
                <a:latin typeface="Verdana"/>
                <a:cs typeface="Verdana"/>
              </a:rPr>
              <a:t>as</a:t>
            </a:r>
            <a:r>
              <a:rPr sz="1100" spc="-50" dirty="0">
                <a:solidFill>
                  <a:srgbClr val="01050E"/>
                </a:solidFill>
                <a:latin typeface="Verdana"/>
                <a:cs typeface="Verdana"/>
              </a:rPr>
              <a:t> </a:t>
            </a:r>
            <a:r>
              <a:rPr sz="1100" spc="-10" dirty="0">
                <a:solidFill>
                  <a:srgbClr val="01050E"/>
                </a:solidFill>
                <a:latin typeface="Verdana"/>
                <a:cs typeface="Verdana"/>
              </a:rPr>
              <a:t>follows: </a:t>
            </a:r>
            <a:r>
              <a:rPr sz="1100" spc="-55" dirty="0">
                <a:solidFill>
                  <a:srgbClr val="01050E"/>
                </a:solidFill>
                <a:latin typeface="Verdana"/>
                <a:cs typeface="Verdana"/>
              </a:rPr>
              <a:t>Slide</a:t>
            </a:r>
            <a:r>
              <a:rPr sz="1100" spc="-65" dirty="0">
                <a:solidFill>
                  <a:srgbClr val="01050E"/>
                </a:solidFill>
                <a:latin typeface="Verdana"/>
                <a:cs typeface="Verdana"/>
              </a:rPr>
              <a:t> </a:t>
            </a:r>
            <a:r>
              <a:rPr sz="1100" spc="-20" dirty="0">
                <a:solidFill>
                  <a:srgbClr val="01050E"/>
                </a:solidFill>
                <a:latin typeface="Verdana"/>
                <a:cs typeface="Verdana"/>
              </a:rPr>
              <a:t>Down</a:t>
            </a:r>
            <a:endParaRPr sz="1100">
              <a:latin typeface="Verdana"/>
              <a:cs typeface="Verdana"/>
            </a:endParaRPr>
          </a:p>
          <a:p>
            <a:pPr marL="69850">
              <a:lnSpc>
                <a:spcPct val="100000"/>
              </a:lnSpc>
              <a:spcBef>
                <a:spcPts val="60"/>
              </a:spcBef>
            </a:pPr>
            <a:r>
              <a:rPr sz="1100" spc="-55" dirty="0">
                <a:solidFill>
                  <a:srgbClr val="01050E"/>
                </a:solidFill>
                <a:latin typeface="Verdana"/>
                <a:cs typeface="Verdana"/>
              </a:rPr>
              <a:t>Slide</a:t>
            </a:r>
            <a:r>
              <a:rPr sz="1100" spc="-65" dirty="0">
                <a:solidFill>
                  <a:srgbClr val="01050E"/>
                </a:solidFill>
                <a:latin typeface="Verdana"/>
                <a:cs typeface="Verdana"/>
              </a:rPr>
              <a:t> </a:t>
            </a:r>
            <a:r>
              <a:rPr sz="1100" spc="-25" dirty="0">
                <a:solidFill>
                  <a:srgbClr val="01050E"/>
                </a:solidFill>
                <a:latin typeface="Verdana"/>
                <a:cs typeface="Verdana"/>
              </a:rPr>
              <a:t>In</a:t>
            </a:r>
            <a:endParaRPr sz="1100">
              <a:latin typeface="Verdana"/>
              <a:cs typeface="Verdana"/>
            </a:endParaRPr>
          </a:p>
        </p:txBody>
      </p:sp>
      <p:sp>
        <p:nvSpPr>
          <p:cNvPr id="25" name="object 25"/>
          <p:cNvSpPr/>
          <p:nvPr/>
        </p:nvSpPr>
        <p:spPr>
          <a:xfrm>
            <a:off x="1524000" y="5291328"/>
            <a:ext cx="1905000" cy="744855"/>
          </a:xfrm>
          <a:custGeom>
            <a:avLst/>
            <a:gdLst/>
            <a:ahLst/>
            <a:cxnLst/>
            <a:rect l="l" t="t" r="r" b="b"/>
            <a:pathLst>
              <a:path w="1905000" h="744854">
                <a:moveTo>
                  <a:pt x="1782064" y="0"/>
                </a:moveTo>
                <a:lnTo>
                  <a:pt x="122936" y="0"/>
                </a:lnTo>
                <a:lnTo>
                  <a:pt x="75116" y="9743"/>
                </a:lnTo>
                <a:lnTo>
                  <a:pt x="36036" y="36322"/>
                </a:lnTo>
                <a:lnTo>
                  <a:pt x="9671" y="75759"/>
                </a:lnTo>
                <a:lnTo>
                  <a:pt x="0" y="124079"/>
                </a:lnTo>
                <a:lnTo>
                  <a:pt x="0" y="620395"/>
                </a:lnTo>
                <a:lnTo>
                  <a:pt x="9671" y="668693"/>
                </a:lnTo>
                <a:lnTo>
                  <a:pt x="36036" y="708132"/>
                </a:lnTo>
                <a:lnTo>
                  <a:pt x="75116" y="734723"/>
                </a:lnTo>
                <a:lnTo>
                  <a:pt x="122936" y="744474"/>
                </a:lnTo>
                <a:lnTo>
                  <a:pt x="1782064" y="744474"/>
                </a:lnTo>
                <a:lnTo>
                  <a:pt x="1829883" y="734723"/>
                </a:lnTo>
                <a:lnTo>
                  <a:pt x="1868963" y="708132"/>
                </a:lnTo>
                <a:lnTo>
                  <a:pt x="1895328" y="668693"/>
                </a:lnTo>
                <a:lnTo>
                  <a:pt x="1905000" y="620395"/>
                </a:lnTo>
                <a:lnTo>
                  <a:pt x="1905000" y="124079"/>
                </a:lnTo>
                <a:lnTo>
                  <a:pt x="1895328" y="75759"/>
                </a:lnTo>
                <a:lnTo>
                  <a:pt x="1868963" y="36322"/>
                </a:lnTo>
                <a:lnTo>
                  <a:pt x="1829883" y="9743"/>
                </a:lnTo>
                <a:lnTo>
                  <a:pt x="1782064" y="0"/>
                </a:lnTo>
                <a:close/>
              </a:path>
            </a:pathLst>
          </a:custGeom>
          <a:solidFill>
            <a:srgbClr val="006600"/>
          </a:solidFill>
        </p:spPr>
        <p:txBody>
          <a:bodyPr wrap="square" lIns="0" tIns="0" rIns="0" bIns="0" rtlCol="0"/>
          <a:lstStyle/>
          <a:p>
            <a:endParaRPr/>
          </a:p>
        </p:txBody>
      </p:sp>
      <p:sp>
        <p:nvSpPr>
          <p:cNvPr id="26" name="object 26"/>
          <p:cNvSpPr txBox="1"/>
          <p:nvPr/>
        </p:nvSpPr>
        <p:spPr>
          <a:xfrm>
            <a:off x="1798320" y="5404103"/>
            <a:ext cx="1356995" cy="488315"/>
          </a:xfrm>
          <a:prstGeom prst="rect">
            <a:avLst/>
          </a:prstGeom>
        </p:spPr>
        <p:txBody>
          <a:bodyPr vert="horz" wrap="square" lIns="0" tIns="41275" rIns="0" bIns="0" rtlCol="0">
            <a:spAutoFit/>
          </a:bodyPr>
          <a:lstStyle/>
          <a:p>
            <a:pPr marL="12700" marR="5080" indent="199390">
              <a:lnSpc>
                <a:spcPts val="1720"/>
              </a:lnSpc>
              <a:spcBef>
                <a:spcPts val="325"/>
              </a:spcBef>
            </a:pPr>
            <a:r>
              <a:rPr sz="1600" b="1" spc="-235" dirty="0">
                <a:solidFill>
                  <a:srgbClr val="FFFFFF"/>
                </a:solidFill>
                <a:latin typeface="Verdana"/>
                <a:cs typeface="Verdana"/>
              </a:rPr>
              <a:t>Short</a:t>
            </a:r>
            <a:r>
              <a:rPr sz="1600" b="1" spc="-55" dirty="0">
                <a:solidFill>
                  <a:srgbClr val="FFFFFF"/>
                </a:solidFill>
                <a:latin typeface="Verdana"/>
                <a:cs typeface="Verdana"/>
              </a:rPr>
              <a:t> </a:t>
            </a:r>
            <a:r>
              <a:rPr sz="1600" b="1" spc="-25" dirty="0">
                <a:solidFill>
                  <a:srgbClr val="FFFFFF"/>
                </a:solidFill>
                <a:latin typeface="Verdana"/>
                <a:cs typeface="Verdana"/>
              </a:rPr>
              <a:t>and </a:t>
            </a:r>
            <a:r>
              <a:rPr sz="1600" b="1" spc="-175" dirty="0">
                <a:solidFill>
                  <a:srgbClr val="FFFFFF"/>
                </a:solidFill>
                <a:latin typeface="Verdana"/>
                <a:cs typeface="Verdana"/>
              </a:rPr>
              <a:t>Simple</a:t>
            </a:r>
            <a:r>
              <a:rPr sz="1600" b="1" spc="-45" dirty="0">
                <a:solidFill>
                  <a:srgbClr val="FFFFFF"/>
                </a:solidFill>
                <a:latin typeface="Verdana"/>
                <a:cs typeface="Verdana"/>
              </a:rPr>
              <a:t> </a:t>
            </a:r>
            <a:r>
              <a:rPr sz="1600" b="1" spc="-145" dirty="0">
                <a:solidFill>
                  <a:srgbClr val="FFFFFF"/>
                </a:solidFill>
                <a:latin typeface="Verdana"/>
                <a:cs typeface="Verdana"/>
              </a:rPr>
              <a:t>Menu</a:t>
            </a:r>
            <a:r>
              <a:rPr sz="1600" spc="-145" dirty="0">
                <a:solidFill>
                  <a:srgbClr val="FFFFFF"/>
                </a:solidFill>
                <a:latin typeface="Verdana"/>
                <a:cs typeface="Verdana"/>
              </a:rPr>
              <a:t>:</a:t>
            </a:r>
            <a:endParaRPr sz="1600">
              <a:latin typeface="Verdana"/>
              <a:cs typeface="Verdana"/>
            </a:endParaRPr>
          </a:p>
        </p:txBody>
      </p:sp>
      <p:sp>
        <p:nvSpPr>
          <p:cNvPr id="28" name="object 28"/>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29" name="object 2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82420"/>
            <a:ext cx="7713345" cy="1764030"/>
          </a:xfrm>
          <a:prstGeom prst="rect">
            <a:avLst/>
          </a:prstGeom>
        </p:spPr>
        <p:txBody>
          <a:bodyPr vert="horz" wrap="square" lIns="0" tIns="12700" rIns="0" bIns="0" rtlCol="0">
            <a:spAutoFit/>
          </a:bodyPr>
          <a:lstStyle/>
          <a:p>
            <a:pPr marL="393700" marR="17145" indent="-381000">
              <a:lnSpc>
                <a:spcPct val="100000"/>
              </a:lnSpc>
              <a:spcBef>
                <a:spcPts val="100"/>
              </a:spcBef>
              <a:buClr>
                <a:srgbClr val="DDDFEB"/>
              </a:buClr>
              <a:buFont typeface="Wingdings"/>
              <a:buChar char=""/>
              <a:tabLst>
                <a:tab pos="393700" algn="l"/>
              </a:tabLst>
            </a:pPr>
            <a:r>
              <a:rPr sz="1800" spc="95" dirty="0">
                <a:solidFill>
                  <a:srgbClr val="FFFFFF"/>
                </a:solidFill>
                <a:latin typeface="Verdana"/>
                <a:cs typeface="Verdana"/>
              </a:rPr>
              <a:t>A</a:t>
            </a:r>
            <a:r>
              <a:rPr sz="1800" spc="-114" dirty="0">
                <a:solidFill>
                  <a:srgbClr val="FFFFFF"/>
                </a:solidFill>
                <a:latin typeface="Verdana"/>
                <a:cs typeface="Verdana"/>
              </a:rPr>
              <a:t> </a:t>
            </a:r>
            <a:r>
              <a:rPr sz="1800" dirty="0">
                <a:solidFill>
                  <a:srgbClr val="FFFFFF"/>
                </a:solidFill>
                <a:latin typeface="Verdana"/>
                <a:cs typeface="Verdana"/>
              </a:rPr>
              <a:t>tab</a:t>
            </a:r>
            <a:r>
              <a:rPr sz="1800" spc="-100" dirty="0">
                <a:solidFill>
                  <a:srgbClr val="FFFFFF"/>
                </a:solidFill>
                <a:latin typeface="Verdana"/>
                <a:cs typeface="Verdana"/>
              </a:rPr>
              <a:t> </a:t>
            </a:r>
            <a:r>
              <a:rPr sz="1800" dirty="0">
                <a:solidFill>
                  <a:srgbClr val="FFFFFF"/>
                </a:solidFill>
                <a:latin typeface="Verdana"/>
                <a:cs typeface="Verdana"/>
              </a:rPr>
              <a:t>bar</a:t>
            </a:r>
            <a:r>
              <a:rPr sz="1800" spc="-114" dirty="0">
                <a:solidFill>
                  <a:srgbClr val="FFFFFF"/>
                </a:solidFill>
                <a:latin typeface="Verdana"/>
                <a:cs typeface="Verdana"/>
              </a:rPr>
              <a:t> </a:t>
            </a:r>
            <a:r>
              <a:rPr sz="1800" spc="-204" dirty="0">
                <a:solidFill>
                  <a:srgbClr val="FFFFFF"/>
                </a:solidFill>
                <a:latin typeface="Verdana"/>
                <a:cs typeface="Verdana"/>
              </a:rPr>
              <a:t>is</a:t>
            </a:r>
            <a:r>
              <a:rPr sz="1800" spc="-100" dirty="0">
                <a:solidFill>
                  <a:srgbClr val="FFFFFF"/>
                </a:solidFill>
                <a:latin typeface="Verdana"/>
                <a:cs typeface="Verdana"/>
              </a:rPr>
              <a:t> </a:t>
            </a:r>
            <a:r>
              <a:rPr sz="1800" spc="150" dirty="0">
                <a:solidFill>
                  <a:srgbClr val="FFFFFF"/>
                </a:solidFill>
                <a:latin typeface="Verdana"/>
                <a:cs typeface="Verdana"/>
              </a:rPr>
              <a:t>a</a:t>
            </a:r>
            <a:r>
              <a:rPr sz="1800" spc="-105" dirty="0">
                <a:solidFill>
                  <a:srgbClr val="FFFFFF"/>
                </a:solidFill>
                <a:latin typeface="Verdana"/>
                <a:cs typeface="Verdana"/>
              </a:rPr>
              <a:t> </a:t>
            </a:r>
            <a:r>
              <a:rPr sz="1800" spc="-10" dirty="0">
                <a:solidFill>
                  <a:srgbClr val="FFFFFF"/>
                </a:solidFill>
                <a:latin typeface="Verdana"/>
                <a:cs typeface="Verdana"/>
              </a:rPr>
              <a:t>navigation</a:t>
            </a:r>
            <a:r>
              <a:rPr sz="1800" spc="-100" dirty="0">
                <a:solidFill>
                  <a:srgbClr val="FFFFFF"/>
                </a:solidFill>
                <a:latin typeface="Verdana"/>
                <a:cs typeface="Verdana"/>
              </a:rPr>
              <a:t> </a:t>
            </a:r>
            <a:r>
              <a:rPr sz="1800" spc="-35" dirty="0">
                <a:solidFill>
                  <a:srgbClr val="FFFFFF"/>
                </a:solidFill>
                <a:latin typeface="Verdana"/>
                <a:cs typeface="Verdana"/>
              </a:rPr>
              <a:t>that</a:t>
            </a:r>
            <a:r>
              <a:rPr sz="1800" spc="-105" dirty="0">
                <a:solidFill>
                  <a:srgbClr val="FFFFFF"/>
                </a:solidFill>
                <a:latin typeface="Verdana"/>
                <a:cs typeface="Verdana"/>
              </a:rPr>
              <a:t> </a:t>
            </a:r>
            <a:r>
              <a:rPr sz="1800" spc="-45" dirty="0">
                <a:solidFill>
                  <a:srgbClr val="FFFFFF"/>
                </a:solidFill>
                <a:latin typeface="Verdana"/>
                <a:cs typeface="Verdana"/>
              </a:rPr>
              <a:t>provides</a:t>
            </a:r>
            <a:r>
              <a:rPr sz="1800" spc="-95" dirty="0">
                <a:solidFill>
                  <a:srgbClr val="FFFFFF"/>
                </a:solidFill>
                <a:latin typeface="Verdana"/>
                <a:cs typeface="Verdana"/>
              </a:rPr>
              <a:t> </a:t>
            </a:r>
            <a:r>
              <a:rPr sz="1800" dirty="0">
                <a:solidFill>
                  <a:srgbClr val="FFFFFF"/>
                </a:solidFill>
                <a:latin typeface="Verdana"/>
                <a:cs typeface="Verdana"/>
              </a:rPr>
              <a:t>access</a:t>
            </a:r>
            <a:r>
              <a:rPr sz="1800" spc="-100" dirty="0">
                <a:solidFill>
                  <a:srgbClr val="FFFFFF"/>
                </a:solidFill>
                <a:latin typeface="Verdana"/>
                <a:cs typeface="Verdana"/>
              </a:rPr>
              <a:t> </a:t>
            </a:r>
            <a:r>
              <a:rPr sz="1800" dirty="0">
                <a:solidFill>
                  <a:srgbClr val="FFFFFF"/>
                </a:solidFill>
                <a:latin typeface="Verdana"/>
                <a:cs typeface="Verdana"/>
              </a:rPr>
              <a:t>to</a:t>
            </a:r>
            <a:r>
              <a:rPr sz="1800" spc="-100" dirty="0">
                <a:solidFill>
                  <a:srgbClr val="FFFFFF"/>
                </a:solidFill>
                <a:latin typeface="Verdana"/>
                <a:cs typeface="Verdana"/>
              </a:rPr>
              <a:t> </a:t>
            </a:r>
            <a:r>
              <a:rPr sz="1800" spc="-45" dirty="0">
                <a:solidFill>
                  <a:srgbClr val="FFFFFF"/>
                </a:solidFill>
                <a:latin typeface="Verdana"/>
                <a:cs typeface="Verdana"/>
              </a:rPr>
              <a:t>different</a:t>
            </a:r>
            <a:r>
              <a:rPr sz="1800" spc="-90" dirty="0">
                <a:solidFill>
                  <a:srgbClr val="FFFFFF"/>
                </a:solidFill>
                <a:latin typeface="Verdana"/>
                <a:cs typeface="Verdana"/>
              </a:rPr>
              <a:t> </a:t>
            </a:r>
            <a:r>
              <a:rPr sz="1800" spc="-75" dirty="0">
                <a:solidFill>
                  <a:srgbClr val="FFFFFF"/>
                </a:solidFill>
                <a:latin typeface="Verdana"/>
                <a:cs typeface="Verdana"/>
              </a:rPr>
              <a:t>views</a:t>
            </a:r>
            <a:r>
              <a:rPr sz="1800" spc="-85" dirty="0">
                <a:solidFill>
                  <a:srgbClr val="FFFFFF"/>
                </a:solidFill>
                <a:latin typeface="Verdana"/>
                <a:cs typeface="Verdana"/>
              </a:rPr>
              <a:t> </a:t>
            </a:r>
            <a:r>
              <a:rPr sz="1800" spc="-25" dirty="0">
                <a:solidFill>
                  <a:srgbClr val="FFFFFF"/>
                </a:solidFill>
                <a:latin typeface="Verdana"/>
                <a:cs typeface="Verdana"/>
              </a:rPr>
              <a:t>in </a:t>
            </a:r>
            <a:r>
              <a:rPr sz="1800" spc="55" dirty="0">
                <a:solidFill>
                  <a:srgbClr val="FFFFFF"/>
                </a:solidFill>
                <a:latin typeface="Verdana"/>
                <a:cs typeface="Verdana"/>
              </a:rPr>
              <a:t>an</a:t>
            </a:r>
            <a:r>
              <a:rPr sz="1800" spc="-135" dirty="0">
                <a:solidFill>
                  <a:srgbClr val="FFFFFF"/>
                </a:solidFill>
                <a:latin typeface="Verdana"/>
                <a:cs typeface="Verdana"/>
              </a:rPr>
              <a:t> </a:t>
            </a:r>
            <a:r>
              <a:rPr sz="1800" spc="-10" dirty="0">
                <a:solidFill>
                  <a:srgbClr val="FFFFFF"/>
                </a:solidFill>
                <a:latin typeface="Verdana"/>
                <a:cs typeface="Verdana"/>
              </a:rPr>
              <a:t>application.</a:t>
            </a:r>
            <a:endParaRPr sz="1800" dirty="0">
              <a:latin typeface="Verdana"/>
              <a:cs typeface="Verdana"/>
            </a:endParaRPr>
          </a:p>
          <a:p>
            <a:pPr marL="393700" marR="5080" indent="-381000">
              <a:lnSpc>
                <a:spcPct val="100000"/>
              </a:lnSpc>
              <a:buClr>
                <a:srgbClr val="DDDFEB"/>
              </a:buClr>
              <a:buFont typeface="Wingdings"/>
              <a:buChar char=""/>
              <a:tabLst>
                <a:tab pos="393700" algn="l"/>
              </a:tabLst>
            </a:pPr>
            <a:r>
              <a:rPr sz="1800" spc="-245" dirty="0">
                <a:solidFill>
                  <a:srgbClr val="FFFFFF"/>
                </a:solidFill>
                <a:latin typeface="Verdana"/>
                <a:cs typeface="Verdana"/>
              </a:rPr>
              <a:t>It</a:t>
            </a:r>
            <a:r>
              <a:rPr sz="1800" spc="-110" dirty="0">
                <a:solidFill>
                  <a:srgbClr val="FFFFFF"/>
                </a:solidFill>
                <a:latin typeface="Verdana"/>
                <a:cs typeface="Verdana"/>
              </a:rPr>
              <a:t> </a:t>
            </a:r>
            <a:r>
              <a:rPr sz="1800" spc="105" dirty="0">
                <a:solidFill>
                  <a:srgbClr val="FFFFFF"/>
                </a:solidFill>
                <a:latin typeface="Verdana"/>
                <a:cs typeface="Verdana"/>
              </a:rPr>
              <a:t>can</a:t>
            </a:r>
            <a:r>
              <a:rPr sz="1800" spc="-114" dirty="0">
                <a:solidFill>
                  <a:srgbClr val="FFFFFF"/>
                </a:solidFill>
                <a:latin typeface="Verdana"/>
                <a:cs typeface="Verdana"/>
              </a:rPr>
              <a:t> </a:t>
            </a:r>
            <a:r>
              <a:rPr sz="1800" spc="85" dirty="0">
                <a:solidFill>
                  <a:srgbClr val="FFFFFF"/>
                </a:solidFill>
                <a:latin typeface="Verdana"/>
                <a:cs typeface="Verdana"/>
              </a:rPr>
              <a:t>be</a:t>
            </a:r>
            <a:r>
              <a:rPr sz="1800" spc="-110" dirty="0">
                <a:solidFill>
                  <a:srgbClr val="FFFFFF"/>
                </a:solidFill>
                <a:latin typeface="Verdana"/>
                <a:cs typeface="Verdana"/>
              </a:rPr>
              <a:t> </a:t>
            </a:r>
            <a:r>
              <a:rPr sz="1800" spc="-20" dirty="0">
                <a:solidFill>
                  <a:srgbClr val="FFFFFF"/>
                </a:solidFill>
                <a:latin typeface="Verdana"/>
                <a:cs typeface="Verdana"/>
              </a:rPr>
              <a:t>used</a:t>
            </a:r>
            <a:r>
              <a:rPr sz="1800" spc="-95" dirty="0">
                <a:solidFill>
                  <a:srgbClr val="FFFFFF"/>
                </a:solidFill>
                <a:latin typeface="Verdana"/>
                <a:cs typeface="Verdana"/>
              </a:rPr>
              <a:t> </a:t>
            </a:r>
            <a:r>
              <a:rPr sz="1800" spc="-60" dirty="0">
                <a:solidFill>
                  <a:srgbClr val="FFFFFF"/>
                </a:solidFill>
                <a:latin typeface="Verdana"/>
                <a:cs typeface="Verdana"/>
              </a:rPr>
              <a:t>as</a:t>
            </a:r>
            <a:r>
              <a:rPr sz="1800" spc="-114" dirty="0">
                <a:solidFill>
                  <a:srgbClr val="FFFFFF"/>
                </a:solidFill>
                <a:latin typeface="Verdana"/>
                <a:cs typeface="Verdana"/>
              </a:rPr>
              <a:t> </a:t>
            </a:r>
            <a:r>
              <a:rPr sz="1800" spc="150" dirty="0">
                <a:solidFill>
                  <a:srgbClr val="FFFFFF"/>
                </a:solidFill>
                <a:latin typeface="Verdana"/>
                <a:cs typeface="Verdana"/>
              </a:rPr>
              <a:t>a</a:t>
            </a:r>
            <a:r>
              <a:rPr sz="1800" spc="-120" dirty="0">
                <a:solidFill>
                  <a:srgbClr val="FFFFFF"/>
                </a:solidFill>
                <a:latin typeface="Verdana"/>
                <a:cs typeface="Verdana"/>
              </a:rPr>
              <a:t> </a:t>
            </a:r>
            <a:r>
              <a:rPr sz="1800" dirty="0">
                <a:solidFill>
                  <a:srgbClr val="FFFFFF"/>
                </a:solidFill>
                <a:latin typeface="Verdana"/>
                <a:cs typeface="Verdana"/>
              </a:rPr>
              <a:t>standalone</a:t>
            </a:r>
            <a:r>
              <a:rPr sz="1800" spc="-105" dirty="0">
                <a:solidFill>
                  <a:srgbClr val="FFFFFF"/>
                </a:solidFill>
                <a:latin typeface="Verdana"/>
                <a:cs typeface="Verdana"/>
              </a:rPr>
              <a:t> </a:t>
            </a:r>
            <a:r>
              <a:rPr sz="1800" dirty="0">
                <a:solidFill>
                  <a:srgbClr val="FFFFFF"/>
                </a:solidFill>
                <a:latin typeface="Verdana"/>
                <a:cs typeface="Verdana"/>
              </a:rPr>
              <a:t>object</a:t>
            </a:r>
            <a:r>
              <a:rPr sz="1800" spc="-120" dirty="0">
                <a:solidFill>
                  <a:srgbClr val="FFFFFF"/>
                </a:solidFill>
                <a:latin typeface="Verdana"/>
                <a:cs typeface="Verdana"/>
              </a:rPr>
              <a:t> </a:t>
            </a:r>
            <a:r>
              <a:rPr sz="1800" spc="-100" dirty="0">
                <a:solidFill>
                  <a:srgbClr val="FFFFFF"/>
                </a:solidFill>
                <a:latin typeface="Verdana"/>
                <a:cs typeface="Verdana"/>
              </a:rPr>
              <a:t>in</a:t>
            </a:r>
            <a:r>
              <a:rPr sz="1800" spc="-110" dirty="0">
                <a:solidFill>
                  <a:srgbClr val="FFFFFF"/>
                </a:solidFill>
                <a:latin typeface="Verdana"/>
                <a:cs typeface="Verdana"/>
              </a:rPr>
              <a:t> </a:t>
            </a:r>
            <a:r>
              <a:rPr sz="1800" dirty="0">
                <a:solidFill>
                  <a:srgbClr val="FFFFFF"/>
                </a:solidFill>
                <a:latin typeface="Verdana"/>
                <a:cs typeface="Verdana"/>
              </a:rPr>
              <a:t>any</a:t>
            </a:r>
            <a:r>
              <a:rPr sz="1800" spc="-114" dirty="0">
                <a:solidFill>
                  <a:srgbClr val="FFFFFF"/>
                </a:solidFill>
                <a:latin typeface="Verdana"/>
                <a:cs typeface="Verdana"/>
              </a:rPr>
              <a:t> </a:t>
            </a:r>
            <a:r>
              <a:rPr sz="1800" dirty="0">
                <a:solidFill>
                  <a:srgbClr val="FFFFFF"/>
                </a:solidFill>
                <a:latin typeface="Verdana"/>
                <a:cs typeface="Verdana"/>
              </a:rPr>
              <a:t>application.</a:t>
            </a:r>
            <a:r>
              <a:rPr sz="1800" spc="-125" dirty="0">
                <a:solidFill>
                  <a:srgbClr val="FFFFFF"/>
                </a:solidFill>
                <a:latin typeface="Verdana"/>
                <a:cs typeface="Verdana"/>
              </a:rPr>
              <a:t> </a:t>
            </a:r>
            <a:r>
              <a:rPr sz="1800" spc="-245" dirty="0">
                <a:solidFill>
                  <a:srgbClr val="FFFFFF"/>
                </a:solidFill>
                <a:latin typeface="Verdana"/>
                <a:cs typeface="Verdana"/>
              </a:rPr>
              <a:t>It</a:t>
            </a:r>
            <a:r>
              <a:rPr sz="1800" spc="-105" dirty="0">
                <a:solidFill>
                  <a:srgbClr val="FFFFFF"/>
                </a:solidFill>
                <a:latin typeface="Verdana"/>
                <a:cs typeface="Verdana"/>
              </a:rPr>
              <a:t> </a:t>
            </a:r>
            <a:r>
              <a:rPr sz="1800" spc="-20" dirty="0">
                <a:solidFill>
                  <a:srgbClr val="FFFFFF"/>
                </a:solidFill>
                <a:latin typeface="Verdana"/>
                <a:cs typeface="Verdana"/>
              </a:rPr>
              <a:t>allows </a:t>
            </a:r>
            <a:r>
              <a:rPr sz="1800" spc="-25" dirty="0">
                <a:solidFill>
                  <a:srgbClr val="FFFFFF"/>
                </a:solidFill>
                <a:latin typeface="Verdana"/>
                <a:cs typeface="Verdana"/>
              </a:rPr>
              <a:t>to:</a:t>
            </a:r>
            <a:endParaRPr sz="1800" dirty="0">
              <a:latin typeface="Verdana"/>
              <a:cs typeface="Verdana"/>
            </a:endParaRPr>
          </a:p>
          <a:p>
            <a:pPr marL="850265" lvl="1" indent="-380365">
              <a:lnSpc>
                <a:spcPct val="100000"/>
              </a:lnSpc>
              <a:spcBef>
                <a:spcPts val="605"/>
              </a:spcBef>
              <a:buFont typeface="Courier New"/>
              <a:buChar char="o"/>
              <a:tabLst>
                <a:tab pos="850265" algn="l"/>
              </a:tabLst>
            </a:pPr>
            <a:r>
              <a:rPr sz="1600" dirty="0">
                <a:solidFill>
                  <a:srgbClr val="FFFFFF"/>
                </a:solidFill>
                <a:latin typeface="Verdana"/>
                <a:cs typeface="Verdana"/>
              </a:rPr>
              <a:t>Navigate</a:t>
            </a:r>
            <a:r>
              <a:rPr sz="1600" spc="-85" dirty="0">
                <a:solidFill>
                  <a:srgbClr val="FFFFFF"/>
                </a:solidFill>
                <a:latin typeface="Verdana"/>
                <a:cs typeface="Verdana"/>
              </a:rPr>
              <a:t> instantly</a:t>
            </a:r>
            <a:r>
              <a:rPr sz="1600" spc="-60" dirty="0">
                <a:solidFill>
                  <a:srgbClr val="FFFFFF"/>
                </a:solidFill>
                <a:latin typeface="Verdana"/>
                <a:cs typeface="Verdana"/>
              </a:rPr>
              <a:t> </a:t>
            </a:r>
            <a:r>
              <a:rPr sz="1600" spc="-70" dirty="0">
                <a:solidFill>
                  <a:srgbClr val="FFFFFF"/>
                </a:solidFill>
                <a:latin typeface="Verdana"/>
                <a:cs typeface="Verdana"/>
              </a:rPr>
              <a:t>within </a:t>
            </a:r>
            <a:r>
              <a:rPr sz="1600" dirty="0">
                <a:solidFill>
                  <a:srgbClr val="FFFFFF"/>
                </a:solidFill>
                <a:latin typeface="Verdana"/>
                <a:cs typeface="Verdana"/>
              </a:rPr>
              <a:t>an</a:t>
            </a:r>
            <a:r>
              <a:rPr sz="1600" spc="-70" dirty="0">
                <a:solidFill>
                  <a:srgbClr val="FFFFFF"/>
                </a:solidFill>
                <a:latin typeface="Verdana"/>
                <a:cs typeface="Verdana"/>
              </a:rPr>
              <a:t> </a:t>
            </a:r>
            <a:r>
              <a:rPr sz="1600" spc="-10" dirty="0">
                <a:solidFill>
                  <a:srgbClr val="FFFFFF"/>
                </a:solidFill>
                <a:latin typeface="Verdana"/>
                <a:cs typeface="Verdana"/>
              </a:rPr>
              <a:t>application</a:t>
            </a:r>
            <a:endParaRPr sz="1600" dirty="0">
              <a:latin typeface="Verdana"/>
              <a:cs typeface="Verdana"/>
            </a:endParaRPr>
          </a:p>
          <a:p>
            <a:pPr marL="850265" lvl="1" indent="-380365">
              <a:lnSpc>
                <a:spcPct val="100000"/>
              </a:lnSpc>
              <a:spcBef>
                <a:spcPts val="600"/>
              </a:spcBef>
              <a:buFont typeface="Courier New"/>
              <a:buChar char="o"/>
              <a:tabLst>
                <a:tab pos="850265" algn="l"/>
              </a:tabLst>
            </a:pPr>
            <a:r>
              <a:rPr sz="1600" spc="-45" dirty="0">
                <a:solidFill>
                  <a:srgbClr val="FFFFFF"/>
                </a:solidFill>
                <a:latin typeface="Verdana"/>
                <a:cs typeface="Verdana"/>
              </a:rPr>
              <a:t>Understand</a:t>
            </a:r>
            <a:r>
              <a:rPr sz="1600" spc="-85" dirty="0">
                <a:solidFill>
                  <a:srgbClr val="FFFFFF"/>
                </a:solidFill>
                <a:latin typeface="Verdana"/>
                <a:cs typeface="Verdana"/>
              </a:rPr>
              <a:t> </a:t>
            </a:r>
            <a:r>
              <a:rPr sz="1600" spc="-25" dirty="0">
                <a:solidFill>
                  <a:srgbClr val="FFFFFF"/>
                </a:solidFill>
                <a:latin typeface="Verdana"/>
                <a:cs typeface="Verdana"/>
              </a:rPr>
              <a:t>the</a:t>
            </a:r>
            <a:r>
              <a:rPr sz="1600" spc="-95" dirty="0">
                <a:solidFill>
                  <a:srgbClr val="FFFFFF"/>
                </a:solidFill>
                <a:latin typeface="Verdana"/>
                <a:cs typeface="Verdana"/>
              </a:rPr>
              <a:t> </a:t>
            </a:r>
            <a:r>
              <a:rPr sz="1600" dirty="0">
                <a:solidFill>
                  <a:srgbClr val="FFFFFF"/>
                </a:solidFill>
                <a:latin typeface="Verdana"/>
                <a:cs typeface="Verdana"/>
              </a:rPr>
              <a:t>application’s</a:t>
            </a:r>
            <a:r>
              <a:rPr sz="1600" spc="-85" dirty="0">
                <a:solidFill>
                  <a:srgbClr val="FFFFFF"/>
                </a:solidFill>
                <a:latin typeface="Verdana"/>
                <a:cs typeface="Verdana"/>
              </a:rPr>
              <a:t> </a:t>
            </a:r>
            <a:r>
              <a:rPr sz="1600" spc="-10" dirty="0">
                <a:solidFill>
                  <a:srgbClr val="FFFFFF"/>
                </a:solidFill>
                <a:latin typeface="Verdana"/>
                <a:cs typeface="Verdana"/>
              </a:rPr>
              <a:t>layout</a:t>
            </a:r>
            <a:endParaRPr sz="1600" dirty="0">
              <a:latin typeface="Verdana"/>
              <a:cs typeface="Verdana"/>
            </a:endParaRPr>
          </a:p>
        </p:txBody>
      </p:sp>
      <p:sp>
        <p:nvSpPr>
          <p:cNvPr id="10" name="object 10"/>
          <p:cNvSpPr txBox="1">
            <a:spLocks noGrp="1"/>
          </p:cNvSpPr>
          <p:nvPr>
            <p:ph type="title"/>
          </p:nvPr>
        </p:nvSpPr>
        <p:spPr>
          <a:xfrm>
            <a:off x="1511300" y="628650"/>
            <a:ext cx="2741295" cy="391160"/>
          </a:xfrm>
          <a:prstGeom prst="rect">
            <a:avLst/>
          </a:prstGeom>
        </p:spPr>
        <p:txBody>
          <a:bodyPr vert="horz" wrap="square" lIns="0" tIns="12700" rIns="0" bIns="0" rtlCol="0">
            <a:spAutoFit/>
          </a:bodyPr>
          <a:lstStyle/>
          <a:p>
            <a:pPr marL="12700">
              <a:lnSpc>
                <a:spcPct val="100000"/>
              </a:lnSpc>
              <a:spcBef>
                <a:spcPts val="100"/>
              </a:spcBef>
            </a:pPr>
            <a:r>
              <a:rPr spc="-35" dirty="0"/>
              <a:t>What</a:t>
            </a:r>
            <a:r>
              <a:rPr spc="-180" dirty="0"/>
              <a:t> </a:t>
            </a:r>
            <a:r>
              <a:rPr spc="-265" dirty="0"/>
              <a:t>is</a:t>
            </a:r>
            <a:r>
              <a:rPr spc="-170" dirty="0"/>
              <a:t> </a:t>
            </a:r>
            <a:r>
              <a:rPr spc="200" dirty="0"/>
              <a:t>a</a:t>
            </a:r>
            <a:r>
              <a:rPr spc="-165" dirty="0"/>
              <a:t> </a:t>
            </a:r>
            <a:r>
              <a:rPr spc="-55" dirty="0"/>
              <a:t>Tab</a:t>
            </a:r>
            <a:r>
              <a:rPr spc="-170" dirty="0"/>
              <a:t> </a:t>
            </a:r>
            <a:r>
              <a:rPr spc="-40" dirty="0"/>
              <a:t>Bar?</a:t>
            </a:r>
          </a:p>
        </p:txBody>
      </p:sp>
      <p:pic>
        <p:nvPicPr>
          <p:cNvPr id="11" name="object 11"/>
          <p:cNvPicPr/>
          <p:nvPr/>
        </p:nvPicPr>
        <p:blipFill>
          <a:blip r:embed="rId6" cstate="print"/>
          <a:stretch>
            <a:fillRect/>
          </a:stretch>
        </p:blipFill>
        <p:spPr>
          <a:xfrm>
            <a:off x="1447800" y="3733800"/>
            <a:ext cx="5943600" cy="908304"/>
          </a:xfrm>
          <a:prstGeom prst="rect">
            <a:avLst/>
          </a:prstGeom>
        </p:spPr>
      </p:pic>
      <p:sp>
        <p:nvSpPr>
          <p:cNvPr id="12" name="object 12"/>
          <p:cNvSpPr txBox="1"/>
          <p:nvPr/>
        </p:nvSpPr>
        <p:spPr>
          <a:xfrm>
            <a:off x="4135120" y="4907279"/>
            <a:ext cx="569595" cy="208279"/>
          </a:xfrm>
          <a:prstGeom prst="rect">
            <a:avLst/>
          </a:prstGeom>
        </p:spPr>
        <p:txBody>
          <a:bodyPr vert="horz" wrap="square" lIns="0" tIns="12700" rIns="0" bIns="0" rtlCol="0">
            <a:spAutoFit/>
          </a:bodyPr>
          <a:lstStyle/>
          <a:p>
            <a:pPr marL="12700">
              <a:lnSpc>
                <a:spcPct val="100000"/>
              </a:lnSpc>
              <a:spcBef>
                <a:spcPts val="100"/>
              </a:spcBef>
            </a:pPr>
            <a:r>
              <a:rPr sz="1200" b="1" i="1" spc="-130" dirty="0">
                <a:solidFill>
                  <a:srgbClr val="FFFFFF"/>
                </a:solidFill>
                <a:latin typeface="Verdana"/>
                <a:cs typeface="Verdana"/>
              </a:rPr>
              <a:t>Tab</a:t>
            </a:r>
            <a:r>
              <a:rPr sz="1200" b="1" i="1" spc="-80" dirty="0">
                <a:solidFill>
                  <a:srgbClr val="FFFFFF"/>
                </a:solidFill>
                <a:latin typeface="Verdana"/>
                <a:cs typeface="Verdana"/>
              </a:rPr>
              <a:t> </a:t>
            </a:r>
            <a:r>
              <a:rPr sz="1200" b="1" i="1" spc="-130" dirty="0">
                <a:solidFill>
                  <a:srgbClr val="FFFFFF"/>
                </a:solidFill>
                <a:latin typeface="Verdana"/>
                <a:cs typeface="Verdana"/>
              </a:rPr>
              <a:t>Bar</a:t>
            </a:r>
            <a:endParaRPr sz="1200">
              <a:latin typeface="Verdana"/>
              <a:cs typeface="Verdana"/>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13</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82420"/>
            <a:ext cx="7813675" cy="1671320"/>
          </a:xfrm>
          <a:prstGeom prst="rect">
            <a:avLst/>
          </a:prstGeom>
        </p:spPr>
        <p:txBody>
          <a:bodyPr vert="horz" wrap="square" lIns="0" tIns="12700" rIns="0" bIns="0" rtlCol="0">
            <a:spAutoFit/>
          </a:bodyPr>
          <a:lstStyle/>
          <a:p>
            <a:pPr marL="393700" marR="5080" indent="-381000" algn="just">
              <a:lnSpc>
                <a:spcPct val="100000"/>
              </a:lnSpc>
              <a:spcBef>
                <a:spcPts val="100"/>
              </a:spcBef>
              <a:buClr>
                <a:srgbClr val="DDDFEB"/>
              </a:buClr>
              <a:buFont typeface="Wingdings"/>
              <a:buChar char=""/>
              <a:tabLst>
                <a:tab pos="393700" algn="l"/>
              </a:tabLst>
            </a:pPr>
            <a:r>
              <a:rPr sz="1800" spc="95" dirty="0">
                <a:solidFill>
                  <a:srgbClr val="FFFFFF"/>
                </a:solidFill>
                <a:latin typeface="Verdana"/>
                <a:cs typeface="Verdana"/>
              </a:rPr>
              <a:t>A</a:t>
            </a:r>
            <a:r>
              <a:rPr sz="1800" spc="-160" dirty="0">
                <a:solidFill>
                  <a:srgbClr val="FFFFFF"/>
                </a:solidFill>
                <a:latin typeface="Verdana"/>
                <a:cs typeface="Verdana"/>
              </a:rPr>
              <a:t> </a:t>
            </a:r>
            <a:r>
              <a:rPr sz="1800" dirty="0">
                <a:solidFill>
                  <a:srgbClr val="FFFFFF"/>
                </a:solidFill>
                <a:latin typeface="Verdana"/>
                <a:cs typeface="Verdana"/>
              </a:rPr>
              <a:t>tab</a:t>
            </a:r>
            <a:r>
              <a:rPr sz="1800" spc="-160" dirty="0">
                <a:solidFill>
                  <a:srgbClr val="FFFFFF"/>
                </a:solidFill>
                <a:latin typeface="Verdana"/>
                <a:cs typeface="Verdana"/>
              </a:rPr>
              <a:t> </a:t>
            </a:r>
            <a:r>
              <a:rPr sz="1800" dirty="0">
                <a:solidFill>
                  <a:srgbClr val="FFFFFF"/>
                </a:solidFill>
                <a:latin typeface="Verdana"/>
                <a:cs typeface="Verdana"/>
              </a:rPr>
              <a:t>bar</a:t>
            </a:r>
            <a:r>
              <a:rPr sz="1800" spc="-160" dirty="0">
                <a:solidFill>
                  <a:srgbClr val="FFFFFF"/>
                </a:solidFill>
                <a:latin typeface="Verdana"/>
                <a:cs typeface="Verdana"/>
              </a:rPr>
              <a:t> </a:t>
            </a:r>
            <a:r>
              <a:rPr sz="1800" spc="105" dirty="0">
                <a:solidFill>
                  <a:srgbClr val="FFFFFF"/>
                </a:solidFill>
                <a:latin typeface="Verdana"/>
                <a:cs typeface="Verdana"/>
              </a:rPr>
              <a:t>can</a:t>
            </a:r>
            <a:r>
              <a:rPr sz="1800" spc="-160" dirty="0">
                <a:solidFill>
                  <a:srgbClr val="FFFFFF"/>
                </a:solidFill>
                <a:latin typeface="Verdana"/>
                <a:cs typeface="Verdana"/>
              </a:rPr>
              <a:t> </a:t>
            </a:r>
            <a:r>
              <a:rPr sz="1800" spc="85" dirty="0">
                <a:solidFill>
                  <a:srgbClr val="FFFFFF"/>
                </a:solidFill>
                <a:latin typeface="Verdana"/>
                <a:cs typeface="Verdana"/>
              </a:rPr>
              <a:t>be</a:t>
            </a:r>
            <a:r>
              <a:rPr sz="1800" spc="-155" dirty="0">
                <a:solidFill>
                  <a:srgbClr val="FFFFFF"/>
                </a:solidFill>
                <a:latin typeface="Verdana"/>
                <a:cs typeface="Verdana"/>
              </a:rPr>
              <a:t> </a:t>
            </a:r>
            <a:r>
              <a:rPr sz="1800" spc="-20" dirty="0">
                <a:solidFill>
                  <a:srgbClr val="FFFFFF"/>
                </a:solidFill>
                <a:latin typeface="Verdana"/>
                <a:cs typeface="Verdana"/>
              </a:rPr>
              <a:t>used</a:t>
            </a:r>
            <a:r>
              <a:rPr sz="1800" spc="-50" dirty="0">
                <a:solidFill>
                  <a:srgbClr val="FFFFFF"/>
                </a:solidFill>
                <a:latin typeface="Verdana"/>
                <a:cs typeface="Verdana"/>
              </a:rPr>
              <a:t> </a:t>
            </a:r>
            <a:r>
              <a:rPr sz="1800" spc="-90" dirty="0">
                <a:solidFill>
                  <a:srgbClr val="FFFFFF"/>
                </a:solidFill>
                <a:latin typeface="Verdana"/>
                <a:cs typeface="Verdana"/>
              </a:rPr>
              <a:t>as</a:t>
            </a:r>
            <a:r>
              <a:rPr sz="1800" spc="-70" dirty="0">
                <a:solidFill>
                  <a:srgbClr val="FFFFFF"/>
                </a:solidFill>
                <a:latin typeface="Verdana"/>
                <a:cs typeface="Verdana"/>
              </a:rPr>
              <a:t> </a:t>
            </a:r>
            <a:r>
              <a:rPr sz="1800" spc="-25" dirty="0">
                <a:solidFill>
                  <a:srgbClr val="FFFFFF"/>
                </a:solidFill>
                <a:latin typeface="Verdana"/>
                <a:cs typeface="Verdana"/>
              </a:rPr>
              <a:t>main</a:t>
            </a:r>
            <a:r>
              <a:rPr sz="1800" spc="-75" dirty="0">
                <a:solidFill>
                  <a:srgbClr val="FFFFFF"/>
                </a:solidFill>
                <a:latin typeface="Verdana"/>
                <a:cs typeface="Verdana"/>
              </a:rPr>
              <a:t> </a:t>
            </a:r>
            <a:r>
              <a:rPr sz="1800" spc="-10" dirty="0">
                <a:solidFill>
                  <a:srgbClr val="FFFFFF"/>
                </a:solidFill>
                <a:latin typeface="Verdana"/>
                <a:cs typeface="Verdana"/>
              </a:rPr>
              <a:t>navigation</a:t>
            </a:r>
            <a:r>
              <a:rPr sz="1800" spc="-75" dirty="0">
                <a:solidFill>
                  <a:srgbClr val="FFFFFF"/>
                </a:solidFill>
                <a:latin typeface="Verdana"/>
                <a:cs typeface="Verdana"/>
              </a:rPr>
              <a:t> </a:t>
            </a:r>
            <a:r>
              <a:rPr sz="1800" spc="-105" dirty="0">
                <a:solidFill>
                  <a:srgbClr val="FFFFFF"/>
                </a:solidFill>
                <a:latin typeface="Verdana"/>
                <a:cs typeface="Verdana"/>
              </a:rPr>
              <a:t>for</a:t>
            </a:r>
            <a:r>
              <a:rPr sz="1800" spc="-50" dirty="0">
                <a:solidFill>
                  <a:srgbClr val="FFFFFF"/>
                </a:solidFill>
                <a:latin typeface="Verdana"/>
                <a:cs typeface="Verdana"/>
              </a:rPr>
              <a:t> </a:t>
            </a:r>
            <a:r>
              <a:rPr sz="1800" spc="150" dirty="0">
                <a:solidFill>
                  <a:srgbClr val="FFFFFF"/>
                </a:solidFill>
                <a:latin typeface="Verdana"/>
                <a:cs typeface="Verdana"/>
              </a:rPr>
              <a:t>a</a:t>
            </a:r>
            <a:r>
              <a:rPr sz="1800" spc="-85" dirty="0">
                <a:solidFill>
                  <a:srgbClr val="FFFFFF"/>
                </a:solidFill>
                <a:latin typeface="Verdana"/>
                <a:cs typeface="Verdana"/>
              </a:rPr>
              <a:t> </a:t>
            </a:r>
            <a:r>
              <a:rPr sz="1800" spc="-130" dirty="0">
                <a:solidFill>
                  <a:srgbClr val="FFFFFF"/>
                </a:solidFill>
                <a:latin typeface="Verdana"/>
                <a:cs typeface="Verdana"/>
              </a:rPr>
              <a:t>site.</a:t>
            </a:r>
            <a:r>
              <a:rPr sz="1800" spc="-30" dirty="0">
                <a:solidFill>
                  <a:srgbClr val="FFFFFF"/>
                </a:solidFill>
                <a:latin typeface="Verdana"/>
                <a:cs typeface="Verdana"/>
              </a:rPr>
              <a:t> </a:t>
            </a:r>
            <a:r>
              <a:rPr sz="1800" spc="-445" dirty="0">
                <a:solidFill>
                  <a:srgbClr val="FFFFFF"/>
                </a:solidFill>
                <a:latin typeface="Verdana"/>
                <a:cs typeface="Verdana"/>
              </a:rPr>
              <a:t>It</a:t>
            </a:r>
            <a:r>
              <a:rPr sz="1800" spc="285" dirty="0">
                <a:solidFill>
                  <a:srgbClr val="FFFFFF"/>
                </a:solidFill>
                <a:latin typeface="Verdana"/>
                <a:cs typeface="Verdana"/>
              </a:rPr>
              <a:t> </a:t>
            </a:r>
            <a:r>
              <a:rPr sz="1800" spc="-45" dirty="0">
                <a:solidFill>
                  <a:srgbClr val="FFFFFF"/>
                </a:solidFill>
                <a:latin typeface="Verdana"/>
                <a:cs typeface="Verdana"/>
              </a:rPr>
              <a:t>provides</a:t>
            </a:r>
            <a:r>
              <a:rPr sz="1800" spc="-70" dirty="0">
                <a:solidFill>
                  <a:srgbClr val="FFFFFF"/>
                </a:solidFill>
                <a:latin typeface="Verdana"/>
                <a:cs typeface="Verdana"/>
              </a:rPr>
              <a:t> </a:t>
            </a:r>
            <a:r>
              <a:rPr sz="1800" spc="-25" dirty="0">
                <a:solidFill>
                  <a:srgbClr val="FFFFFF"/>
                </a:solidFill>
                <a:latin typeface="Verdana"/>
                <a:cs typeface="Verdana"/>
              </a:rPr>
              <a:t>the </a:t>
            </a:r>
            <a:r>
              <a:rPr sz="1800" spc="-140" dirty="0">
                <a:solidFill>
                  <a:srgbClr val="FFFFFF"/>
                </a:solidFill>
                <a:latin typeface="Verdana"/>
                <a:cs typeface="Verdana"/>
              </a:rPr>
              <a:t>user</a:t>
            </a:r>
            <a:r>
              <a:rPr sz="1800" spc="-20" dirty="0">
                <a:solidFill>
                  <a:srgbClr val="FFFFFF"/>
                </a:solidFill>
                <a:latin typeface="Verdana"/>
                <a:cs typeface="Verdana"/>
              </a:rPr>
              <a:t> </a:t>
            </a:r>
            <a:r>
              <a:rPr sz="1800" spc="-65" dirty="0">
                <a:solidFill>
                  <a:srgbClr val="FFFFFF"/>
                </a:solidFill>
                <a:latin typeface="Verdana"/>
                <a:cs typeface="Verdana"/>
              </a:rPr>
              <a:t>sufficient</a:t>
            </a:r>
            <a:r>
              <a:rPr sz="1800" spc="-95" dirty="0">
                <a:solidFill>
                  <a:srgbClr val="FFFFFF"/>
                </a:solidFill>
                <a:latin typeface="Verdana"/>
                <a:cs typeface="Verdana"/>
              </a:rPr>
              <a:t> </a:t>
            </a:r>
            <a:r>
              <a:rPr sz="1800" spc="-130" dirty="0">
                <a:solidFill>
                  <a:srgbClr val="FFFFFF"/>
                </a:solidFill>
                <a:latin typeface="Verdana"/>
                <a:cs typeface="Verdana"/>
              </a:rPr>
              <a:t>visibility</a:t>
            </a:r>
            <a:r>
              <a:rPr sz="1800" spc="-30" dirty="0">
                <a:solidFill>
                  <a:srgbClr val="FFFFFF"/>
                </a:solidFill>
                <a:latin typeface="Verdana"/>
                <a:cs typeface="Verdana"/>
              </a:rPr>
              <a:t> </a:t>
            </a:r>
            <a:r>
              <a:rPr sz="1800" dirty="0">
                <a:solidFill>
                  <a:srgbClr val="FFFFFF"/>
                </a:solidFill>
                <a:latin typeface="Verdana"/>
                <a:cs typeface="Verdana"/>
              </a:rPr>
              <a:t>of</a:t>
            </a:r>
            <a:r>
              <a:rPr sz="1800" spc="-160" dirty="0">
                <a:solidFill>
                  <a:srgbClr val="FFFFFF"/>
                </a:solidFill>
                <a:latin typeface="Verdana"/>
                <a:cs typeface="Verdana"/>
              </a:rPr>
              <a:t> </a:t>
            </a:r>
            <a:r>
              <a:rPr sz="1800" spc="-20" dirty="0">
                <a:solidFill>
                  <a:srgbClr val="FFFFFF"/>
                </a:solidFill>
                <a:latin typeface="Verdana"/>
                <a:cs typeface="Verdana"/>
              </a:rPr>
              <a:t>the</a:t>
            </a:r>
            <a:r>
              <a:rPr sz="1800" spc="-135" dirty="0">
                <a:solidFill>
                  <a:srgbClr val="FFFFFF"/>
                </a:solidFill>
                <a:latin typeface="Verdana"/>
                <a:cs typeface="Verdana"/>
              </a:rPr>
              <a:t> </a:t>
            </a:r>
            <a:r>
              <a:rPr sz="1800" spc="-25" dirty="0">
                <a:solidFill>
                  <a:srgbClr val="FFFFFF"/>
                </a:solidFill>
                <a:latin typeface="Verdana"/>
                <a:cs typeface="Verdana"/>
              </a:rPr>
              <a:t>main</a:t>
            </a:r>
            <a:r>
              <a:rPr sz="1800" spc="-85" dirty="0">
                <a:solidFill>
                  <a:srgbClr val="FFFFFF"/>
                </a:solidFill>
                <a:latin typeface="Verdana"/>
                <a:cs typeface="Verdana"/>
              </a:rPr>
              <a:t> </a:t>
            </a:r>
            <a:r>
              <a:rPr sz="1800" spc="-55" dirty="0">
                <a:solidFill>
                  <a:srgbClr val="FFFFFF"/>
                </a:solidFill>
                <a:latin typeface="Verdana"/>
                <a:cs typeface="Verdana"/>
              </a:rPr>
              <a:t>sections</a:t>
            </a:r>
            <a:r>
              <a:rPr sz="1800" spc="-85" dirty="0">
                <a:solidFill>
                  <a:srgbClr val="FFFFFF"/>
                </a:solidFill>
                <a:latin typeface="Verdana"/>
                <a:cs typeface="Verdana"/>
              </a:rPr>
              <a:t> </a:t>
            </a:r>
            <a:r>
              <a:rPr sz="1800" dirty="0">
                <a:solidFill>
                  <a:srgbClr val="FFFFFF"/>
                </a:solidFill>
                <a:latin typeface="Verdana"/>
                <a:cs typeface="Verdana"/>
              </a:rPr>
              <a:t>of</a:t>
            </a:r>
            <a:r>
              <a:rPr sz="1800" spc="-85" dirty="0">
                <a:solidFill>
                  <a:srgbClr val="FFFFFF"/>
                </a:solidFill>
                <a:latin typeface="Verdana"/>
                <a:cs typeface="Verdana"/>
              </a:rPr>
              <a:t> </a:t>
            </a:r>
            <a:r>
              <a:rPr sz="1800" spc="-20" dirty="0">
                <a:solidFill>
                  <a:srgbClr val="FFFFFF"/>
                </a:solidFill>
                <a:latin typeface="Verdana"/>
                <a:cs typeface="Verdana"/>
              </a:rPr>
              <a:t>the</a:t>
            </a:r>
            <a:r>
              <a:rPr sz="1800" spc="-90" dirty="0">
                <a:solidFill>
                  <a:srgbClr val="FFFFFF"/>
                </a:solidFill>
                <a:latin typeface="Verdana"/>
                <a:cs typeface="Verdana"/>
              </a:rPr>
              <a:t> </a:t>
            </a:r>
            <a:r>
              <a:rPr sz="1800" spc="-125" dirty="0">
                <a:solidFill>
                  <a:srgbClr val="FFFFFF"/>
                </a:solidFill>
                <a:latin typeface="Verdana"/>
                <a:cs typeface="Verdana"/>
              </a:rPr>
              <a:t>site</a:t>
            </a:r>
            <a:r>
              <a:rPr sz="1800" spc="-35" dirty="0">
                <a:solidFill>
                  <a:srgbClr val="FFFFFF"/>
                </a:solidFill>
                <a:latin typeface="Verdana"/>
                <a:cs typeface="Verdana"/>
              </a:rPr>
              <a:t> </a:t>
            </a:r>
            <a:r>
              <a:rPr sz="1800" spc="60" dirty="0">
                <a:solidFill>
                  <a:srgbClr val="FFFFFF"/>
                </a:solidFill>
                <a:latin typeface="Verdana"/>
                <a:cs typeface="Verdana"/>
              </a:rPr>
              <a:t>and</a:t>
            </a:r>
            <a:r>
              <a:rPr sz="1800" spc="-90" dirty="0">
                <a:solidFill>
                  <a:srgbClr val="FFFFFF"/>
                </a:solidFill>
                <a:latin typeface="Verdana"/>
                <a:cs typeface="Verdana"/>
              </a:rPr>
              <a:t> </a:t>
            </a:r>
            <a:r>
              <a:rPr sz="1800" spc="-45" dirty="0">
                <a:solidFill>
                  <a:srgbClr val="FFFFFF"/>
                </a:solidFill>
                <a:latin typeface="Verdana"/>
                <a:cs typeface="Verdana"/>
              </a:rPr>
              <a:t>easy</a:t>
            </a:r>
            <a:r>
              <a:rPr sz="1800" spc="-85" dirty="0">
                <a:solidFill>
                  <a:srgbClr val="FFFFFF"/>
                </a:solidFill>
                <a:latin typeface="Verdana"/>
                <a:cs typeface="Verdana"/>
              </a:rPr>
              <a:t> </a:t>
            </a:r>
            <a:r>
              <a:rPr sz="1800" spc="-25" dirty="0">
                <a:solidFill>
                  <a:srgbClr val="FFFFFF"/>
                </a:solidFill>
                <a:latin typeface="Verdana"/>
                <a:cs typeface="Verdana"/>
              </a:rPr>
              <a:t>way </a:t>
            </a:r>
            <a:r>
              <a:rPr sz="1800" dirty="0">
                <a:solidFill>
                  <a:srgbClr val="FFFFFF"/>
                </a:solidFill>
                <a:latin typeface="Verdana"/>
                <a:cs typeface="Verdana"/>
              </a:rPr>
              <a:t>to</a:t>
            </a:r>
            <a:r>
              <a:rPr sz="1800" spc="-105" dirty="0">
                <a:solidFill>
                  <a:srgbClr val="FFFFFF"/>
                </a:solidFill>
                <a:latin typeface="Verdana"/>
                <a:cs typeface="Verdana"/>
              </a:rPr>
              <a:t> </a:t>
            </a:r>
            <a:r>
              <a:rPr sz="1800" spc="-60" dirty="0">
                <a:solidFill>
                  <a:srgbClr val="FFFFFF"/>
                </a:solidFill>
                <a:latin typeface="Verdana"/>
                <a:cs typeface="Verdana"/>
              </a:rPr>
              <a:t>identify</a:t>
            </a:r>
            <a:r>
              <a:rPr sz="1800" spc="-85" dirty="0">
                <a:solidFill>
                  <a:srgbClr val="FFFFFF"/>
                </a:solidFill>
                <a:latin typeface="Verdana"/>
                <a:cs typeface="Verdana"/>
              </a:rPr>
              <a:t> their </a:t>
            </a:r>
            <a:r>
              <a:rPr sz="1800" dirty="0">
                <a:solidFill>
                  <a:srgbClr val="FFFFFF"/>
                </a:solidFill>
                <a:latin typeface="Verdana"/>
                <a:cs typeface="Verdana"/>
              </a:rPr>
              <a:t>location</a:t>
            </a:r>
            <a:r>
              <a:rPr sz="1800" spc="-95" dirty="0">
                <a:solidFill>
                  <a:srgbClr val="FFFFFF"/>
                </a:solidFill>
                <a:latin typeface="Verdana"/>
                <a:cs typeface="Verdana"/>
              </a:rPr>
              <a:t> </a:t>
            </a:r>
            <a:r>
              <a:rPr sz="1800" spc="-80" dirty="0">
                <a:solidFill>
                  <a:srgbClr val="FFFFFF"/>
                </a:solidFill>
                <a:latin typeface="Verdana"/>
                <a:cs typeface="Verdana"/>
              </a:rPr>
              <a:t>within </a:t>
            </a:r>
            <a:r>
              <a:rPr sz="1800" spc="150" dirty="0">
                <a:solidFill>
                  <a:srgbClr val="FFFFFF"/>
                </a:solidFill>
                <a:latin typeface="Verdana"/>
                <a:cs typeface="Verdana"/>
              </a:rPr>
              <a:t>a</a:t>
            </a:r>
            <a:r>
              <a:rPr sz="1800" spc="-100" dirty="0">
                <a:solidFill>
                  <a:srgbClr val="FFFFFF"/>
                </a:solidFill>
                <a:latin typeface="Verdana"/>
                <a:cs typeface="Verdana"/>
              </a:rPr>
              <a:t> </a:t>
            </a:r>
            <a:r>
              <a:rPr sz="1800" dirty="0">
                <a:solidFill>
                  <a:srgbClr val="FFFFFF"/>
                </a:solidFill>
                <a:latin typeface="Verdana"/>
                <a:cs typeface="Verdana"/>
              </a:rPr>
              <a:t>Web</a:t>
            </a:r>
            <a:r>
              <a:rPr sz="1800" spc="-90" dirty="0">
                <a:solidFill>
                  <a:srgbClr val="FFFFFF"/>
                </a:solidFill>
                <a:latin typeface="Verdana"/>
                <a:cs typeface="Verdana"/>
              </a:rPr>
              <a:t> </a:t>
            </a:r>
            <a:r>
              <a:rPr sz="1800" spc="-10" dirty="0">
                <a:solidFill>
                  <a:srgbClr val="FFFFFF"/>
                </a:solidFill>
                <a:latin typeface="Verdana"/>
                <a:cs typeface="Verdana"/>
              </a:rPr>
              <a:t>application.</a:t>
            </a:r>
            <a:endParaRPr sz="1800" dirty="0">
              <a:latin typeface="Verdana"/>
              <a:cs typeface="Verdana"/>
            </a:endParaRPr>
          </a:p>
          <a:p>
            <a:pPr marL="393700" marR="63500" indent="-381000" algn="just">
              <a:lnSpc>
                <a:spcPct val="100000"/>
              </a:lnSpc>
              <a:buClr>
                <a:srgbClr val="DDDFEB"/>
              </a:buClr>
              <a:buFont typeface="Wingdings"/>
              <a:buChar char=""/>
              <a:tabLst>
                <a:tab pos="393700" algn="l"/>
              </a:tabLst>
            </a:pPr>
            <a:r>
              <a:rPr sz="1800" spc="-140" dirty="0">
                <a:solidFill>
                  <a:srgbClr val="FFFFFF"/>
                </a:solidFill>
                <a:latin typeface="Verdana"/>
                <a:cs typeface="Verdana"/>
              </a:rPr>
              <a:t>The</a:t>
            </a:r>
            <a:r>
              <a:rPr sz="1800" spc="-20" dirty="0">
                <a:solidFill>
                  <a:srgbClr val="FFFFFF"/>
                </a:solidFill>
                <a:latin typeface="Verdana"/>
                <a:cs typeface="Verdana"/>
              </a:rPr>
              <a:t> </a:t>
            </a:r>
            <a:r>
              <a:rPr sz="1800" dirty="0">
                <a:solidFill>
                  <a:srgbClr val="FFFFFF"/>
                </a:solidFill>
                <a:latin typeface="Verdana"/>
                <a:cs typeface="Verdana"/>
              </a:rPr>
              <a:t>tab</a:t>
            </a:r>
            <a:r>
              <a:rPr sz="1800" spc="-155" dirty="0">
                <a:solidFill>
                  <a:srgbClr val="FFFFFF"/>
                </a:solidFill>
                <a:latin typeface="Verdana"/>
                <a:cs typeface="Verdana"/>
              </a:rPr>
              <a:t> </a:t>
            </a:r>
            <a:r>
              <a:rPr sz="1800" dirty="0">
                <a:solidFill>
                  <a:srgbClr val="FFFFFF"/>
                </a:solidFill>
                <a:latin typeface="Verdana"/>
                <a:cs typeface="Verdana"/>
              </a:rPr>
              <a:t>bar</a:t>
            </a:r>
            <a:r>
              <a:rPr sz="1800" spc="-90" dirty="0">
                <a:solidFill>
                  <a:srgbClr val="FFFFFF"/>
                </a:solidFill>
                <a:latin typeface="Verdana"/>
                <a:cs typeface="Verdana"/>
              </a:rPr>
              <a:t> </a:t>
            </a:r>
            <a:r>
              <a:rPr sz="1800" spc="105" dirty="0">
                <a:solidFill>
                  <a:srgbClr val="FFFFFF"/>
                </a:solidFill>
                <a:latin typeface="Verdana"/>
                <a:cs typeface="Verdana"/>
              </a:rPr>
              <a:t>can</a:t>
            </a:r>
            <a:r>
              <a:rPr sz="1800" spc="-95" dirty="0">
                <a:solidFill>
                  <a:srgbClr val="FFFFFF"/>
                </a:solidFill>
                <a:latin typeface="Verdana"/>
                <a:cs typeface="Verdana"/>
              </a:rPr>
              <a:t> </a:t>
            </a:r>
            <a:r>
              <a:rPr sz="1800" spc="85" dirty="0">
                <a:solidFill>
                  <a:srgbClr val="FFFFFF"/>
                </a:solidFill>
                <a:latin typeface="Verdana"/>
                <a:cs typeface="Verdana"/>
              </a:rPr>
              <a:t>be</a:t>
            </a:r>
            <a:r>
              <a:rPr sz="1800" spc="-75" dirty="0">
                <a:solidFill>
                  <a:srgbClr val="FFFFFF"/>
                </a:solidFill>
                <a:latin typeface="Verdana"/>
                <a:cs typeface="Verdana"/>
              </a:rPr>
              <a:t> </a:t>
            </a:r>
            <a:r>
              <a:rPr sz="1800" spc="-25" dirty="0">
                <a:solidFill>
                  <a:srgbClr val="FFFFFF"/>
                </a:solidFill>
                <a:latin typeface="Verdana"/>
                <a:cs typeface="Verdana"/>
              </a:rPr>
              <a:t>used</a:t>
            </a:r>
            <a:r>
              <a:rPr sz="1800" spc="-70" dirty="0">
                <a:solidFill>
                  <a:srgbClr val="FFFFFF"/>
                </a:solidFill>
                <a:latin typeface="Verdana"/>
                <a:cs typeface="Verdana"/>
              </a:rPr>
              <a:t> </a:t>
            </a:r>
            <a:r>
              <a:rPr sz="1800" dirty="0">
                <a:solidFill>
                  <a:srgbClr val="FFFFFF"/>
                </a:solidFill>
                <a:latin typeface="Verdana"/>
                <a:cs typeface="Verdana"/>
              </a:rPr>
              <a:t>to</a:t>
            </a:r>
            <a:r>
              <a:rPr sz="1800" spc="-85" dirty="0">
                <a:solidFill>
                  <a:srgbClr val="FFFFFF"/>
                </a:solidFill>
                <a:latin typeface="Verdana"/>
                <a:cs typeface="Verdana"/>
              </a:rPr>
              <a:t> </a:t>
            </a:r>
            <a:r>
              <a:rPr sz="1800" spc="-45" dirty="0">
                <a:solidFill>
                  <a:srgbClr val="FFFFFF"/>
                </a:solidFill>
                <a:latin typeface="Verdana"/>
                <a:cs typeface="Verdana"/>
              </a:rPr>
              <a:t>quickly</a:t>
            </a:r>
            <a:r>
              <a:rPr sz="1800" spc="-80" dirty="0">
                <a:solidFill>
                  <a:srgbClr val="FFFFFF"/>
                </a:solidFill>
                <a:latin typeface="Verdana"/>
                <a:cs typeface="Verdana"/>
              </a:rPr>
              <a:t> </a:t>
            </a:r>
            <a:r>
              <a:rPr sz="1800" spc="-25" dirty="0">
                <a:solidFill>
                  <a:srgbClr val="FFFFFF"/>
                </a:solidFill>
                <a:latin typeface="Verdana"/>
                <a:cs typeface="Verdana"/>
              </a:rPr>
              <a:t>control</a:t>
            </a:r>
            <a:r>
              <a:rPr sz="1800" spc="-85" dirty="0">
                <a:solidFill>
                  <a:srgbClr val="FFFFFF"/>
                </a:solidFill>
                <a:latin typeface="Verdana"/>
                <a:cs typeface="Verdana"/>
              </a:rPr>
              <a:t> </a:t>
            </a:r>
            <a:r>
              <a:rPr sz="1800" dirty="0">
                <a:solidFill>
                  <a:srgbClr val="FFFFFF"/>
                </a:solidFill>
                <a:latin typeface="Verdana"/>
                <a:cs typeface="Verdana"/>
              </a:rPr>
              <a:t>between</a:t>
            </a:r>
            <a:r>
              <a:rPr sz="1800" spc="-60" dirty="0">
                <a:solidFill>
                  <a:srgbClr val="FFFFFF"/>
                </a:solidFill>
                <a:latin typeface="Verdana"/>
                <a:cs typeface="Verdana"/>
              </a:rPr>
              <a:t> </a:t>
            </a:r>
            <a:r>
              <a:rPr sz="1800" spc="-20" dirty="0">
                <a:solidFill>
                  <a:srgbClr val="FFFFFF"/>
                </a:solidFill>
                <a:latin typeface="Verdana"/>
                <a:cs typeface="Verdana"/>
              </a:rPr>
              <a:t>the</a:t>
            </a:r>
            <a:r>
              <a:rPr sz="1800" spc="-80" dirty="0">
                <a:solidFill>
                  <a:srgbClr val="FFFFFF"/>
                </a:solidFill>
                <a:latin typeface="Verdana"/>
                <a:cs typeface="Verdana"/>
              </a:rPr>
              <a:t> </a:t>
            </a:r>
            <a:r>
              <a:rPr sz="1800" spc="-35" dirty="0">
                <a:solidFill>
                  <a:srgbClr val="FFFFFF"/>
                </a:solidFill>
                <a:latin typeface="Verdana"/>
                <a:cs typeface="Verdana"/>
              </a:rPr>
              <a:t>segments </a:t>
            </a:r>
            <a:r>
              <a:rPr sz="1800" dirty="0">
                <a:solidFill>
                  <a:srgbClr val="FFFFFF"/>
                </a:solidFill>
                <a:latin typeface="Verdana"/>
                <a:cs typeface="Verdana"/>
              </a:rPr>
              <a:t>of</a:t>
            </a:r>
            <a:r>
              <a:rPr sz="1800" spc="-130" dirty="0">
                <a:solidFill>
                  <a:srgbClr val="FFFFFF"/>
                </a:solidFill>
                <a:latin typeface="Verdana"/>
                <a:cs typeface="Verdana"/>
              </a:rPr>
              <a:t> </a:t>
            </a:r>
            <a:r>
              <a:rPr sz="1800" spc="150" dirty="0">
                <a:solidFill>
                  <a:srgbClr val="FFFFFF"/>
                </a:solidFill>
                <a:latin typeface="Verdana"/>
                <a:cs typeface="Verdana"/>
              </a:rPr>
              <a:t>a</a:t>
            </a:r>
            <a:r>
              <a:rPr sz="1800" spc="-140" dirty="0">
                <a:solidFill>
                  <a:srgbClr val="FFFFFF"/>
                </a:solidFill>
                <a:latin typeface="Verdana"/>
                <a:cs typeface="Verdana"/>
              </a:rPr>
              <a:t> </a:t>
            </a:r>
            <a:r>
              <a:rPr sz="1800" spc="-10" dirty="0">
                <a:solidFill>
                  <a:srgbClr val="FFFFFF"/>
                </a:solidFill>
                <a:latin typeface="Verdana"/>
                <a:cs typeface="Verdana"/>
              </a:rPr>
              <a:t>site.</a:t>
            </a:r>
            <a:endParaRPr sz="1800" dirty="0">
              <a:latin typeface="Verdana"/>
              <a:cs typeface="Verdana"/>
            </a:endParaRPr>
          </a:p>
          <a:p>
            <a:pPr marL="393065" indent="-380365" algn="just">
              <a:lnSpc>
                <a:spcPct val="100000"/>
              </a:lnSpc>
              <a:buClr>
                <a:srgbClr val="DDDFEB"/>
              </a:buClr>
              <a:buFont typeface="Wingdings"/>
              <a:buChar char=""/>
              <a:tabLst>
                <a:tab pos="393065" algn="l"/>
              </a:tabLst>
            </a:pPr>
            <a:r>
              <a:rPr sz="1800" spc="-95" dirty="0">
                <a:solidFill>
                  <a:srgbClr val="FFFFFF"/>
                </a:solidFill>
                <a:latin typeface="Verdana"/>
                <a:cs typeface="Verdana"/>
              </a:rPr>
              <a:t>Tabs</a:t>
            </a:r>
            <a:r>
              <a:rPr sz="1800" spc="-140" dirty="0">
                <a:solidFill>
                  <a:srgbClr val="FFFFFF"/>
                </a:solidFill>
                <a:latin typeface="Verdana"/>
                <a:cs typeface="Verdana"/>
              </a:rPr>
              <a:t> </a:t>
            </a:r>
            <a:r>
              <a:rPr sz="1800" spc="-45" dirty="0">
                <a:solidFill>
                  <a:srgbClr val="FFFFFF"/>
                </a:solidFill>
                <a:latin typeface="Verdana"/>
                <a:cs typeface="Verdana"/>
              </a:rPr>
              <a:t>offer</a:t>
            </a:r>
            <a:r>
              <a:rPr sz="1800" spc="-125" dirty="0">
                <a:solidFill>
                  <a:srgbClr val="FFFFFF"/>
                </a:solidFill>
                <a:latin typeface="Verdana"/>
                <a:cs typeface="Verdana"/>
              </a:rPr>
              <a:t> </a:t>
            </a:r>
            <a:r>
              <a:rPr sz="1800" spc="-20" dirty="0">
                <a:solidFill>
                  <a:srgbClr val="FFFFFF"/>
                </a:solidFill>
                <a:latin typeface="Verdana"/>
                <a:cs typeface="Verdana"/>
              </a:rPr>
              <a:t>the</a:t>
            </a:r>
            <a:r>
              <a:rPr sz="1800" spc="-125" dirty="0">
                <a:solidFill>
                  <a:srgbClr val="FFFFFF"/>
                </a:solidFill>
                <a:latin typeface="Verdana"/>
                <a:cs typeface="Verdana"/>
              </a:rPr>
              <a:t> </a:t>
            </a:r>
            <a:r>
              <a:rPr sz="1800" spc="-114" dirty="0">
                <a:solidFill>
                  <a:srgbClr val="FFFFFF"/>
                </a:solidFill>
                <a:latin typeface="Verdana"/>
                <a:cs typeface="Verdana"/>
              </a:rPr>
              <a:t>user </a:t>
            </a:r>
            <a:r>
              <a:rPr sz="1800" spc="150" dirty="0">
                <a:solidFill>
                  <a:srgbClr val="FFFFFF"/>
                </a:solidFill>
                <a:latin typeface="Verdana"/>
                <a:cs typeface="Verdana"/>
              </a:rPr>
              <a:t>a</a:t>
            </a:r>
            <a:r>
              <a:rPr sz="1800" spc="-125" dirty="0">
                <a:solidFill>
                  <a:srgbClr val="FFFFFF"/>
                </a:solidFill>
                <a:latin typeface="Verdana"/>
                <a:cs typeface="Verdana"/>
              </a:rPr>
              <a:t> </a:t>
            </a:r>
            <a:r>
              <a:rPr sz="1800" spc="-25" dirty="0">
                <a:solidFill>
                  <a:srgbClr val="FFFFFF"/>
                </a:solidFill>
                <a:latin typeface="Verdana"/>
                <a:cs typeface="Verdana"/>
              </a:rPr>
              <a:t>steady</a:t>
            </a:r>
            <a:r>
              <a:rPr sz="1800" spc="-120" dirty="0">
                <a:solidFill>
                  <a:srgbClr val="FFFFFF"/>
                </a:solidFill>
                <a:latin typeface="Verdana"/>
                <a:cs typeface="Verdana"/>
              </a:rPr>
              <a:t> </a:t>
            </a:r>
            <a:r>
              <a:rPr sz="1800" spc="80" dirty="0">
                <a:solidFill>
                  <a:srgbClr val="FFFFFF"/>
                </a:solidFill>
                <a:latin typeface="Verdana"/>
                <a:cs typeface="Verdana"/>
              </a:rPr>
              <a:t>place</a:t>
            </a:r>
            <a:r>
              <a:rPr sz="1800" spc="-125" dirty="0">
                <a:solidFill>
                  <a:srgbClr val="FFFFFF"/>
                </a:solidFill>
                <a:latin typeface="Verdana"/>
                <a:cs typeface="Verdana"/>
              </a:rPr>
              <a:t> </a:t>
            </a:r>
            <a:r>
              <a:rPr sz="1800" dirty="0">
                <a:solidFill>
                  <a:srgbClr val="FFFFFF"/>
                </a:solidFill>
                <a:latin typeface="Verdana"/>
                <a:cs typeface="Verdana"/>
              </a:rPr>
              <a:t>to</a:t>
            </a:r>
            <a:r>
              <a:rPr sz="1800" spc="-120" dirty="0">
                <a:solidFill>
                  <a:srgbClr val="FFFFFF"/>
                </a:solidFill>
                <a:latin typeface="Verdana"/>
                <a:cs typeface="Verdana"/>
              </a:rPr>
              <a:t> </a:t>
            </a:r>
            <a:r>
              <a:rPr sz="1800" spc="85" dirty="0">
                <a:solidFill>
                  <a:srgbClr val="FFFFFF"/>
                </a:solidFill>
                <a:latin typeface="Verdana"/>
                <a:cs typeface="Verdana"/>
              </a:rPr>
              <a:t>go</a:t>
            </a:r>
            <a:r>
              <a:rPr sz="1800" spc="-125" dirty="0">
                <a:solidFill>
                  <a:srgbClr val="FFFFFF"/>
                </a:solidFill>
                <a:latin typeface="Verdana"/>
                <a:cs typeface="Verdana"/>
              </a:rPr>
              <a:t> </a:t>
            </a:r>
            <a:r>
              <a:rPr sz="1800" spc="-80" dirty="0">
                <a:solidFill>
                  <a:srgbClr val="FFFFFF"/>
                </a:solidFill>
                <a:latin typeface="Verdana"/>
                <a:cs typeface="Verdana"/>
              </a:rPr>
              <a:t>for</a:t>
            </a:r>
            <a:r>
              <a:rPr sz="1800" spc="-125" dirty="0">
                <a:solidFill>
                  <a:srgbClr val="FFFFFF"/>
                </a:solidFill>
                <a:latin typeface="Verdana"/>
                <a:cs typeface="Verdana"/>
              </a:rPr>
              <a:t> </a:t>
            </a:r>
            <a:r>
              <a:rPr sz="1800" spc="-10" dirty="0">
                <a:solidFill>
                  <a:srgbClr val="FFFFFF"/>
                </a:solidFill>
                <a:latin typeface="Verdana"/>
                <a:cs typeface="Verdana"/>
              </a:rPr>
              <a:t>navigation.</a:t>
            </a:r>
            <a:endParaRPr sz="1800" dirty="0">
              <a:latin typeface="Verdana"/>
              <a:cs typeface="Verdana"/>
            </a:endParaRPr>
          </a:p>
        </p:txBody>
      </p:sp>
      <p:sp>
        <p:nvSpPr>
          <p:cNvPr id="10" name="object 10"/>
          <p:cNvSpPr txBox="1">
            <a:spLocks noGrp="1"/>
          </p:cNvSpPr>
          <p:nvPr>
            <p:ph type="title"/>
          </p:nvPr>
        </p:nvSpPr>
        <p:spPr>
          <a:xfrm>
            <a:off x="1511300" y="628650"/>
            <a:ext cx="5053965" cy="391160"/>
          </a:xfrm>
          <a:prstGeom prst="rect">
            <a:avLst/>
          </a:prstGeom>
        </p:spPr>
        <p:txBody>
          <a:bodyPr vert="horz" wrap="square" lIns="0" tIns="12700" rIns="0" bIns="0" rtlCol="0">
            <a:spAutoFit/>
          </a:bodyPr>
          <a:lstStyle/>
          <a:p>
            <a:pPr marL="12700">
              <a:lnSpc>
                <a:spcPct val="100000"/>
              </a:lnSpc>
              <a:spcBef>
                <a:spcPts val="100"/>
              </a:spcBef>
            </a:pPr>
            <a:r>
              <a:rPr spc="-55" dirty="0"/>
              <a:t>Tab</a:t>
            </a:r>
            <a:r>
              <a:rPr spc="-130" dirty="0"/>
              <a:t> </a:t>
            </a:r>
            <a:r>
              <a:rPr spc="-140" dirty="0"/>
              <a:t>Bar</a:t>
            </a:r>
            <a:r>
              <a:rPr spc="-130" dirty="0"/>
              <a:t> </a:t>
            </a:r>
            <a:r>
              <a:rPr spc="-140" dirty="0"/>
              <a:t>in </a:t>
            </a:r>
            <a:r>
              <a:rPr spc="-80" dirty="0"/>
              <a:t>Responsive</a:t>
            </a:r>
            <a:r>
              <a:rPr spc="-125" dirty="0"/>
              <a:t> </a:t>
            </a:r>
            <a:r>
              <a:rPr dirty="0"/>
              <a:t>Web</a:t>
            </a:r>
            <a:r>
              <a:rPr spc="-125" dirty="0"/>
              <a:t> </a:t>
            </a:r>
            <a:r>
              <a:rPr spc="-25" dirty="0"/>
              <a:t>Design</a:t>
            </a:r>
          </a:p>
        </p:txBody>
      </p:sp>
      <p:pic>
        <p:nvPicPr>
          <p:cNvPr id="11" name="object 11"/>
          <p:cNvPicPr/>
          <p:nvPr/>
        </p:nvPicPr>
        <p:blipFill>
          <a:blip r:embed="rId6" cstate="print"/>
          <a:stretch>
            <a:fillRect/>
          </a:stretch>
        </p:blipFill>
        <p:spPr>
          <a:xfrm>
            <a:off x="2133600" y="3654552"/>
            <a:ext cx="4989576" cy="2325624"/>
          </a:xfrm>
          <a:prstGeom prst="rect">
            <a:avLst/>
          </a:prstGeom>
        </p:spPr>
      </p:pic>
      <p:sp>
        <p:nvSpPr>
          <p:cNvPr id="12" name="object 12"/>
          <p:cNvSpPr txBox="1"/>
          <p:nvPr/>
        </p:nvSpPr>
        <p:spPr>
          <a:xfrm>
            <a:off x="3362197" y="6078982"/>
            <a:ext cx="2529840" cy="208279"/>
          </a:xfrm>
          <a:prstGeom prst="rect">
            <a:avLst/>
          </a:prstGeom>
        </p:spPr>
        <p:txBody>
          <a:bodyPr vert="horz" wrap="square" lIns="0" tIns="12700" rIns="0" bIns="0" rtlCol="0">
            <a:spAutoFit/>
          </a:bodyPr>
          <a:lstStyle/>
          <a:p>
            <a:pPr marL="12700">
              <a:lnSpc>
                <a:spcPct val="100000"/>
              </a:lnSpc>
              <a:spcBef>
                <a:spcPts val="100"/>
              </a:spcBef>
            </a:pPr>
            <a:r>
              <a:rPr sz="1200" b="1" i="1" spc="-130" dirty="0">
                <a:solidFill>
                  <a:srgbClr val="FFFFFF"/>
                </a:solidFill>
                <a:latin typeface="Verdana"/>
                <a:cs typeface="Verdana"/>
              </a:rPr>
              <a:t>Tab</a:t>
            </a:r>
            <a:r>
              <a:rPr sz="1200" b="1" i="1" spc="-70" dirty="0">
                <a:solidFill>
                  <a:srgbClr val="FFFFFF"/>
                </a:solidFill>
                <a:latin typeface="Verdana"/>
                <a:cs typeface="Verdana"/>
              </a:rPr>
              <a:t> </a:t>
            </a:r>
            <a:r>
              <a:rPr sz="1200" b="1" i="1" spc="-160" dirty="0">
                <a:solidFill>
                  <a:srgbClr val="FFFFFF"/>
                </a:solidFill>
                <a:latin typeface="Verdana"/>
                <a:cs typeface="Verdana"/>
              </a:rPr>
              <a:t>Bar</a:t>
            </a:r>
            <a:r>
              <a:rPr sz="1200" b="1" i="1" spc="-40" dirty="0">
                <a:solidFill>
                  <a:srgbClr val="FFFFFF"/>
                </a:solidFill>
                <a:latin typeface="Verdana"/>
                <a:cs typeface="Verdana"/>
              </a:rPr>
              <a:t> </a:t>
            </a:r>
            <a:r>
              <a:rPr sz="1200" b="1" i="1" spc="-145" dirty="0">
                <a:solidFill>
                  <a:srgbClr val="FFFFFF"/>
                </a:solidFill>
                <a:latin typeface="Verdana"/>
                <a:cs typeface="Verdana"/>
              </a:rPr>
              <a:t>in</a:t>
            </a:r>
            <a:r>
              <a:rPr sz="1200" b="1" i="1" spc="-45" dirty="0">
                <a:solidFill>
                  <a:srgbClr val="FFFFFF"/>
                </a:solidFill>
                <a:latin typeface="Verdana"/>
                <a:cs typeface="Verdana"/>
              </a:rPr>
              <a:t> </a:t>
            </a:r>
            <a:r>
              <a:rPr sz="1200" b="1" i="1" spc="-125" dirty="0">
                <a:solidFill>
                  <a:srgbClr val="FFFFFF"/>
                </a:solidFill>
                <a:latin typeface="Verdana"/>
                <a:cs typeface="Verdana"/>
              </a:rPr>
              <a:t>Responsive</a:t>
            </a:r>
            <a:r>
              <a:rPr sz="1200" b="1" i="1" spc="-65" dirty="0">
                <a:solidFill>
                  <a:srgbClr val="FFFFFF"/>
                </a:solidFill>
                <a:latin typeface="Verdana"/>
                <a:cs typeface="Verdana"/>
              </a:rPr>
              <a:t> </a:t>
            </a:r>
            <a:r>
              <a:rPr sz="1200" b="1" i="1" spc="-130" dirty="0">
                <a:solidFill>
                  <a:srgbClr val="FFFFFF"/>
                </a:solidFill>
                <a:latin typeface="Verdana"/>
                <a:cs typeface="Verdana"/>
              </a:rPr>
              <a:t>Web</a:t>
            </a:r>
            <a:r>
              <a:rPr sz="1200" b="1" i="1" spc="-70" dirty="0">
                <a:solidFill>
                  <a:srgbClr val="FFFFFF"/>
                </a:solidFill>
                <a:latin typeface="Verdana"/>
                <a:cs typeface="Verdana"/>
              </a:rPr>
              <a:t> </a:t>
            </a:r>
            <a:r>
              <a:rPr sz="1200" b="1" i="1" spc="-90" dirty="0">
                <a:solidFill>
                  <a:srgbClr val="FFFFFF"/>
                </a:solidFill>
                <a:latin typeface="Verdana"/>
                <a:cs typeface="Verdana"/>
              </a:rPr>
              <a:t>Design</a:t>
            </a:r>
            <a:endParaRPr sz="1200">
              <a:latin typeface="Verdana"/>
              <a:cs typeface="Verdana"/>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14</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1130300" y="1134871"/>
            <a:ext cx="7664450" cy="1244600"/>
          </a:xfrm>
          <a:prstGeom prst="rect">
            <a:avLst/>
          </a:prstGeom>
        </p:spPr>
        <p:txBody>
          <a:bodyPr vert="horz" wrap="square" lIns="0" tIns="12065" rIns="0" bIns="0" rtlCol="0">
            <a:spAutoFit/>
          </a:bodyPr>
          <a:lstStyle/>
          <a:p>
            <a:pPr marL="393700" marR="5080" indent="-381000">
              <a:lnSpc>
                <a:spcPct val="100000"/>
              </a:lnSpc>
              <a:spcBef>
                <a:spcPts val="95"/>
              </a:spcBef>
              <a:buClr>
                <a:srgbClr val="DDDFEB"/>
              </a:buClr>
              <a:buFont typeface="Wingdings"/>
              <a:buChar char=""/>
              <a:tabLst>
                <a:tab pos="393700" algn="l"/>
              </a:tabLst>
            </a:pPr>
            <a:r>
              <a:rPr sz="2000" spc="-105" dirty="0">
                <a:solidFill>
                  <a:srgbClr val="FFFFFF"/>
                </a:solidFill>
                <a:latin typeface="Verdana"/>
                <a:cs typeface="Verdana"/>
              </a:rPr>
              <a:t>Slide</a:t>
            </a:r>
            <a:r>
              <a:rPr sz="2000" spc="-110" dirty="0">
                <a:solidFill>
                  <a:srgbClr val="FFFFFF"/>
                </a:solidFill>
                <a:latin typeface="Verdana"/>
                <a:cs typeface="Verdana"/>
              </a:rPr>
              <a:t> </a:t>
            </a:r>
            <a:r>
              <a:rPr sz="2000" dirty="0">
                <a:solidFill>
                  <a:srgbClr val="FFFFFF"/>
                </a:solidFill>
                <a:latin typeface="Verdana"/>
                <a:cs typeface="Verdana"/>
              </a:rPr>
              <a:t>Down</a:t>
            </a:r>
            <a:r>
              <a:rPr sz="2000" spc="-114" dirty="0">
                <a:solidFill>
                  <a:srgbClr val="FFFFFF"/>
                </a:solidFill>
                <a:latin typeface="Verdana"/>
                <a:cs typeface="Verdana"/>
              </a:rPr>
              <a:t> </a:t>
            </a:r>
            <a:r>
              <a:rPr sz="2000" spc="-25" dirty="0">
                <a:solidFill>
                  <a:srgbClr val="FFFFFF"/>
                </a:solidFill>
                <a:latin typeface="Verdana"/>
                <a:cs typeface="Verdana"/>
              </a:rPr>
              <a:t>menu</a:t>
            </a:r>
            <a:r>
              <a:rPr sz="2000" spc="-110" dirty="0">
                <a:solidFill>
                  <a:srgbClr val="FFFFFF"/>
                </a:solidFill>
                <a:latin typeface="Verdana"/>
                <a:cs typeface="Verdana"/>
              </a:rPr>
              <a:t> </a:t>
            </a:r>
            <a:r>
              <a:rPr sz="2000" spc="-215" dirty="0">
                <a:solidFill>
                  <a:srgbClr val="FFFFFF"/>
                </a:solidFill>
                <a:latin typeface="Verdana"/>
                <a:cs typeface="Verdana"/>
              </a:rPr>
              <a:t>is</a:t>
            </a:r>
            <a:r>
              <a:rPr sz="2000" spc="-114" dirty="0">
                <a:solidFill>
                  <a:srgbClr val="FFFFFF"/>
                </a:solidFill>
                <a:latin typeface="Verdana"/>
                <a:cs typeface="Verdana"/>
              </a:rPr>
              <a:t> </a:t>
            </a:r>
            <a:r>
              <a:rPr sz="2000" spc="-30" dirty="0">
                <a:solidFill>
                  <a:srgbClr val="FFFFFF"/>
                </a:solidFill>
                <a:latin typeface="Verdana"/>
                <a:cs typeface="Verdana"/>
              </a:rPr>
              <a:t>used</a:t>
            </a:r>
            <a:r>
              <a:rPr sz="2000" spc="-120" dirty="0">
                <a:solidFill>
                  <a:srgbClr val="FFFFFF"/>
                </a:solidFill>
                <a:latin typeface="Verdana"/>
                <a:cs typeface="Verdana"/>
              </a:rPr>
              <a:t> </a:t>
            </a:r>
            <a:r>
              <a:rPr sz="2000" dirty="0">
                <a:solidFill>
                  <a:srgbClr val="FFFFFF"/>
                </a:solidFill>
                <a:latin typeface="Verdana"/>
                <a:cs typeface="Verdana"/>
              </a:rPr>
              <a:t>to</a:t>
            </a:r>
            <a:r>
              <a:rPr sz="2000" spc="-114" dirty="0">
                <a:solidFill>
                  <a:srgbClr val="FFFFFF"/>
                </a:solidFill>
                <a:latin typeface="Verdana"/>
                <a:cs typeface="Verdana"/>
              </a:rPr>
              <a:t> </a:t>
            </a:r>
            <a:r>
              <a:rPr sz="2000" dirty="0">
                <a:solidFill>
                  <a:srgbClr val="FFFFFF"/>
                </a:solidFill>
                <a:latin typeface="Verdana"/>
                <a:cs typeface="Verdana"/>
              </a:rPr>
              <a:t>create</a:t>
            </a:r>
            <a:r>
              <a:rPr sz="2000" spc="-105" dirty="0">
                <a:solidFill>
                  <a:srgbClr val="FFFFFF"/>
                </a:solidFill>
                <a:latin typeface="Verdana"/>
                <a:cs typeface="Verdana"/>
              </a:rPr>
              <a:t> </a:t>
            </a:r>
            <a:r>
              <a:rPr sz="2000" spc="-25" dirty="0">
                <a:solidFill>
                  <a:srgbClr val="FFFFFF"/>
                </a:solidFill>
                <a:latin typeface="Verdana"/>
                <a:cs typeface="Verdana"/>
              </a:rPr>
              <a:t>mobile</a:t>
            </a:r>
            <a:r>
              <a:rPr sz="2000" spc="-114" dirty="0">
                <a:solidFill>
                  <a:srgbClr val="FFFFFF"/>
                </a:solidFill>
                <a:latin typeface="Verdana"/>
                <a:cs typeface="Verdana"/>
              </a:rPr>
              <a:t> </a:t>
            </a:r>
            <a:r>
              <a:rPr sz="2000" spc="-90" dirty="0">
                <a:solidFill>
                  <a:srgbClr val="FFFFFF"/>
                </a:solidFill>
                <a:latin typeface="Verdana"/>
                <a:cs typeface="Verdana"/>
              </a:rPr>
              <a:t>version</a:t>
            </a:r>
            <a:r>
              <a:rPr sz="2000" spc="-105" dirty="0">
                <a:solidFill>
                  <a:srgbClr val="FFFFFF"/>
                </a:solidFill>
                <a:latin typeface="Verdana"/>
                <a:cs typeface="Verdana"/>
              </a:rPr>
              <a:t> </a:t>
            </a:r>
            <a:r>
              <a:rPr sz="2000" dirty="0">
                <a:solidFill>
                  <a:srgbClr val="FFFFFF"/>
                </a:solidFill>
                <a:latin typeface="Verdana"/>
                <a:cs typeface="Verdana"/>
              </a:rPr>
              <a:t>of</a:t>
            </a:r>
            <a:r>
              <a:rPr sz="2000" spc="-120" dirty="0">
                <a:solidFill>
                  <a:srgbClr val="FFFFFF"/>
                </a:solidFill>
                <a:latin typeface="Verdana"/>
                <a:cs typeface="Verdana"/>
              </a:rPr>
              <a:t> </a:t>
            </a:r>
            <a:r>
              <a:rPr sz="2000" spc="-10" dirty="0">
                <a:solidFill>
                  <a:srgbClr val="FFFFFF"/>
                </a:solidFill>
                <a:latin typeface="Verdana"/>
                <a:cs typeface="Verdana"/>
              </a:rPr>
              <a:t>menu. </a:t>
            </a:r>
            <a:r>
              <a:rPr sz="2000" spc="-254" dirty="0">
                <a:solidFill>
                  <a:srgbClr val="FFFFFF"/>
                </a:solidFill>
                <a:latin typeface="Verdana"/>
                <a:cs typeface="Verdana"/>
              </a:rPr>
              <a:t>It</a:t>
            </a:r>
            <a:r>
              <a:rPr sz="2000" spc="-140" dirty="0">
                <a:solidFill>
                  <a:srgbClr val="FFFFFF"/>
                </a:solidFill>
                <a:latin typeface="Verdana"/>
                <a:cs typeface="Verdana"/>
              </a:rPr>
              <a:t> </a:t>
            </a:r>
            <a:r>
              <a:rPr sz="2000" spc="-215" dirty="0">
                <a:solidFill>
                  <a:srgbClr val="FFFFFF"/>
                </a:solidFill>
                <a:latin typeface="Verdana"/>
                <a:cs typeface="Verdana"/>
              </a:rPr>
              <a:t>is</a:t>
            </a:r>
            <a:r>
              <a:rPr sz="2000" spc="-130" dirty="0">
                <a:solidFill>
                  <a:srgbClr val="FFFFFF"/>
                </a:solidFill>
                <a:latin typeface="Verdana"/>
                <a:cs typeface="Verdana"/>
              </a:rPr>
              <a:t> </a:t>
            </a:r>
            <a:r>
              <a:rPr sz="2000" dirty="0">
                <a:solidFill>
                  <a:srgbClr val="FFFFFF"/>
                </a:solidFill>
                <a:latin typeface="Verdana"/>
                <a:cs typeface="Verdana"/>
              </a:rPr>
              <a:t>an</a:t>
            </a:r>
            <a:r>
              <a:rPr sz="2000" spc="-125" dirty="0">
                <a:solidFill>
                  <a:srgbClr val="FFFFFF"/>
                </a:solidFill>
                <a:latin typeface="Verdana"/>
                <a:cs typeface="Verdana"/>
              </a:rPr>
              <a:t> </a:t>
            </a:r>
            <a:r>
              <a:rPr sz="2000" dirty="0">
                <a:solidFill>
                  <a:srgbClr val="FFFFFF"/>
                </a:solidFill>
                <a:latin typeface="Verdana"/>
                <a:cs typeface="Verdana"/>
              </a:rPr>
              <a:t>ideal</a:t>
            </a:r>
            <a:r>
              <a:rPr sz="2000" spc="-130" dirty="0">
                <a:solidFill>
                  <a:srgbClr val="FFFFFF"/>
                </a:solidFill>
                <a:latin typeface="Verdana"/>
                <a:cs typeface="Verdana"/>
              </a:rPr>
              <a:t> </a:t>
            </a:r>
            <a:r>
              <a:rPr sz="2000" spc="80" dirty="0">
                <a:solidFill>
                  <a:srgbClr val="FFFFFF"/>
                </a:solidFill>
                <a:latin typeface="Verdana"/>
                <a:cs typeface="Verdana"/>
              </a:rPr>
              <a:t>choice</a:t>
            </a:r>
            <a:r>
              <a:rPr sz="2000" spc="-95" dirty="0">
                <a:solidFill>
                  <a:srgbClr val="FFFFFF"/>
                </a:solidFill>
                <a:latin typeface="Verdana"/>
                <a:cs typeface="Verdana"/>
              </a:rPr>
              <a:t> </a:t>
            </a:r>
            <a:r>
              <a:rPr sz="2000" spc="-114" dirty="0">
                <a:solidFill>
                  <a:srgbClr val="FFFFFF"/>
                </a:solidFill>
                <a:latin typeface="Verdana"/>
                <a:cs typeface="Verdana"/>
              </a:rPr>
              <a:t>if</a:t>
            </a:r>
            <a:r>
              <a:rPr sz="2000" spc="-140" dirty="0">
                <a:solidFill>
                  <a:srgbClr val="FFFFFF"/>
                </a:solidFill>
                <a:latin typeface="Verdana"/>
                <a:cs typeface="Verdana"/>
              </a:rPr>
              <a:t> </a:t>
            </a:r>
            <a:r>
              <a:rPr sz="2000" spc="-20" dirty="0">
                <a:solidFill>
                  <a:srgbClr val="FFFFFF"/>
                </a:solidFill>
                <a:latin typeface="Verdana"/>
                <a:cs typeface="Verdana"/>
              </a:rPr>
              <a:t>the</a:t>
            </a:r>
            <a:r>
              <a:rPr sz="2000" spc="-125" dirty="0">
                <a:solidFill>
                  <a:srgbClr val="FFFFFF"/>
                </a:solidFill>
                <a:latin typeface="Verdana"/>
                <a:cs typeface="Verdana"/>
              </a:rPr>
              <a:t> </a:t>
            </a:r>
            <a:r>
              <a:rPr sz="2000" spc="-45" dirty="0">
                <a:solidFill>
                  <a:srgbClr val="FFFFFF"/>
                </a:solidFill>
                <a:latin typeface="Verdana"/>
                <a:cs typeface="Verdana"/>
              </a:rPr>
              <a:t>Website</a:t>
            </a:r>
            <a:r>
              <a:rPr sz="2000" spc="-120" dirty="0">
                <a:solidFill>
                  <a:srgbClr val="FFFFFF"/>
                </a:solidFill>
                <a:latin typeface="Verdana"/>
                <a:cs typeface="Verdana"/>
              </a:rPr>
              <a:t> </a:t>
            </a:r>
            <a:r>
              <a:rPr sz="2000" spc="-70" dirty="0">
                <a:solidFill>
                  <a:srgbClr val="FFFFFF"/>
                </a:solidFill>
                <a:latin typeface="Verdana"/>
                <a:cs typeface="Verdana"/>
              </a:rPr>
              <a:t>has</a:t>
            </a:r>
            <a:r>
              <a:rPr sz="2000" spc="-125" dirty="0">
                <a:solidFill>
                  <a:srgbClr val="FFFFFF"/>
                </a:solidFill>
                <a:latin typeface="Verdana"/>
                <a:cs typeface="Verdana"/>
              </a:rPr>
              <a:t> </a:t>
            </a:r>
            <a:r>
              <a:rPr sz="2000" spc="-30" dirty="0">
                <a:solidFill>
                  <a:srgbClr val="FFFFFF"/>
                </a:solidFill>
                <a:latin typeface="Verdana"/>
                <a:cs typeface="Verdana"/>
              </a:rPr>
              <a:t>eight</a:t>
            </a:r>
            <a:r>
              <a:rPr sz="2000" spc="-130" dirty="0">
                <a:solidFill>
                  <a:srgbClr val="FFFFFF"/>
                </a:solidFill>
                <a:latin typeface="Verdana"/>
                <a:cs typeface="Verdana"/>
              </a:rPr>
              <a:t> </a:t>
            </a:r>
            <a:r>
              <a:rPr sz="2000" spc="-90" dirty="0">
                <a:solidFill>
                  <a:srgbClr val="FFFFFF"/>
                </a:solidFill>
                <a:latin typeface="Verdana"/>
                <a:cs typeface="Verdana"/>
              </a:rPr>
              <a:t>or</a:t>
            </a:r>
            <a:r>
              <a:rPr sz="2000" spc="-130" dirty="0">
                <a:solidFill>
                  <a:srgbClr val="FFFFFF"/>
                </a:solidFill>
                <a:latin typeface="Verdana"/>
                <a:cs typeface="Verdana"/>
              </a:rPr>
              <a:t> </a:t>
            </a:r>
            <a:r>
              <a:rPr sz="2000" spc="-25" dirty="0">
                <a:solidFill>
                  <a:srgbClr val="FFFFFF"/>
                </a:solidFill>
                <a:latin typeface="Verdana"/>
                <a:cs typeface="Verdana"/>
              </a:rPr>
              <a:t>fewer</a:t>
            </a:r>
            <a:r>
              <a:rPr sz="2000" spc="-125" dirty="0">
                <a:solidFill>
                  <a:srgbClr val="FFFFFF"/>
                </a:solidFill>
                <a:latin typeface="Verdana"/>
                <a:cs typeface="Verdana"/>
              </a:rPr>
              <a:t> </a:t>
            </a:r>
            <a:r>
              <a:rPr sz="2000" spc="-20" dirty="0">
                <a:solidFill>
                  <a:srgbClr val="FFFFFF"/>
                </a:solidFill>
                <a:latin typeface="Verdana"/>
                <a:cs typeface="Verdana"/>
              </a:rPr>
              <a:t>menu </a:t>
            </a:r>
            <a:r>
              <a:rPr sz="2000" spc="-10" dirty="0">
                <a:solidFill>
                  <a:srgbClr val="FFFFFF"/>
                </a:solidFill>
                <a:latin typeface="Verdana"/>
                <a:cs typeface="Verdana"/>
              </a:rPr>
              <a:t>options.</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120" dirty="0">
                <a:solidFill>
                  <a:srgbClr val="FFFFFF"/>
                </a:solidFill>
                <a:latin typeface="Verdana"/>
                <a:cs typeface="Verdana"/>
              </a:rPr>
              <a:t>The</a:t>
            </a:r>
            <a:r>
              <a:rPr sz="2000" spc="-114" dirty="0">
                <a:solidFill>
                  <a:srgbClr val="FFFFFF"/>
                </a:solidFill>
                <a:latin typeface="Verdana"/>
                <a:cs typeface="Verdana"/>
              </a:rPr>
              <a:t> </a:t>
            </a:r>
            <a:r>
              <a:rPr sz="2000" dirty="0">
                <a:solidFill>
                  <a:srgbClr val="FFFFFF"/>
                </a:solidFill>
                <a:latin typeface="Verdana"/>
                <a:cs typeface="Verdana"/>
              </a:rPr>
              <a:t>basic</a:t>
            </a:r>
            <a:r>
              <a:rPr sz="2000" spc="-110" dirty="0">
                <a:solidFill>
                  <a:srgbClr val="FFFFFF"/>
                </a:solidFill>
                <a:latin typeface="Verdana"/>
                <a:cs typeface="Verdana"/>
              </a:rPr>
              <a:t> </a:t>
            </a:r>
            <a:r>
              <a:rPr sz="2000" spc="-155" dirty="0">
                <a:solidFill>
                  <a:srgbClr val="FFFFFF"/>
                </a:solidFill>
                <a:latin typeface="Verdana"/>
                <a:cs typeface="Verdana"/>
              </a:rPr>
              <a:t>HTML</a:t>
            </a:r>
            <a:r>
              <a:rPr sz="2000" spc="-114" dirty="0">
                <a:solidFill>
                  <a:srgbClr val="FFFFFF"/>
                </a:solidFill>
                <a:latin typeface="Verdana"/>
                <a:cs typeface="Verdana"/>
              </a:rPr>
              <a:t> </a:t>
            </a:r>
            <a:r>
              <a:rPr sz="2000" spc="-90" dirty="0">
                <a:solidFill>
                  <a:srgbClr val="FFFFFF"/>
                </a:solidFill>
                <a:latin typeface="Verdana"/>
                <a:cs typeface="Verdana"/>
              </a:rPr>
              <a:t>structure</a:t>
            </a:r>
            <a:r>
              <a:rPr sz="2000" spc="-110" dirty="0">
                <a:solidFill>
                  <a:srgbClr val="FFFFFF"/>
                </a:solidFill>
                <a:latin typeface="Verdana"/>
                <a:cs typeface="Verdana"/>
              </a:rPr>
              <a:t> </a:t>
            </a:r>
            <a:r>
              <a:rPr sz="2000" dirty="0">
                <a:solidFill>
                  <a:srgbClr val="FFFFFF"/>
                </a:solidFill>
                <a:latin typeface="Verdana"/>
                <a:cs typeface="Verdana"/>
              </a:rPr>
              <a:t>to</a:t>
            </a:r>
            <a:r>
              <a:rPr sz="2000" spc="-110" dirty="0">
                <a:solidFill>
                  <a:srgbClr val="FFFFFF"/>
                </a:solidFill>
                <a:latin typeface="Verdana"/>
                <a:cs typeface="Verdana"/>
              </a:rPr>
              <a:t> </a:t>
            </a:r>
            <a:r>
              <a:rPr sz="2000" spc="-100" dirty="0">
                <a:solidFill>
                  <a:srgbClr val="FFFFFF"/>
                </a:solidFill>
                <a:latin typeface="Verdana"/>
                <a:cs typeface="Verdana"/>
              </a:rPr>
              <a:t>set</a:t>
            </a:r>
            <a:r>
              <a:rPr sz="2000" spc="-114" dirty="0">
                <a:solidFill>
                  <a:srgbClr val="FFFFFF"/>
                </a:solidFill>
                <a:latin typeface="Verdana"/>
                <a:cs typeface="Verdana"/>
              </a:rPr>
              <a:t> </a:t>
            </a:r>
            <a:r>
              <a:rPr sz="2000" dirty="0">
                <a:solidFill>
                  <a:srgbClr val="FFFFFF"/>
                </a:solidFill>
                <a:latin typeface="Verdana"/>
                <a:cs typeface="Verdana"/>
              </a:rPr>
              <a:t>up</a:t>
            </a:r>
            <a:r>
              <a:rPr sz="2000" spc="-125" dirty="0">
                <a:solidFill>
                  <a:srgbClr val="FFFFFF"/>
                </a:solidFill>
                <a:latin typeface="Verdana"/>
                <a:cs typeface="Verdana"/>
              </a:rPr>
              <a:t> </a:t>
            </a:r>
            <a:r>
              <a:rPr sz="2000" spc="155" dirty="0">
                <a:solidFill>
                  <a:srgbClr val="FFFFFF"/>
                </a:solidFill>
                <a:latin typeface="Verdana"/>
                <a:cs typeface="Verdana"/>
              </a:rPr>
              <a:t>a</a:t>
            </a:r>
            <a:r>
              <a:rPr sz="2000" spc="-114" dirty="0">
                <a:solidFill>
                  <a:srgbClr val="FFFFFF"/>
                </a:solidFill>
                <a:latin typeface="Verdana"/>
                <a:cs typeface="Verdana"/>
              </a:rPr>
              <a:t> </a:t>
            </a:r>
            <a:r>
              <a:rPr sz="2000" spc="-75" dirty="0">
                <a:solidFill>
                  <a:srgbClr val="FFFFFF"/>
                </a:solidFill>
                <a:latin typeface="Verdana"/>
                <a:cs typeface="Verdana"/>
              </a:rPr>
              <a:t>slide</a:t>
            </a:r>
            <a:r>
              <a:rPr sz="2000" spc="-114" dirty="0">
                <a:solidFill>
                  <a:srgbClr val="FFFFFF"/>
                </a:solidFill>
                <a:latin typeface="Verdana"/>
                <a:cs typeface="Verdana"/>
              </a:rPr>
              <a:t> </a:t>
            </a:r>
            <a:r>
              <a:rPr sz="2000" dirty="0">
                <a:solidFill>
                  <a:srgbClr val="FFFFFF"/>
                </a:solidFill>
                <a:latin typeface="Verdana"/>
                <a:cs typeface="Verdana"/>
              </a:rPr>
              <a:t>down</a:t>
            </a:r>
            <a:r>
              <a:rPr sz="2000" spc="-95" dirty="0">
                <a:solidFill>
                  <a:srgbClr val="FFFFFF"/>
                </a:solidFill>
                <a:latin typeface="Verdana"/>
                <a:cs typeface="Verdana"/>
              </a:rPr>
              <a:t> </a:t>
            </a:r>
            <a:r>
              <a:rPr sz="2000" spc="-30" dirty="0">
                <a:solidFill>
                  <a:srgbClr val="FFFFFF"/>
                </a:solidFill>
                <a:latin typeface="Verdana"/>
                <a:cs typeface="Verdana"/>
              </a:rPr>
              <a:t>menu</a:t>
            </a:r>
            <a:r>
              <a:rPr sz="2000" spc="-110" dirty="0">
                <a:solidFill>
                  <a:srgbClr val="FFFFFF"/>
                </a:solidFill>
                <a:latin typeface="Verdana"/>
                <a:cs typeface="Verdana"/>
              </a:rPr>
              <a:t> </a:t>
            </a:r>
            <a:r>
              <a:rPr sz="2000" spc="-285" dirty="0">
                <a:solidFill>
                  <a:srgbClr val="FFFFFF"/>
                </a:solidFill>
                <a:latin typeface="Verdana"/>
                <a:cs typeface="Verdana"/>
              </a:rPr>
              <a:t>is:</a:t>
            </a:r>
            <a:endParaRPr sz="20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114" dirty="0"/>
              <a:t>Slide</a:t>
            </a:r>
            <a:r>
              <a:rPr spc="-170" dirty="0"/>
              <a:t> </a:t>
            </a:r>
            <a:r>
              <a:rPr dirty="0"/>
              <a:t>Down</a:t>
            </a:r>
            <a:r>
              <a:rPr spc="-155" dirty="0"/>
              <a:t> </a:t>
            </a:r>
            <a:r>
              <a:rPr spc="-20" dirty="0"/>
              <a:t>Menu</a:t>
            </a:r>
          </a:p>
        </p:txBody>
      </p:sp>
      <p:grpSp>
        <p:nvGrpSpPr>
          <p:cNvPr id="11" name="object 11"/>
          <p:cNvGrpSpPr/>
          <p:nvPr/>
        </p:nvGrpSpPr>
        <p:grpSpPr>
          <a:xfrm>
            <a:off x="4876800" y="2753105"/>
            <a:ext cx="3957954" cy="2711450"/>
            <a:chOff x="4876800" y="2753105"/>
            <a:chExt cx="3957954" cy="2711450"/>
          </a:xfrm>
        </p:grpSpPr>
        <p:pic>
          <p:nvPicPr>
            <p:cNvPr id="12" name="object 12"/>
            <p:cNvPicPr/>
            <p:nvPr/>
          </p:nvPicPr>
          <p:blipFill>
            <a:blip r:embed="rId6" cstate="print"/>
            <a:stretch>
              <a:fillRect/>
            </a:stretch>
          </p:blipFill>
          <p:spPr>
            <a:xfrm>
              <a:off x="5109209" y="2753105"/>
              <a:ext cx="3345941" cy="1428750"/>
            </a:xfrm>
            <a:prstGeom prst="rect">
              <a:avLst/>
            </a:prstGeom>
          </p:spPr>
        </p:pic>
        <p:pic>
          <p:nvPicPr>
            <p:cNvPr id="13" name="object 13"/>
            <p:cNvPicPr/>
            <p:nvPr/>
          </p:nvPicPr>
          <p:blipFill>
            <a:blip r:embed="rId7" cstate="print"/>
            <a:stretch>
              <a:fillRect/>
            </a:stretch>
          </p:blipFill>
          <p:spPr>
            <a:xfrm>
              <a:off x="4876800" y="4448555"/>
              <a:ext cx="3957828" cy="1015746"/>
            </a:xfrm>
            <a:prstGeom prst="rect">
              <a:avLst/>
            </a:prstGeom>
          </p:spPr>
        </p:pic>
      </p:grpSp>
      <p:sp>
        <p:nvSpPr>
          <p:cNvPr id="14" name="object 14"/>
          <p:cNvSpPr txBox="1"/>
          <p:nvPr/>
        </p:nvSpPr>
        <p:spPr>
          <a:xfrm>
            <a:off x="1511300" y="2617812"/>
            <a:ext cx="6749415" cy="3350260"/>
          </a:xfrm>
          <a:prstGeom prst="rect">
            <a:avLst/>
          </a:prstGeom>
        </p:spPr>
        <p:txBody>
          <a:bodyPr vert="horz" wrap="square" lIns="0" tIns="88265" rIns="0" bIns="0" rtlCol="0">
            <a:spAutoFit/>
          </a:bodyPr>
          <a:lstStyle/>
          <a:p>
            <a:pPr marL="12700">
              <a:lnSpc>
                <a:spcPct val="100000"/>
              </a:lnSpc>
              <a:spcBef>
                <a:spcPts val="695"/>
              </a:spcBef>
            </a:pPr>
            <a:r>
              <a:rPr sz="1100" dirty="0">
                <a:solidFill>
                  <a:srgbClr val="FFFFFF"/>
                </a:solidFill>
                <a:latin typeface="Courier New"/>
                <a:cs typeface="Courier New"/>
              </a:rPr>
              <a:t>&lt;div</a:t>
            </a:r>
            <a:r>
              <a:rPr sz="1100" spc="-30" dirty="0">
                <a:solidFill>
                  <a:srgbClr val="FFFFFF"/>
                </a:solidFill>
                <a:latin typeface="Courier New"/>
                <a:cs typeface="Courier New"/>
              </a:rPr>
              <a:t> </a:t>
            </a:r>
            <a:r>
              <a:rPr sz="1100" spc="-10" dirty="0">
                <a:solidFill>
                  <a:srgbClr val="FFFFFF"/>
                </a:solidFill>
                <a:latin typeface="Courier New"/>
                <a:cs typeface="Courier New"/>
              </a:rPr>
              <a:t>class="header"&gt;</a:t>
            </a:r>
            <a:endParaRPr sz="1100" dirty="0">
              <a:latin typeface="Courier New"/>
              <a:cs typeface="Courier New"/>
            </a:endParaRPr>
          </a:p>
          <a:p>
            <a:pPr marL="12700">
              <a:lnSpc>
                <a:spcPct val="100000"/>
              </a:lnSpc>
              <a:spcBef>
                <a:spcPts val="600"/>
              </a:spcBef>
            </a:pPr>
            <a:r>
              <a:rPr sz="1100" dirty="0">
                <a:solidFill>
                  <a:srgbClr val="FFFFFF"/>
                </a:solidFill>
                <a:latin typeface="Courier New"/>
                <a:cs typeface="Courier New"/>
              </a:rPr>
              <a:t>&lt;div</a:t>
            </a:r>
            <a:r>
              <a:rPr sz="1100" spc="-40" dirty="0">
                <a:solidFill>
                  <a:srgbClr val="FFFFFF"/>
                </a:solidFill>
                <a:latin typeface="Courier New"/>
                <a:cs typeface="Courier New"/>
              </a:rPr>
              <a:t> </a:t>
            </a:r>
            <a:r>
              <a:rPr sz="1100" spc="-10" dirty="0">
                <a:solidFill>
                  <a:srgbClr val="FFFFFF"/>
                </a:solidFill>
                <a:latin typeface="Courier New"/>
                <a:cs typeface="Courier New"/>
              </a:rPr>
              <a:t>class="menuIcon"&gt;</a:t>
            </a:r>
            <a:endParaRPr sz="1100" dirty="0">
              <a:latin typeface="Courier New"/>
              <a:cs typeface="Courier New"/>
            </a:endParaRPr>
          </a:p>
          <a:p>
            <a:pPr marL="12700">
              <a:lnSpc>
                <a:spcPct val="100000"/>
              </a:lnSpc>
              <a:spcBef>
                <a:spcPts val="605"/>
              </a:spcBef>
            </a:pPr>
            <a:r>
              <a:rPr sz="1100" dirty="0">
                <a:solidFill>
                  <a:srgbClr val="FFFFFF"/>
                </a:solidFill>
                <a:latin typeface="Courier New"/>
                <a:cs typeface="Courier New"/>
              </a:rPr>
              <a:t>&lt;a</a:t>
            </a:r>
            <a:r>
              <a:rPr sz="1100" spc="-15" dirty="0">
                <a:solidFill>
                  <a:srgbClr val="FFFFFF"/>
                </a:solidFill>
                <a:latin typeface="Courier New"/>
                <a:cs typeface="Courier New"/>
              </a:rPr>
              <a:t> </a:t>
            </a:r>
            <a:r>
              <a:rPr sz="1100" spc="-10" dirty="0">
                <a:solidFill>
                  <a:srgbClr val="FFFFFF"/>
                </a:solidFill>
                <a:latin typeface="Courier New"/>
                <a:cs typeface="Courier New"/>
              </a:rPr>
              <a:t>href="#menuExpand"&gt;Menu&lt;/a&gt;</a:t>
            </a:r>
            <a:endParaRPr sz="1100" dirty="0">
              <a:latin typeface="Courier New"/>
              <a:cs typeface="Courier New"/>
            </a:endParaRPr>
          </a:p>
          <a:p>
            <a:pPr marL="12700">
              <a:lnSpc>
                <a:spcPct val="100000"/>
              </a:lnSpc>
              <a:spcBef>
                <a:spcPts val="600"/>
              </a:spcBef>
            </a:pPr>
            <a:r>
              <a:rPr sz="1100" spc="-10" dirty="0">
                <a:solidFill>
                  <a:srgbClr val="FFFFFF"/>
                </a:solidFill>
                <a:latin typeface="Courier New"/>
                <a:cs typeface="Courier New"/>
              </a:rPr>
              <a:t>&lt;/div&gt;</a:t>
            </a:r>
            <a:endParaRPr sz="1100" dirty="0">
              <a:latin typeface="Courier New"/>
              <a:cs typeface="Courier New"/>
            </a:endParaRPr>
          </a:p>
          <a:p>
            <a:pPr marL="12700">
              <a:lnSpc>
                <a:spcPct val="100000"/>
              </a:lnSpc>
              <a:spcBef>
                <a:spcPts val="600"/>
              </a:spcBef>
            </a:pPr>
            <a:r>
              <a:rPr sz="1100" dirty="0">
                <a:solidFill>
                  <a:srgbClr val="FFFFFF"/>
                </a:solidFill>
                <a:latin typeface="Courier New"/>
                <a:cs typeface="Courier New"/>
              </a:rPr>
              <a:t>&lt;div</a:t>
            </a:r>
            <a:r>
              <a:rPr sz="1100" spc="-30" dirty="0">
                <a:solidFill>
                  <a:srgbClr val="FFFFFF"/>
                </a:solidFill>
                <a:latin typeface="Courier New"/>
                <a:cs typeface="Courier New"/>
              </a:rPr>
              <a:t> </a:t>
            </a:r>
            <a:r>
              <a:rPr sz="1100" spc="-10" dirty="0">
                <a:solidFill>
                  <a:srgbClr val="FFFFFF"/>
                </a:solidFill>
                <a:latin typeface="Courier New"/>
                <a:cs typeface="Courier New"/>
              </a:rPr>
              <a:t>class="menu"&gt;</a:t>
            </a:r>
            <a:endParaRPr sz="1100" dirty="0">
              <a:latin typeface="Courier New"/>
              <a:cs typeface="Courier New"/>
            </a:endParaRPr>
          </a:p>
          <a:p>
            <a:pPr marL="12700">
              <a:lnSpc>
                <a:spcPct val="100000"/>
              </a:lnSpc>
              <a:spcBef>
                <a:spcPts val="600"/>
              </a:spcBef>
            </a:pPr>
            <a:r>
              <a:rPr sz="1100" spc="-20" dirty="0">
                <a:solidFill>
                  <a:srgbClr val="FFFFFF"/>
                </a:solidFill>
                <a:latin typeface="Courier New"/>
                <a:cs typeface="Courier New"/>
              </a:rPr>
              <a:t>&lt;ul&gt;</a:t>
            </a:r>
            <a:endParaRPr sz="1100" dirty="0">
              <a:latin typeface="Courier New"/>
              <a:cs typeface="Courier New"/>
            </a:endParaRPr>
          </a:p>
          <a:p>
            <a:pPr marL="12700">
              <a:lnSpc>
                <a:spcPct val="100000"/>
              </a:lnSpc>
              <a:spcBef>
                <a:spcPts val="600"/>
              </a:spcBef>
            </a:pPr>
            <a:r>
              <a:rPr sz="1100" dirty="0">
                <a:solidFill>
                  <a:srgbClr val="FFFFFF"/>
                </a:solidFill>
                <a:latin typeface="Courier New"/>
                <a:cs typeface="Courier New"/>
              </a:rPr>
              <a:t>&lt;li&gt;&lt;a</a:t>
            </a:r>
            <a:r>
              <a:rPr sz="1100" spc="-65" dirty="0">
                <a:solidFill>
                  <a:srgbClr val="FFFFFF"/>
                </a:solidFill>
                <a:latin typeface="Courier New"/>
                <a:cs typeface="Courier New"/>
              </a:rPr>
              <a:t> </a:t>
            </a:r>
            <a:r>
              <a:rPr sz="1100" dirty="0">
                <a:solidFill>
                  <a:srgbClr val="FFFFFF"/>
                </a:solidFill>
                <a:latin typeface="Courier New"/>
                <a:cs typeface="Courier New"/>
              </a:rPr>
              <a:t>href="#"&gt;Menu</a:t>
            </a:r>
            <a:r>
              <a:rPr sz="1100" spc="-55" dirty="0">
                <a:solidFill>
                  <a:srgbClr val="FFFFFF"/>
                </a:solidFill>
                <a:latin typeface="Courier New"/>
                <a:cs typeface="Courier New"/>
              </a:rPr>
              <a:t> </a:t>
            </a:r>
            <a:r>
              <a:rPr sz="1100" dirty="0">
                <a:solidFill>
                  <a:srgbClr val="FFFFFF"/>
                </a:solidFill>
                <a:latin typeface="Courier New"/>
                <a:cs typeface="Courier New"/>
              </a:rPr>
              <a:t>Option</a:t>
            </a:r>
            <a:r>
              <a:rPr sz="1100" spc="-55" dirty="0">
                <a:solidFill>
                  <a:srgbClr val="FFFFFF"/>
                </a:solidFill>
                <a:latin typeface="Courier New"/>
                <a:cs typeface="Courier New"/>
              </a:rPr>
              <a:t> </a:t>
            </a:r>
            <a:r>
              <a:rPr sz="1100" spc="-10" dirty="0">
                <a:solidFill>
                  <a:srgbClr val="FFFFFF"/>
                </a:solidFill>
                <a:latin typeface="Courier New"/>
                <a:cs typeface="Courier New"/>
              </a:rPr>
              <a:t>1&lt;/a&gt;&lt;/li&gt;</a:t>
            </a:r>
            <a:endParaRPr sz="1100" dirty="0">
              <a:latin typeface="Courier New"/>
              <a:cs typeface="Courier New"/>
            </a:endParaRPr>
          </a:p>
          <a:p>
            <a:pPr marL="12700">
              <a:lnSpc>
                <a:spcPct val="100000"/>
              </a:lnSpc>
              <a:spcBef>
                <a:spcPts val="600"/>
              </a:spcBef>
            </a:pPr>
            <a:r>
              <a:rPr sz="1100" dirty="0">
                <a:solidFill>
                  <a:srgbClr val="FFFFFF"/>
                </a:solidFill>
                <a:latin typeface="Courier New"/>
                <a:cs typeface="Courier New"/>
              </a:rPr>
              <a:t>&lt;li&gt;&lt;a</a:t>
            </a:r>
            <a:r>
              <a:rPr sz="1100" spc="-65" dirty="0">
                <a:solidFill>
                  <a:srgbClr val="FFFFFF"/>
                </a:solidFill>
                <a:latin typeface="Courier New"/>
                <a:cs typeface="Courier New"/>
              </a:rPr>
              <a:t> </a:t>
            </a:r>
            <a:r>
              <a:rPr sz="1100" dirty="0">
                <a:solidFill>
                  <a:srgbClr val="FFFFFF"/>
                </a:solidFill>
                <a:latin typeface="Courier New"/>
                <a:cs typeface="Courier New"/>
              </a:rPr>
              <a:t>href="#"&gt;Menu</a:t>
            </a:r>
            <a:r>
              <a:rPr sz="1100" spc="-55" dirty="0">
                <a:solidFill>
                  <a:srgbClr val="FFFFFF"/>
                </a:solidFill>
                <a:latin typeface="Courier New"/>
                <a:cs typeface="Courier New"/>
              </a:rPr>
              <a:t> </a:t>
            </a:r>
            <a:r>
              <a:rPr sz="1100" dirty="0">
                <a:solidFill>
                  <a:srgbClr val="FFFFFF"/>
                </a:solidFill>
                <a:latin typeface="Courier New"/>
                <a:cs typeface="Courier New"/>
              </a:rPr>
              <a:t>Option</a:t>
            </a:r>
            <a:r>
              <a:rPr sz="1100" spc="-55" dirty="0">
                <a:solidFill>
                  <a:srgbClr val="FFFFFF"/>
                </a:solidFill>
                <a:latin typeface="Courier New"/>
                <a:cs typeface="Courier New"/>
              </a:rPr>
              <a:t> </a:t>
            </a:r>
            <a:r>
              <a:rPr sz="1100" spc="-10" dirty="0">
                <a:solidFill>
                  <a:srgbClr val="FFFFFF"/>
                </a:solidFill>
                <a:latin typeface="Courier New"/>
                <a:cs typeface="Courier New"/>
              </a:rPr>
              <a:t>2&lt;/a&gt;&lt;/li&gt;</a:t>
            </a:r>
            <a:endParaRPr sz="1100" dirty="0">
              <a:latin typeface="Courier New"/>
              <a:cs typeface="Courier New"/>
            </a:endParaRPr>
          </a:p>
          <a:p>
            <a:pPr marL="12700">
              <a:lnSpc>
                <a:spcPct val="100000"/>
              </a:lnSpc>
              <a:spcBef>
                <a:spcPts val="600"/>
              </a:spcBef>
            </a:pPr>
            <a:r>
              <a:rPr sz="1100" dirty="0">
                <a:solidFill>
                  <a:srgbClr val="FFFFFF"/>
                </a:solidFill>
                <a:latin typeface="Courier New"/>
                <a:cs typeface="Courier New"/>
              </a:rPr>
              <a:t>&lt;li&gt;&lt;a</a:t>
            </a:r>
            <a:r>
              <a:rPr sz="1100" spc="-65" dirty="0">
                <a:solidFill>
                  <a:srgbClr val="FFFFFF"/>
                </a:solidFill>
                <a:latin typeface="Courier New"/>
                <a:cs typeface="Courier New"/>
              </a:rPr>
              <a:t> </a:t>
            </a:r>
            <a:r>
              <a:rPr sz="1100" dirty="0">
                <a:solidFill>
                  <a:srgbClr val="FFFFFF"/>
                </a:solidFill>
                <a:latin typeface="Courier New"/>
                <a:cs typeface="Courier New"/>
              </a:rPr>
              <a:t>href="#"&gt;Menu</a:t>
            </a:r>
            <a:r>
              <a:rPr sz="1100" spc="-55" dirty="0">
                <a:solidFill>
                  <a:srgbClr val="FFFFFF"/>
                </a:solidFill>
                <a:latin typeface="Courier New"/>
                <a:cs typeface="Courier New"/>
              </a:rPr>
              <a:t> </a:t>
            </a:r>
            <a:r>
              <a:rPr sz="1100" dirty="0">
                <a:solidFill>
                  <a:srgbClr val="FFFFFF"/>
                </a:solidFill>
                <a:latin typeface="Courier New"/>
                <a:cs typeface="Courier New"/>
              </a:rPr>
              <a:t>Option</a:t>
            </a:r>
            <a:r>
              <a:rPr sz="1100" spc="-55" dirty="0">
                <a:solidFill>
                  <a:srgbClr val="FFFFFF"/>
                </a:solidFill>
                <a:latin typeface="Courier New"/>
                <a:cs typeface="Courier New"/>
              </a:rPr>
              <a:t> </a:t>
            </a:r>
            <a:r>
              <a:rPr sz="1100" spc="-10" dirty="0">
                <a:solidFill>
                  <a:srgbClr val="FFFFFF"/>
                </a:solidFill>
                <a:latin typeface="Courier New"/>
                <a:cs typeface="Courier New"/>
              </a:rPr>
              <a:t>3&lt;/a&gt;&lt;/li&gt;</a:t>
            </a:r>
            <a:endParaRPr sz="1100" dirty="0">
              <a:latin typeface="Courier New"/>
              <a:cs typeface="Courier New"/>
            </a:endParaRPr>
          </a:p>
          <a:p>
            <a:pPr marL="12700">
              <a:lnSpc>
                <a:spcPct val="100000"/>
              </a:lnSpc>
              <a:spcBef>
                <a:spcPts val="600"/>
              </a:spcBef>
            </a:pPr>
            <a:r>
              <a:rPr sz="1100" dirty="0">
                <a:solidFill>
                  <a:srgbClr val="FFFFFF"/>
                </a:solidFill>
                <a:latin typeface="Courier New"/>
                <a:cs typeface="Courier New"/>
              </a:rPr>
              <a:t>&lt;li&gt;&lt;a</a:t>
            </a:r>
            <a:r>
              <a:rPr sz="1100" spc="-65" dirty="0">
                <a:solidFill>
                  <a:srgbClr val="FFFFFF"/>
                </a:solidFill>
                <a:latin typeface="Courier New"/>
                <a:cs typeface="Courier New"/>
              </a:rPr>
              <a:t> </a:t>
            </a:r>
            <a:r>
              <a:rPr sz="1100" dirty="0">
                <a:solidFill>
                  <a:srgbClr val="FFFFFF"/>
                </a:solidFill>
                <a:latin typeface="Courier New"/>
                <a:cs typeface="Courier New"/>
              </a:rPr>
              <a:t>href="#"&gt;Menu</a:t>
            </a:r>
            <a:r>
              <a:rPr sz="1100" spc="-55" dirty="0">
                <a:solidFill>
                  <a:srgbClr val="FFFFFF"/>
                </a:solidFill>
                <a:latin typeface="Courier New"/>
                <a:cs typeface="Courier New"/>
              </a:rPr>
              <a:t> </a:t>
            </a:r>
            <a:r>
              <a:rPr sz="1100" dirty="0">
                <a:solidFill>
                  <a:srgbClr val="FFFFFF"/>
                </a:solidFill>
                <a:latin typeface="Courier New"/>
                <a:cs typeface="Courier New"/>
              </a:rPr>
              <a:t>Option</a:t>
            </a:r>
            <a:r>
              <a:rPr sz="1100" spc="-55" dirty="0">
                <a:solidFill>
                  <a:srgbClr val="FFFFFF"/>
                </a:solidFill>
                <a:latin typeface="Courier New"/>
                <a:cs typeface="Courier New"/>
              </a:rPr>
              <a:t> </a:t>
            </a:r>
            <a:r>
              <a:rPr sz="1100" spc="-10" dirty="0">
                <a:solidFill>
                  <a:srgbClr val="FFFFFF"/>
                </a:solidFill>
                <a:latin typeface="Courier New"/>
                <a:cs typeface="Courier New"/>
              </a:rPr>
              <a:t>4&lt;/a&gt;&lt;/li&gt;</a:t>
            </a:r>
            <a:endParaRPr sz="1100" dirty="0">
              <a:latin typeface="Courier New"/>
              <a:cs typeface="Courier New"/>
            </a:endParaRPr>
          </a:p>
          <a:p>
            <a:pPr marL="12700">
              <a:lnSpc>
                <a:spcPct val="100000"/>
              </a:lnSpc>
              <a:spcBef>
                <a:spcPts val="600"/>
              </a:spcBef>
            </a:pPr>
            <a:r>
              <a:rPr sz="1100" spc="-10" dirty="0">
                <a:solidFill>
                  <a:srgbClr val="FFFFFF"/>
                </a:solidFill>
                <a:latin typeface="Courier New"/>
                <a:cs typeface="Courier New"/>
              </a:rPr>
              <a:t>&lt;/ul&gt;</a:t>
            </a:r>
            <a:endParaRPr sz="1100" dirty="0">
              <a:latin typeface="Courier New"/>
              <a:cs typeface="Courier New"/>
            </a:endParaRPr>
          </a:p>
          <a:p>
            <a:pPr marL="12700">
              <a:lnSpc>
                <a:spcPct val="100000"/>
              </a:lnSpc>
              <a:spcBef>
                <a:spcPts val="600"/>
              </a:spcBef>
            </a:pPr>
            <a:r>
              <a:rPr sz="1100" spc="-10" dirty="0">
                <a:solidFill>
                  <a:srgbClr val="FFFFFF"/>
                </a:solidFill>
                <a:latin typeface="Courier New"/>
                <a:cs typeface="Courier New"/>
              </a:rPr>
              <a:t>&lt;/div&gt;</a:t>
            </a:r>
            <a:endParaRPr sz="1100" dirty="0">
              <a:latin typeface="Courier New"/>
              <a:cs typeface="Courier New"/>
            </a:endParaRPr>
          </a:p>
          <a:p>
            <a:pPr marL="12700">
              <a:lnSpc>
                <a:spcPts val="1210"/>
              </a:lnSpc>
              <a:spcBef>
                <a:spcPts val="600"/>
              </a:spcBef>
            </a:pPr>
            <a:r>
              <a:rPr sz="1100" spc="-10" dirty="0">
                <a:solidFill>
                  <a:srgbClr val="FFFFFF"/>
                </a:solidFill>
                <a:latin typeface="Courier New"/>
                <a:cs typeface="Courier New"/>
              </a:rPr>
              <a:t>&lt;/div&gt;</a:t>
            </a:r>
            <a:endParaRPr sz="1100" dirty="0">
              <a:latin typeface="Courier New"/>
              <a:cs typeface="Courier New"/>
            </a:endParaRPr>
          </a:p>
          <a:p>
            <a:pPr marL="3722370">
              <a:lnSpc>
                <a:spcPts val="1330"/>
              </a:lnSpc>
            </a:pPr>
            <a:r>
              <a:rPr sz="1200" b="1" i="1" spc="-210" dirty="0">
                <a:solidFill>
                  <a:srgbClr val="FFFFFF"/>
                </a:solidFill>
                <a:latin typeface="Verdana"/>
                <a:cs typeface="Verdana"/>
              </a:rPr>
              <a:t>HTML</a:t>
            </a:r>
            <a:r>
              <a:rPr sz="1200" b="1" i="1" spc="-75" dirty="0">
                <a:solidFill>
                  <a:srgbClr val="FFFFFF"/>
                </a:solidFill>
                <a:latin typeface="Verdana"/>
                <a:cs typeface="Verdana"/>
              </a:rPr>
              <a:t> </a:t>
            </a:r>
            <a:r>
              <a:rPr sz="1200" b="1" i="1" spc="-35" dirty="0">
                <a:solidFill>
                  <a:srgbClr val="FFFFFF"/>
                </a:solidFill>
                <a:latin typeface="Verdana"/>
                <a:cs typeface="Verdana"/>
              </a:rPr>
              <a:t>code</a:t>
            </a:r>
            <a:r>
              <a:rPr sz="1200" b="1" i="1" spc="-80" dirty="0">
                <a:solidFill>
                  <a:srgbClr val="FFFFFF"/>
                </a:solidFill>
                <a:latin typeface="Verdana"/>
                <a:cs typeface="Verdana"/>
              </a:rPr>
              <a:t> </a:t>
            </a:r>
            <a:r>
              <a:rPr sz="1200" b="1" i="1" spc="-155" dirty="0">
                <a:solidFill>
                  <a:srgbClr val="FFFFFF"/>
                </a:solidFill>
                <a:latin typeface="Verdana"/>
                <a:cs typeface="Verdana"/>
              </a:rPr>
              <a:t>for</a:t>
            </a:r>
            <a:r>
              <a:rPr sz="1200" b="1" i="1" spc="-45" dirty="0">
                <a:solidFill>
                  <a:srgbClr val="FFFFFF"/>
                </a:solidFill>
                <a:latin typeface="Verdana"/>
                <a:cs typeface="Verdana"/>
              </a:rPr>
              <a:t> </a:t>
            </a:r>
            <a:r>
              <a:rPr sz="1200" b="1" i="1" spc="-100" dirty="0">
                <a:solidFill>
                  <a:srgbClr val="FFFFFF"/>
                </a:solidFill>
                <a:latin typeface="Verdana"/>
                <a:cs typeface="Verdana"/>
              </a:rPr>
              <a:t>creating</a:t>
            </a:r>
            <a:r>
              <a:rPr sz="1200" b="1" i="1" spc="-70" dirty="0">
                <a:solidFill>
                  <a:srgbClr val="FFFFFF"/>
                </a:solidFill>
                <a:latin typeface="Verdana"/>
                <a:cs typeface="Verdana"/>
              </a:rPr>
              <a:t> </a:t>
            </a:r>
            <a:r>
              <a:rPr sz="1200" b="1" i="1" spc="-120" dirty="0">
                <a:solidFill>
                  <a:srgbClr val="FFFFFF"/>
                </a:solidFill>
                <a:latin typeface="Verdana"/>
                <a:cs typeface="Verdana"/>
              </a:rPr>
              <a:t>Slide</a:t>
            </a:r>
            <a:r>
              <a:rPr sz="1200" b="1" i="1" spc="-65" dirty="0">
                <a:solidFill>
                  <a:srgbClr val="FFFFFF"/>
                </a:solidFill>
                <a:latin typeface="Verdana"/>
                <a:cs typeface="Verdana"/>
              </a:rPr>
              <a:t> </a:t>
            </a:r>
            <a:r>
              <a:rPr sz="1200" b="1" i="1" spc="-150" dirty="0">
                <a:solidFill>
                  <a:srgbClr val="FFFFFF"/>
                </a:solidFill>
                <a:latin typeface="Verdana"/>
                <a:cs typeface="Verdana"/>
              </a:rPr>
              <a:t>Down</a:t>
            </a:r>
            <a:r>
              <a:rPr sz="1200" b="1" i="1" spc="-55" dirty="0">
                <a:solidFill>
                  <a:srgbClr val="FFFFFF"/>
                </a:solidFill>
                <a:latin typeface="Verdana"/>
                <a:cs typeface="Verdana"/>
              </a:rPr>
              <a:t> </a:t>
            </a:r>
            <a:r>
              <a:rPr sz="1200" b="1" i="1" spc="-45" dirty="0">
                <a:solidFill>
                  <a:srgbClr val="FFFFFF"/>
                </a:solidFill>
                <a:latin typeface="Verdana"/>
                <a:cs typeface="Verdana"/>
              </a:rPr>
              <a:t>menu</a:t>
            </a:r>
            <a:endParaRPr sz="1200" dirty="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15</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82419"/>
            <a:ext cx="7363459" cy="3987800"/>
          </a:xfrm>
          <a:prstGeom prst="rect">
            <a:avLst/>
          </a:prstGeom>
        </p:spPr>
        <p:txBody>
          <a:bodyPr vert="horz" wrap="square" lIns="0" tIns="12065" rIns="0" bIns="0" rtlCol="0">
            <a:spAutoFit/>
          </a:bodyPr>
          <a:lstStyle/>
          <a:p>
            <a:pPr marL="393700" marR="5080" indent="-381000">
              <a:lnSpc>
                <a:spcPct val="100000"/>
              </a:lnSpc>
              <a:spcBef>
                <a:spcPts val="95"/>
              </a:spcBef>
              <a:buClr>
                <a:srgbClr val="DDDFEB"/>
              </a:buClr>
              <a:buFont typeface="Wingdings"/>
              <a:buChar char=""/>
              <a:tabLst>
                <a:tab pos="393700" algn="l"/>
              </a:tabLst>
            </a:pPr>
            <a:r>
              <a:rPr sz="2000" spc="-90" dirty="0">
                <a:solidFill>
                  <a:srgbClr val="FFFFFF"/>
                </a:solidFill>
                <a:latin typeface="Verdana"/>
                <a:cs typeface="Verdana"/>
              </a:rPr>
              <a:t>Slide</a:t>
            </a:r>
            <a:r>
              <a:rPr sz="2000" spc="-110" dirty="0">
                <a:solidFill>
                  <a:srgbClr val="FFFFFF"/>
                </a:solidFill>
                <a:latin typeface="Verdana"/>
                <a:cs typeface="Verdana"/>
              </a:rPr>
              <a:t> </a:t>
            </a:r>
            <a:r>
              <a:rPr sz="2000" spc="-229" dirty="0">
                <a:solidFill>
                  <a:srgbClr val="FFFFFF"/>
                </a:solidFill>
                <a:latin typeface="Verdana"/>
                <a:cs typeface="Verdana"/>
              </a:rPr>
              <a:t>In</a:t>
            </a:r>
            <a:r>
              <a:rPr sz="2000" spc="-120" dirty="0">
                <a:solidFill>
                  <a:srgbClr val="FFFFFF"/>
                </a:solidFill>
                <a:latin typeface="Verdana"/>
                <a:cs typeface="Verdana"/>
              </a:rPr>
              <a:t> </a:t>
            </a:r>
            <a:r>
              <a:rPr sz="2000" spc="-20" dirty="0">
                <a:solidFill>
                  <a:srgbClr val="FFFFFF"/>
                </a:solidFill>
                <a:latin typeface="Verdana"/>
                <a:cs typeface="Verdana"/>
              </a:rPr>
              <a:t>menu</a:t>
            </a:r>
            <a:r>
              <a:rPr sz="2000" spc="-114" dirty="0">
                <a:solidFill>
                  <a:srgbClr val="FFFFFF"/>
                </a:solidFill>
                <a:latin typeface="Verdana"/>
                <a:cs typeface="Verdana"/>
              </a:rPr>
              <a:t> </a:t>
            </a:r>
            <a:r>
              <a:rPr sz="2000" spc="-215" dirty="0">
                <a:solidFill>
                  <a:srgbClr val="FFFFFF"/>
                </a:solidFill>
                <a:latin typeface="Verdana"/>
                <a:cs typeface="Verdana"/>
              </a:rPr>
              <a:t>is</a:t>
            </a:r>
            <a:r>
              <a:rPr sz="2000" spc="-120" dirty="0">
                <a:solidFill>
                  <a:srgbClr val="FFFFFF"/>
                </a:solidFill>
                <a:latin typeface="Verdana"/>
                <a:cs typeface="Verdana"/>
              </a:rPr>
              <a:t> </a:t>
            </a:r>
            <a:r>
              <a:rPr sz="2000" spc="-35" dirty="0">
                <a:solidFill>
                  <a:srgbClr val="FFFFFF"/>
                </a:solidFill>
                <a:latin typeface="Verdana"/>
                <a:cs typeface="Verdana"/>
              </a:rPr>
              <a:t>used</a:t>
            </a:r>
            <a:r>
              <a:rPr sz="2000" spc="-114" dirty="0">
                <a:solidFill>
                  <a:srgbClr val="FFFFFF"/>
                </a:solidFill>
                <a:latin typeface="Verdana"/>
                <a:cs typeface="Verdana"/>
              </a:rPr>
              <a:t> </a:t>
            </a:r>
            <a:r>
              <a:rPr sz="2000" dirty="0">
                <a:solidFill>
                  <a:srgbClr val="FFFFFF"/>
                </a:solidFill>
                <a:latin typeface="Verdana"/>
                <a:cs typeface="Verdana"/>
              </a:rPr>
              <a:t>to</a:t>
            </a:r>
            <a:r>
              <a:rPr sz="2000" spc="-114" dirty="0">
                <a:solidFill>
                  <a:srgbClr val="FFFFFF"/>
                </a:solidFill>
                <a:latin typeface="Verdana"/>
                <a:cs typeface="Verdana"/>
              </a:rPr>
              <a:t> </a:t>
            </a:r>
            <a:r>
              <a:rPr sz="2000" dirty="0">
                <a:solidFill>
                  <a:srgbClr val="FFFFFF"/>
                </a:solidFill>
                <a:latin typeface="Verdana"/>
                <a:cs typeface="Verdana"/>
              </a:rPr>
              <a:t>create</a:t>
            </a:r>
            <a:r>
              <a:rPr sz="2000" spc="-120" dirty="0">
                <a:solidFill>
                  <a:srgbClr val="FFFFFF"/>
                </a:solidFill>
                <a:latin typeface="Verdana"/>
                <a:cs typeface="Verdana"/>
              </a:rPr>
              <a:t> </a:t>
            </a:r>
            <a:r>
              <a:rPr sz="2000" spc="-25" dirty="0">
                <a:solidFill>
                  <a:srgbClr val="FFFFFF"/>
                </a:solidFill>
                <a:latin typeface="Verdana"/>
                <a:cs typeface="Verdana"/>
              </a:rPr>
              <a:t>mobile</a:t>
            </a:r>
            <a:r>
              <a:rPr sz="2000" spc="-120" dirty="0">
                <a:solidFill>
                  <a:srgbClr val="FFFFFF"/>
                </a:solidFill>
                <a:latin typeface="Verdana"/>
                <a:cs typeface="Verdana"/>
              </a:rPr>
              <a:t> </a:t>
            </a:r>
            <a:r>
              <a:rPr sz="2000" spc="-85" dirty="0">
                <a:solidFill>
                  <a:srgbClr val="FFFFFF"/>
                </a:solidFill>
                <a:latin typeface="Verdana"/>
                <a:cs typeface="Verdana"/>
              </a:rPr>
              <a:t>version</a:t>
            </a:r>
            <a:r>
              <a:rPr sz="2000" spc="-105" dirty="0">
                <a:solidFill>
                  <a:srgbClr val="FFFFFF"/>
                </a:solidFill>
                <a:latin typeface="Verdana"/>
                <a:cs typeface="Verdana"/>
              </a:rPr>
              <a:t> </a:t>
            </a:r>
            <a:r>
              <a:rPr sz="2000" dirty="0">
                <a:solidFill>
                  <a:srgbClr val="FFFFFF"/>
                </a:solidFill>
                <a:latin typeface="Verdana"/>
                <a:cs typeface="Verdana"/>
              </a:rPr>
              <a:t>of</a:t>
            </a:r>
            <a:r>
              <a:rPr sz="2000" spc="-120" dirty="0">
                <a:solidFill>
                  <a:srgbClr val="FFFFFF"/>
                </a:solidFill>
                <a:latin typeface="Verdana"/>
                <a:cs typeface="Verdana"/>
              </a:rPr>
              <a:t> </a:t>
            </a:r>
            <a:r>
              <a:rPr sz="2000" spc="-60" dirty="0">
                <a:solidFill>
                  <a:srgbClr val="FFFFFF"/>
                </a:solidFill>
                <a:latin typeface="Verdana"/>
                <a:cs typeface="Verdana"/>
              </a:rPr>
              <a:t>menu.</a:t>
            </a:r>
            <a:r>
              <a:rPr sz="2000" spc="-110" dirty="0">
                <a:solidFill>
                  <a:srgbClr val="FFFFFF"/>
                </a:solidFill>
                <a:latin typeface="Verdana"/>
                <a:cs typeface="Verdana"/>
              </a:rPr>
              <a:t> </a:t>
            </a:r>
            <a:r>
              <a:rPr sz="2000" spc="-280" dirty="0">
                <a:solidFill>
                  <a:srgbClr val="FFFFFF"/>
                </a:solidFill>
                <a:latin typeface="Verdana"/>
                <a:cs typeface="Verdana"/>
              </a:rPr>
              <a:t>It </a:t>
            </a:r>
            <a:r>
              <a:rPr sz="2000" spc="-215" dirty="0">
                <a:solidFill>
                  <a:srgbClr val="FFFFFF"/>
                </a:solidFill>
                <a:latin typeface="Verdana"/>
                <a:cs typeface="Verdana"/>
              </a:rPr>
              <a:t>is</a:t>
            </a:r>
            <a:r>
              <a:rPr sz="2000" spc="-140" dirty="0">
                <a:solidFill>
                  <a:srgbClr val="FFFFFF"/>
                </a:solidFill>
                <a:latin typeface="Verdana"/>
                <a:cs typeface="Verdana"/>
              </a:rPr>
              <a:t> </a:t>
            </a:r>
            <a:r>
              <a:rPr sz="2000" spc="-30" dirty="0">
                <a:solidFill>
                  <a:srgbClr val="FFFFFF"/>
                </a:solidFill>
                <a:latin typeface="Verdana"/>
                <a:cs typeface="Verdana"/>
              </a:rPr>
              <a:t>used</a:t>
            </a:r>
            <a:r>
              <a:rPr sz="2000" spc="-140" dirty="0">
                <a:solidFill>
                  <a:srgbClr val="FFFFFF"/>
                </a:solidFill>
                <a:latin typeface="Verdana"/>
                <a:cs typeface="Verdana"/>
              </a:rPr>
              <a:t> </a:t>
            </a:r>
            <a:r>
              <a:rPr sz="2000" dirty="0">
                <a:solidFill>
                  <a:srgbClr val="FFFFFF"/>
                </a:solidFill>
                <a:latin typeface="Verdana"/>
                <a:cs typeface="Verdana"/>
              </a:rPr>
              <a:t>when</a:t>
            </a:r>
            <a:r>
              <a:rPr sz="2000" spc="-130" dirty="0">
                <a:solidFill>
                  <a:srgbClr val="FFFFFF"/>
                </a:solidFill>
                <a:latin typeface="Verdana"/>
                <a:cs typeface="Verdana"/>
              </a:rPr>
              <a:t> </a:t>
            </a:r>
            <a:r>
              <a:rPr sz="2000" spc="-20" dirty="0">
                <a:solidFill>
                  <a:srgbClr val="FFFFFF"/>
                </a:solidFill>
                <a:latin typeface="Verdana"/>
                <a:cs typeface="Verdana"/>
              </a:rPr>
              <a:t>the</a:t>
            </a:r>
            <a:r>
              <a:rPr sz="2000" spc="-140" dirty="0">
                <a:solidFill>
                  <a:srgbClr val="FFFFFF"/>
                </a:solidFill>
                <a:latin typeface="Verdana"/>
                <a:cs typeface="Verdana"/>
              </a:rPr>
              <a:t> </a:t>
            </a:r>
            <a:r>
              <a:rPr sz="2000" spc="-50" dirty="0">
                <a:solidFill>
                  <a:srgbClr val="FFFFFF"/>
                </a:solidFill>
                <a:latin typeface="Verdana"/>
                <a:cs typeface="Verdana"/>
              </a:rPr>
              <a:t>Website</a:t>
            </a:r>
            <a:r>
              <a:rPr sz="2000" spc="-140" dirty="0">
                <a:solidFill>
                  <a:srgbClr val="FFFFFF"/>
                </a:solidFill>
                <a:latin typeface="Verdana"/>
                <a:cs typeface="Verdana"/>
              </a:rPr>
              <a:t> </a:t>
            </a:r>
            <a:r>
              <a:rPr sz="2000" spc="-70" dirty="0">
                <a:solidFill>
                  <a:srgbClr val="FFFFFF"/>
                </a:solidFill>
                <a:latin typeface="Verdana"/>
                <a:cs typeface="Verdana"/>
              </a:rPr>
              <a:t>has</a:t>
            </a:r>
            <a:r>
              <a:rPr sz="2000" spc="-140" dirty="0">
                <a:solidFill>
                  <a:srgbClr val="FFFFFF"/>
                </a:solidFill>
                <a:latin typeface="Verdana"/>
                <a:cs typeface="Verdana"/>
              </a:rPr>
              <a:t> </a:t>
            </a:r>
            <a:r>
              <a:rPr sz="2000" spc="155" dirty="0">
                <a:solidFill>
                  <a:srgbClr val="FFFFFF"/>
                </a:solidFill>
                <a:latin typeface="Verdana"/>
                <a:cs typeface="Verdana"/>
              </a:rPr>
              <a:t>a</a:t>
            </a:r>
            <a:r>
              <a:rPr sz="2000" spc="-140" dirty="0">
                <a:solidFill>
                  <a:srgbClr val="FFFFFF"/>
                </a:solidFill>
                <a:latin typeface="Verdana"/>
                <a:cs typeface="Verdana"/>
              </a:rPr>
              <a:t> </a:t>
            </a:r>
            <a:r>
              <a:rPr sz="2000" spc="-10" dirty="0">
                <a:solidFill>
                  <a:srgbClr val="FFFFFF"/>
                </a:solidFill>
                <a:latin typeface="Verdana"/>
                <a:cs typeface="Verdana"/>
              </a:rPr>
              <a:t>large</a:t>
            </a:r>
            <a:r>
              <a:rPr sz="2000" spc="-140" dirty="0">
                <a:solidFill>
                  <a:srgbClr val="FFFFFF"/>
                </a:solidFill>
                <a:latin typeface="Verdana"/>
                <a:cs typeface="Verdana"/>
              </a:rPr>
              <a:t> </a:t>
            </a:r>
            <a:r>
              <a:rPr sz="2000" spc="-170" dirty="0">
                <a:solidFill>
                  <a:srgbClr val="FFFFFF"/>
                </a:solidFill>
                <a:latin typeface="Verdana"/>
                <a:cs typeface="Verdana"/>
              </a:rPr>
              <a:t>list</a:t>
            </a:r>
            <a:r>
              <a:rPr sz="2000" spc="-140" dirty="0">
                <a:solidFill>
                  <a:srgbClr val="FFFFFF"/>
                </a:solidFill>
                <a:latin typeface="Verdana"/>
                <a:cs typeface="Verdana"/>
              </a:rPr>
              <a:t> </a:t>
            </a:r>
            <a:r>
              <a:rPr sz="2000" dirty="0">
                <a:solidFill>
                  <a:srgbClr val="FFFFFF"/>
                </a:solidFill>
                <a:latin typeface="Verdana"/>
                <a:cs typeface="Verdana"/>
              </a:rPr>
              <a:t>of</a:t>
            </a:r>
            <a:r>
              <a:rPr sz="2000" spc="-150" dirty="0">
                <a:solidFill>
                  <a:srgbClr val="FFFFFF"/>
                </a:solidFill>
                <a:latin typeface="Verdana"/>
                <a:cs typeface="Verdana"/>
              </a:rPr>
              <a:t> </a:t>
            </a:r>
            <a:r>
              <a:rPr sz="2000" spc="-20" dirty="0">
                <a:solidFill>
                  <a:srgbClr val="FFFFFF"/>
                </a:solidFill>
                <a:latin typeface="Verdana"/>
                <a:cs typeface="Verdana"/>
              </a:rPr>
              <a:t>menu </a:t>
            </a:r>
            <a:r>
              <a:rPr sz="2000" spc="-10" dirty="0">
                <a:solidFill>
                  <a:srgbClr val="FFFFFF"/>
                </a:solidFill>
                <a:latin typeface="Verdana"/>
                <a:cs typeface="Verdana"/>
              </a:rPr>
              <a:t>options.</a:t>
            </a:r>
            <a:endParaRPr sz="2000" dirty="0">
              <a:latin typeface="Verdana"/>
              <a:cs typeface="Verdana"/>
            </a:endParaRPr>
          </a:p>
          <a:p>
            <a:pPr marL="393700" marR="180975" indent="-381000">
              <a:lnSpc>
                <a:spcPct val="100000"/>
              </a:lnSpc>
              <a:buClr>
                <a:srgbClr val="DDDFEB"/>
              </a:buClr>
              <a:buFont typeface="Wingdings"/>
              <a:buChar char=""/>
              <a:tabLst>
                <a:tab pos="393700" algn="l"/>
              </a:tabLst>
            </a:pPr>
            <a:r>
              <a:rPr sz="2000" spc="-90" dirty="0">
                <a:solidFill>
                  <a:srgbClr val="FFFFFF"/>
                </a:solidFill>
                <a:latin typeface="Verdana"/>
                <a:cs typeface="Verdana"/>
              </a:rPr>
              <a:t>Slide</a:t>
            </a:r>
            <a:r>
              <a:rPr sz="2000" spc="-130" dirty="0">
                <a:solidFill>
                  <a:srgbClr val="FFFFFF"/>
                </a:solidFill>
                <a:latin typeface="Verdana"/>
                <a:cs typeface="Verdana"/>
              </a:rPr>
              <a:t> </a:t>
            </a:r>
            <a:r>
              <a:rPr sz="2000" spc="-229" dirty="0">
                <a:solidFill>
                  <a:srgbClr val="FFFFFF"/>
                </a:solidFill>
                <a:latin typeface="Verdana"/>
                <a:cs typeface="Verdana"/>
              </a:rPr>
              <a:t>In</a:t>
            </a:r>
            <a:r>
              <a:rPr sz="2000" spc="-135" dirty="0">
                <a:solidFill>
                  <a:srgbClr val="FFFFFF"/>
                </a:solidFill>
                <a:latin typeface="Verdana"/>
                <a:cs typeface="Verdana"/>
              </a:rPr>
              <a:t> </a:t>
            </a:r>
            <a:r>
              <a:rPr sz="2000" spc="-20" dirty="0">
                <a:solidFill>
                  <a:srgbClr val="FFFFFF"/>
                </a:solidFill>
                <a:latin typeface="Verdana"/>
                <a:cs typeface="Verdana"/>
              </a:rPr>
              <a:t>menu</a:t>
            </a:r>
            <a:r>
              <a:rPr sz="2000" spc="-135" dirty="0">
                <a:solidFill>
                  <a:srgbClr val="FFFFFF"/>
                </a:solidFill>
                <a:latin typeface="Verdana"/>
                <a:cs typeface="Verdana"/>
              </a:rPr>
              <a:t> </a:t>
            </a:r>
            <a:r>
              <a:rPr sz="2000" spc="-75" dirty="0">
                <a:solidFill>
                  <a:srgbClr val="FFFFFF"/>
                </a:solidFill>
                <a:latin typeface="Verdana"/>
                <a:cs typeface="Verdana"/>
              </a:rPr>
              <a:t>takes</a:t>
            </a:r>
            <a:r>
              <a:rPr sz="2000" spc="-145" dirty="0">
                <a:solidFill>
                  <a:srgbClr val="FFFFFF"/>
                </a:solidFill>
                <a:latin typeface="Verdana"/>
                <a:cs typeface="Verdana"/>
              </a:rPr>
              <a:t> </a:t>
            </a:r>
            <a:r>
              <a:rPr sz="2000" spc="155" dirty="0">
                <a:solidFill>
                  <a:srgbClr val="FFFFFF"/>
                </a:solidFill>
                <a:latin typeface="Verdana"/>
                <a:cs typeface="Verdana"/>
              </a:rPr>
              <a:t>a</a:t>
            </a:r>
            <a:r>
              <a:rPr sz="2000" spc="-135" dirty="0">
                <a:solidFill>
                  <a:srgbClr val="FFFFFF"/>
                </a:solidFill>
                <a:latin typeface="Verdana"/>
                <a:cs typeface="Verdana"/>
              </a:rPr>
              <a:t> similar</a:t>
            </a:r>
            <a:r>
              <a:rPr sz="2000" spc="-150" dirty="0">
                <a:solidFill>
                  <a:srgbClr val="FFFFFF"/>
                </a:solidFill>
                <a:latin typeface="Verdana"/>
                <a:cs typeface="Verdana"/>
              </a:rPr>
              <a:t> </a:t>
            </a:r>
            <a:r>
              <a:rPr sz="2000" spc="65" dirty="0">
                <a:solidFill>
                  <a:srgbClr val="FFFFFF"/>
                </a:solidFill>
                <a:latin typeface="Verdana"/>
                <a:cs typeface="Verdana"/>
              </a:rPr>
              <a:t>approach</a:t>
            </a:r>
            <a:r>
              <a:rPr sz="2000" spc="-120" dirty="0">
                <a:solidFill>
                  <a:srgbClr val="FFFFFF"/>
                </a:solidFill>
                <a:latin typeface="Verdana"/>
                <a:cs typeface="Verdana"/>
              </a:rPr>
              <a:t> </a:t>
            </a:r>
            <a:r>
              <a:rPr sz="2000" spc="-65" dirty="0">
                <a:solidFill>
                  <a:srgbClr val="FFFFFF"/>
                </a:solidFill>
                <a:latin typeface="Verdana"/>
                <a:cs typeface="Verdana"/>
              </a:rPr>
              <a:t>as</a:t>
            </a:r>
            <a:r>
              <a:rPr sz="2000" spc="-135" dirty="0">
                <a:solidFill>
                  <a:srgbClr val="FFFFFF"/>
                </a:solidFill>
                <a:latin typeface="Verdana"/>
                <a:cs typeface="Verdana"/>
              </a:rPr>
              <a:t> </a:t>
            </a:r>
            <a:r>
              <a:rPr sz="2000" spc="-90" dirty="0">
                <a:solidFill>
                  <a:srgbClr val="FFFFFF"/>
                </a:solidFill>
                <a:latin typeface="Verdana"/>
                <a:cs typeface="Verdana"/>
              </a:rPr>
              <a:t>Slide</a:t>
            </a:r>
            <a:r>
              <a:rPr sz="2000" spc="-135" dirty="0">
                <a:solidFill>
                  <a:srgbClr val="FFFFFF"/>
                </a:solidFill>
                <a:latin typeface="Verdana"/>
                <a:cs typeface="Verdana"/>
              </a:rPr>
              <a:t> </a:t>
            </a:r>
            <a:r>
              <a:rPr sz="2000" spc="-20" dirty="0">
                <a:solidFill>
                  <a:srgbClr val="FFFFFF"/>
                </a:solidFill>
                <a:latin typeface="Verdana"/>
                <a:cs typeface="Verdana"/>
              </a:rPr>
              <a:t>Down </a:t>
            </a:r>
            <a:r>
              <a:rPr sz="2000" spc="-30" dirty="0">
                <a:solidFill>
                  <a:srgbClr val="FFFFFF"/>
                </a:solidFill>
                <a:latin typeface="Verdana"/>
                <a:cs typeface="Verdana"/>
              </a:rPr>
              <a:t>menu</a:t>
            </a:r>
            <a:r>
              <a:rPr sz="2000" spc="-135" dirty="0">
                <a:solidFill>
                  <a:srgbClr val="FFFFFF"/>
                </a:solidFill>
                <a:latin typeface="Verdana"/>
                <a:cs typeface="Verdana"/>
              </a:rPr>
              <a:t> </a:t>
            </a:r>
            <a:r>
              <a:rPr sz="2000" spc="-10" dirty="0">
                <a:solidFill>
                  <a:srgbClr val="FFFFFF"/>
                </a:solidFill>
                <a:latin typeface="Verdana"/>
                <a:cs typeface="Verdana"/>
              </a:rPr>
              <a:t>by</a:t>
            </a:r>
            <a:r>
              <a:rPr sz="2000" spc="-130" dirty="0">
                <a:solidFill>
                  <a:srgbClr val="FFFFFF"/>
                </a:solidFill>
                <a:latin typeface="Verdana"/>
                <a:cs typeface="Verdana"/>
              </a:rPr>
              <a:t> </a:t>
            </a:r>
            <a:r>
              <a:rPr sz="2000" spc="-10" dirty="0">
                <a:solidFill>
                  <a:srgbClr val="FFFFFF"/>
                </a:solidFill>
                <a:latin typeface="Verdana"/>
                <a:cs typeface="Verdana"/>
              </a:rPr>
              <a:t>collapsing</a:t>
            </a:r>
            <a:r>
              <a:rPr sz="2000" spc="-110" dirty="0">
                <a:solidFill>
                  <a:srgbClr val="FFFFFF"/>
                </a:solidFill>
                <a:latin typeface="Verdana"/>
                <a:cs typeface="Verdana"/>
              </a:rPr>
              <a:t> </a:t>
            </a:r>
            <a:r>
              <a:rPr sz="2000" spc="-60" dirty="0">
                <a:solidFill>
                  <a:srgbClr val="FFFFFF"/>
                </a:solidFill>
                <a:latin typeface="Verdana"/>
                <a:cs typeface="Verdana"/>
              </a:rPr>
              <a:t>into</a:t>
            </a:r>
            <a:r>
              <a:rPr sz="2000" spc="-130" dirty="0">
                <a:solidFill>
                  <a:srgbClr val="FFFFFF"/>
                </a:solidFill>
                <a:latin typeface="Verdana"/>
                <a:cs typeface="Verdana"/>
              </a:rPr>
              <a:t> </a:t>
            </a:r>
            <a:r>
              <a:rPr sz="2000" spc="155" dirty="0">
                <a:solidFill>
                  <a:srgbClr val="FFFFFF"/>
                </a:solidFill>
                <a:latin typeface="Verdana"/>
                <a:cs typeface="Verdana"/>
              </a:rPr>
              <a:t>a</a:t>
            </a:r>
            <a:r>
              <a:rPr sz="2000" spc="-135" dirty="0">
                <a:solidFill>
                  <a:srgbClr val="FFFFFF"/>
                </a:solidFill>
                <a:latin typeface="Verdana"/>
                <a:cs typeface="Verdana"/>
              </a:rPr>
              <a:t> </a:t>
            </a:r>
            <a:r>
              <a:rPr sz="2000" spc="-30" dirty="0">
                <a:solidFill>
                  <a:srgbClr val="FFFFFF"/>
                </a:solidFill>
                <a:latin typeface="Verdana"/>
                <a:cs typeface="Verdana"/>
              </a:rPr>
              <a:t>hamburger</a:t>
            </a:r>
            <a:r>
              <a:rPr sz="2000" spc="-120" dirty="0">
                <a:solidFill>
                  <a:srgbClr val="FFFFFF"/>
                </a:solidFill>
                <a:latin typeface="Verdana"/>
                <a:cs typeface="Verdana"/>
              </a:rPr>
              <a:t> </a:t>
            </a:r>
            <a:r>
              <a:rPr sz="2000" spc="-30" dirty="0">
                <a:solidFill>
                  <a:srgbClr val="FFFFFF"/>
                </a:solidFill>
                <a:latin typeface="Verdana"/>
                <a:cs typeface="Verdana"/>
              </a:rPr>
              <a:t>menu</a:t>
            </a:r>
            <a:r>
              <a:rPr sz="2000" spc="-130" dirty="0">
                <a:solidFill>
                  <a:srgbClr val="FFFFFF"/>
                </a:solidFill>
                <a:latin typeface="Verdana"/>
                <a:cs typeface="Verdana"/>
              </a:rPr>
              <a:t> </a:t>
            </a:r>
            <a:r>
              <a:rPr sz="2000" dirty="0">
                <a:solidFill>
                  <a:srgbClr val="FFFFFF"/>
                </a:solidFill>
                <a:latin typeface="Verdana"/>
                <a:cs typeface="Verdana"/>
              </a:rPr>
              <a:t>icon</a:t>
            </a:r>
            <a:r>
              <a:rPr sz="2000" spc="-120" dirty="0">
                <a:solidFill>
                  <a:srgbClr val="FFFFFF"/>
                </a:solidFill>
                <a:latin typeface="Verdana"/>
                <a:cs typeface="Verdana"/>
              </a:rPr>
              <a:t> </a:t>
            </a:r>
            <a:r>
              <a:rPr sz="2000" spc="40" dirty="0">
                <a:solidFill>
                  <a:srgbClr val="FFFFFF"/>
                </a:solidFill>
                <a:latin typeface="Verdana"/>
                <a:cs typeface="Verdana"/>
              </a:rPr>
              <a:t>and </a:t>
            </a:r>
            <a:r>
              <a:rPr sz="2000" spc="-55" dirty="0">
                <a:solidFill>
                  <a:srgbClr val="FFFFFF"/>
                </a:solidFill>
                <a:latin typeface="Verdana"/>
                <a:cs typeface="Verdana"/>
              </a:rPr>
              <a:t>then,</a:t>
            </a:r>
            <a:r>
              <a:rPr sz="2000" spc="-140" dirty="0">
                <a:solidFill>
                  <a:srgbClr val="FFFFFF"/>
                </a:solidFill>
                <a:latin typeface="Verdana"/>
                <a:cs typeface="Verdana"/>
              </a:rPr>
              <a:t> </a:t>
            </a:r>
            <a:r>
              <a:rPr sz="2000" spc="-75" dirty="0">
                <a:solidFill>
                  <a:srgbClr val="FFFFFF"/>
                </a:solidFill>
                <a:latin typeface="Verdana"/>
                <a:cs typeface="Verdana"/>
              </a:rPr>
              <a:t>takes</a:t>
            </a:r>
            <a:r>
              <a:rPr sz="2000" spc="-150" dirty="0">
                <a:solidFill>
                  <a:srgbClr val="FFFFFF"/>
                </a:solidFill>
                <a:latin typeface="Verdana"/>
                <a:cs typeface="Verdana"/>
              </a:rPr>
              <a:t> </a:t>
            </a:r>
            <a:r>
              <a:rPr sz="2000" spc="-20" dirty="0">
                <a:solidFill>
                  <a:srgbClr val="FFFFFF"/>
                </a:solidFill>
                <a:latin typeface="Verdana"/>
                <a:cs typeface="Verdana"/>
              </a:rPr>
              <a:t>the</a:t>
            </a:r>
            <a:r>
              <a:rPr sz="2000" spc="-140" dirty="0">
                <a:solidFill>
                  <a:srgbClr val="FFFFFF"/>
                </a:solidFill>
                <a:latin typeface="Verdana"/>
                <a:cs typeface="Verdana"/>
              </a:rPr>
              <a:t> </a:t>
            </a:r>
            <a:r>
              <a:rPr sz="2000" spc="-20" dirty="0">
                <a:solidFill>
                  <a:srgbClr val="FFFFFF"/>
                </a:solidFill>
                <a:latin typeface="Verdana"/>
                <a:cs typeface="Verdana"/>
              </a:rPr>
              <a:t>screen</a:t>
            </a:r>
            <a:r>
              <a:rPr sz="2000" spc="-125" dirty="0">
                <a:solidFill>
                  <a:srgbClr val="FFFFFF"/>
                </a:solidFill>
                <a:latin typeface="Verdana"/>
                <a:cs typeface="Verdana"/>
              </a:rPr>
              <a:t> </a:t>
            </a:r>
            <a:r>
              <a:rPr sz="2000" spc="-35" dirty="0">
                <a:solidFill>
                  <a:srgbClr val="FFFFFF"/>
                </a:solidFill>
                <a:latin typeface="Verdana"/>
                <a:cs typeface="Verdana"/>
              </a:rPr>
              <a:t>over</a:t>
            </a:r>
            <a:r>
              <a:rPr sz="2000" spc="-145" dirty="0">
                <a:solidFill>
                  <a:srgbClr val="FFFFFF"/>
                </a:solidFill>
                <a:latin typeface="Verdana"/>
                <a:cs typeface="Verdana"/>
              </a:rPr>
              <a:t> </a:t>
            </a:r>
            <a:r>
              <a:rPr sz="2000" spc="-10" dirty="0">
                <a:solidFill>
                  <a:srgbClr val="FFFFFF"/>
                </a:solidFill>
                <a:latin typeface="Verdana"/>
                <a:cs typeface="Verdana"/>
              </a:rPr>
              <a:t>by</a:t>
            </a:r>
            <a:r>
              <a:rPr sz="2000" spc="-140" dirty="0">
                <a:solidFill>
                  <a:srgbClr val="FFFFFF"/>
                </a:solidFill>
                <a:latin typeface="Verdana"/>
                <a:cs typeface="Verdana"/>
              </a:rPr>
              <a:t> </a:t>
            </a:r>
            <a:r>
              <a:rPr sz="2000" spc="-85" dirty="0">
                <a:solidFill>
                  <a:srgbClr val="FFFFFF"/>
                </a:solidFill>
                <a:latin typeface="Verdana"/>
                <a:cs typeface="Verdana"/>
              </a:rPr>
              <a:t>sliding</a:t>
            </a:r>
            <a:r>
              <a:rPr sz="2000" spc="-135" dirty="0">
                <a:solidFill>
                  <a:srgbClr val="FFFFFF"/>
                </a:solidFill>
                <a:latin typeface="Verdana"/>
                <a:cs typeface="Verdana"/>
              </a:rPr>
              <a:t> </a:t>
            </a:r>
            <a:r>
              <a:rPr sz="2000" spc="-85" dirty="0">
                <a:solidFill>
                  <a:srgbClr val="FFFFFF"/>
                </a:solidFill>
                <a:latin typeface="Verdana"/>
                <a:cs typeface="Verdana"/>
              </a:rPr>
              <a:t>from</a:t>
            </a:r>
            <a:r>
              <a:rPr sz="2000" spc="-140" dirty="0">
                <a:solidFill>
                  <a:srgbClr val="FFFFFF"/>
                </a:solidFill>
                <a:latin typeface="Verdana"/>
                <a:cs typeface="Verdana"/>
              </a:rPr>
              <a:t> </a:t>
            </a:r>
            <a:r>
              <a:rPr sz="2000" spc="-20" dirty="0">
                <a:solidFill>
                  <a:srgbClr val="FFFFFF"/>
                </a:solidFill>
                <a:latin typeface="Verdana"/>
                <a:cs typeface="Verdana"/>
              </a:rPr>
              <a:t>the</a:t>
            </a:r>
            <a:r>
              <a:rPr sz="2000" spc="-140" dirty="0">
                <a:solidFill>
                  <a:srgbClr val="FFFFFF"/>
                </a:solidFill>
                <a:latin typeface="Verdana"/>
                <a:cs typeface="Verdana"/>
              </a:rPr>
              <a:t> </a:t>
            </a:r>
            <a:r>
              <a:rPr sz="2000" spc="-60" dirty="0">
                <a:solidFill>
                  <a:srgbClr val="FFFFFF"/>
                </a:solidFill>
                <a:latin typeface="Verdana"/>
                <a:cs typeface="Verdana"/>
              </a:rPr>
              <a:t>side</a:t>
            </a:r>
            <a:r>
              <a:rPr sz="2000" spc="-140" dirty="0">
                <a:solidFill>
                  <a:srgbClr val="FFFFFF"/>
                </a:solidFill>
                <a:latin typeface="Verdana"/>
                <a:cs typeface="Verdana"/>
              </a:rPr>
              <a:t> </a:t>
            </a:r>
            <a:r>
              <a:rPr sz="2000" spc="40" dirty="0">
                <a:solidFill>
                  <a:srgbClr val="FFFFFF"/>
                </a:solidFill>
                <a:latin typeface="Verdana"/>
                <a:cs typeface="Verdana"/>
              </a:rPr>
              <a:t>and </a:t>
            </a:r>
            <a:r>
              <a:rPr sz="2000" spc="-60" dirty="0">
                <a:solidFill>
                  <a:srgbClr val="FFFFFF"/>
                </a:solidFill>
                <a:latin typeface="Verdana"/>
                <a:cs typeface="Verdana"/>
              </a:rPr>
              <a:t>pushing</a:t>
            </a:r>
            <a:r>
              <a:rPr sz="2000" spc="-100" dirty="0">
                <a:solidFill>
                  <a:srgbClr val="FFFFFF"/>
                </a:solidFill>
                <a:latin typeface="Verdana"/>
                <a:cs typeface="Verdana"/>
              </a:rPr>
              <a:t> </a:t>
            </a:r>
            <a:r>
              <a:rPr sz="2000" spc="-20" dirty="0">
                <a:solidFill>
                  <a:srgbClr val="FFFFFF"/>
                </a:solidFill>
                <a:latin typeface="Verdana"/>
                <a:cs typeface="Verdana"/>
              </a:rPr>
              <a:t>the</a:t>
            </a:r>
            <a:r>
              <a:rPr sz="2000" spc="-110" dirty="0">
                <a:solidFill>
                  <a:srgbClr val="FFFFFF"/>
                </a:solidFill>
                <a:latin typeface="Verdana"/>
                <a:cs typeface="Verdana"/>
              </a:rPr>
              <a:t> </a:t>
            </a:r>
            <a:r>
              <a:rPr sz="2000" dirty="0">
                <a:solidFill>
                  <a:srgbClr val="FFFFFF"/>
                </a:solidFill>
                <a:latin typeface="Verdana"/>
                <a:cs typeface="Verdana"/>
              </a:rPr>
              <a:t>body</a:t>
            </a:r>
            <a:r>
              <a:rPr sz="2000" spc="-100" dirty="0">
                <a:solidFill>
                  <a:srgbClr val="FFFFFF"/>
                </a:solidFill>
                <a:latin typeface="Verdana"/>
                <a:cs typeface="Verdana"/>
              </a:rPr>
              <a:t> </a:t>
            </a:r>
            <a:r>
              <a:rPr sz="2000" dirty="0">
                <a:solidFill>
                  <a:srgbClr val="FFFFFF"/>
                </a:solidFill>
                <a:latin typeface="Verdana"/>
                <a:cs typeface="Verdana"/>
              </a:rPr>
              <a:t>of</a:t>
            </a:r>
            <a:r>
              <a:rPr sz="2000" spc="-105" dirty="0">
                <a:solidFill>
                  <a:srgbClr val="FFFFFF"/>
                </a:solidFill>
                <a:latin typeface="Verdana"/>
                <a:cs typeface="Verdana"/>
              </a:rPr>
              <a:t> </a:t>
            </a:r>
            <a:r>
              <a:rPr sz="2000" spc="-25" dirty="0">
                <a:solidFill>
                  <a:srgbClr val="FFFFFF"/>
                </a:solidFill>
                <a:latin typeface="Verdana"/>
                <a:cs typeface="Verdana"/>
              </a:rPr>
              <a:t>the</a:t>
            </a:r>
            <a:r>
              <a:rPr sz="2000" spc="-120" dirty="0">
                <a:solidFill>
                  <a:srgbClr val="FFFFFF"/>
                </a:solidFill>
                <a:latin typeface="Verdana"/>
                <a:cs typeface="Verdana"/>
              </a:rPr>
              <a:t> </a:t>
            </a:r>
            <a:r>
              <a:rPr sz="2000" spc="-45" dirty="0">
                <a:solidFill>
                  <a:srgbClr val="FFFFFF"/>
                </a:solidFill>
                <a:latin typeface="Verdana"/>
                <a:cs typeface="Verdana"/>
              </a:rPr>
              <a:t>Website</a:t>
            </a:r>
            <a:r>
              <a:rPr sz="2000" spc="-110" dirty="0">
                <a:solidFill>
                  <a:srgbClr val="FFFFFF"/>
                </a:solidFill>
                <a:latin typeface="Verdana"/>
                <a:cs typeface="Verdana"/>
              </a:rPr>
              <a:t> </a:t>
            </a:r>
            <a:r>
              <a:rPr sz="2000" spc="-10" dirty="0">
                <a:solidFill>
                  <a:srgbClr val="FFFFFF"/>
                </a:solidFill>
                <a:latin typeface="Verdana"/>
                <a:cs typeface="Verdana"/>
              </a:rPr>
              <a:t>over.</a:t>
            </a:r>
            <a:endParaRPr sz="2000" dirty="0">
              <a:latin typeface="Verdana"/>
              <a:cs typeface="Verdana"/>
            </a:endParaRPr>
          </a:p>
          <a:p>
            <a:pPr marL="393700" marR="27305" indent="-381000">
              <a:lnSpc>
                <a:spcPct val="100000"/>
              </a:lnSpc>
              <a:buClr>
                <a:srgbClr val="DDDFEB"/>
              </a:buClr>
              <a:buFont typeface="Wingdings"/>
              <a:buChar char=""/>
              <a:tabLst>
                <a:tab pos="393700" algn="l"/>
              </a:tabLst>
            </a:pPr>
            <a:r>
              <a:rPr sz="2000" spc="-120" dirty="0">
                <a:solidFill>
                  <a:srgbClr val="FFFFFF"/>
                </a:solidFill>
                <a:latin typeface="Verdana"/>
                <a:cs typeface="Verdana"/>
              </a:rPr>
              <a:t>The</a:t>
            </a:r>
            <a:r>
              <a:rPr sz="2000" spc="-125" dirty="0">
                <a:solidFill>
                  <a:srgbClr val="FFFFFF"/>
                </a:solidFill>
                <a:latin typeface="Verdana"/>
                <a:cs typeface="Verdana"/>
              </a:rPr>
              <a:t> </a:t>
            </a:r>
            <a:r>
              <a:rPr sz="2000" spc="-40" dirty="0">
                <a:solidFill>
                  <a:srgbClr val="FFFFFF"/>
                </a:solidFill>
                <a:latin typeface="Verdana"/>
                <a:cs typeface="Verdana"/>
              </a:rPr>
              <a:t>process</a:t>
            </a:r>
            <a:r>
              <a:rPr sz="2000" spc="-120" dirty="0">
                <a:solidFill>
                  <a:srgbClr val="FFFFFF"/>
                </a:solidFill>
                <a:latin typeface="Verdana"/>
                <a:cs typeface="Verdana"/>
              </a:rPr>
              <a:t> </a:t>
            </a:r>
            <a:r>
              <a:rPr sz="2000" dirty="0">
                <a:solidFill>
                  <a:srgbClr val="FFFFFF"/>
                </a:solidFill>
                <a:latin typeface="Verdana"/>
                <a:cs typeface="Verdana"/>
              </a:rPr>
              <a:t>of</a:t>
            </a:r>
            <a:r>
              <a:rPr sz="2000" spc="-120" dirty="0">
                <a:solidFill>
                  <a:srgbClr val="FFFFFF"/>
                </a:solidFill>
                <a:latin typeface="Verdana"/>
                <a:cs typeface="Verdana"/>
              </a:rPr>
              <a:t> </a:t>
            </a:r>
            <a:r>
              <a:rPr sz="2000" dirty="0">
                <a:solidFill>
                  <a:srgbClr val="FFFFFF"/>
                </a:solidFill>
                <a:latin typeface="Verdana"/>
                <a:cs typeface="Verdana"/>
              </a:rPr>
              <a:t>developing</a:t>
            </a:r>
            <a:r>
              <a:rPr sz="2000" spc="-105" dirty="0">
                <a:solidFill>
                  <a:srgbClr val="FFFFFF"/>
                </a:solidFill>
                <a:latin typeface="Verdana"/>
                <a:cs typeface="Verdana"/>
              </a:rPr>
              <a:t> </a:t>
            </a:r>
            <a:r>
              <a:rPr sz="2000" spc="-75" dirty="0">
                <a:solidFill>
                  <a:srgbClr val="FFFFFF"/>
                </a:solidFill>
                <a:latin typeface="Verdana"/>
                <a:cs typeface="Verdana"/>
              </a:rPr>
              <a:t>slide</a:t>
            </a:r>
            <a:r>
              <a:rPr sz="2000" spc="-125" dirty="0">
                <a:solidFill>
                  <a:srgbClr val="FFFFFF"/>
                </a:solidFill>
                <a:latin typeface="Verdana"/>
                <a:cs typeface="Verdana"/>
              </a:rPr>
              <a:t> </a:t>
            </a:r>
            <a:r>
              <a:rPr sz="2000" spc="-105" dirty="0">
                <a:solidFill>
                  <a:srgbClr val="FFFFFF"/>
                </a:solidFill>
                <a:latin typeface="Verdana"/>
                <a:cs typeface="Verdana"/>
              </a:rPr>
              <a:t>in</a:t>
            </a:r>
            <a:r>
              <a:rPr sz="2000" spc="-120" dirty="0">
                <a:solidFill>
                  <a:srgbClr val="FFFFFF"/>
                </a:solidFill>
                <a:latin typeface="Verdana"/>
                <a:cs typeface="Verdana"/>
              </a:rPr>
              <a:t> </a:t>
            </a:r>
            <a:r>
              <a:rPr sz="2000" spc="-25" dirty="0">
                <a:solidFill>
                  <a:srgbClr val="FFFFFF"/>
                </a:solidFill>
                <a:latin typeface="Verdana"/>
                <a:cs typeface="Verdana"/>
              </a:rPr>
              <a:t>menu</a:t>
            </a:r>
            <a:r>
              <a:rPr sz="2000" spc="-130" dirty="0">
                <a:solidFill>
                  <a:srgbClr val="FFFFFF"/>
                </a:solidFill>
                <a:latin typeface="Verdana"/>
                <a:cs typeface="Verdana"/>
              </a:rPr>
              <a:t> </a:t>
            </a:r>
            <a:r>
              <a:rPr sz="2000" spc="-150" dirty="0">
                <a:solidFill>
                  <a:srgbClr val="FFFFFF"/>
                </a:solidFill>
                <a:latin typeface="Verdana"/>
                <a:cs typeface="Verdana"/>
              </a:rPr>
              <a:t>starts</a:t>
            </a:r>
            <a:r>
              <a:rPr sz="2000" spc="-135" dirty="0">
                <a:solidFill>
                  <a:srgbClr val="FFFFFF"/>
                </a:solidFill>
                <a:latin typeface="Verdana"/>
                <a:cs typeface="Verdana"/>
              </a:rPr>
              <a:t> </a:t>
            </a:r>
            <a:r>
              <a:rPr sz="2000" spc="-75" dirty="0">
                <a:solidFill>
                  <a:srgbClr val="FFFFFF"/>
                </a:solidFill>
                <a:latin typeface="Verdana"/>
                <a:cs typeface="Verdana"/>
              </a:rPr>
              <a:t>with</a:t>
            </a:r>
            <a:r>
              <a:rPr sz="2000" spc="-125" dirty="0">
                <a:solidFill>
                  <a:srgbClr val="FFFFFF"/>
                </a:solidFill>
                <a:latin typeface="Verdana"/>
                <a:cs typeface="Verdana"/>
              </a:rPr>
              <a:t> </a:t>
            </a:r>
            <a:r>
              <a:rPr sz="2000" spc="105" dirty="0">
                <a:solidFill>
                  <a:srgbClr val="FFFFFF"/>
                </a:solidFill>
                <a:latin typeface="Verdana"/>
                <a:cs typeface="Verdana"/>
              </a:rPr>
              <a:t>a </a:t>
            </a:r>
            <a:r>
              <a:rPr sz="2000" dirty="0">
                <a:solidFill>
                  <a:srgbClr val="FFFFFF"/>
                </a:solidFill>
                <a:latin typeface="Verdana"/>
                <a:cs typeface="Verdana"/>
              </a:rPr>
              <a:t>media</a:t>
            </a:r>
            <a:r>
              <a:rPr sz="2000" spc="-125" dirty="0">
                <a:solidFill>
                  <a:srgbClr val="FFFFFF"/>
                </a:solidFill>
                <a:latin typeface="Verdana"/>
                <a:cs typeface="Verdana"/>
              </a:rPr>
              <a:t> </a:t>
            </a:r>
            <a:r>
              <a:rPr sz="2000" spc="-50" dirty="0">
                <a:solidFill>
                  <a:srgbClr val="FFFFFF"/>
                </a:solidFill>
                <a:latin typeface="Verdana"/>
                <a:cs typeface="Verdana"/>
              </a:rPr>
              <a:t>query</a:t>
            </a:r>
            <a:r>
              <a:rPr sz="2000" spc="-120" dirty="0">
                <a:solidFill>
                  <a:srgbClr val="FFFFFF"/>
                </a:solidFill>
                <a:latin typeface="Verdana"/>
                <a:cs typeface="Verdana"/>
              </a:rPr>
              <a:t> </a:t>
            </a:r>
            <a:r>
              <a:rPr sz="2000" dirty="0">
                <a:solidFill>
                  <a:srgbClr val="FFFFFF"/>
                </a:solidFill>
                <a:latin typeface="Verdana"/>
                <a:cs typeface="Verdana"/>
              </a:rPr>
              <a:t>to</a:t>
            </a:r>
            <a:r>
              <a:rPr sz="2000" spc="-120" dirty="0">
                <a:solidFill>
                  <a:srgbClr val="FFFFFF"/>
                </a:solidFill>
                <a:latin typeface="Verdana"/>
                <a:cs typeface="Verdana"/>
              </a:rPr>
              <a:t> </a:t>
            </a:r>
            <a:r>
              <a:rPr sz="2000" spc="-60" dirty="0">
                <a:solidFill>
                  <a:srgbClr val="FFFFFF"/>
                </a:solidFill>
                <a:latin typeface="Verdana"/>
                <a:cs typeface="Verdana"/>
              </a:rPr>
              <a:t>alter</a:t>
            </a:r>
            <a:r>
              <a:rPr sz="2000" spc="-130" dirty="0">
                <a:solidFill>
                  <a:srgbClr val="FFFFFF"/>
                </a:solidFill>
                <a:latin typeface="Verdana"/>
                <a:cs typeface="Verdana"/>
              </a:rPr>
              <a:t> </a:t>
            </a:r>
            <a:r>
              <a:rPr sz="2000" spc="-20" dirty="0">
                <a:solidFill>
                  <a:srgbClr val="FFFFFF"/>
                </a:solidFill>
                <a:latin typeface="Verdana"/>
                <a:cs typeface="Verdana"/>
              </a:rPr>
              <a:t>the</a:t>
            </a:r>
            <a:r>
              <a:rPr sz="2000" spc="-120" dirty="0">
                <a:solidFill>
                  <a:srgbClr val="FFFFFF"/>
                </a:solidFill>
                <a:latin typeface="Verdana"/>
                <a:cs typeface="Verdana"/>
              </a:rPr>
              <a:t> </a:t>
            </a:r>
            <a:r>
              <a:rPr sz="2000" spc="-190" dirty="0">
                <a:solidFill>
                  <a:srgbClr val="FFFFFF"/>
                </a:solidFill>
                <a:latin typeface="Verdana"/>
                <a:cs typeface="Verdana"/>
              </a:rPr>
              <a:t>CSS</a:t>
            </a:r>
            <a:r>
              <a:rPr sz="2000" spc="-114" dirty="0">
                <a:solidFill>
                  <a:srgbClr val="FFFFFF"/>
                </a:solidFill>
                <a:latin typeface="Verdana"/>
                <a:cs typeface="Verdana"/>
              </a:rPr>
              <a:t> </a:t>
            </a:r>
            <a:r>
              <a:rPr sz="2000" spc="70" dirty="0">
                <a:solidFill>
                  <a:srgbClr val="FFFFFF"/>
                </a:solidFill>
                <a:latin typeface="Verdana"/>
                <a:cs typeface="Verdana"/>
              </a:rPr>
              <a:t>and</a:t>
            </a:r>
            <a:r>
              <a:rPr sz="2000" spc="-120" dirty="0">
                <a:solidFill>
                  <a:srgbClr val="FFFFFF"/>
                </a:solidFill>
                <a:latin typeface="Verdana"/>
                <a:cs typeface="Verdana"/>
              </a:rPr>
              <a:t> </a:t>
            </a:r>
            <a:r>
              <a:rPr sz="2000" spc="-85" dirty="0">
                <a:solidFill>
                  <a:srgbClr val="FFFFFF"/>
                </a:solidFill>
                <a:latin typeface="Verdana"/>
                <a:cs typeface="Verdana"/>
              </a:rPr>
              <a:t>jQuery</a:t>
            </a:r>
            <a:r>
              <a:rPr sz="2000" spc="-120" dirty="0">
                <a:solidFill>
                  <a:srgbClr val="FFFFFF"/>
                </a:solidFill>
                <a:latin typeface="Verdana"/>
                <a:cs typeface="Verdana"/>
              </a:rPr>
              <a:t> </a:t>
            </a:r>
            <a:r>
              <a:rPr sz="2000" dirty="0">
                <a:solidFill>
                  <a:srgbClr val="FFFFFF"/>
                </a:solidFill>
                <a:latin typeface="Verdana"/>
                <a:cs typeface="Verdana"/>
              </a:rPr>
              <a:t>toggle</a:t>
            </a:r>
            <a:r>
              <a:rPr sz="2000" spc="-110" dirty="0">
                <a:solidFill>
                  <a:srgbClr val="FFFFFF"/>
                </a:solidFill>
                <a:latin typeface="Verdana"/>
                <a:cs typeface="Verdana"/>
              </a:rPr>
              <a:t> </a:t>
            </a:r>
            <a:r>
              <a:rPr sz="2000" spc="-10" dirty="0">
                <a:solidFill>
                  <a:srgbClr val="FFFFFF"/>
                </a:solidFill>
                <a:latin typeface="Verdana"/>
                <a:cs typeface="Verdana"/>
              </a:rPr>
              <a:t>function </a:t>
            </a:r>
            <a:r>
              <a:rPr sz="2000" dirty="0">
                <a:solidFill>
                  <a:srgbClr val="FFFFFF"/>
                </a:solidFill>
                <a:latin typeface="Verdana"/>
                <a:cs typeface="Verdana"/>
              </a:rPr>
              <a:t>to</a:t>
            </a:r>
            <a:r>
              <a:rPr sz="2000" spc="-150" dirty="0">
                <a:solidFill>
                  <a:srgbClr val="FFFFFF"/>
                </a:solidFill>
                <a:latin typeface="Verdana"/>
                <a:cs typeface="Verdana"/>
              </a:rPr>
              <a:t> </a:t>
            </a:r>
            <a:r>
              <a:rPr sz="2000" spc="120" dirty="0">
                <a:solidFill>
                  <a:srgbClr val="FFFFFF"/>
                </a:solidFill>
                <a:latin typeface="Verdana"/>
                <a:cs typeface="Verdana"/>
              </a:rPr>
              <a:t>add</a:t>
            </a:r>
            <a:r>
              <a:rPr sz="2000" spc="-145" dirty="0">
                <a:solidFill>
                  <a:srgbClr val="FFFFFF"/>
                </a:solidFill>
                <a:latin typeface="Verdana"/>
                <a:cs typeface="Verdana"/>
              </a:rPr>
              <a:t> </a:t>
            </a:r>
            <a:r>
              <a:rPr sz="2000" spc="70" dirty="0">
                <a:solidFill>
                  <a:srgbClr val="FFFFFF"/>
                </a:solidFill>
                <a:latin typeface="Verdana"/>
                <a:cs typeface="Verdana"/>
              </a:rPr>
              <a:t>and</a:t>
            </a:r>
            <a:r>
              <a:rPr sz="2000" spc="-140" dirty="0">
                <a:solidFill>
                  <a:srgbClr val="FFFFFF"/>
                </a:solidFill>
                <a:latin typeface="Verdana"/>
                <a:cs typeface="Verdana"/>
              </a:rPr>
              <a:t> </a:t>
            </a:r>
            <a:r>
              <a:rPr sz="2000" spc="-25" dirty="0">
                <a:solidFill>
                  <a:srgbClr val="FFFFFF"/>
                </a:solidFill>
                <a:latin typeface="Verdana"/>
                <a:cs typeface="Verdana"/>
              </a:rPr>
              <a:t>remove</a:t>
            </a:r>
            <a:r>
              <a:rPr sz="2000" spc="-135" dirty="0">
                <a:solidFill>
                  <a:srgbClr val="FFFFFF"/>
                </a:solidFill>
                <a:latin typeface="Verdana"/>
                <a:cs typeface="Verdana"/>
              </a:rPr>
              <a:t> </a:t>
            </a:r>
            <a:r>
              <a:rPr sz="2000" dirty="0">
                <a:solidFill>
                  <a:srgbClr val="FFFFFF"/>
                </a:solidFill>
                <a:latin typeface="Verdana"/>
                <a:cs typeface="Verdana"/>
              </a:rPr>
              <a:t>few</a:t>
            </a:r>
            <a:r>
              <a:rPr sz="2000" spc="-145" dirty="0">
                <a:solidFill>
                  <a:srgbClr val="FFFFFF"/>
                </a:solidFill>
                <a:latin typeface="Verdana"/>
                <a:cs typeface="Verdana"/>
              </a:rPr>
              <a:t> </a:t>
            </a:r>
            <a:r>
              <a:rPr sz="2000" spc="-10" dirty="0">
                <a:solidFill>
                  <a:srgbClr val="FFFFFF"/>
                </a:solidFill>
                <a:latin typeface="Verdana"/>
                <a:cs typeface="Verdana"/>
              </a:rPr>
              <a:t>classes.</a:t>
            </a:r>
            <a:endParaRPr sz="2000" dirty="0">
              <a:latin typeface="Verdana"/>
              <a:cs typeface="Verdana"/>
            </a:endParaRPr>
          </a:p>
          <a:p>
            <a:pPr marL="393700" marR="184150" indent="-381000">
              <a:lnSpc>
                <a:spcPct val="100000"/>
              </a:lnSpc>
              <a:spcBef>
                <a:spcPts val="5"/>
              </a:spcBef>
              <a:buClr>
                <a:srgbClr val="DDDFEB"/>
              </a:buClr>
              <a:buFont typeface="Wingdings"/>
              <a:buChar char=""/>
              <a:tabLst>
                <a:tab pos="393700" algn="l"/>
              </a:tabLst>
            </a:pPr>
            <a:r>
              <a:rPr sz="2000" spc="-120" dirty="0">
                <a:solidFill>
                  <a:srgbClr val="FFFFFF"/>
                </a:solidFill>
                <a:latin typeface="Verdana"/>
                <a:cs typeface="Verdana"/>
              </a:rPr>
              <a:t>The</a:t>
            </a:r>
            <a:r>
              <a:rPr sz="2000" spc="-114" dirty="0">
                <a:solidFill>
                  <a:srgbClr val="FFFFFF"/>
                </a:solidFill>
                <a:latin typeface="Verdana"/>
                <a:cs typeface="Verdana"/>
              </a:rPr>
              <a:t> </a:t>
            </a:r>
            <a:r>
              <a:rPr sz="2000" dirty="0">
                <a:solidFill>
                  <a:srgbClr val="FFFFFF"/>
                </a:solidFill>
                <a:latin typeface="Verdana"/>
                <a:cs typeface="Verdana"/>
              </a:rPr>
              <a:t>basic</a:t>
            </a:r>
            <a:r>
              <a:rPr sz="2000" spc="-110" dirty="0">
                <a:solidFill>
                  <a:srgbClr val="FFFFFF"/>
                </a:solidFill>
                <a:latin typeface="Verdana"/>
                <a:cs typeface="Verdana"/>
              </a:rPr>
              <a:t> </a:t>
            </a:r>
            <a:r>
              <a:rPr sz="2000" spc="-155" dirty="0">
                <a:solidFill>
                  <a:srgbClr val="FFFFFF"/>
                </a:solidFill>
                <a:latin typeface="Verdana"/>
                <a:cs typeface="Verdana"/>
              </a:rPr>
              <a:t>HTML</a:t>
            </a:r>
            <a:r>
              <a:rPr sz="2000" spc="-120" dirty="0">
                <a:solidFill>
                  <a:srgbClr val="FFFFFF"/>
                </a:solidFill>
                <a:latin typeface="Verdana"/>
                <a:cs typeface="Verdana"/>
              </a:rPr>
              <a:t> </a:t>
            </a:r>
            <a:r>
              <a:rPr sz="2000" spc="-65" dirty="0">
                <a:solidFill>
                  <a:srgbClr val="FFFFFF"/>
                </a:solidFill>
                <a:latin typeface="Verdana"/>
                <a:cs typeface="Verdana"/>
              </a:rPr>
              <a:t>framework</a:t>
            </a:r>
            <a:r>
              <a:rPr sz="2000" spc="-114" dirty="0">
                <a:solidFill>
                  <a:srgbClr val="FFFFFF"/>
                </a:solidFill>
                <a:latin typeface="Verdana"/>
                <a:cs typeface="Verdana"/>
              </a:rPr>
              <a:t> </a:t>
            </a:r>
            <a:r>
              <a:rPr sz="2000" spc="-40" dirty="0">
                <a:solidFill>
                  <a:srgbClr val="FFFFFF"/>
                </a:solidFill>
                <a:latin typeface="Verdana"/>
                <a:cs typeface="Verdana"/>
              </a:rPr>
              <a:t>that</a:t>
            </a:r>
            <a:r>
              <a:rPr sz="2000" spc="-114" dirty="0">
                <a:solidFill>
                  <a:srgbClr val="FFFFFF"/>
                </a:solidFill>
                <a:latin typeface="Verdana"/>
                <a:cs typeface="Verdana"/>
              </a:rPr>
              <a:t> </a:t>
            </a:r>
            <a:r>
              <a:rPr sz="2000" spc="-90" dirty="0">
                <a:solidFill>
                  <a:srgbClr val="FFFFFF"/>
                </a:solidFill>
                <a:latin typeface="Verdana"/>
                <a:cs typeface="Verdana"/>
              </a:rPr>
              <a:t>varies</a:t>
            </a:r>
            <a:r>
              <a:rPr sz="2000" spc="-110" dirty="0">
                <a:solidFill>
                  <a:srgbClr val="FFFFFF"/>
                </a:solidFill>
                <a:latin typeface="Verdana"/>
                <a:cs typeface="Verdana"/>
              </a:rPr>
              <a:t> </a:t>
            </a:r>
            <a:r>
              <a:rPr sz="2000" spc="-90" dirty="0">
                <a:solidFill>
                  <a:srgbClr val="FFFFFF"/>
                </a:solidFill>
                <a:latin typeface="Verdana"/>
                <a:cs typeface="Verdana"/>
              </a:rPr>
              <a:t>for</a:t>
            </a:r>
            <a:r>
              <a:rPr sz="2000" spc="-114" dirty="0">
                <a:solidFill>
                  <a:srgbClr val="FFFFFF"/>
                </a:solidFill>
                <a:latin typeface="Verdana"/>
                <a:cs typeface="Verdana"/>
              </a:rPr>
              <a:t> </a:t>
            </a:r>
            <a:r>
              <a:rPr sz="2000" spc="-150" dirty="0">
                <a:solidFill>
                  <a:srgbClr val="FFFFFF"/>
                </a:solidFill>
                <a:latin typeface="Verdana"/>
                <a:cs typeface="Verdana"/>
              </a:rPr>
              <a:t>this</a:t>
            </a:r>
            <a:r>
              <a:rPr sz="2000" spc="-114" dirty="0">
                <a:solidFill>
                  <a:srgbClr val="FFFFFF"/>
                </a:solidFill>
                <a:latin typeface="Verdana"/>
                <a:cs typeface="Verdana"/>
              </a:rPr>
              <a:t> </a:t>
            </a:r>
            <a:r>
              <a:rPr sz="2000" spc="-10" dirty="0">
                <a:solidFill>
                  <a:srgbClr val="FFFFFF"/>
                </a:solidFill>
                <a:latin typeface="Verdana"/>
                <a:cs typeface="Verdana"/>
              </a:rPr>
              <a:t>technique </a:t>
            </a:r>
            <a:r>
              <a:rPr sz="2000" spc="-65" dirty="0">
                <a:solidFill>
                  <a:srgbClr val="FFFFFF"/>
                </a:solidFill>
                <a:latin typeface="Verdana"/>
                <a:cs typeface="Verdana"/>
              </a:rPr>
              <a:t>as</a:t>
            </a:r>
            <a:r>
              <a:rPr sz="2000" spc="-135" dirty="0">
                <a:solidFill>
                  <a:srgbClr val="FFFFFF"/>
                </a:solidFill>
                <a:latin typeface="Verdana"/>
                <a:cs typeface="Verdana"/>
              </a:rPr>
              <a:t> </a:t>
            </a:r>
            <a:r>
              <a:rPr sz="2000" spc="-25" dirty="0">
                <a:solidFill>
                  <a:srgbClr val="FFFFFF"/>
                </a:solidFill>
                <a:latin typeface="Verdana"/>
                <a:cs typeface="Verdana"/>
              </a:rPr>
              <a:t>the</a:t>
            </a:r>
            <a:r>
              <a:rPr sz="2000" spc="-140" dirty="0">
                <a:solidFill>
                  <a:srgbClr val="FFFFFF"/>
                </a:solidFill>
                <a:latin typeface="Verdana"/>
                <a:cs typeface="Verdana"/>
              </a:rPr>
              <a:t> </a:t>
            </a:r>
            <a:r>
              <a:rPr sz="2000" spc="-10" dirty="0">
                <a:solidFill>
                  <a:srgbClr val="FFFFFF"/>
                </a:solidFill>
                <a:latin typeface="Verdana"/>
                <a:cs typeface="Verdana"/>
              </a:rPr>
              <a:t>mobile</a:t>
            </a:r>
            <a:r>
              <a:rPr sz="2000" spc="-130" dirty="0">
                <a:solidFill>
                  <a:srgbClr val="FFFFFF"/>
                </a:solidFill>
                <a:latin typeface="Verdana"/>
                <a:cs typeface="Verdana"/>
              </a:rPr>
              <a:t> </a:t>
            </a:r>
            <a:r>
              <a:rPr sz="2000" spc="-30" dirty="0">
                <a:solidFill>
                  <a:srgbClr val="FFFFFF"/>
                </a:solidFill>
                <a:latin typeface="Verdana"/>
                <a:cs typeface="Verdana"/>
              </a:rPr>
              <a:t>menu</a:t>
            </a:r>
            <a:r>
              <a:rPr sz="2000" spc="-130" dirty="0">
                <a:solidFill>
                  <a:srgbClr val="FFFFFF"/>
                </a:solidFill>
                <a:latin typeface="Verdana"/>
                <a:cs typeface="Verdana"/>
              </a:rPr>
              <a:t> </a:t>
            </a:r>
            <a:r>
              <a:rPr sz="2000" spc="-150" dirty="0">
                <a:solidFill>
                  <a:srgbClr val="FFFFFF"/>
                </a:solidFill>
                <a:latin typeface="Verdana"/>
                <a:cs typeface="Verdana"/>
              </a:rPr>
              <a:t>must</a:t>
            </a:r>
            <a:r>
              <a:rPr sz="2000" spc="-135" dirty="0">
                <a:solidFill>
                  <a:srgbClr val="FFFFFF"/>
                </a:solidFill>
                <a:latin typeface="Verdana"/>
                <a:cs typeface="Verdana"/>
              </a:rPr>
              <a:t> </a:t>
            </a:r>
            <a:r>
              <a:rPr sz="2000" spc="105" dirty="0">
                <a:solidFill>
                  <a:srgbClr val="FFFFFF"/>
                </a:solidFill>
                <a:latin typeface="Verdana"/>
                <a:cs typeface="Verdana"/>
              </a:rPr>
              <a:t>be</a:t>
            </a:r>
            <a:r>
              <a:rPr sz="2000" spc="-130" dirty="0">
                <a:solidFill>
                  <a:srgbClr val="FFFFFF"/>
                </a:solidFill>
                <a:latin typeface="Verdana"/>
                <a:cs typeface="Verdana"/>
              </a:rPr>
              <a:t> </a:t>
            </a:r>
            <a:r>
              <a:rPr sz="2000" spc="-35" dirty="0">
                <a:solidFill>
                  <a:srgbClr val="FFFFFF"/>
                </a:solidFill>
                <a:latin typeface="Verdana"/>
                <a:cs typeface="Verdana"/>
              </a:rPr>
              <a:t>positioned</a:t>
            </a:r>
            <a:r>
              <a:rPr sz="2000" spc="-110" dirty="0">
                <a:solidFill>
                  <a:srgbClr val="FFFFFF"/>
                </a:solidFill>
                <a:latin typeface="Verdana"/>
                <a:cs typeface="Verdana"/>
              </a:rPr>
              <a:t> </a:t>
            </a:r>
            <a:r>
              <a:rPr sz="2000" spc="-45" dirty="0">
                <a:solidFill>
                  <a:srgbClr val="FFFFFF"/>
                </a:solidFill>
                <a:latin typeface="Verdana"/>
                <a:cs typeface="Verdana"/>
              </a:rPr>
              <a:t>outside</a:t>
            </a:r>
            <a:r>
              <a:rPr sz="2000" spc="-135" dirty="0">
                <a:solidFill>
                  <a:srgbClr val="FFFFFF"/>
                </a:solidFill>
                <a:latin typeface="Verdana"/>
                <a:cs typeface="Verdana"/>
              </a:rPr>
              <a:t> </a:t>
            </a:r>
            <a:r>
              <a:rPr sz="2000" dirty="0">
                <a:solidFill>
                  <a:srgbClr val="FFFFFF"/>
                </a:solidFill>
                <a:latin typeface="Verdana"/>
                <a:cs typeface="Verdana"/>
              </a:rPr>
              <a:t>of</a:t>
            </a:r>
            <a:r>
              <a:rPr sz="2000" spc="-130" dirty="0">
                <a:solidFill>
                  <a:srgbClr val="FFFFFF"/>
                </a:solidFill>
                <a:latin typeface="Verdana"/>
                <a:cs typeface="Verdana"/>
              </a:rPr>
              <a:t> </a:t>
            </a:r>
            <a:r>
              <a:rPr sz="2000" spc="-25" dirty="0">
                <a:solidFill>
                  <a:srgbClr val="FFFFFF"/>
                </a:solidFill>
                <a:latin typeface="Verdana"/>
                <a:cs typeface="Verdana"/>
              </a:rPr>
              <a:t>the </a:t>
            </a:r>
            <a:r>
              <a:rPr sz="2000" spc="-40" dirty="0">
                <a:solidFill>
                  <a:srgbClr val="FFFFFF"/>
                </a:solidFill>
                <a:latin typeface="Verdana"/>
                <a:cs typeface="Verdana"/>
              </a:rPr>
              <a:t>main</a:t>
            </a:r>
            <a:r>
              <a:rPr sz="2000" spc="-145" dirty="0">
                <a:solidFill>
                  <a:srgbClr val="FFFFFF"/>
                </a:solidFill>
                <a:latin typeface="Verdana"/>
                <a:cs typeface="Verdana"/>
              </a:rPr>
              <a:t> </a:t>
            </a:r>
            <a:r>
              <a:rPr sz="2000" spc="-50" dirty="0">
                <a:solidFill>
                  <a:srgbClr val="FFFFFF"/>
                </a:solidFill>
                <a:latin typeface="Verdana"/>
                <a:cs typeface="Verdana"/>
              </a:rPr>
              <a:t>Website</a:t>
            </a:r>
            <a:r>
              <a:rPr sz="2000" spc="-140" dirty="0">
                <a:solidFill>
                  <a:srgbClr val="FFFFFF"/>
                </a:solidFill>
                <a:latin typeface="Verdana"/>
                <a:cs typeface="Verdana"/>
              </a:rPr>
              <a:t> </a:t>
            </a:r>
            <a:r>
              <a:rPr sz="2000" spc="-35" dirty="0">
                <a:solidFill>
                  <a:srgbClr val="FFFFFF"/>
                </a:solidFill>
                <a:latin typeface="Verdana"/>
                <a:cs typeface="Verdana"/>
              </a:rPr>
              <a:t>storage</a:t>
            </a:r>
            <a:r>
              <a:rPr sz="2000" spc="-140" dirty="0">
                <a:solidFill>
                  <a:srgbClr val="FFFFFF"/>
                </a:solidFill>
                <a:latin typeface="Verdana"/>
                <a:cs typeface="Verdana"/>
              </a:rPr>
              <a:t> </a:t>
            </a:r>
            <a:r>
              <a:rPr sz="2000" spc="-105" dirty="0">
                <a:solidFill>
                  <a:srgbClr val="FFFFFF"/>
                </a:solidFill>
                <a:latin typeface="Verdana"/>
                <a:cs typeface="Verdana"/>
              </a:rPr>
              <a:t>in</a:t>
            </a:r>
            <a:r>
              <a:rPr sz="2000" spc="-140" dirty="0">
                <a:solidFill>
                  <a:srgbClr val="FFFFFF"/>
                </a:solidFill>
                <a:latin typeface="Verdana"/>
                <a:cs typeface="Verdana"/>
              </a:rPr>
              <a:t> </a:t>
            </a:r>
            <a:r>
              <a:rPr sz="2000" spc="-45" dirty="0">
                <a:solidFill>
                  <a:srgbClr val="FFFFFF"/>
                </a:solidFill>
                <a:latin typeface="Verdana"/>
                <a:cs typeface="Verdana"/>
              </a:rPr>
              <a:t>order</a:t>
            </a:r>
            <a:r>
              <a:rPr sz="2000" spc="-135" dirty="0">
                <a:solidFill>
                  <a:srgbClr val="FFFFFF"/>
                </a:solidFill>
                <a:latin typeface="Verdana"/>
                <a:cs typeface="Verdana"/>
              </a:rPr>
              <a:t> </a:t>
            </a:r>
            <a:r>
              <a:rPr sz="2000" dirty="0">
                <a:solidFill>
                  <a:srgbClr val="FFFFFF"/>
                </a:solidFill>
                <a:latin typeface="Verdana"/>
                <a:cs typeface="Verdana"/>
              </a:rPr>
              <a:t>to</a:t>
            </a:r>
            <a:r>
              <a:rPr sz="2000" spc="-140" dirty="0">
                <a:solidFill>
                  <a:srgbClr val="FFFFFF"/>
                </a:solidFill>
                <a:latin typeface="Verdana"/>
                <a:cs typeface="Verdana"/>
              </a:rPr>
              <a:t> </a:t>
            </a:r>
            <a:r>
              <a:rPr sz="2000" spc="-80" dirty="0">
                <a:solidFill>
                  <a:srgbClr val="FFFFFF"/>
                </a:solidFill>
                <a:latin typeface="Verdana"/>
                <a:cs typeface="Verdana"/>
              </a:rPr>
              <a:t>push</a:t>
            </a:r>
            <a:r>
              <a:rPr sz="2000" spc="-145" dirty="0">
                <a:solidFill>
                  <a:srgbClr val="FFFFFF"/>
                </a:solidFill>
                <a:latin typeface="Verdana"/>
                <a:cs typeface="Verdana"/>
              </a:rPr>
              <a:t> it</a:t>
            </a:r>
            <a:r>
              <a:rPr sz="2000" spc="-150" dirty="0">
                <a:solidFill>
                  <a:srgbClr val="FFFFFF"/>
                </a:solidFill>
                <a:latin typeface="Verdana"/>
                <a:cs typeface="Verdana"/>
              </a:rPr>
              <a:t> </a:t>
            </a:r>
            <a:r>
              <a:rPr sz="2000" dirty="0">
                <a:solidFill>
                  <a:srgbClr val="FFFFFF"/>
                </a:solidFill>
                <a:latin typeface="Verdana"/>
                <a:cs typeface="Verdana"/>
              </a:rPr>
              <a:t>to</a:t>
            </a:r>
            <a:r>
              <a:rPr sz="2000" spc="-140" dirty="0">
                <a:solidFill>
                  <a:srgbClr val="FFFFFF"/>
                </a:solidFill>
                <a:latin typeface="Verdana"/>
                <a:cs typeface="Verdana"/>
              </a:rPr>
              <a:t> </a:t>
            </a:r>
            <a:r>
              <a:rPr sz="2000" spc="-20" dirty="0">
                <a:solidFill>
                  <a:srgbClr val="FFFFFF"/>
                </a:solidFill>
                <a:latin typeface="Verdana"/>
                <a:cs typeface="Verdana"/>
              </a:rPr>
              <a:t>the</a:t>
            </a:r>
            <a:r>
              <a:rPr sz="2000" spc="-140" dirty="0">
                <a:solidFill>
                  <a:srgbClr val="FFFFFF"/>
                </a:solidFill>
                <a:latin typeface="Verdana"/>
                <a:cs typeface="Verdana"/>
              </a:rPr>
              <a:t> </a:t>
            </a:r>
            <a:r>
              <a:rPr sz="2000" spc="-10" dirty="0">
                <a:solidFill>
                  <a:srgbClr val="FFFFFF"/>
                </a:solidFill>
                <a:latin typeface="Verdana"/>
                <a:cs typeface="Verdana"/>
              </a:rPr>
              <a:t>side.</a:t>
            </a:r>
            <a:endParaRPr sz="20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114" dirty="0"/>
              <a:t>Slide</a:t>
            </a:r>
            <a:r>
              <a:rPr spc="-155" dirty="0"/>
              <a:t> </a:t>
            </a:r>
            <a:r>
              <a:rPr spc="-270" dirty="0"/>
              <a:t>In</a:t>
            </a:r>
            <a:r>
              <a:rPr spc="-155" dirty="0"/>
              <a:t> </a:t>
            </a:r>
            <a:r>
              <a:rPr spc="-20" dirty="0"/>
              <a:t>Menu</a:t>
            </a:r>
          </a:p>
        </p:txBody>
      </p:sp>
      <p:grpSp>
        <p:nvGrpSpPr>
          <p:cNvPr id="11" name="object 11"/>
          <p:cNvGrpSpPr/>
          <p:nvPr/>
        </p:nvGrpSpPr>
        <p:grpSpPr>
          <a:xfrm>
            <a:off x="7731252" y="483869"/>
            <a:ext cx="1286510" cy="843915"/>
            <a:chOff x="7731252" y="483869"/>
            <a:chExt cx="1286510" cy="843915"/>
          </a:xfrm>
        </p:grpSpPr>
        <p:pic>
          <p:nvPicPr>
            <p:cNvPr id="12" name="object 12"/>
            <p:cNvPicPr/>
            <p:nvPr/>
          </p:nvPicPr>
          <p:blipFill>
            <a:blip r:embed="rId6" cstate="print"/>
            <a:stretch>
              <a:fillRect/>
            </a:stretch>
          </p:blipFill>
          <p:spPr>
            <a:xfrm>
              <a:off x="7731252" y="483869"/>
              <a:ext cx="1286255" cy="843534"/>
            </a:xfrm>
            <a:prstGeom prst="rect">
              <a:avLst/>
            </a:prstGeom>
          </p:spPr>
        </p:pic>
        <p:sp>
          <p:nvSpPr>
            <p:cNvPr id="13" name="object 13"/>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1-</a:t>
            </a:r>
            <a:r>
              <a:rPr sz="2400" b="1" spc="-430" dirty="0">
                <a:solidFill>
                  <a:srgbClr val="01050E"/>
                </a:solidFill>
                <a:latin typeface="Verdana"/>
                <a:cs typeface="Verdana"/>
              </a:rPr>
              <a:t>2</a:t>
            </a:r>
            <a:endParaRPr sz="24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16</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4" cstate="print"/>
            <a:stretch>
              <a:fillRect/>
            </a:stretch>
          </p:blipFill>
          <p:spPr>
            <a:xfrm>
              <a:off x="2286" y="0"/>
              <a:ext cx="3735324" cy="5069586"/>
            </a:xfrm>
            <a:prstGeom prst="rect">
              <a:avLst/>
            </a:prstGeom>
          </p:spPr>
        </p:pic>
      </p:grpSp>
      <p:sp>
        <p:nvSpPr>
          <p:cNvPr id="9" name="object 9"/>
          <p:cNvSpPr txBox="1"/>
          <p:nvPr/>
        </p:nvSpPr>
        <p:spPr>
          <a:xfrm>
            <a:off x="906525" y="1388618"/>
            <a:ext cx="7351395" cy="330200"/>
          </a:xfrm>
          <a:prstGeom prst="rect">
            <a:avLst/>
          </a:prstGeom>
        </p:spPr>
        <p:txBody>
          <a:bodyPr vert="horz" wrap="square" lIns="0" tIns="12065" rIns="0" bIns="0" rtlCol="0">
            <a:spAutoFit/>
          </a:bodyPr>
          <a:lstStyle/>
          <a:p>
            <a:pPr marL="393065" indent="-380365">
              <a:lnSpc>
                <a:spcPct val="100000"/>
              </a:lnSpc>
              <a:spcBef>
                <a:spcPts val="95"/>
              </a:spcBef>
              <a:buClr>
                <a:srgbClr val="DDDFEB"/>
              </a:buClr>
              <a:buFont typeface="Wingdings"/>
              <a:buChar char=""/>
              <a:tabLst>
                <a:tab pos="393065" algn="l"/>
              </a:tabLst>
            </a:pPr>
            <a:r>
              <a:rPr sz="2000" spc="-120" dirty="0">
                <a:solidFill>
                  <a:srgbClr val="FFFFFF"/>
                </a:solidFill>
                <a:latin typeface="Verdana"/>
                <a:cs typeface="Verdana"/>
              </a:rPr>
              <a:t>The</a:t>
            </a:r>
            <a:r>
              <a:rPr sz="2000" spc="-140" dirty="0">
                <a:solidFill>
                  <a:srgbClr val="FFFFFF"/>
                </a:solidFill>
                <a:latin typeface="Verdana"/>
                <a:cs typeface="Verdana"/>
              </a:rPr>
              <a:t> </a:t>
            </a:r>
            <a:r>
              <a:rPr sz="2000" spc="-155" dirty="0">
                <a:solidFill>
                  <a:srgbClr val="FFFFFF"/>
                </a:solidFill>
                <a:latin typeface="Verdana"/>
                <a:cs typeface="Verdana"/>
              </a:rPr>
              <a:t>HTML</a:t>
            </a:r>
            <a:r>
              <a:rPr sz="2000" spc="-140" dirty="0">
                <a:solidFill>
                  <a:srgbClr val="FFFFFF"/>
                </a:solidFill>
                <a:latin typeface="Verdana"/>
                <a:cs typeface="Verdana"/>
              </a:rPr>
              <a:t> </a:t>
            </a:r>
            <a:r>
              <a:rPr sz="2000" spc="-65" dirty="0">
                <a:solidFill>
                  <a:srgbClr val="FFFFFF"/>
                </a:solidFill>
                <a:latin typeface="Verdana"/>
                <a:cs typeface="Verdana"/>
              </a:rPr>
              <a:t>framework</a:t>
            </a:r>
            <a:r>
              <a:rPr sz="2000" spc="-135" dirty="0">
                <a:solidFill>
                  <a:srgbClr val="FFFFFF"/>
                </a:solidFill>
                <a:latin typeface="Verdana"/>
                <a:cs typeface="Verdana"/>
              </a:rPr>
              <a:t> </a:t>
            </a:r>
            <a:r>
              <a:rPr sz="2000" dirty="0">
                <a:solidFill>
                  <a:srgbClr val="FFFFFF"/>
                </a:solidFill>
                <a:latin typeface="Verdana"/>
                <a:cs typeface="Verdana"/>
              </a:rPr>
              <a:t>to</a:t>
            </a:r>
            <a:r>
              <a:rPr sz="2000" spc="-140" dirty="0">
                <a:solidFill>
                  <a:srgbClr val="FFFFFF"/>
                </a:solidFill>
                <a:latin typeface="Verdana"/>
                <a:cs typeface="Verdana"/>
              </a:rPr>
              <a:t> </a:t>
            </a:r>
            <a:r>
              <a:rPr sz="2000" spc="-35" dirty="0">
                <a:solidFill>
                  <a:srgbClr val="FFFFFF"/>
                </a:solidFill>
                <a:latin typeface="Verdana"/>
                <a:cs typeface="Verdana"/>
              </a:rPr>
              <a:t>build</a:t>
            </a:r>
            <a:r>
              <a:rPr sz="2000" spc="-135" dirty="0">
                <a:solidFill>
                  <a:srgbClr val="FFFFFF"/>
                </a:solidFill>
                <a:latin typeface="Verdana"/>
                <a:cs typeface="Verdana"/>
              </a:rPr>
              <a:t> </a:t>
            </a:r>
            <a:r>
              <a:rPr sz="2000" spc="155" dirty="0">
                <a:solidFill>
                  <a:srgbClr val="FFFFFF"/>
                </a:solidFill>
                <a:latin typeface="Verdana"/>
                <a:cs typeface="Verdana"/>
              </a:rPr>
              <a:t>a</a:t>
            </a:r>
            <a:r>
              <a:rPr sz="2000" spc="-140" dirty="0">
                <a:solidFill>
                  <a:srgbClr val="FFFFFF"/>
                </a:solidFill>
                <a:latin typeface="Verdana"/>
                <a:cs typeface="Verdana"/>
              </a:rPr>
              <a:t> </a:t>
            </a:r>
            <a:r>
              <a:rPr sz="2000" spc="-75" dirty="0">
                <a:solidFill>
                  <a:srgbClr val="FFFFFF"/>
                </a:solidFill>
                <a:latin typeface="Verdana"/>
                <a:cs typeface="Verdana"/>
              </a:rPr>
              <a:t>slide</a:t>
            </a:r>
            <a:r>
              <a:rPr sz="2000" spc="-135" dirty="0">
                <a:solidFill>
                  <a:srgbClr val="FFFFFF"/>
                </a:solidFill>
                <a:latin typeface="Verdana"/>
                <a:cs typeface="Verdana"/>
              </a:rPr>
              <a:t> </a:t>
            </a:r>
            <a:r>
              <a:rPr sz="2000" spc="-105" dirty="0">
                <a:solidFill>
                  <a:srgbClr val="FFFFFF"/>
                </a:solidFill>
                <a:latin typeface="Verdana"/>
                <a:cs typeface="Verdana"/>
              </a:rPr>
              <a:t>in</a:t>
            </a:r>
            <a:r>
              <a:rPr sz="2000" spc="-140" dirty="0">
                <a:solidFill>
                  <a:srgbClr val="FFFFFF"/>
                </a:solidFill>
                <a:latin typeface="Verdana"/>
                <a:cs typeface="Verdana"/>
              </a:rPr>
              <a:t> </a:t>
            </a:r>
            <a:r>
              <a:rPr sz="2000" spc="-30" dirty="0">
                <a:solidFill>
                  <a:srgbClr val="FFFFFF"/>
                </a:solidFill>
                <a:latin typeface="Verdana"/>
                <a:cs typeface="Verdana"/>
              </a:rPr>
              <a:t>menu</a:t>
            </a:r>
            <a:r>
              <a:rPr sz="2000" spc="-135" dirty="0">
                <a:solidFill>
                  <a:srgbClr val="FFFFFF"/>
                </a:solidFill>
                <a:latin typeface="Verdana"/>
                <a:cs typeface="Verdana"/>
              </a:rPr>
              <a:t> </a:t>
            </a:r>
            <a:r>
              <a:rPr sz="2000" spc="-215" dirty="0">
                <a:solidFill>
                  <a:srgbClr val="FFFFFF"/>
                </a:solidFill>
                <a:latin typeface="Verdana"/>
                <a:cs typeface="Verdana"/>
              </a:rPr>
              <a:t>is</a:t>
            </a:r>
            <a:r>
              <a:rPr sz="2000" spc="-140" dirty="0">
                <a:solidFill>
                  <a:srgbClr val="FFFFFF"/>
                </a:solidFill>
                <a:latin typeface="Verdana"/>
                <a:cs typeface="Verdana"/>
              </a:rPr>
              <a:t> </a:t>
            </a:r>
            <a:r>
              <a:rPr sz="2000" spc="-65" dirty="0">
                <a:solidFill>
                  <a:srgbClr val="FFFFFF"/>
                </a:solidFill>
                <a:latin typeface="Verdana"/>
                <a:cs typeface="Verdana"/>
              </a:rPr>
              <a:t>as</a:t>
            </a:r>
            <a:r>
              <a:rPr sz="2000" spc="-135" dirty="0">
                <a:solidFill>
                  <a:srgbClr val="FFFFFF"/>
                </a:solidFill>
                <a:latin typeface="Verdana"/>
                <a:cs typeface="Verdana"/>
              </a:rPr>
              <a:t> </a:t>
            </a:r>
            <a:r>
              <a:rPr sz="2000" spc="-50" dirty="0">
                <a:solidFill>
                  <a:srgbClr val="FFFFFF"/>
                </a:solidFill>
                <a:latin typeface="Verdana"/>
                <a:cs typeface="Verdana"/>
              </a:rPr>
              <a:t>follows:</a:t>
            </a:r>
            <a:endParaRPr sz="2000">
              <a:latin typeface="Verdana"/>
              <a:cs typeface="Verdana"/>
            </a:endParaRPr>
          </a:p>
        </p:txBody>
      </p:sp>
      <p:sp>
        <p:nvSpPr>
          <p:cNvPr id="10" name="object 10"/>
          <p:cNvSpPr txBox="1"/>
          <p:nvPr/>
        </p:nvSpPr>
        <p:spPr>
          <a:xfrm>
            <a:off x="830325" y="1952498"/>
            <a:ext cx="4069079" cy="4293235"/>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FFFF"/>
                </a:solidFill>
                <a:latin typeface="Courier New"/>
                <a:cs typeface="Courier New"/>
              </a:rPr>
              <a:t>&lt;div</a:t>
            </a:r>
            <a:r>
              <a:rPr sz="1400" spc="-20" dirty="0">
                <a:solidFill>
                  <a:srgbClr val="FFFFFF"/>
                </a:solidFill>
                <a:latin typeface="Courier New"/>
                <a:cs typeface="Courier New"/>
              </a:rPr>
              <a:t> </a:t>
            </a:r>
            <a:r>
              <a:rPr sz="1400" spc="-10" dirty="0">
                <a:solidFill>
                  <a:srgbClr val="FFFFFF"/>
                </a:solidFill>
                <a:latin typeface="Courier New"/>
                <a:cs typeface="Courier New"/>
              </a:rPr>
              <a:t>class="mobileMenu"&gt;</a:t>
            </a:r>
            <a:endParaRPr sz="1400">
              <a:latin typeface="Courier New"/>
              <a:cs typeface="Courier New"/>
            </a:endParaRPr>
          </a:p>
          <a:p>
            <a:pPr marL="12700">
              <a:lnSpc>
                <a:spcPct val="100000"/>
              </a:lnSpc>
            </a:pPr>
            <a:r>
              <a:rPr sz="1400" spc="-20" dirty="0">
                <a:solidFill>
                  <a:srgbClr val="FFFFFF"/>
                </a:solidFill>
                <a:latin typeface="Courier New"/>
                <a:cs typeface="Courier New"/>
              </a:rPr>
              <a:t>&lt;ul&gt;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65" dirty="0">
                <a:solidFill>
                  <a:srgbClr val="FFFFFF"/>
                </a:solidFill>
                <a:latin typeface="Courier New"/>
                <a:cs typeface="Courier New"/>
              </a:rPr>
              <a:t> </a:t>
            </a:r>
            <a:r>
              <a:rPr sz="1400" dirty="0">
                <a:solidFill>
                  <a:srgbClr val="FFFFFF"/>
                </a:solidFill>
                <a:latin typeface="Courier New"/>
                <a:cs typeface="Courier New"/>
              </a:rPr>
              <a:t>href="#"&gt;Menu</a:t>
            </a:r>
            <a:r>
              <a:rPr sz="1400" spc="-60" dirty="0">
                <a:solidFill>
                  <a:srgbClr val="FFFFFF"/>
                </a:solidFill>
                <a:latin typeface="Courier New"/>
                <a:cs typeface="Courier New"/>
              </a:rPr>
              <a:t> </a:t>
            </a:r>
            <a:r>
              <a:rPr sz="1400" dirty="0">
                <a:solidFill>
                  <a:srgbClr val="FFFFFF"/>
                </a:solidFill>
                <a:latin typeface="Courier New"/>
                <a:cs typeface="Courier New"/>
              </a:rPr>
              <a:t>Option</a:t>
            </a:r>
            <a:r>
              <a:rPr sz="1400" spc="-60" dirty="0">
                <a:solidFill>
                  <a:srgbClr val="FFFFFF"/>
                </a:solidFill>
                <a:latin typeface="Courier New"/>
                <a:cs typeface="Courier New"/>
              </a:rPr>
              <a:t> </a:t>
            </a:r>
            <a:r>
              <a:rPr sz="1400" spc="-10" dirty="0">
                <a:solidFill>
                  <a:srgbClr val="FFFFFF"/>
                </a:solidFill>
                <a:latin typeface="Courier New"/>
                <a:cs typeface="Courier New"/>
              </a:rPr>
              <a:t>1&lt;/a&gt;&lt;/li&gt;</a:t>
            </a:r>
            <a:endParaRPr sz="1400">
              <a:latin typeface="Courier New"/>
              <a:cs typeface="Courier New"/>
            </a:endParaRPr>
          </a:p>
          <a:p>
            <a:pPr marL="12700">
              <a:lnSpc>
                <a:spcPct val="100000"/>
              </a:lnSpc>
              <a:spcBef>
                <a:spcPts val="5"/>
              </a:spcBef>
            </a:pPr>
            <a:r>
              <a:rPr sz="1400" dirty="0">
                <a:solidFill>
                  <a:srgbClr val="FFFFFF"/>
                </a:solidFill>
                <a:latin typeface="Courier New"/>
                <a:cs typeface="Courier New"/>
              </a:rPr>
              <a:t>&lt;li&gt;&lt;a</a:t>
            </a:r>
            <a:r>
              <a:rPr sz="1400" spc="-50" dirty="0">
                <a:solidFill>
                  <a:srgbClr val="FFFFFF"/>
                </a:solidFill>
                <a:latin typeface="Courier New"/>
                <a:cs typeface="Courier New"/>
              </a:rPr>
              <a:t> </a:t>
            </a:r>
            <a:r>
              <a:rPr sz="1400" dirty="0">
                <a:solidFill>
                  <a:srgbClr val="FFFFFF"/>
                </a:solidFill>
                <a:latin typeface="Courier New"/>
                <a:cs typeface="Courier New"/>
              </a:rPr>
              <a:t>href="#"&gt;Menu</a:t>
            </a:r>
            <a:r>
              <a:rPr sz="1400" spc="-45" dirty="0">
                <a:solidFill>
                  <a:srgbClr val="FFFFFF"/>
                </a:solidFill>
                <a:latin typeface="Courier New"/>
                <a:cs typeface="Courier New"/>
              </a:rPr>
              <a:t> </a:t>
            </a:r>
            <a:r>
              <a:rPr sz="1400" dirty="0">
                <a:solidFill>
                  <a:srgbClr val="FFFFFF"/>
                </a:solidFill>
                <a:latin typeface="Courier New"/>
                <a:cs typeface="Courier New"/>
              </a:rPr>
              <a:t>Option</a:t>
            </a:r>
            <a:r>
              <a:rPr sz="1400" spc="-45" dirty="0">
                <a:solidFill>
                  <a:srgbClr val="FFFFFF"/>
                </a:solidFill>
                <a:latin typeface="Courier New"/>
                <a:cs typeface="Courier New"/>
              </a:rPr>
              <a:t> </a:t>
            </a:r>
            <a:r>
              <a:rPr sz="1400" spc="-10" dirty="0">
                <a:solidFill>
                  <a:srgbClr val="FFFFFF"/>
                </a:solidFill>
                <a:latin typeface="Courier New"/>
                <a:cs typeface="Courier New"/>
              </a:rPr>
              <a:t>2&lt;/a&gt;&lt;/li&gt;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50" dirty="0">
                <a:solidFill>
                  <a:srgbClr val="FFFFFF"/>
                </a:solidFill>
                <a:latin typeface="Courier New"/>
                <a:cs typeface="Courier New"/>
              </a:rPr>
              <a:t> </a:t>
            </a:r>
            <a:r>
              <a:rPr sz="1400" dirty="0">
                <a:solidFill>
                  <a:srgbClr val="FFFFFF"/>
                </a:solidFill>
                <a:latin typeface="Courier New"/>
                <a:cs typeface="Courier New"/>
              </a:rPr>
              <a:t>href="#"&gt;Menu</a:t>
            </a:r>
            <a:r>
              <a:rPr sz="1400" spc="-45" dirty="0">
                <a:solidFill>
                  <a:srgbClr val="FFFFFF"/>
                </a:solidFill>
                <a:latin typeface="Courier New"/>
                <a:cs typeface="Courier New"/>
              </a:rPr>
              <a:t> </a:t>
            </a:r>
            <a:r>
              <a:rPr sz="1400" dirty="0">
                <a:solidFill>
                  <a:srgbClr val="FFFFFF"/>
                </a:solidFill>
                <a:latin typeface="Courier New"/>
                <a:cs typeface="Courier New"/>
              </a:rPr>
              <a:t>Option</a:t>
            </a:r>
            <a:r>
              <a:rPr sz="1400" spc="-45" dirty="0">
                <a:solidFill>
                  <a:srgbClr val="FFFFFF"/>
                </a:solidFill>
                <a:latin typeface="Courier New"/>
                <a:cs typeface="Courier New"/>
              </a:rPr>
              <a:t> </a:t>
            </a:r>
            <a:r>
              <a:rPr sz="1400" spc="-10" dirty="0">
                <a:solidFill>
                  <a:srgbClr val="FFFFFF"/>
                </a:solidFill>
                <a:latin typeface="Courier New"/>
                <a:cs typeface="Courier New"/>
              </a:rPr>
              <a:t>3&lt;/a&gt;&lt;/li&gt;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50" dirty="0">
                <a:solidFill>
                  <a:srgbClr val="FFFFFF"/>
                </a:solidFill>
                <a:latin typeface="Courier New"/>
                <a:cs typeface="Courier New"/>
              </a:rPr>
              <a:t> </a:t>
            </a:r>
            <a:r>
              <a:rPr sz="1400" dirty="0">
                <a:solidFill>
                  <a:srgbClr val="FFFFFF"/>
                </a:solidFill>
                <a:latin typeface="Courier New"/>
                <a:cs typeface="Courier New"/>
              </a:rPr>
              <a:t>href="#"&gt;Menu</a:t>
            </a:r>
            <a:r>
              <a:rPr sz="1400" spc="-45" dirty="0">
                <a:solidFill>
                  <a:srgbClr val="FFFFFF"/>
                </a:solidFill>
                <a:latin typeface="Courier New"/>
                <a:cs typeface="Courier New"/>
              </a:rPr>
              <a:t> </a:t>
            </a:r>
            <a:r>
              <a:rPr sz="1400" dirty="0">
                <a:solidFill>
                  <a:srgbClr val="FFFFFF"/>
                </a:solidFill>
                <a:latin typeface="Courier New"/>
                <a:cs typeface="Courier New"/>
              </a:rPr>
              <a:t>Option</a:t>
            </a:r>
            <a:r>
              <a:rPr sz="1400" spc="-45" dirty="0">
                <a:solidFill>
                  <a:srgbClr val="FFFFFF"/>
                </a:solidFill>
                <a:latin typeface="Courier New"/>
                <a:cs typeface="Courier New"/>
              </a:rPr>
              <a:t> </a:t>
            </a:r>
            <a:r>
              <a:rPr sz="1400" spc="-10" dirty="0">
                <a:solidFill>
                  <a:srgbClr val="FFFFFF"/>
                </a:solidFill>
                <a:latin typeface="Courier New"/>
                <a:cs typeface="Courier New"/>
              </a:rPr>
              <a:t>4&lt;/a&gt;&lt;/li&gt;</a:t>
            </a:r>
            <a:endParaRPr sz="1400">
              <a:latin typeface="Courier New"/>
              <a:cs typeface="Courier New"/>
            </a:endParaRPr>
          </a:p>
          <a:p>
            <a:pPr marL="12700">
              <a:lnSpc>
                <a:spcPct val="100000"/>
              </a:lnSpc>
            </a:pPr>
            <a:r>
              <a:rPr sz="1400" spc="-10" dirty="0">
                <a:solidFill>
                  <a:srgbClr val="FFFFFF"/>
                </a:solidFill>
                <a:latin typeface="Courier New"/>
                <a:cs typeface="Courier New"/>
              </a:rPr>
              <a:t>&lt;/ul&gt;&lt;/div&gt;</a:t>
            </a:r>
            <a:endParaRPr sz="1400">
              <a:latin typeface="Courier New"/>
              <a:cs typeface="Courier New"/>
            </a:endParaRPr>
          </a:p>
          <a:p>
            <a:pPr marL="12700">
              <a:lnSpc>
                <a:spcPct val="100000"/>
              </a:lnSpc>
            </a:pPr>
            <a:r>
              <a:rPr sz="1400" dirty="0">
                <a:solidFill>
                  <a:srgbClr val="FFFFFF"/>
                </a:solidFill>
                <a:latin typeface="Courier New"/>
                <a:cs typeface="Courier New"/>
              </a:rPr>
              <a:t>&lt;div</a:t>
            </a:r>
            <a:r>
              <a:rPr sz="1400" spc="-20" dirty="0">
                <a:solidFill>
                  <a:srgbClr val="FFFFFF"/>
                </a:solidFill>
                <a:latin typeface="Courier New"/>
                <a:cs typeface="Courier New"/>
              </a:rPr>
              <a:t> </a:t>
            </a:r>
            <a:r>
              <a:rPr sz="1400" spc="-10" dirty="0">
                <a:solidFill>
                  <a:srgbClr val="FFFFFF"/>
                </a:solidFill>
                <a:latin typeface="Courier New"/>
                <a:cs typeface="Courier New"/>
              </a:rPr>
              <a:t>class="mobileBodyWrapper"&gt;</a:t>
            </a:r>
            <a:endParaRPr sz="1400">
              <a:latin typeface="Courier New"/>
              <a:cs typeface="Courier New"/>
            </a:endParaRPr>
          </a:p>
          <a:p>
            <a:pPr marL="12700">
              <a:lnSpc>
                <a:spcPct val="100000"/>
              </a:lnSpc>
            </a:pPr>
            <a:r>
              <a:rPr sz="1400" dirty="0">
                <a:solidFill>
                  <a:srgbClr val="FFFFFF"/>
                </a:solidFill>
                <a:latin typeface="Courier New"/>
                <a:cs typeface="Courier New"/>
              </a:rPr>
              <a:t>&lt;div</a:t>
            </a:r>
            <a:r>
              <a:rPr sz="1400" spc="-20" dirty="0">
                <a:solidFill>
                  <a:srgbClr val="FFFFFF"/>
                </a:solidFill>
                <a:latin typeface="Courier New"/>
                <a:cs typeface="Courier New"/>
              </a:rPr>
              <a:t> </a:t>
            </a:r>
            <a:r>
              <a:rPr sz="1400" spc="-10" dirty="0">
                <a:solidFill>
                  <a:srgbClr val="FFFFFF"/>
                </a:solidFill>
                <a:latin typeface="Courier New"/>
                <a:cs typeface="Courier New"/>
              </a:rPr>
              <a:t>class="mobileDimmer"&gt;&lt;/div&gt;</a:t>
            </a:r>
            <a:endParaRPr sz="1400">
              <a:latin typeface="Courier New"/>
              <a:cs typeface="Courier New"/>
            </a:endParaRPr>
          </a:p>
          <a:p>
            <a:pPr marL="12700">
              <a:lnSpc>
                <a:spcPct val="100000"/>
              </a:lnSpc>
            </a:pPr>
            <a:r>
              <a:rPr sz="1400" dirty="0">
                <a:solidFill>
                  <a:srgbClr val="FFFFFF"/>
                </a:solidFill>
                <a:latin typeface="Courier New"/>
                <a:cs typeface="Courier New"/>
              </a:rPr>
              <a:t>&lt;header</a:t>
            </a:r>
            <a:r>
              <a:rPr sz="1400" spc="-40" dirty="0">
                <a:solidFill>
                  <a:srgbClr val="FFFFFF"/>
                </a:solidFill>
                <a:latin typeface="Courier New"/>
                <a:cs typeface="Courier New"/>
              </a:rPr>
              <a:t> </a:t>
            </a:r>
            <a:r>
              <a:rPr sz="1400" spc="-10" dirty="0">
                <a:solidFill>
                  <a:srgbClr val="FFFFFF"/>
                </a:solidFill>
                <a:latin typeface="Courier New"/>
                <a:cs typeface="Courier New"/>
              </a:rPr>
              <a:t>class="header"&gt;</a:t>
            </a:r>
            <a:endParaRPr sz="1400">
              <a:latin typeface="Courier New"/>
              <a:cs typeface="Courier New"/>
            </a:endParaRPr>
          </a:p>
          <a:p>
            <a:pPr marL="12700">
              <a:lnSpc>
                <a:spcPct val="100000"/>
              </a:lnSpc>
            </a:pPr>
            <a:r>
              <a:rPr sz="1400" dirty="0">
                <a:solidFill>
                  <a:srgbClr val="FFFFFF"/>
                </a:solidFill>
                <a:latin typeface="Courier New"/>
                <a:cs typeface="Courier New"/>
              </a:rPr>
              <a:t>&lt;div</a:t>
            </a:r>
            <a:r>
              <a:rPr sz="1400" spc="-20" dirty="0">
                <a:solidFill>
                  <a:srgbClr val="FFFFFF"/>
                </a:solidFill>
                <a:latin typeface="Courier New"/>
                <a:cs typeface="Courier New"/>
              </a:rPr>
              <a:t> </a:t>
            </a:r>
            <a:r>
              <a:rPr sz="1400" spc="-10" dirty="0">
                <a:solidFill>
                  <a:srgbClr val="FFFFFF"/>
                </a:solidFill>
                <a:latin typeface="Courier New"/>
                <a:cs typeface="Courier New"/>
              </a:rPr>
              <a:t>class="menuIcon"&gt;</a:t>
            </a:r>
            <a:endParaRPr sz="1400">
              <a:latin typeface="Courier New"/>
              <a:cs typeface="Courier New"/>
            </a:endParaRPr>
          </a:p>
          <a:p>
            <a:pPr marL="12700">
              <a:lnSpc>
                <a:spcPct val="100000"/>
              </a:lnSpc>
            </a:pPr>
            <a:r>
              <a:rPr sz="1400" dirty="0">
                <a:solidFill>
                  <a:srgbClr val="FFFFFF"/>
                </a:solidFill>
                <a:latin typeface="Courier New"/>
                <a:cs typeface="Courier New"/>
              </a:rPr>
              <a:t>&lt;a</a:t>
            </a:r>
            <a:r>
              <a:rPr sz="1400" spc="-10" dirty="0">
                <a:solidFill>
                  <a:srgbClr val="FFFFFF"/>
                </a:solidFill>
                <a:latin typeface="Courier New"/>
                <a:cs typeface="Courier New"/>
              </a:rPr>
              <a:t> href="#menuExpand"&gt;Menu&lt;/a&gt;</a:t>
            </a:r>
            <a:endParaRPr sz="1400">
              <a:latin typeface="Courier New"/>
              <a:cs typeface="Courier New"/>
            </a:endParaRPr>
          </a:p>
          <a:p>
            <a:pPr marL="12700">
              <a:lnSpc>
                <a:spcPct val="100000"/>
              </a:lnSpc>
            </a:pPr>
            <a:r>
              <a:rPr sz="1400" spc="-10" dirty="0">
                <a:solidFill>
                  <a:srgbClr val="FFFFFF"/>
                </a:solidFill>
                <a:latin typeface="Courier New"/>
                <a:cs typeface="Courier New"/>
              </a:rPr>
              <a:t>&lt;/div&gt;</a:t>
            </a:r>
            <a:endParaRPr sz="1400">
              <a:latin typeface="Courier New"/>
              <a:cs typeface="Courier New"/>
            </a:endParaRPr>
          </a:p>
          <a:p>
            <a:pPr marL="12700">
              <a:lnSpc>
                <a:spcPct val="100000"/>
              </a:lnSpc>
            </a:pPr>
            <a:r>
              <a:rPr sz="1400" dirty="0">
                <a:solidFill>
                  <a:srgbClr val="FFFFFF"/>
                </a:solidFill>
                <a:latin typeface="Courier New"/>
                <a:cs typeface="Courier New"/>
              </a:rPr>
              <a:t>&lt;nav</a:t>
            </a:r>
            <a:r>
              <a:rPr sz="1400" spc="-20" dirty="0">
                <a:solidFill>
                  <a:srgbClr val="FFFFFF"/>
                </a:solidFill>
                <a:latin typeface="Courier New"/>
                <a:cs typeface="Courier New"/>
              </a:rPr>
              <a:t> </a:t>
            </a:r>
            <a:r>
              <a:rPr sz="1400" spc="-10" dirty="0">
                <a:solidFill>
                  <a:srgbClr val="FFFFFF"/>
                </a:solidFill>
                <a:latin typeface="Courier New"/>
                <a:cs typeface="Courier New"/>
              </a:rPr>
              <a:t>class="menu"&gt;</a:t>
            </a:r>
            <a:endParaRPr sz="1400">
              <a:latin typeface="Courier New"/>
              <a:cs typeface="Courier New"/>
            </a:endParaRPr>
          </a:p>
          <a:p>
            <a:pPr marL="12700">
              <a:lnSpc>
                <a:spcPct val="100000"/>
              </a:lnSpc>
            </a:pPr>
            <a:r>
              <a:rPr sz="1400" spc="-20" dirty="0">
                <a:solidFill>
                  <a:srgbClr val="FFFFFF"/>
                </a:solidFill>
                <a:latin typeface="Courier New"/>
                <a:cs typeface="Courier New"/>
              </a:rPr>
              <a:t>&lt;ul&gt;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65" dirty="0">
                <a:solidFill>
                  <a:srgbClr val="FFFFFF"/>
                </a:solidFill>
                <a:latin typeface="Courier New"/>
                <a:cs typeface="Courier New"/>
              </a:rPr>
              <a:t> </a:t>
            </a:r>
            <a:r>
              <a:rPr sz="1400" dirty="0">
                <a:solidFill>
                  <a:srgbClr val="FFFFFF"/>
                </a:solidFill>
                <a:latin typeface="Courier New"/>
                <a:cs typeface="Courier New"/>
              </a:rPr>
              <a:t>href="#"&gt;Menu</a:t>
            </a:r>
            <a:r>
              <a:rPr sz="1400" spc="-60" dirty="0">
                <a:solidFill>
                  <a:srgbClr val="FFFFFF"/>
                </a:solidFill>
                <a:latin typeface="Courier New"/>
                <a:cs typeface="Courier New"/>
              </a:rPr>
              <a:t> </a:t>
            </a:r>
            <a:r>
              <a:rPr sz="1400" dirty="0">
                <a:solidFill>
                  <a:srgbClr val="FFFFFF"/>
                </a:solidFill>
                <a:latin typeface="Courier New"/>
                <a:cs typeface="Courier New"/>
              </a:rPr>
              <a:t>Option</a:t>
            </a:r>
            <a:r>
              <a:rPr sz="1400" spc="-60" dirty="0">
                <a:solidFill>
                  <a:srgbClr val="FFFFFF"/>
                </a:solidFill>
                <a:latin typeface="Courier New"/>
                <a:cs typeface="Courier New"/>
              </a:rPr>
              <a:t> </a:t>
            </a:r>
            <a:r>
              <a:rPr sz="1400" spc="-10" dirty="0">
                <a:solidFill>
                  <a:srgbClr val="FFFFFF"/>
                </a:solidFill>
                <a:latin typeface="Courier New"/>
                <a:cs typeface="Courier New"/>
              </a:rPr>
              <a:t>1&lt;/a&gt;&lt;/li&gt;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50" dirty="0">
                <a:solidFill>
                  <a:srgbClr val="FFFFFF"/>
                </a:solidFill>
                <a:latin typeface="Courier New"/>
                <a:cs typeface="Courier New"/>
              </a:rPr>
              <a:t> </a:t>
            </a:r>
            <a:r>
              <a:rPr sz="1400" dirty="0">
                <a:solidFill>
                  <a:srgbClr val="FFFFFF"/>
                </a:solidFill>
                <a:latin typeface="Courier New"/>
                <a:cs typeface="Courier New"/>
              </a:rPr>
              <a:t>href="#"&gt;Menu</a:t>
            </a:r>
            <a:r>
              <a:rPr sz="1400" spc="-45" dirty="0">
                <a:solidFill>
                  <a:srgbClr val="FFFFFF"/>
                </a:solidFill>
                <a:latin typeface="Courier New"/>
                <a:cs typeface="Courier New"/>
              </a:rPr>
              <a:t> </a:t>
            </a:r>
            <a:r>
              <a:rPr sz="1400" dirty="0">
                <a:solidFill>
                  <a:srgbClr val="FFFFFF"/>
                </a:solidFill>
                <a:latin typeface="Courier New"/>
                <a:cs typeface="Courier New"/>
              </a:rPr>
              <a:t>Option</a:t>
            </a:r>
            <a:r>
              <a:rPr sz="1400" spc="-45" dirty="0">
                <a:solidFill>
                  <a:srgbClr val="FFFFFF"/>
                </a:solidFill>
                <a:latin typeface="Courier New"/>
                <a:cs typeface="Courier New"/>
              </a:rPr>
              <a:t> </a:t>
            </a:r>
            <a:r>
              <a:rPr sz="1400" spc="-10" dirty="0">
                <a:solidFill>
                  <a:srgbClr val="FFFFFF"/>
                </a:solidFill>
                <a:latin typeface="Courier New"/>
                <a:cs typeface="Courier New"/>
              </a:rPr>
              <a:t>2&lt;/a&gt;&lt;/li&gt;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50" dirty="0">
                <a:solidFill>
                  <a:srgbClr val="FFFFFF"/>
                </a:solidFill>
                <a:latin typeface="Courier New"/>
                <a:cs typeface="Courier New"/>
              </a:rPr>
              <a:t> </a:t>
            </a:r>
            <a:r>
              <a:rPr sz="1400" dirty="0">
                <a:solidFill>
                  <a:srgbClr val="FFFFFF"/>
                </a:solidFill>
                <a:latin typeface="Courier New"/>
                <a:cs typeface="Courier New"/>
              </a:rPr>
              <a:t>href="#"&gt;Menu</a:t>
            </a:r>
            <a:r>
              <a:rPr sz="1400" spc="-45" dirty="0">
                <a:solidFill>
                  <a:srgbClr val="FFFFFF"/>
                </a:solidFill>
                <a:latin typeface="Courier New"/>
                <a:cs typeface="Courier New"/>
              </a:rPr>
              <a:t> </a:t>
            </a:r>
            <a:r>
              <a:rPr sz="1400" dirty="0">
                <a:solidFill>
                  <a:srgbClr val="FFFFFF"/>
                </a:solidFill>
                <a:latin typeface="Courier New"/>
                <a:cs typeface="Courier New"/>
              </a:rPr>
              <a:t>Option</a:t>
            </a:r>
            <a:r>
              <a:rPr sz="1400" spc="-45" dirty="0">
                <a:solidFill>
                  <a:srgbClr val="FFFFFF"/>
                </a:solidFill>
                <a:latin typeface="Courier New"/>
                <a:cs typeface="Courier New"/>
              </a:rPr>
              <a:t> </a:t>
            </a:r>
            <a:r>
              <a:rPr sz="1400" spc="-10" dirty="0">
                <a:solidFill>
                  <a:srgbClr val="FFFFFF"/>
                </a:solidFill>
                <a:latin typeface="Courier New"/>
                <a:cs typeface="Courier New"/>
              </a:rPr>
              <a:t>3&lt;/a&gt;&lt;/li&gt;</a:t>
            </a:r>
            <a:endParaRPr sz="1400">
              <a:latin typeface="Courier New"/>
              <a:cs typeface="Courier New"/>
            </a:endParaRPr>
          </a:p>
          <a:p>
            <a:pPr marL="12700">
              <a:lnSpc>
                <a:spcPct val="100000"/>
              </a:lnSpc>
            </a:pPr>
            <a:r>
              <a:rPr sz="1400" dirty="0">
                <a:solidFill>
                  <a:srgbClr val="FFFFFF"/>
                </a:solidFill>
                <a:latin typeface="Courier New"/>
                <a:cs typeface="Courier New"/>
              </a:rPr>
              <a:t>&lt;li&gt;&lt;a</a:t>
            </a:r>
            <a:r>
              <a:rPr sz="1400" spc="-50" dirty="0">
                <a:solidFill>
                  <a:srgbClr val="FFFFFF"/>
                </a:solidFill>
                <a:latin typeface="Courier New"/>
                <a:cs typeface="Courier New"/>
              </a:rPr>
              <a:t> </a:t>
            </a:r>
            <a:r>
              <a:rPr sz="1400" dirty="0">
                <a:solidFill>
                  <a:srgbClr val="FFFFFF"/>
                </a:solidFill>
                <a:latin typeface="Courier New"/>
                <a:cs typeface="Courier New"/>
              </a:rPr>
              <a:t>href="#"&gt;Menu</a:t>
            </a:r>
            <a:r>
              <a:rPr sz="1400" spc="-45" dirty="0">
                <a:solidFill>
                  <a:srgbClr val="FFFFFF"/>
                </a:solidFill>
                <a:latin typeface="Courier New"/>
                <a:cs typeface="Courier New"/>
              </a:rPr>
              <a:t> </a:t>
            </a:r>
            <a:r>
              <a:rPr sz="1400" dirty="0">
                <a:solidFill>
                  <a:srgbClr val="FFFFFF"/>
                </a:solidFill>
                <a:latin typeface="Courier New"/>
                <a:cs typeface="Courier New"/>
              </a:rPr>
              <a:t>Option</a:t>
            </a:r>
            <a:r>
              <a:rPr sz="1400" spc="-45" dirty="0">
                <a:solidFill>
                  <a:srgbClr val="FFFFFF"/>
                </a:solidFill>
                <a:latin typeface="Courier New"/>
                <a:cs typeface="Courier New"/>
              </a:rPr>
              <a:t> </a:t>
            </a:r>
            <a:r>
              <a:rPr sz="1400" spc="-10" dirty="0">
                <a:solidFill>
                  <a:srgbClr val="FFFFFF"/>
                </a:solidFill>
                <a:latin typeface="Courier New"/>
                <a:cs typeface="Courier New"/>
              </a:rPr>
              <a:t>4&lt;/a&gt;&lt;/li&gt;</a:t>
            </a:r>
            <a:endParaRPr sz="1400">
              <a:latin typeface="Courier New"/>
              <a:cs typeface="Courier New"/>
            </a:endParaRPr>
          </a:p>
          <a:p>
            <a:pPr marL="12700">
              <a:lnSpc>
                <a:spcPct val="100000"/>
              </a:lnSpc>
            </a:pPr>
            <a:r>
              <a:rPr sz="1400" spc="-10" dirty="0">
                <a:solidFill>
                  <a:srgbClr val="FFFFFF"/>
                </a:solidFill>
                <a:latin typeface="Courier New"/>
                <a:cs typeface="Courier New"/>
              </a:rPr>
              <a:t>&lt;/ul&gt;&lt;/nav&gt;&lt;/header&gt;&lt;/div&gt;</a:t>
            </a:r>
            <a:endParaRPr sz="1400">
              <a:latin typeface="Courier New"/>
              <a:cs typeface="Courier New"/>
            </a:endParaRPr>
          </a:p>
        </p:txBody>
      </p:sp>
      <p:sp>
        <p:nvSpPr>
          <p:cNvPr id="11" name="object 11"/>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114" dirty="0"/>
              <a:t>Slide</a:t>
            </a:r>
            <a:r>
              <a:rPr spc="-155" dirty="0"/>
              <a:t> </a:t>
            </a:r>
            <a:r>
              <a:rPr spc="-270" dirty="0"/>
              <a:t>In</a:t>
            </a:r>
            <a:r>
              <a:rPr spc="-155" dirty="0"/>
              <a:t> </a:t>
            </a:r>
            <a:r>
              <a:rPr spc="-20" dirty="0"/>
              <a:t>Menu</a:t>
            </a:r>
          </a:p>
        </p:txBody>
      </p:sp>
      <p:grpSp>
        <p:nvGrpSpPr>
          <p:cNvPr id="12" name="object 12"/>
          <p:cNvGrpSpPr/>
          <p:nvPr/>
        </p:nvGrpSpPr>
        <p:grpSpPr>
          <a:xfrm>
            <a:off x="5105400" y="483869"/>
            <a:ext cx="3962400" cy="3409950"/>
            <a:chOff x="5105400" y="483869"/>
            <a:chExt cx="3962400" cy="3409950"/>
          </a:xfrm>
        </p:grpSpPr>
        <p:pic>
          <p:nvPicPr>
            <p:cNvPr id="13" name="object 13"/>
            <p:cNvPicPr/>
            <p:nvPr/>
          </p:nvPicPr>
          <p:blipFill>
            <a:blip r:embed="rId5" cstate="print"/>
            <a:stretch>
              <a:fillRect/>
            </a:stretch>
          </p:blipFill>
          <p:spPr>
            <a:xfrm>
              <a:off x="5105400" y="2065019"/>
              <a:ext cx="2105405" cy="1828799"/>
            </a:xfrm>
            <a:prstGeom prst="rect">
              <a:avLst/>
            </a:prstGeom>
          </p:spPr>
        </p:pic>
        <p:pic>
          <p:nvPicPr>
            <p:cNvPr id="14" name="object 14"/>
            <p:cNvPicPr/>
            <p:nvPr/>
          </p:nvPicPr>
          <p:blipFill>
            <a:blip r:embed="rId6" cstate="print"/>
            <a:stretch>
              <a:fillRect/>
            </a:stretch>
          </p:blipFill>
          <p:spPr>
            <a:xfrm>
              <a:off x="6438900" y="2465069"/>
              <a:ext cx="2628900" cy="1428749"/>
            </a:xfrm>
            <a:prstGeom prst="rect">
              <a:avLst/>
            </a:prstGeom>
          </p:spPr>
        </p:pic>
        <p:pic>
          <p:nvPicPr>
            <p:cNvPr id="15" name="object 15"/>
            <p:cNvPicPr/>
            <p:nvPr/>
          </p:nvPicPr>
          <p:blipFill>
            <a:blip r:embed="rId7" cstate="print"/>
            <a:stretch>
              <a:fillRect/>
            </a:stretch>
          </p:blipFill>
          <p:spPr>
            <a:xfrm>
              <a:off x="7731251" y="483869"/>
              <a:ext cx="1286255" cy="843534"/>
            </a:xfrm>
            <a:prstGeom prst="rect">
              <a:avLst/>
            </a:prstGeom>
          </p:spPr>
        </p:pic>
        <p:sp>
          <p:nvSpPr>
            <p:cNvPr id="16" name="object 16"/>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5974588" y="4046728"/>
            <a:ext cx="2757170" cy="208279"/>
          </a:xfrm>
          <a:prstGeom prst="rect">
            <a:avLst/>
          </a:prstGeom>
        </p:spPr>
        <p:txBody>
          <a:bodyPr vert="horz" wrap="square" lIns="0" tIns="12700" rIns="0" bIns="0" rtlCol="0">
            <a:spAutoFit/>
          </a:bodyPr>
          <a:lstStyle/>
          <a:p>
            <a:pPr marL="12700">
              <a:lnSpc>
                <a:spcPct val="100000"/>
              </a:lnSpc>
              <a:spcBef>
                <a:spcPts val="100"/>
              </a:spcBef>
            </a:pPr>
            <a:r>
              <a:rPr sz="1200" b="1" i="1" spc="-210" dirty="0">
                <a:solidFill>
                  <a:srgbClr val="FFFFFF"/>
                </a:solidFill>
                <a:latin typeface="Verdana"/>
                <a:cs typeface="Verdana"/>
              </a:rPr>
              <a:t>HTML</a:t>
            </a:r>
            <a:r>
              <a:rPr sz="1200" b="1" i="1" spc="-70" dirty="0">
                <a:solidFill>
                  <a:srgbClr val="FFFFFF"/>
                </a:solidFill>
                <a:latin typeface="Verdana"/>
                <a:cs typeface="Verdana"/>
              </a:rPr>
              <a:t> </a:t>
            </a:r>
            <a:r>
              <a:rPr sz="1200" b="1" i="1" spc="-35" dirty="0">
                <a:solidFill>
                  <a:srgbClr val="FFFFFF"/>
                </a:solidFill>
                <a:latin typeface="Verdana"/>
                <a:cs typeface="Verdana"/>
              </a:rPr>
              <a:t>code</a:t>
            </a:r>
            <a:r>
              <a:rPr sz="1200" b="1" i="1" spc="-80" dirty="0">
                <a:solidFill>
                  <a:srgbClr val="FFFFFF"/>
                </a:solidFill>
                <a:latin typeface="Verdana"/>
                <a:cs typeface="Verdana"/>
              </a:rPr>
              <a:t> </a:t>
            </a:r>
            <a:r>
              <a:rPr sz="1200" b="1" i="1" spc="-155" dirty="0">
                <a:solidFill>
                  <a:srgbClr val="FFFFFF"/>
                </a:solidFill>
                <a:latin typeface="Verdana"/>
                <a:cs typeface="Verdana"/>
              </a:rPr>
              <a:t>for</a:t>
            </a:r>
            <a:r>
              <a:rPr sz="1200" b="1" i="1" spc="-50" dirty="0">
                <a:solidFill>
                  <a:srgbClr val="FFFFFF"/>
                </a:solidFill>
                <a:latin typeface="Verdana"/>
                <a:cs typeface="Verdana"/>
              </a:rPr>
              <a:t> </a:t>
            </a:r>
            <a:r>
              <a:rPr sz="1200" b="1" i="1" spc="-100" dirty="0">
                <a:solidFill>
                  <a:srgbClr val="FFFFFF"/>
                </a:solidFill>
                <a:latin typeface="Verdana"/>
                <a:cs typeface="Verdana"/>
              </a:rPr>
              <a:t>creating</a:t>
            </a:r>
            <a:r>
              <a:rPr sz="1200" b="1" i="1" spc="-65" dirty="0">
                <a:solidFill>
                  <a:srgbClr val="FFFFFF"/>
                </a:solidFill>
                <a:latin typeface="Verdana"/>
                <a:cs typeface="Verdana"/>
              </a:rPr>
              <a:t> </a:t>
            </a:r>
            <a:r>
              <a:rPr sz="1200" b="1" i="1" spc="-120" dirty="0">
                <a:solidFill>
                  <a:srgbClr val="FFFFFF"/>
                </a:solidFill>
                <a:latin typeface="Verdana"/>
                <a:cs typeface="Verdana"/>
              </a:rPr>
              <a:t>Slide</a:t>
            </a:r>
            <a:r>
              <a:rPr sz="1200" b="1" i="1" spc="-65" dirty="0">
                <a:solidFill>
                  <a:srgbClr val="FFFFFF"/>
                </a:solidFill>
                <a:latin typeface="Verdana"/>
                <a:cs typeface="Verdana"/>
              </a:rPr>
              <a:t> </a:t>
            </a:r>
            <a:r>
              <a:rPr sz="1200" b="1" i="1" spc="-235" dirty="0">
                <a:solidFill>
                  <a:srgbClr val="FFFFFF"/>
                </a:solidFill>
                <a:latin typeface="Verdana"/>
                <a:cs typeface="Verdana"/>
              </a:rPr>
              <a:t>In</a:t>
            </a:r>
            <a:r>
              <a:rPr sz="1200" b="1" i="1" spc="-50" dirty="0">
                <a:solidFill>
                  <a:srgbClr val="FFFFFF"/>
                </a:solidFill>
                <a:latin typeface="Verdana"/>
                <a:cs typeface="Verdana"/>
              </a:rPr>
              <a:t> menu</a:t>
            </a:r>
            <a:endParaRPr sz="1200">
              <a:latin typeface="Verdana"/>
              <a:cs typeface="Verdana"/>
            </a:endParaRPr>
          </a:p>
        </p:txBody>
      </p:sp>
      <p:sp>
        <p:nvSpPr>
          <p:cNvPr id="20" name="object 20"/>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17</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21" name="object 2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8" name="object 18"/>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2-</a:t>
            </a:r>
            <a:r>
              <a:rPr sz="2400" b="1" spc="-430" dirty="0">
                <a:solidFill>
                  <a:srgbClr val="01050E"/>
                </a:solidFill>
                <a:latin typeface="Verdana"/>
                <a:cs typeface="Verdana"/>
              </a:rPr>
              <a:t>2</a:t>
            </a:r>
            <a:endParaRPr sz="24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0" y="0"/>
              <a:ext cx="9126220" cy="6333490"/>
            </a:xfrm>
            <a:custGeom>
              <a:avLst/>
              <a:gdLst/>
              <a:ahLst/>
              <a:cxnLst/>
              <a:rect l="l" t="t" r="r" b="b"/>
              <a:pathLst>
                <a:path w="9126220" h="6333490">
                  <a:moveTo>
                    <a:pt x="9125712" y="0"/>
                  </a:moveTo>
                  <a:lnTo>
                    <a:pt x="6527673" y="0"/>
                  </a:lnTo>
                  <a:lnTo>
                    <a:pt x="6526164" y="49155"/>
                  </a:lnTo>
                  <a:lnTo>
                    <a:pt x="6524223" y="98249"/>
                  </a:lnTo>
                  <a:lnTo>
                    <a:pt x="6521849" y="147280"/>
                  </a:lnTo>
                  <a:lnTo>
                    <a:pt x="6519045" y="196246"/>
                  </a:lnTo>
                  <a:lnTo>
                    <a:pt x="6515809" y="245146"/>
                  </a:lnTo>
                  <a:lnTo>
                    <a:pt x="6512145" y="293977"/>
                  </a:lnTo>
                  <a:lnTo>
                    <a:pt x="6508051" y="342737"/>
                  </a:lnTo>
                  <a:lnTo>
                    <a:pt x="6503530" y="391425"/>
                  </a:lnTo>
                  <a:lnTo>
                    <a:pt x="6498582" y="440038"/>
                  </a:lnTo>
                  <a:lnTo>
                    <a:pt x="6493208" y="488576"/>
                  </a:lnTo>
                  <a:lnTo>
                    <a:pt x="6487409" y="537035"/>
                  </a:lnTo>
                  <a:lnTo>
                    <a:pt x="6481186" y="585414"/>
                  </a:lnTo>
                  <a:lnTo>
                    <a:pt x="6474540" y="633712"/>
                  </a:lnTo>
                  <a:lnTo>
                    <a:pt x="6467471" y="681926"/>
                  </a:lnTo>
                  <a:lnTo>
                    <a:pt x="6459981" y="730054"/>
                  </a:lnTo>
                  <a:lnTo>
                    <a:pt x="6452070" y="778094"/>
                  </a:lnTo>
                  <a:lnTo>
                    <a:pt x="6443739" y="826045"/>
                  </a:lnTo>
                  <a:lnTo>
                    <a:pt x="6434990" y="873905"/>
                  </a:lnTo>
                  <a:lnTo>
                    <a:pt x="6425823" y="921671"/>
                  </a:lnTo>
                  <a:lnTo>
                    <a:pt x="6416238" y="969342"/>
                  </a:lnTo>
                  <a:lnTo>
                    <a:pt x="6406238" y="1016917"/>
                  </a:lnTo>
                  <a:lnTo>
                    <a:pt x="6395822" y="1064392"/>
                  </a:lnTo>
                  <a:lnTo>
                    <a:pt x="6384992" y="1111767"/>
                  </a:lnTo>
                  <a:lnTo>
                    <a:pt x="6373748" y="1159038"/>
                  </a:lnTo>
                  <a:lnTo>
                    <a:pt x="6362092" y="1206206"/>
                  </a:lnTo>
                  <a:lnTo>
                    <a:pt x="6350025" y="1253267"/>
                  </a:lnTo>
                  <a:lnTo>
                    <a:pt x="6337546" y="1300219"/>
                  </a:lnTo>
                  <a:lnTo>
                    <a:pt x="6324658" y="1347061"/>
                  </a:lnTo>
                  <a:lnTo>
                    <a:pt x="6311360" y="1393791"/>
                  </a:lnTo>
                  <a:lnTo>
                    <a:pt x="6297655" y="1440407"/>
                  </a:lnTo>
                  <a:lnTo>
                    <a:pt x="6283542" y="1486908"/>
                  </a:lnTo>
                  <a:lnTo>
                    <a:pt x="6269023" y="1533290"/>
                  </a:lnTo>
                  <a:lnTo>
                    <a:pt x="6254098" y="1579553"/>
                  </a:lnTo>
                  <a:lnTo>
                    <a:pt x="6238769" y="1625694"/>
                  </a:lnTo>
                  <a:lnTo>
                    <a:pt x="6223037" y="1671711"/>
                  </a:lnTo>
                  <a:lnTo>
                    <a:pt x="6206901" y="1717603"/>
                  </a:lnTo>
                  <a:lnTo>
                    <a:pt x="6190364" y="1763368"/>
                  </a:lnTo>
                  <a:lnTo>
                    <a:pt x="6173426" y="1809004"/>
                  </a:lnTo>
                  <a:lnTo>
                    <a:pt x="6156088" y="1854508"/>
                  </a:lnTo>
                  <a:lnTo>
                    <a:pt x="6138350" y="1899880"/>
                  </a:lnTo>
                  <a:lnTo>
                    <a:pt x="6120214" y="1945117"/>
                  </a:lnTo>
                  <a:lnTo>
                    <a:pt x="6101681" y="1990217"/>
                  </a:lnTo>
                  <a:lnTo>
                    <a:pt x="6082751" y="2035179"/>
                  </a:lnTo>
                  <a:lnTo>
                    <a:pt x="6063426" y="2080000"/>
                  </a:lnTo>
                  <a:lnTo>
                    <a:pt x="6043706" y="2124678"/>
                  </a:lnTo>
                  <a:lnTo>
                    <a:pt x="6023592" y="2169212"/>
                  </a:lnTo>
                  <a:lnTo>
                    <a:pt x="6003085" y="2213601"/>
                  </a:lnTo>
                  <a:lnTo>
                    <a:pt x="5982187" y="2257841"/>
                  </a:lnTo>
                  <a:lnTo>
                    <a:pt x="5960897" y="2301931"/>
                  </a:lnTo>
                  <a:lnTo>
                    <a:pt x="5939216" y="2345869"/>
                  </a:lnTo>
                  <a:lnTo>
                    <a:pt x="5917147" y="2389653"/>
                  </a:lnTo>
                  <a:lnTo>
                    <a:pt x="5894689" y="2433282"/>
                  </a:lnTo>
                  <a:lnTo>
                    <a:pt x="5871843" y="2476753"/>
                  </a:lnTo>
                  <a:lnTo>
                    <a:pt x="5848611" y="2520065"/>
                  </a:lnTo>
                  <a:lnTo>
                    <a:pt x="5824993" y="2563216"/>
                  </a:lnTo>
                  <a:lnTo>
                    <a:pt x="5800990" y="2606203"/>
                  </a:lnTo>
                  <a:lnTo>
                    <a:pt x="5776603" y="2649025"/>
                  </a:lnTo>
                  <a:lnTo>
                    <a:pt x="5751832" y="2691681"/>
                  </a:lnTo>
                  <a:lnTo>
                    <a:pt x="5726680" y="2734167"/>
                  </a:lnTo>
                  <a:lnTo>
                    <a:pt x="5701146" y="2776483"/>
                  </a:lnTo>
                  <a:lnTo>
                    <a:pt x="5675232" y="2818626"/>
                  </a:lnTo>
                  <a:lnTo>
                    <a:pt x="5648938" y="2860594"/>
                  </a:lnTo>
                  <a:lnTo>
                    <a:pt x="5622266" y="2902386"/>
                  </a:lnTo>
                  <a:lnTo>
                    <a:pt x="5595216" y="2943999"/>
                  </a:lnTo>
                  <a:lnTo>
                    <a:pt x="5567789" y="2985433"/>
                  </a:lnTo>
                  <a:lnTo>
                    <a:pt x="5539986" y="3026684"/>
                  </a:lnTo>
                  <a:lnTo>
                    <a:pt x="5511808" y="3067751"/>
                  </a:lnTo>
                  <a:lnTo>
                    <a:pt x="5483256" y="3108633"/>
                  </a:lnTo>
                  <a:lnTo>
                    <a:pt x="5454330" y="3149326"/>
                  </a:lnTo>
                  <a:lnTo>
                    <a:pt x="5425032" y="3189830"/>
                  </a:lnTo>
                  <a:lnTo>
                    <a:pt x="5395363" y="3230142"/>
                  </a:lnTo>
                  <a:lnTo>
                    <a:pt x="5365322" y="3270261"/>
                  </a:lnTo>
                  <a:lnTo>
                    <a:pt x="5334912" y="3310185"/>
                  </a:lnTo>
                  <a:lnTo>
                    <a:pt x="5304134" y="3349911"/>
                  </a:lnTo>
                  <a:lnTo>
                    <a:pt x="5272987" y="3389438"/>
                  </a:lnTo>
                  <a:lnTo>
                    <a:pt x="5241473" y="3428764"/>
                  </a:lnTo>
                  <a:lnTo>
                    <a:pt x="5209594" y="3467887"/>
                  </a:lnTo>
                  <a:lnTo>
                    <a:pt x="5177348" y="3506805"/>
                  </a:lnTo>
                  <a:lnTo>
                    <a:pt x="5144739" y="3545517"/>
                  </a:lnTo>
                  <a:lnTo>
                    <a:pt x="5111766" y="3584020"/>
                  </a:lnTo>
                  <a:lnTo>
                    <a:pt x="5078430" y="3622312"/>
                  </a:lnTo>
                  <a:lnTo>
                    <a:pt x="5044733" y="3660392"/>
                  </a:lnTo>
                  <a:lnTo>
                    <a:pt x="5010675" y="3698258"/>
                  </a:lnTo>
                  <a:lnTo>
                    <a:pt x="4976257" y="3735908"/>
                  </a:lnTo>
                  <a:lnTo>
                    <a:pt x="4941480" y="3773339"/>
                  </a:lnTo>
                  <a:lnTo>
                    <a:pt x="4906344" y="3810551"/>
                  </a:lnTo>
                  <a:lnTo>
                    <a:pt x="4870852" y="3847541"/>
                  </a:lnTo>
                  <a:lnTo>
                    <a:pt x="4835003" y="3884307"/>
                  </a:lnTo>
                  <a:lnTo>
                    <a:pt x="4798799" y="3920848"/>
                  </a:lnTo>
                  <a:lnTo>
                    <a:pt x="4762240" y="3957160"/>
                  </a:lnTo>
                  <a:lnTo>
                    <a:pt x="4725327" y="3993244"/>
                  </a:lnTo>
                  <a:lnTo>
                    <a:pt x="4688062" y="4029096"/>
                  </a:lnTo>
                  <a:lnTo>
                    <a:pt x="4650445" y="4064715"/>
                  </a:lnTo>
                  <a:lnTo>
                    <a:pt x="4612477" y="4100099"/>
                  </a:lnTo>
                  <a:lnTo>
                    <a:pt x="4574159" y="4135246"/>
                  </a:lnTo>
                  <a:lnTo>
                    <a:pt x="4537871" y="4168027"/>
                  </a:lnTo>
                  <a:lnTo>
                    <a:pt x="4501345" y="4200532"/>
                  </a:lnTo>
                  <a:lnTo>
                    <a:pt x="4464584" y="4232763"/>
                  </a:lnTo>
                  <a:lnTo>
                    <a:pt x="4427589" y="4264719"/>
                  </a:lnTo>
                  <a:lnTo>
                    <a:pt x="4390361" y="4296398"/>
                  </a:lnTo>
                  <a:lnTo>
                    <a:pt x="4352903" y="4327800"/>
                  </a:lnTo>
                  <a:lnTo>
                    <a:pt x="4315216" y="4358925"/>
                  </a:lnTo>
                  <a:lnTo>
                    <a:pt x="4277302" y="4389771"/>
                  </a:lnTo>
                  <a:lnTo>
                    <a:pt x="4239163" y="4420339"/>
                  </a:lnTo>
                  <a:lnTo>
                    <a:pt x="4200800" y="4450626"/>
                  </a:lnTo>
                  <a:lnTo>
                    <a:pt x="4162215" y="4480634"/>
                  </a:lnTo>
                  <a:lnTo>
                    <a:pt x="4123411" y="4510360"/>
                  </a:lnTo>
                  <a:lnTo>
                    <a:pt x="4084387" y="4539805"/>
                  </a:lnTo>
                  <a:lnTo>
                    <a:pt x="4045148" y="4568967"/>
                  </a:lnTo>
                  <a:lnTo>
                    <a:pt x="4005693" y="4597846"/>
                  </a:lnTo>
                  <a:lnTo>
                    <a:pt x="3966025" y="4626441"/>
                  </a:lnTo>
                  <a:lnTo>
                    <a:pt x="3926146" y="4654752"/>
                  </a:lnTo>
                  <a:lnTo>
                    <a:pt x="3886057" y="4682777"/>
                  </a:lnTo>
                  <a:lnTo>
                    <a:pt x="3845761" y="4710517"/>
                  </a:lnTo>
                  <a:lnTo>
                    <a:pt x="3805258" y="4737970"/>
                  </a:lnTo>
                  <a:lnTo>
                    <a:pt x="3764551" y="4765136"/>
                  </a:lnTo>
                  <a:lnTo>
                    <a:pt x="3723641" y="4792014"/>
                  </a:lnTo>
                  <a:lnTo>
                    <a:pt x="3682530" y="4818603"/>
                  </a:lnTo>
                  <a:lnTo>
                    <a:pt x="3641220" y="4844903"/>
                  </a:lnTo>
                  <a:lnTo>
                    <a:pt x="3599713" y="4870913"/>
                  </a:lnTo>
                  <a:lnTo>
                    <a:pt x="3558010" y="4896633"/>
                  </a:lnTo>
                  <a:lnTo>
                    <a:pt x="3516113" y="4922061"/>
                  </a:lnTo>
                  <a:lnTo>
                    <a:pt x="3474023" y="4947197"/>
                  </a:lnTo>
                  <a:lnTo>
                    <a:pt x="3431744" y="4972040"/>
                  </a:lnTo>
                  <a:lnTo>
                    <a:pt x="3389275" y="4996590"/>
                  </a:lnTo>
                  <a:lnTo>
                    <a:pt x="3346620" y="5020845"/>
                  </a:lnTo>
                  <a:lnTo>
                    <a:pt x="3303779" y="5044806"/>
                  </a:lnTo>
                  <a:lnTo>
                    <a:pt x="3260755" y="5068471"/>
                  </a:lnTo>
                  <a:lnTo>
                    <a:pt x="3217549" y="5091840"/>
                  </a:lnTo>
                  <a:lnTo>
                    <a:pt x="3174163" y="5114913"/>
                  </a:lnTo>
                  <a:lnTo>
                    <a:pt x="3130598" y="5137688"/>
                  </a:lnTo>
                  <a:lnTo>
                    <a:pt x="3086858" y="5160164"/>
                  </a:lnTo>
                  <a:lnTo>
                    <a:pt x="3042942" y="5182342"/>
                  </a:lnTo>
                  <a:lnTo>
                    <a:pt x="2998853" y="5204219"/>
                  </a:lnTo>
                  <a:lnTo>
                    <a:pt x="2954594" y="5225797"/>
                  </a:lnTo>
                  <a:lnTo>
                    <a:pt x="2910164" y="5247074"/>
                  </a:lnTo>
                  <a:lnTo>
                    <a:pt x="2865567" y="5268049"/>
                  </a:lnTo>
                  <a:lnTo>
                    <a:pt x="2820803" y="5288721"/>
                  </a:lnTo>
                  <a:lnTo>
                    <a:pt x="2775876" y="5309091"/>
                  </a:lnTo>
                  <a:lnTo>
                    <a:pt x="2730785" y="5329157"/>
                  </a:lnTo>
                  <a:lnTo>
                    <a:pt x="2685534" y="5348918"/>
                  </a:lnTo>
                  <a:lnTo>
                    <a:pt x="2640124" y="5368374"/>
                  </a:lnTo>
                  <a:lnTo>
                    <a:pt x="2594556" y="5387524"/>
                  </a:lnTo>
                  <a:lnTo>
                    <a:pt x="2548833" y="5406368"/>
                  </a:lnTo>
                  <a:lnTo>
                    <a:pt x="2502956" y="5424905"/>
                  </a:lnTo>
                  <a:lnTo>
                    <a:pt x="2456927" y="5443134"/>
                  </a:lnTo>
                  <a:lnTo>
                    <a:pt x="2410747" y="5461054"/>
                  </a:lnTo>
                  <a:lnTo>
                    <a:pt x="2364419" y="5478665"/>
                  </a:lnTo>
                  <a:lnTo>
                    <a:pt x="2317944" y="5495966"/>
                  </a:lnTo>
                  <a:lnTo>
                    <a:pt x="2271323" y="5512957"/>
                  </a:lnTo>
                  <a:lnTo>
                    <a:pt x="2224559" y="5529636"/>
                  </a:lnTo>
                  <a:lnTo>
                    <a:pt x="2177654" y="5546003"/>
                  </a:lnTo>
                  <a:lnTo>
                    <a:pt x="2130609" y="5562058"/>
                  </a:lnTo>
                  <a:lnTo>
                    <a:pt x="2083425" y="5577799"/>
                  </a:lnTo>
                  <a:lnTo>
                    <a:pt x="2036105" y="5593226"/>
                  </a:lnTo>
                  <a:lnTo>
                    <a:pt x="1988650" y="5608338"/>
                  </a:lnTo>
                  <a:lnTo>
                    <a:pt x="1941062" y="5623135"/>
                  </a:lnTo>
                  <a:lnTo>
                    <a:pt x="1893343" y="5637616"/>
                  </a:lnTo>
                  <a:lnTo>
                    <a:pt x="1845495" y="5651779"/>
                  </a:lnTo>
                  <a:lnTo>
                    <a:pt x="1797519" y="5665626"/>
                  </a:lnTo>
                  <a:lnTo>
                    <a:pt x="1749416" y="5679154"/>
                  </a:lnTo>
                  <a:lnTo>
                    <a:pt x="1701190" y="5692363"/>
                  </a:lnTo>
                  <a:lnTo>
                    <a:pt x="1652841" y="5705253"/>
                  </a:lnTo>
                  <a:lnTo>
                    <a:pt x="1604371" y="5717823"/>
                  </a:lnTo>
                  <a:lnTo>
                    <a:pt x="1555783" y="5730071"/>
                  </a:lnTo>
                  <a:lnTo>
                    <a:pt x="1507077" y="5741998"/>
                  </a:lnTo>
                  <a:lnTo>
                    <a:pt x="1458255" y="5753603"/>
                  </a:lnTo>
                  <a:lnTo>
                    <a:pt x="1409320" y="5764884"/>
                  </a:lnTo>
                  <a:lnTo>
                    <a:pt x="1360272" y="5775842"/>
                  </a:lnTo>
                  <a:lnTo>
                    <a:pt x="1311114" y="5786476"/>
                  </a:lnTo>
                  <a:lnTo>
                    <a:pt x="1261848" y="5796784"/>
                  </a:lnTo>
                  <a:lnTo>
                    <a:pt x="1212475" y="5806767"/>
                  </a:lnTo>
                  <a:lnTo>
                    <a:pt x="1162997" y="5816423"/>
                  </a:lnTo>
                  <a:lnTo>
                    <a:pt x="1113415" y="5825753"/>
                  </a:lnTo>
                  <a:lnTo>
                    <a:pt x="1063732" y="5834754"/>
                  </a:lnTo>
                  <a:lnTo>
                    <a:pt x="1013949" y="5843427"/>
                  </a:lnTo>
                  <a:lnTo>
                    <a:pt x="964067" y="5851770"/>
                  </a:lnTo>
                  <a:lnTo>
                    <a:pt x="914090" y="5859784"/>
                  </a:lnTo>
                  <a:lnTo>
                    <a:pt x="864018" y="5867467"/>
                  </a:lnTo>
                  <a:lnTo>
                    <a:pt x="813853" y="5874819"/>
                  </a:lnTo>
                  <a:lnTo>
                    <a:pt x="763596" y="5881839"/>
                  </a:lnTo>
                  <a:lnTo>
                    <a:pt x="713251" y="5888527"/>
                  </a:lnTo>
                  <a:lnTo>
                    <a:pt x="662817" y="5894881"/>
                  </a:lnTo>
                  <a:lnTo>
                    <a:pt x="612298" y="5900901"/>
                  </a:lnTo>
                  <a:lnTo>
                    <a:pt x="561695" y="5906586"/>
                  </a:lnTo>
                  <a:lnTo>
                    <a:pt x="511009" y="5911936"/>
                  </a:lnTo>
                  <a:lnTo>
                    <a:pt x="460242" y="5916950"/>
                  </a:lnTo>
                  <a:lnTo>
                    <a:pt x="409397" y="5921627"/>
                  </a:lnTo>
                  <a:lnTo>
                    <a:pt x="358474" y="5925967"/>
                  </a:lnTo>
                  <a:lnTo>
                    <a:pt x="307476" y="5929968"/>
                  </a:lnTo>
                  <a:lnTo>
                    <a:pt x="256404" y="5933631"/>
                  </a:lnTo>
                  <a:lnTo>
                    <a:pt x="205260" y="5936954"/>
                  </a:lnTo>
                  <a:lnTo>
                    <a:pt x="154046" y="5939937"/>
                  </a:lnTo>
                  <a:lnTo>
                    <a:pt x="102763" y="5942579"/>
                  </a:lnTo>
                  <a:lnTo>
                    <a:pt x="51414" y="5944880"/>
                  </a:lnTo>
                  <a:lnTo>
                    <a:pt x="0" y="5946838"/>
                  </a:lnTo>
                  <a:lnTo>
                    <a:pt x="0" y="6332982"/>
                  </a:lnTo>
                  <a:lnTo>
                    <a:pt x="5743702" y="6332982"/>
                  </a:lnTo>
                  <a:lnTo>
                    <a:pt x="5784749" y="6302131"/>
                  </a:lnTo>
                  <a:lnTo>
                    <a:pt x="5825594" y="6271077"/>
                  </a:lnTo>
                  <a:lnTo>
                    <a:pt x="5866237" y="6239820"/>
                  </a:lnTo>
                  <a:lnTo>
                    <a:pt x="5906677" y="6208361"/>
                  </a:lnTo>
                  <a:lnTo>
                    <a:pt x="5946912" y="6176700"/>
                  </a:lnTo>
                  <a:lnTo>
                    <a:pt x="5986942" y="6144838"/>
                  </a:lnTo>
                  <a:lnTo>
                    <a:pt x="6026766" y="6112777"/>
                  </a:lnTo>
                  <a:lnTo>
                    <a:pt x="6066382" y="6080517"/>
                  </a:lnTo>
                  <a:lnTo>
                    <a:pt x="6105791" y="6048059"/>
                  </a:lnTo>
                  <a:lnTo>
                    <a:pt x="6144992" y="6015403"/>
                  </a:lnTo>
                  <a:lnTo>
                    <a:pt x="6183983" y="5982551"/>
                  </a:lnTo>
                  <a:lnTo>
                    <a:pt x="6222763" y="5949503"/>
                  </a:lnTo>
                  <a:lnTo>
                    <a:pt x="6261332" y="5916261"/>
                  </a:lnTo>
                  <a:lnTo>
                    <a:pt x="6299690" y="5882825"/>
                  </a:lnTo>
                  <a:lnTo>
                    <a:pt x="6337834" y="5849196"/>
                  </a:lnTo>
                  <a:lnTo>
                    <a:pt x="6375764" y="5815374"/>
                  </a:lnTo>
                  <a:lnTo>
                    <a:pt x="6413480" y="5781362"/>
                  </a:lnTo>
                  <a:lnTo>
                    <a:pt x="6450980" y="5747158"/>
                  </a:lnTo>
                  <a:lnTo>
                    <a:pt x="6488264" y="5712765"/>
                  </a:lnTo>
                  <a:lnTo>
                    <a:pt x="6525331" y="5678184"/>
                  </a:lnTo>
                  <a:lnTo>
                    <a:pt x="6562179" y="5643414"/>
                  </a:lnTo>
                  <a:lnTo>
                    <a:pt x="6598809" y="5608457"/>
                  </a:lnTo>
                  <a:lnTo>
                    <a:pt x="6635219" y="5573314"/>
                  </a:lnTo>
                  <a:lnTo>
                    <a:pt x="6671408" y="5537985"/>
                  </a:lnTo>
                  <a:lnTo>
                    <a:pt x="6707376" y="5502472"/>
                  </a:lnTo>
                  <a:lnTo>
                    <a:pt x="6743121" y="5466775"/>
                  </a:lnTo>
                  <a:lnTo>
                    <a:pt x="6778643" y="5430895"/>
                  </a:lnTo>
                  <a:lnTo>
                    <a:pt x="6813941" y="5394833"/>
                  </a:lnTo>
                  <a:lnTo>
                    <a:pt x="6849014" y="5358590"/>
                  </a:lnTo>
                  <a:lnTo>
                    <a:pt x="6883861" y="5322166"/>
                  </a:lnTo>
                  <a:lnTo>
                    <a:pt x="6918482" y="5285563"/>
                  </a:lnTo>
                  <a:lnTo>
                    <a:pt x="6952875" y="5248781"/>
                  </a:lnTo>
                  <a:lnTo>
                    <a:pt x="6987040" y="5211821"/>
                  </a:lnTo>
                  <a:lnTo>
                    <a:pt x="7020975" y="5174684"/>
                  </a:lnTo>
                  <a:lnTo>
                    <a:pt x="7054681" y="5137371"/>
                  </a:lnTo>
                  <a:lnTo>
                    <a:pt x="7088155" y="5099882"/>
                  </a:lnTo>
                  <a:lnTo>
                    <a:pt x="7121398" y="5062220"/>
                  </a:lnTo>
                  <a:lnTo>
                    <a:pt x="7155483" y="5023090"/>
                  </a:lnTo>
                  <a:lnTo>
                    <a:pt x="7189306" y="4983788"/>
                  </a:lnTo>
                  <a:lnTo>
                    <a:pt x="7222867" y="4944313"/>
                  </a:lnTo>
                  <a:lnTo>
                    <a:pt x="7256165" y="4904667"/>
                  </a:lnTo>
                  <a:lnTo>
                    <a:pt x="7289198" y="4864850"/>
                  </a:lnTo>
                  <a:lnTo>
                    <a:pt x="7321966" y="4824864"/>
                  </a:lnTo>
                  <a:lnTo>
                    <a:pt x="7354469" y="4784710"/>
                  </a:lnTo>
                  <a:lnTo>
                    <a:pt x="7386706" y="4744390"/>
                  </a:lnTo>
                  <a:lnTo>
                    <a:pt x="7418675" y="4703903"/>
                  </a:lnTo>
                  <a:lnTo>
                    <a:pt x="7450376" y="4663251"/>
                  </a:lnTo>
                  <a:lnTo>
                    <a:pt x="7481808" y="4622436"/>
                  </a:lnTo>
                  <a:lnTo>
                    <a:pt x="7512971" y="4581459"/>
                  </a:lnTo>
                  <a:lnTo>
                    <a:pt x="7543864" y="4540319"/>
                  </a:lnTo>
                  <a:lnTo>
                    <a:pt x="7574486" y="4499020"/>
                  </a:lnTo>
                  <a:lnTo>
                    <a:pt x="7604836" y="4457561"/>
                  </a:lnTo>
                  <a:lnTo>
                    <a:pt x="7634913" y="4415944"/>
                  </a:lnTo>
                  <a:lnTo>
                    <a:pt x="7664717" y="4374170"/>
                  </a:lnTo>
                  <a:lnTo>
                    <a:pt x="7694247" y="4332239"/>
                  </a:lnTo>
                  <a:lnTo>
                    <a:pt x="7723502" y="4290154"/>
                  </a:lnTo>
                  <a:lnTo>
                    <a:pt x="7752481" y="4247915"/>
                  </a:lnTo>
                  <a:lnTo>
                    <a:pt x="7781184" y="4205523"/>
                  </a:lnTo>
                  <a:lnTo>
                    <a:pt x="7809610" y="4162980"/>
                  </a:lnTo>
                  <a:lnTo>
                    <a:pt x="7837758" y="4120286"/>
                  </a:lnTo>
                  <a:lnTo>
                    <a:pt x="7865627" y="4077443"/>
                  </a:lnTo>
                  <a:lnTo>
                    <a:pt x="7893217" y="4034451"/>
                  </a:lnTo>
                  <a:lnTo>
                    <a:pt x="7920526" y="3991312"/>
                  </a:lnTo>
                  <a:lnTo>
                    <a:pt x="7947554" y="3948027"/>
                  </a:lnTo>
                  <a:lnTo>
                    <a:pt x="7974301" y="3904596"/>
                  </a:lnTo>
                  <a:lnTo>
                    <a:pt x="8000765" y="3861022"/>
                  </a:lnTo>
                  <a:lnTo>
                    <a:pt x="8026946" y="3817305"/>
                  </a:lnTo>
                  <a:lnTo>
                    <a:pt x="8052842" y="3773446"/>
                  </a:lnTo>
                  <a:lnTo>
                    <a:pt x="8078454" y="3729446"/>
                  </a:lnTo>
                  <a:lnTo>
                    <a:pt x="8103780" y="3685307"/>
                  </a:lnTo>
                  <a:lnTo>
                    <a:pt x="8128820" y="3641029"/>
                  </a:lnTo>
                  <a:lnTo>
                    <a:pt x="8153573" y="3596614"/>
                  </a:lnTo>
                  <a:lnTo>
                    <a:pt x="8178038" y="3552062"/>
                  </a:lnTo>
                  <a:lnTo>
                    <a:pt x="8202553" y="3506672"/>
                  </a:lnTo>
                  <a:lnTo>
                    <a:pt x="8226761" y="3461157"/>
                  </a:lnTo>
                  <a:lnTo>
                    <a:pt x="8250661" y="3415519"/>
                  </a:lnTo>
                  <a:lnTo>
                    <a:pt x="8274251" y="3369760"/>
                  </a:lnTo>
                  <a:lnTo>
                    <a:pt x="8297531" y="3323881"/>
                  </a:lnTo>
                  <a:lnTo>
                    <a:pt x="8320502" y="3277883"/>
                  </a:lnTo>
                  <a:lnTo>
                    <a:pt x="8343161" y="3231767"/>
                  </a:lnTo>
                  <a:lnTo>
                    <a:pt x="8365509" y="3185535"/>
                  </a:lnTo>
                  <a:lnTo>
                    <a:pt x="8387546" y="3139187"/>
                  </a:lnTo>
                  <a:lnTo>
                    <a:pt x="8409270" y="3092726"/>
                  </a:lnTo>
                  <a:lnTo>
                    <a:pt x="8430681" y="3046152"/>
                  </a:lnTo>
                  <a:lnTo>
                    <a:pt x="8451779" y="2999467"/>
                  </a:lnTo>
                  <a:lnTo>
                    <a:pt x="8472563" y="2952671"/>
                  </a:lnTo>
                  <a:lnTo>
                    <a:pt x="8493032" y="2905767"/>
                  </a:lnTo>
                  <a:lnTo>
                    <a:pt x="8513186" y="2858755"/>
                  </a:lnTo>
                  <a:lnTo>
                    <a:pt x="8533025" y="2811636"/>
                  </a:lnTo>
                  <a:lnTo>
                    <a:pt x="8552548" y="2764413"/>
                  </a:lnTo>
                  <a:lnTo>
                    <a:pt x="8571753" y="2717085"/>
                  </a:lnTo>
                  <a:lnTo>
                    <a:pt x="8590642" y="2669655"/>
                  </a:lnTo>
                  <a:lnTo>
                    <a:pt x="8609213" y="2622124"/>
                  </a:lnTo>
                  <a:lnTo>
                    <a:pt x="8627466" y="2574492"/>
                  </a:lnTo>
                  <a:lnTo>
                    <a:pt x="8645399" y="2526762"/>
                  </a:lnTo>
                  <a:lnTo>
                    <a:pt x="8663014" y="2478934"/>
                  </a:lnTo>
                  <a:lnTo>
                    <a:pt x="8680308" y="2431010"/>
                  </a:lnTo>
                  <a:lnTo>
                    <a:pt x="8697282" y="2382991"/>
                  </a:lnTo>
                  <a:lnTo>
                    <a:pt x="8713936" y="2334878"/>
                  </a:lnTo>
                  <a:lnTo>
                    <a:pt x="8730267" y="2286672"/>
                  </a:lnTo>
                  <a:lnTo>
                    <a:pt x="8746277" y="2238375"/>
                  </a:lnTo>
                  <a:lnTo>
                    <a:pt x="8761964" y="2189989"/>
                  </a:lnTo>
                  <a:lnTo>
                    <a:pt x="8777328" y="2141513"/>
                  </a:lnTo>
                  <a:lnTo>
                    <a:pt x="8792368" y="2092950"/>
                  </a:lnTo>
                  <a:lnTo>
                    <a:pt x="8807084" y="2044300"/>
                  </a:lnTo>
                  <a:lnTo>
                    <a:pt x="8821475" y="1995566"/>
                  </a:lnTo>
                  <a:lnTo>
                    <a:pt x="8835541" y="1946748"/>
                  </a:lnTo>
                  <a:lnTo>
                    <a:pt x="8849281" y="1897847"/>
                  </a:lnTo>
                  <a:lnTo>
                    <a:pt x="8862695" y="1848865"/>
                  </a:lnTo>
                  <a:lnTo>
                    <a:pt x="8875762" y="1799716"/>
                  </a:lnTo>
                  <a:lnTo>
                    <a:pt x="8888501" y="1750506"/>
                  </a:lnTo>
                  <a:lnTo>
                    <a:pt x="8900912" y="1701237"/>
                  </a:lnTo>
                  <a:lnTo>
                    <a:pt x="8912993" y="1651908"/>
                  </a:lnTo>
                  <a:lnTo>
                    <a:pt x="8924745" y="1602523"/>
                  </a:lnTo>
                  <a:lnTo>
                    <a:pt x="8936168" y="1553082"/>
                  </a:lnTo>
                  <a:lnTo>
                    <a:pt x="8947261" y="1503587"/>
                  </a:lnTo>
                  <a:lnTo>
                    <a:pt x="8958024" y="1454039"/>
                  </a:lnTo>
                  <a:lnTo>
                    <a:pt x="8968457" y="1404439"/>
                  </a:lnTo>
                  <a:lnTo>
                    <a:pt x="8978560" y="1354788"/>
                  </a:lnTo>
                  <a:lnTo>
                    <a:pt x="8988332" y="1305088"/>
                  </a:lnTo>
                  <a:lnTo>
                    <a:pt x="8997773" y="1255341"/>
                  </a:lnTo>
                  <a:lnTo>
                    <a:pt x="9006884" y="1205547"/>
                  </a:lnTo>
                  <a:lnTo>
                    <a:pt x="9015663" y="1155708"/>
                  </a:lnTo>
                  <a:lnTo>
                    <a:pt x="9024111" y="1105825"/>
                  </a:lnTo>
                  <a:lnTo>
                    <a:pt x="9032228" y="1055900"/>
                  </a:lnTo>
                  <a:lnTo>
                    <a:pt x="9040013" y="1005933"/>
                  </a:lnTo>
                  <a:lnTo>
                    <a:pt x="9047465" y="955927"/>
                  </a:lnTo>
                  <a:lnTo>
                    <a:pt x="9054586" y="905882"/>
                  </a:lnTo>
                  <a:lnTo>
                    <a:pt x="9061374" y="855800"/>
                  </a:lnTo>
                  <a:lnTo>
                    <a:pt x="9067830" y="805683"/>
                  </a:lnTo>
                  <a:lnTo>
                    <a:pt x="9073952" y="755530"/>
                  </a:lnTo>
                  <a:lnTo>
                    <a:pt x="9079742" y="705344"/>
                  </a:lnTo>
                  <a:lnTo>
                    <a:pt x="9085199" y="655127"/>
                  </a:lnTo>
                  <a:lnTo>
                    <a:pt x="9090322" y="604879"/>
                  </a:lnTo>
                  <a:lnTo>
                    <a:pt x="9095111" y="554602"/>
                  </a:lnTo>
                  <a:lnTo>
                    <a:pt x="9099566" y="504296"/>
                  </a:lnTo>
                  <a:lnTo>
                    <a:pt x="9103688" y="453964"/>
                  </a:lnTo>
                  <a:lnTo>
                    <a:pt x="9107475" y="403607"/>
                  </a:lnTo>
                  <a:lnTo>
                    <a:pt x="9110927" y="353226"/>
                  </a:lnTo>
                  <a:lnTo>
                    <a:pt x="9114045" y="302823"/>
                  </a:lnTo>
                  <a:lnTo>
                    <a:pt x="9116828" y="252398"/>
                  </a:lnTo>
                  <a:lnTo>
                    <a:pt x="9119276" y="201953"/>
                  </a:lnTo>
                  <a:lnTo>
                    <a:pt x="9121388" y="151489"/>
                  </a:lnTo>
                  <a:lnTo>
                    <a:pt x="9123165" y="101008"/>
                  </a:lnTo>
                  <a:lnTo>
                    <a:pt x="9124606" y="50511"/>
                  </a:lnTo>
                  <a:lnTo>
                    <a:pt x="9125712"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8641080" y="5993891"/>
              <a:ext cx="390156" cy="390156"/>
            </a:xfrm>
            <a:prstGeom prst="rect">
              <a:avLst/>
            </a:prstGeom>
          </p:spPr>
        </p:pic>
        <p:pic>
          <p:nvPicPr>
            <p:cNvPr id="6" name="object 6"/>
            <p:cNvPicPr/>
            <p:nvPr/>
          </p:nvPicPr>
          <p:blipFill>
            <a:blip r:embed="rId4" cstate="print"/>
            <a:stretch>
              <a:fillRect/>
            </a:stretch>
          </p:blipFill>
          <p:spPr>
            <a:xfrm>
              <a:off x="8687181" y="6020180"/>
              <a:ext cx="304800" cy="304800"/>
            </a:xfrm>
            <a:prstGeom prst="rect">
              <a:avLst/>
            </a:prstGeom>
          </p:spPr>
        </p:pic>
        <p:sp>
          <p:nvSpPr>
            <p:cNvPr id="7" name="object 7"/>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8" name="object 8"/>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9" name="object 9"/>
            <p:cNvSpPr/>
            <p:nvPr/>
          </p:nvSpPr>
          <p:spPr>
            <a:xfrm>
              <a:off x="0" y="6477000"/>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10" name="object 10"/>
            <p:cNvPicPr/>
            <p:nvPr/>
          </p:nvPicPr>
          <p:blipFill>
            <a:blip r:embed="rId5" cstate="print"/>
            <a:stretch>
              <a:fillRect/>
            </a:stretch>
          </p:blipFill>
          <p:spPr>
            <a:xfrm>
              <a:off x="8412480" y="6070091"/>
              <a:ext cx="237807" cy="237807"/>
            </a:xfrm>
            <a:prstGeom prst="rect">
              <a:avLst/>
            </a:prstGeom>
          </p:spPr>
        </p:pic>
        <p:pic>
          <p:nvPicPr>
            <p:cNvPr id="11" name="object 11"/>
            <p:cNvPicPr/>
            <p:nvPr/>
          </p:nvPicPr>
          <p:blipFill>
            <a:blip r:embed="rId6" cstate="print"/>
            <a:stretch>
              <a:fillRect/>
            </a:stretch>
          </p:blipFill>
          <p:spPr>
            <a:xfrm>
              <a:off x="8458581" y="6096380"/>
              <a:ext cx="152400" cy="152400"/>
            </a:xfrm>
            <a:prstGeom prst="rect">
              <a:avLst/>
            </a:prstGeom>
          </p:spPr>
        </p:pic>
        <p:sp>
          <p:nvSpPr>
            <p:cNvPr id="12" name="object 12"/>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13" name="object 13"/>
            <p:cNvPicPr/>
            <p:nvPr/>
          </p:nvPicPr>
          <p:blipFill>
            <a:blip r:embed="rId7" cstate="print"/>
            <a:stretch>
              <a:fillRect/>
            </a:stretch>
          </p:blipFill>
          <p:spPr>
            <a:xfrm>
              <a:off x="0" y="0"/>
              <a:ext cx="8048879" cy="6858000"/>
            </a:xfrm>
            <a:prstGeom prst="rect">
              <a:avLst/>
            </a:prstGeom>
          </p:spPr>
        </p:pic>
        <p:sp>
          <p:nvSpPr>
            <p:cNvPr id="14" name="object 14"/>
            <p:cNvSpPr/>
            <p:nvPr/>
          </p:nvSpPr>
          <p:spPr>
            <a:xfrm>
              <a:off x="18288" y="0"/>
              <a:ext cx="6779895" cy="5839460"/>
            </a:xfrm>
            <a:custGeom>
              <a:avLst/>
              <a:gdLst/>
              <a:ahLst/>
              <a:cxnLst/>
              <a:rect l="l" t="t" r="r" b="b"/>
              <a:pathLst>
                <a:path w="6779895" h="5839460">
                  <a:moveTo>
                    <a:pt x="6779514" y="0"/>
                  </a:moveTo>
                  <a:lnTo>
                    <a:pt x="4081907" y="0"/>
                  </a:lnTo>
                  <a:lnTo>
                    <a:pt x="4079398" y="48190"/>
                  </a:lnTo>
                  <a:lnTo>
                    <a:pt x="4076152" y="96290"/>
                  </a:lnTo>
                  <a:lnTo>
                    <a:pt x="4072172" y="144296"/>
                  </a:lnTo>
                  <a:lnTo>
                    <a:pt x="4067461" y="192200"/>
                  </a:lnTo>
                  <a:lnTo>
                    <a:pt x="4062020" y="239999"/>
                  </a:lnTo>
                  <a:lnTo>
                    <a:pt x="4055853" y="287685"/>
                  </a:lnTo>
                  <a:lnTo>
                    <a:pt x="4048964" y="335255"/>
                  </a:lnTo>
                  <a:lnTo>
                    <a:pt x="4041353" y="382702"/>
                  </a:lnTo>
                  <a:lnTo>
                    <a:pt x="4033025" y="430020"/>
                  </a:lnTo>
                  <a:lnTo>
                    <a:pt x="4023982" y="477205"/>
                  </a:lnTo>
                  <a:lnTo>
                    <a:pt x="4014226" y="524251"/>
                  </a:lnTo>
                  <a:lnTo>
                    <a:pt x="4003761" y="571152"/>
                  </a:lnTo>
                  <a:lnTo>
                    <a:pt x="3992590" y="617903"/>
                  </a:lnTo>
                  <a:lnTo>
                    <a:pt x="3980714" y="664498"/>
                  </a:lnTo>
                  <a:lnTo>
                    <a:pt x="3968137" y="710932"/>
                  </a:lnTo>
                  <a:lnTo>
                    <a:pt x="3954862" y="757199"/>
                  </a:lnTo>
                  <a:lnTo>
                    <a:pt x="3940892" y="803294"/>
                  </a:lnTo>
                  <a:lnTo>
                    <a:pt x="3926229" y="849211"/>
                  </a:lnTo>
                  <a:lnTo>
                    <a:pt x="3910875" y="894945"/>
                  </a:lnTo>
                  <a:lnTo>
                    <a:pt x="3894834" y="940490"/>
                  </a:lnTo>
                  <a:lnTo>
                    <a:pt x="3878109" y="985841"/>
                  </a:lnTo>
                  <a:lnTo>
                    <a:pt x="3860702" y="1030993"/>
                  </a:lnTo>
                  <a:lnTo>
                    <a:pt x="3842617" y="1075939"/>
                  </a:lnTo>
                  <a:lnTo>
                    <a:pt x="3823855" y="1120674"/>
                  </a:lnTo>
                  <a:lnTo>
                    <a:pt x="3804419" y="1165193"/>
                  </a:lnTo>
                  <a:lnTo>
                    <a:pt x="3784313" y="1209491"/>
                  </a:lnTo>
                  <a:lnTo>
                    <a:pt x="3763539" y="1253561"/>
                  </a:lnTo>
                  <a:lnTo>
                    <a:pt x="3742100" y="1297398"/>
                  </a:lnTo>
                  <a:lnTo>
                    <a:pt x="3719999" y="1340997"/>
                  </a:lnTo>
                  <a:lnTo>
                    <a:pt x="3697239" y="1384353"/>
                  </a:lnTo>
                  <a:lnTo>
                    <a:pt x="3673821" y="1427459"/>
                  </a:lnTo>
                  <a:lnTo>
                    <a:pt x="3649750" y="1470311"/>
                  </a:lnTo>
                  <a:lnTo>
                    <a:pt x="3625027" y="1512902"/>
                  </a:lnTo>
                  <a:lnTo>
                    <a:pt x="3599656" y="1555227"/>
                  </a:lnTo>
                  <a:lnTo>
                    <a:pt x="3573639" y="1597282"/>
                  </a:lnTo>
                  <a:lnTo>
                    <a:pt x="3546979" y="1639059"/>
                  </a:lnTo>
                  <a:lnTo>
                    <a:pt x="3519679" y="1680554"/>
                  </a:lnTo>
                  <a:lnTo>
                    <a:pt x="3491742" y="1721762"/>
                  </a:lnTo>
                  <a:lnTo>
                    <a:pt x="3463170" y="1762676"/>
                  </a:lnTo>
                  <a:lnTo>
                    <a:pt x="3433967" y="1803292"/>
                  </a:lnTo>
                  <a:lnTo>
                    <a:pt x="3404134" y="1843603"/>
                  </a:lnTo>
                  <a:lnTo>
                    <a:pt x="3373676" y="1883605"/>
                  </a:lnTo>
                  <a:lnTo>
                    <a:pt x="3342593" y="1923291"/>
                  </a:lnTo>
                  <a:lnTo>
                    <a:pt x="3310890" y="1962657"/>
                  </a:lnTo>
                  <a:lnTo>
                    <a:pt x="3278569" y="2001696"/>
                  </a:lnTo>
                  <a:lnTo>
                    <a:pt x="3245633" y="2040404"/>
                  </a:lnTo>
                  <a:lnTo>
                    <a:pt x="3212085" y="2078774"/>
                  </a:lnTo>
                  <a:lnTo>
                    <a:pt x="3177927" y="2116801"/>
                  </a:lnTo>
                  <a:lnTo>
                    <a:pt x="3143162" y="2154481"/>
                  </a:lnTo>
                  <a:lnTo>
                    <a:pt x="3107793" y="2191806"/>
                  </a:lnTo>
                  <a:lnTo>
                    <a:pt x="3071823" y="2228772"/>
                  </a:lnTo>
                  <a:lnTo>
                    <a:pt x="3035254" y="2265374"/>
                  </a:lnTo>
                  <a:lnTo>
                    <a:pt x="2998090" y="2301605"/>
                  </a:lnTo>
                  <a:lnTo>
                    <a:pt x="2960332" y="2337461"/>
                  </a:lnTo>
                  <a:lnTo>
                    <a:pt x="2921984" y="2372935"/>
                  </a:lnTo>
                  <a:lnTo>
                    <a:pt x="2883049" y="2408022"/>
                  </a:lnTo>
                  <a:lnTo>
                    <a:pt x="2843530" y="2442718"/>
                  </a:lnTo>
                  <a:lnTo>
                    <a:pt x="2806880" y="2474217"/>
                  </a:lnTo>
                  <a:lnTo>
                    <a:pt x="2769830" y="2505307"/>
                  </a:lnTo>
                  <a:lnTo>
                    <a:pt x="2732383" y="2535986"/>
                  </a:lnTo>
                  <a:lnTo>
                    <a:pt x="2694546" y="2566253"/>
                  </a:lnTo>
                  <a:lnTo>
                    <a:pt x="2656321" y="2596105"/>
                  </a:lnTo>
                  <a:lnTo>
                    <a:pt x="2617716" y="2625540"/>
                  </a:lnTo>
                  <a:lnTo>
                    <a:pt x="2578734" y="2654557"/>
                  </a:lnTo>
                  <a:lnTo>
                    <a:pt x="2539381" y="2683153"/>
                  </a:lnTo>
                  <a:lnTo>
                    <a:pt x="2499661" y="2711327"/>
                  </a:lnTo>
                  <a:lnTo>
                    <a:pt x="2459580" y="2739077"/>
                  </a:lnTo>
                  <a:lnTo>
                    <a:pt x="2419142" y="2766400"/>
                  </a:lnTo>
                  <a:lnTo>
                    <a:pt x="2378352" y="2793295"/>
                  </a:lnTo>
                  <a:lnTo>
                    <a:pt x="2337216" y="2819760"/>
                  </a:lnTo>
                  <a:lnTo>
                    <a:pt x="2295738" y="2845793"/>
                  </a:lnTo>
                  <a:lnTo>
                    <a:pt x="2253923" y="2871392"/>
                  </a:lnTo>
                  <a:lnTo>
                    <a:pt x="2211777" y="2896556"/>
                  </a:lnTo>
                  <a:lnTo>
                    <a:pt x="2169303" y="2921281"/>
                  </a:lnTo>
                  <a:lnTo>
                    <a:pt x="2126508" y="2945567"/>
                  </a:lnTo>
                  <a:lnTo>
                    <a:pt x="2083395" y="2969411"/>
                  </a:lnTo>
                  <a:lnTo>
                    <a:pt x="2039971" y="2992811"/>
                  </a:lnTo>
                  <a:lnTo>
                    <a:pt x="1996240" y="3015766"/>
                  </a:lnTo>
                  <a:lnTo>
                    <a:pt x="1952206" y="3038273"/>
                  </a:lnTo>
                  <a:lnTo>
                    <a:pt x="1907876" y="3060331"/>
                  </a:lnTo>
                  <a:lnTo>
                    <a:pt x="1863253" y="3081938"/>
                  </a:lnTo>
                  <a:lnTo>
                    <a:pt x="1818343" y="3103091"/>
                  </a:lnTo>
                  <a:lnTo>
                    <a:pt x="1773150" y="3123790"/>
                  </a:lnTo>
                  <a:lnTo>
                    <a:pt x="1727681" y="3144031"/>
                  </a:lnTo>
                  <a:lnTo>
                    <a:pt x="1681938" y="3163813"/>
                  </a:lnTo>
                  <a:lnTo>
                    <a:pt x="1635929" y="3183134"/>
                  </a:lnTo>
                  <a:lnTo>
                    <a:pt x="1589657" y="3201993"/>
                  </a:lnTo>
                  <a:lnTo>
                    <a:pt x="1543127" y="3220386"/>
                  </a:lnTo>
                  <a:lnTo>
                    <a:pt x="1496345" y="3238313"/>
                  </a:lnTo>
                  <a:lnTo>
                    <a:pt x="1449315" y="3255771"/>
                  </a:lnTo>
                  <a:lnTo>
                    <a:pt x="1402043" y="3272759"/>
                  </a:lnTo>
                  <a:lnTo>
                    <a:pt x="1354533" y="3289274"/>
                  </a:lnTo>
                  <a:lnTo>
                    <a:pt x="1306790" y="3305314"/>
                  </a:lnTo>
                  <a:lnTo>
                    <a:pt x="1258819" y="3320878"/>
                  </a:lnTo>
                  <a:lnTo>
                    <a:pt x="1210626" y="3335964"/>
                  </a:lnTo>
                  <a:lnTo>
                    <a:pt x="1162214" y="3350570"/>
                  </a:lnTo>
                  <a:lnTo>
                    <a:pt x="1113590" y="3364694"/>
                  </a:lnTo>
                  <a:lnTo>
                    <a:pt x="1064757" y="3378333"/>
                  </a:lnTo>
                  <a:lnTo>
                    <a:pt x="1015722" y="3391486"/>
                  </a:lnTo>
                  <a:lnTo>
                    <a:pt x="966488" y="3404152"/>
                  </a:lnTo>
                  <a:lnTo>
                    <a:pt x="917061" y="3416327"/>
                  </a:lnTo>
                  <a:lnTo>
                    <a:pt x="867446" y="3428011"/>
                  </a:lnTo>
                  <a:lnTo>
                    <a:pt x="817648" y="3439201"/>
                  </a:lnTo>
                  <a:lnTo>
                    <a:pt x="767672" y="3449896"/>
                  </a:lnTo>
                  <a:lnTo>
                    <a:pt x="717522" y="3460093"/>
                  </a:lnTo>
                  <a:lnTo>
                    <a:pt x="667204" y="3469790"/>
                  </a:lnTo>
                  <a:lnTo>
                    <a:pt x="616722" y="3478986"/>
                  </a:lnTo>
                  <a:lnTo>
                    <a:pt x="566082" y="3487678"/>
                  </a:lnTo>
                  <a:lnTo>
                    <a:pt x="515289" y="3495866"/>
                  </a:lnTo>
                  <a:lnTo>
                    <a:pt x="464347" y="3503546"/>
                  </a:lnTo>
                  <a:lnTo>
                    <a:pt x="413261" y="3510716"/>
                  </a:lnTo>
                  <a:lnTo>
                    <a:pt x="362037" y="3517376"/>
                  </a:lnTo>
                  <a:lnTo>
                    <a:pt x="310679" y="3523523"/>
                  </a:lnTo>
                  <a:lnTo>
                    <a:pt x="259192" y="3529155"/>
                  </a:lnTo>
                  <a:lnTo>
                    <a:pt x="207581" y="3534270"/>
                  </a:lnTo>
                  <a:lnTo>
                    <a:pt x="155852" y="3538866"/>
                  </a:lnTo>
                  <a:lnTo>
                    <a:pt x="104008" y="3542941"/>
                  </a:lnTo>
                  <a:lnTo>
                    <a:pt x="52056" y="3546494"/>
                  </a:lnTo>
                  <a:lnTo>
                    <a:pt x="0" y="3549523"/>
                  </a:lnTo>
                  <a:lnTo>
                    <a:pt x="0" y="5839206"/>
                  </a:lnTo>
                  <a:lnTo>
                    <a:pt x="51865" y="5837341"/>
                  </a:lnTo>
                  <a:lnTo>
                    <a:pt x="103666" y="5835160"/>
                  </a:lnTo>
                  <a:lnTo>
                    <a:pt x="155402" y="5832662"/>
                  </a:lnTo>
                  <a:lnTo>
                    <a:pt x="207071" y="5829849"/>
                  </a:lnTo>
                  <a:lnTo>
                    <a:pt x="258670" y="5826721"/>
                  </a:lnTo>
                  <a:lnTo>
                    <a:pt x="310200" y="5823278"/>
                  </a:lnTo>
                  <a:lnTo>
                    <a:pt x="361657" y="5819522"/>
                  </a:lnTo>
                  <a:lnTo>
                    <a:pt x="413040" y="5815452"/>
                  </a:lnTo>
                  <a:lnTo>
                    <a:pt x="464348" y="5811070"/>
                  </a:lnTo>
                  <a:lnTo>
                    <a:pt x="515579" y="5806376"/>
                  </a:lnTo>
                  <a:lnTo>
                    <a:pt x="566731" y="5801370"/>
                  </a:lnTo>
                  <a:lnTo>
                    <a:pt x="617803" y="5796054"/>
                  </a:lnTo>
                  <a:lnTo>
                    <a:pt x="668793" y="5790428"/>
                  </a:lnTo>
                  <a:lnTo>
                    <a:pt x="719699" y="5784492"/>
                  </a:lnTo>
                  <a:lnTo>
                    <a:pt x="770519" y="5778247"/>
                  </a:lnTo>
                  <a:lnTo>
                    <a:pt x="821253" y="5771694"/>
                  </a:lnTo>
                  <a:lnTo>
                    <a:pt x="871897" y="5764834"/>
                  </a:lnTo>
                  <a:lnTo>
                    <a:pt x="922452" y="5757666"/>
                  </a:lnTo>
                  <a:lnTo>
                    <a:pt x="972914" y="5750192"/>
                  </a:lnTo>
                  <a:lnTo>
                    <a:pt x="1023283" y="5742412"/>
                  </a:lnTo>
                  <a:lnTo>
                    <a:pt x="1073557" y="5734328"/>
                  </a:lnTo>
                  <a:lnTo>
                    <a:pt x="1123733" y="5725938"/>
                  </a:lnTo>
                  <a:lnTo>
                    <a:pt x="1173811" y="5717245"/>
                  </a:lnTo>
                  <a:lnTo>
                    <a:pt x="1223789" y="5708248"/>
                  </a:lnTo>
                  <a:lnTo>
                    <a:pt x="1273665" y="5698949"/>
                  </a:lnTo>
                  <a:lnTo>
                    <a:pt x="1323437" y="5689347"/>
                  </a:lnTo>
                  <a:lnTo>
                    <a:pt x="1373104" y="5679444"/>
                  </a:lnTo>
                  <a:lnTo>
                    <a:pt x="1422664" y="5669240"/>
                  </a:lnTo>
                  <a:lnTo>
                    <a:pt x="1472115" y="5658736"/>
                  </a:lnTo>
                  <a:lnTo>
                    <a:pt x="1521456" y="5647933"/>
                  </a:lnTo>
                  <a:lnTo>
                    <a:pt x="1570686" y="5636830"/>
                  </a:lnTo>
                  <a:lnTo>
                    <a:pt x="1619802" y="5625429"/>
                  </a:lnTo>
                  <a:lnTo>
                    <a:pt x="1668803" y="5613730"/>
                  </a:lnTo>
                  <a:lnTo>
                    <a:pt x="1717686" y="5601734"/>
                  </a:lnTo>
                  <a:lnTo>
                    <a:pt x="1766452" y="5589442"/>
                  </a:lnTo>
                  <a:lnTo>
                    <a:pt x="1815097" y="5576854"/>
                  </a:lnTo>
                  <a:lnTo>
                    <a:pt x="1863621" y="5563970"/>
                  </a:lnTo>
                  <a:lnTo>
                    <a:pt x="1912021" y="5550792"/>
                  </a:lnTo>
                  <a:lnTo>
                    <a:pt x="1960296" y="5537320"/>
                  </a:lnTo>
                  <a:lnTo>
                    <a:pt x="2008444" y="5523554"/>
                  </a:lnTo>
                  <a:lnTo>
                    <a:pt x="2056464" y="5509495"/>
                  </a:lnTo>
                  <a:lnTo>
                    <a:pt x="2104354" y="5495144"/>
                  </a:lnTo>
                  <a:lnTo>
                    <a:pt x="2152112" y="5480502"/>
                  </a:lnTo>
                  <a:lnTo>
                    <a:pt x="2199736" y="5465569"/>
                  </a:lnTo>
                  <a:lnTo>
                    <a:pt x="2247226" y="5450345"/>
                  </a:lnTo>
                  <a:lnTo>
                    <a:pt x="2294579" y="5434832"/>
                  </a:lnTo>
                  <a:lnTo>
                    <a:pt x="2341794" y="5419029"/>
                  </a:lnTo>
                  <a:lnTo>
                    <a:pt x="2388868" y="5402938"/>
                  </a:lnTo>
                  <a:lnTo>
                    <a:pt x="2435801" y="5386559"/>
                  </a:lnTo>
                  <a:lnTo>
                    <a:pt x="2482591" y="5369893"/>
                  </a:lnTo>
                  <a:lnTo>
                    <a:pt x="2529236" y="5352940"/>
                  </a:lnTo>
                  <a:lnTo>
                    <a:pt x="2575734" y="5335701"/>
                  </a:lnTo>
                  <a:lnTo>
                    <a:pt x="2622084" y="5318177"/>
                  </a:lnTo>
                  <a:lnTo>
                    <a:pt x="2668284" y="5300368"/>
                  </a:lnTo>
                  <a:lnTo>
                    <a:pt x="2714332" y="5282275"/>
                  </a:lnTo>
                  <a:lnTo>
                    <a:pt x="2760228" y="5263898"/>
                  </a:lnTo>
                  <a:lnTo>
                    <a:pt x="2805968" y="5245238"/>
                  </a:lnTo>
                  <a:lnTo>
                    <a:pt x="2851552" y="5226296"/>
                  </a:lnTo>
                  <a:lnTo>
                    <a:pt x="2896977" y="5207072"/>
                  </a:lnTo>
                  <a:lnTo>
                    <a:pt x="2942243" y="5187568"/>
                  </a:lnTo>
                  <a:lnTo>
                    <a:pt x="2987347" y="5167782"/>
                  </a:lnTo>
                  <a:lnTo>
                    <a:pt x="3032288" y="5147717"/>
                  </a:lnTo>
                  <a:lnTo>
                    <a:pt x="3077064" y="5127373"/>
                  </a:lnTo>
                  <a:lnTo>
                    <a:pt x="3121674" y="5106750"/>
                  </a:lnTo>
                  <a:lnTo>
                    <a:pt x="3166116" y="5085848"/>
                  </a:lnTo>
                  <a:lnTo>
                    <a:pt x="3210388" y="5064670"/>
                  </a:lnTo>
                  <a:lnTo>
                    <a:pt x="3254488" y="5043215"/>
                  </a:lnTo>
                  <a:lnTo>
                    <a:pt x="3298415" y="5021483"/>
                  </a:lnTo>
                  <a:lnTo>
                    <a:pt x="3342168" y="4999477"/>
                  </a:lnTo>
                  <a:lnTo>
                    <a:pt x="3385744" y="4977195"/>
                  </a:lnTo>
                  <a:lnTo>
                    <a:pt x="3429142" y="4954639"/>
                  </a:lnTo>
                  <a:lnTo>
                    <a:pt x="3472361" y="4931809"/>
                  </a:lnTo>
                  <a:lnTo>
                    <a:pt x="3515398" y="4908706"/>
                  </a:lnTo>
                  <a:lnTo>
                    <a:pt x="3558252" y="4885331"/>
                  </a:lnTo>
                  <a:lnTo>
                    <a:pt x="3600921" y="4861683"/>
                  </a:lnTo>
                  <a:lnTo>
                    <a:pt x="3643404" y="4837765"/>
                  </a:lnTo>
                  <a:lnTo>
                    <a:pt x="3685699" y="4813576"/>
                  </a:lnTo>
                  <a:lnTo>
                    <a:pt x="3727805" y="4789117"/>
                  </a:lnTo>
                  <a:lnTo>
                    <a:pt x="3769719" y="4764389"/>
                  </a:lnTo>
                  <a:lnTo>
                    <a:pt x="3811440" y="4739392"/>
                  </a:lnTo>
                  <a:lnTo>
                    <a:pt x="3852967" y="4714127"/>
                  </a:lnTo>
                  <a:lnTo>
                    <a:pt x="3894297" y="4688594"/>
                  </a:lnTo>
                  <a:lnTo>
                    <a:pt x="3935429" y="4662794"/>
                  </a:lnTo>
                  <a:lnTo>
                    <a:pt x="3976362" y="4636728"/>
                  </a:lnTo>
                  <a:lnTo>
                    <a:pt x="4017094" y="4610397"/>
                  </a:lnTo>
                  <a:lnTo>
                    <a:pt x="4057623" y="4583800"/>
                  </a:lnTo>
                  <a:lnTo>
                    <a:pt x="4097947" y="4556939"/>
                  </a:lnTo>
                  <a:lnTo>
                    <a:pt x="4138065" y="4529815"/>
                  </a:lnTo>
                  <a:lnTo>
                    <a:pt x="4177975" y="4502427"/>
                  </a:lnTo>
                  <a:lnTo>
                    <a:pt x="4217676" y="4474776"/>
                  </a:lnTo>
                  <a:lnTo>
                    <a:pt x="4257165" y="4446863"/>
                  </a:lnTo>
                  <a:lnTo>
                    <a:pt x="4296442" y="4418690"/>
                  </a:lnTo>
                  <a:lnTo>
                    <a:pt x="4335504" y="4390255"/>
                  </a:lnTo>
                  <a:lnTo>
                    <a:pt x="4374350" y="4361560"/>
                  </a:lnTo>
                  <a:lnTo>
                    <a:pt x="4412979" y="4332606"/>
                  </a:lnTo>
                  <a:lnTo>
                    <a:pt x="4451388" y="4303393"/>
                  </a:lnTo>
                  <a:lnTo>
                    <a:pt x="4489576" y="4273922"/>
                  </a:lnTo>
                  <a:lnTo>
                    <a:pt x="4527541" y="4244193"/>
                  </a:lnTo>
                  <a:lnTo>
                    <a:pt x="4565282" y="4214207"/>
                  </a:lnTo>
                  <a:lnTo>
                    <a:pt x="4602796" y="4183965"/>
                  </a:lnTo>
                  <a:lnTo>
                    <a:pt x="4640083" y="4153466"/>
                  </a:lnTo>
                  <a:lnTo>
                    <a:pt x="4677141" y="4122713"/>
                  </a:lnTo>
                  <a:lnTo>
                    <a:pt x="4713968" y="4091705"/>
                  </a:lnTo>
                  <a:lnTo>
                    <a:pt x="4750562" y="4060444"/>
                  </a:lnTo>
                  <a:lnTo>
                    <a:pt x="4790353" y="4025932"/>
                  </a:lnTo>
                  <a:lnTo>
                    <a:pt x="4829781" y="3991188"/>
                  </a:lnTo>
                  <a:lnTo>
                    <a:pt x="4868845" y="3956214"/>
                  </a:lnTo>
                  <a:lnTo>
                    <a:pt x="4907544" y="3921010"/>
                  </a:lnTo>
                  <a:lnTo>
                    <a:pt x="4945876" y="3885579"/>
                  </a:lnTo>
                  <a:lnTo>
                    <a:pt x="4983841" y="3849923"/>
                  </a:lnTo>
                  <a:lnTo>
                    <a:pt x="5021438" y="3814043"/>
                  </a:lnTo>
                  <a:lnTo>
                    <a:pt x="5058667" y="3777942"/>
                  </a:lnTo>
                  <a:lnTo>
                    <a:pt x="5095525" y="3741621"/>
                  </a:lnTo>
                  <a:lnTo>
                    <a:pt x="5132012" y="3705083"/>
                  </a:lnTo>
                  <a:lnTo>
                    <a:pt x="5168128" y="3668328"/>
                  </a:lnTo>
                  <a:lnTo>
                    <a:pt x="5203871" y="3631359"/>
                  </a:lnTo>
                  <a:lnTo>
                    <a:pt x="5239241" y="3594178"/>
                  </a:lnTo>
                  <a:lnTo>
                    <a:pt x="5274235" y="3556787"/>
                  </a:lnTo>
                  <a:lnTo>
                    <a:pt x="5308855" y="3519187"/>
                  </a:lnTo>
                  <a:lnTo>
                    <a:pt x="5343098" y="3481380"/>
                  </a:lnTo>
                  <a:lnTo>
                    <a:pt x="5376963" y="3443369"/>
                  </a:lnTo>
                  <a:lnTo>
                    <a:pt x="5410451" y="3405155"/>
                  </a:lnTo>
                  <a:lnTo>
                    <a:pt x="5443559" y="3366739"/>
                  </a:lnTo>
                  <a:lnTo>
                    <a:pt x="5476287" y="3328124"/>
                  </a:lnTo>
                  <a:lnTo>
                    <a:pt x="5508634" y="3289312"/>
                  </a:lnTo>
                  <a:lnTo>
                    <a:pt x="5540599" y="3250304"/>
                  </a:lnTo>
                  <a:lnTo>
                    <a:pt x="5572181" y="3211103"/>
                  </a:lnTo>
                  <a:lnTo>
                    <a:pt x="5603379" y="3171710"/>
                  </a:lnTo>
                  <a:lnTo>
                    <a:pt x="5634192" y="3132126"/>
                  </a:lnTo>
                  <a:lnTo>
                    <a:pt x="5664620" y="3092355"/>
                  </a:lnTo>
                  <a:lnTo>
                    <a:pt x="5694661" y="3052397"/>
                  </a:lnTo>
                  <a:lnTo>
                    <a:pt x="5724315" y="3012255"/>
                  </a:lnTo>
                  <a:lnTo>
                    <a:pt x="5753580" y="2971931"/>
                  </a:lnTo>
                  <a:lnTo>
                    <a:pt x="5782455" y="2931425"/>
                  </a:lnTo>
                  <a:lnTo>
                    <a:pt x="5810941" y="2890741"/>
                  </a:lnTo>
                  <a:lnTo>
                    <a:pt x="5839035" y="2849880"/>
                  </a:lnTo>
                  <a:lnTo>
                    <a:pt x="5866736" y="2808844"/>
                  </a:lnTo>
                  <a:lnTo>
                    <a:pt x="5894045" y="2767635"/>
                  </a:lnTo>
                  <a:lnTo>
                    <a:pt x="5920959" y="2726254"/>
                  </a:lnTo>
                  <a:lnTo>
                    <a:pt x="5947479" y="2684704"/>
                  </a:lnTo>
                  <a:lnTo>
                    <a:pt x="5973602" y="2642986"/>
                  </a:lnTo>
                  <a:lnTo>
                    <a:pt x="5999329" y="2601102"/>
                  </a:lnTo>
                  <a:lnTo>
                    <a:pt x="6024658" y="2559054"/>
                  </a:lnTo>
                  <a:lnTo>
                    <a:pt x="6049588" y="2516844"/>
                  </a:lnTo>
                  <a:lnTo>
                    <a:pt x="6074119" y="2474474"/>
                  </a:lnTo>
                  <a:lnTo>
                    <a:pt x="6098249" y="2431945"/>
                  </a:lnTo>
                  <a:lnTo>
                    <a:pt x="6121977" y="2389260"/>
                  </a:lnTo>
                  <a:lnTo>
                    <a:pt x="6145303" y="2346420"/>
                  </a:lnTo>
                  <a:lnTo>
                    <a:pt x="6168226" y="2303428"/>
                  </a:lnTo>
                  <a:lnTo>
                    <a:pt x="6190744" y="2260284"/>
                  </a:lnTo>
                  <a:lnTo>
                    <a:pt x="6212857" y="2216991"/>
                  </a:lnTo>
                  <a:lnTo>
                    <a:pt x="6234564" y="2173551"/>
                  </a:lnTo>
                  <a:lnTo>
                    <a:pt x="6255864" y="2129966"/>
                  </a:lnTo>
                  <a:lnTo>
                    <a:pt x="6276756" y="2086237"/>
                  </a:lnTo>
                  <a:lnTo>
                    <a:pt x="6297239" y="2042367"/>
                  </a:lnTo>
                  <a:lnTo>
                    <a:pt x="6317312" y="1998356"/>
                  </a:lnTo>
                  <a:lnTo>
                    <a:pt x="6336974" y="1954208"/>
                  </a:lnTo>
                  <a:lnTo>
                    <a:pt x="6356224" y="1909924"/>
                  </a:lnTo>
                  <a:lnTo>
                    <a:pt x="6375062" y="1865505"/>
                  </a:lnTo>
                  <a:lnTo>
                    <a:pt x="6393486" y="1820954"/>
                  </a:lnTo>
                  <a:lnTo>
                    <a:pt x="6411496" y="1776272"/>
                  </a:lnTo>
                  <a:lnTo>
                    <a:pt x="6429090" y="1731462"/>
                  </a:lnTo>
                  <a:lnTo>
                    <a:pt x="6446268" y="1686525"/>
                  </a:lnTo>
                  <a:lnTo>
                    <a:pt x="6463028" y="1641463"/>
                  </a:lnTo>
                  <a:lnTo>
                    <a:pt x="6479371" y="1596278"/>
                  </a:lnTo>
                  <a:lnTo>
                    <a:pt x="6495294" y="1550971"/>
                  </a:lnTo>
                  <a:lnTo>
                    <a:pt x="6510797" y="1505546"/>
                  </a:lnTo>
                  <a:lnTo>
                    <a:pt x="6525879" y="1460002"/>
                  </a:lnTo>
                  <a:lnTo>
                    <a:pt x="6540539" y="1414343"/>
                  </a:lnTo>
                  <a:lnTo>
                    <a:pt x="6554776" y="1368570"/>
                  </a:lnTo>
                  <a:lnTo>
                    <a:pt x="6568589" y="1322686"/>
                  </a:lnTo>
                  <a:lnTo>
                    <a:pt x="6581978" y="1276691"/>
                  </a:lnTo>
                  <a:lnTo>
                    <a:pt x="6594940" y="1230588"/>
                  </a:lnTo>
                  <a:lnTo>
                    <a:pt x="6607477" y="1184378"/>
                  </a:lnTo>
                  <a:lnTo>
                    <a:pt x="6619585" y="1138064"/>
                  </a:lnTo>
                  <a:lnTo>
                    <a:pt x="6631265" y="1091648"/>
                  </a:lnTo>
                  <a:lnTo>
                    <a:pt x="6642516" y="1045130"/>
                  </a:lnTo>
                  <a:lnTo>
                    <a:pt x="6653337" y="998514"/>
                  </a:lnTo>
                  <a:lnTo>
                    <a:pt x="6663726" y="951800"/>
                  </a:lnTo>
                  <a:lnTo>
                    <a:pt x="6673683" y="904991"/>
                  </a:lnTo>
                  <a:lnTo>
                    <a:pt x="6683207" y="858089"/>
                  </a:lnTo>
                  <a:lnTo>
                    <a:pt x="6692297" y="811095"/>
                  </a:lnTo>
                  <a:lnTo>
                    <a:pt x="6700951" y="764012"/>
                  </a:lnTo>
                  <a:lnTo>
                    <a:pt x="6709170" y="716841"/>
                  </a:lnTo>
                  <a:lnTo>
                    <a:pt x="6716953" y="669584"/>
                  </a:lnTo>
                  <a:lnTo>
                    <a:pt x="6724297" y="622243"/>
                  </a:lnTo>
                  <a:lnTo>
                    <a:pt x="6731203" y="574819"/>
                  </a:lnTo>
                  <a:lnTo>
                    <a:pt x="6737669" y="527315"/>
                  </a:lnTo>
                  <a:lnTo>
                    <a:pt x="6743694" y="479733"/>
                  </a:lnTo>
                  <a:lnTo>
                    <a:pt x="6749278" y="432074"/>
                  </a:lnTo>
                  <a:lnTo>
                    <a:pt x="6754420" y="384340"/>
                  </a:lnTo>
                  <a:lnTo>
                    <a:pt x="6759118" y="336533"/>
                  </a:lnTo>
                  <a:lnTo>
                    <a:pt x="6763372" y="288656"/>
                  </a:lnTo>
                  <a:lnTo>
                    <a:pt x="6767180" y="240708"/>
                  </a:lnTo>
                  <a:lnTo>
                    <a:pt x="6770543" y="192694"/>
                  </a:lnTo>
                  <a:lnTo>
                    <a:pt x="6773459" y="144614"/>
                  </a:lnTo>
                  <a:lnTo>
                    <a:pt x="6775926" y="96470"/>
                  </a:lnTo>
                  <a:lnTo>
                    <a:pt x="6777945" y="48265"/>
                  </a:lnTo>
                  <a:lnTo>
                    <a:pt x="6779514" y="0"/>
                  </a:lnTo>
                  <a:close/>
                </a:path>
              </a:pathLst>
            </a:custGeom>
            <a:solidFill>
              <a:srgbClr val="023190"/>
            </a:solidFill>
          </p:spPr>
          <p:txBody>
            <a:bodyPr wrap="square" lIns="0" tIns="0" rIns="0" bIns="0" rtlCol="0"/>
            <a:lstStyle/>
            <a:p>
              <a:endParaRPr/>
            </a:p>
          </p:txBody>
        </p:sp>
        <p:sp>
          <p:nvSpPr>
            <p:cNvPr id="15" name="object 15"/>
            <p:cNvSpPr/>
            <p:nvPr/>
          </p:nvSpPr>
          <p:spPr>
            <a:xfrm>
              <a:off x="0" y="0"/>
              <a:ext cx="9144000" cy="6405880"/>
            </a:xfrm>
            <a:custGeom>
              <a:avLst/>
              <a:gdLst/>
              <a:ahLst/>
              <a:cxnLst/>
              <a:rect l="l" t="t" r="r" b="b"/>
              <a:pathLst>
                <a:path w="9144000" h="6405880">
                  <a:moveTo>
                    <a:pt x="0" y="0"/>
                  </a:moveTo>
                  <a:lnTo>
                    <a:pt x="0" y="6405372"/>
                  </a:lnTo>
                  <a:lnTo>
                    <a:pt x="9144000" y="6405372"/>
                  </a:lnTo>
                  <a:lnTo>
                    <a:pt x="9144000" y="0"/>
                  </a:lnTo>
                  <a:lnTo>
                    <a:pt x="0" y="0"/>
                  </a:lnTo>
                  <a:close/>
                </a:path>
              </a:pathLst>
            </a:custGeom>
            <a:solidFill>
              <a:srgbClr val="28CEFB">
                <a:alpha val="32940"/>
              </a:srgbClr>
            </a:solidFill>
          </p:spPr>
          <p:txBody>
            <a:bodyPr wrap="square" lIns="0" tIns="0" rIns="0" bIns="0" rtlCol="0"/>
            <a:lstStyle/>
            <a:p>
              <a:endParaRPr/>
            </a:p>
          </p:txBody>
        </p:sp>
      </p:grpSp>
      <p:sp>
        <p:nvSpPr>
          <p:cNvPr id="16" name="object 16"/>
          <p:cNvSpPr txBox="1">
            <a:spLocks noGrp="1"/>
          </p:cNvSpPr>
          <p:nvPr>
            <p:ph type="title"/>
          </p:nvPr>
        </p:nvSpPr>
        <p:spPr>
          <a:xfrm>
            <a:off x="368300" y="586232"/>
            <a:ext cx="1397635" cy="391160"/>
          </a:xfrm>
          <a:prstGeom prst="rect">
            <a:avLst/>
          </a:prstGeom>
        </p:spPr>
        <p:txBody>
          <a:bodyPr vert="horz" wrap="square" lIns="0" tIns="12700" rIns="0" bIns="0" rtlCol="0">
            <a:spAutoFit/>
          </a:bodyPr>
          <a:lstStyle/>
          <a:p>
            <a:pPr marL="12700">
              <a:lnSpc>
                <a:spcPct val="100000"/>
              </a:lnSpc>
              <a:spcBef>
                <a:spcPts val="100"/>
              </a:spcBef>
            </a:pPr>
            <a:r>
              <a:rPr spc="-130" dirty="0"/>
              <a:t>Summary</a:t>
            </a: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18</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7" name="object 17"/>
          <p:cNvSpPr txBox="1"/>
          <p:nvPr/>
        </p:nvSpPr>
        <p:spPr>
          <a:xfrm>
            <a:off x="368300" y="1456944"/>
            <a:ext cx="8225790" cy="4140835"/>
          </a:xfrm>
          <a:prstGeom prst="rect">
            <a:avLst/>
          </a:prstGeom>
        </p:spPr>
        <p:txBody>
          <a:bodyPr vert="horz" wrap="square" lIns="0" tIns="12700" rIns="0" bIns="0" rtlCol="0">
            <a:spAutoFit/>
          </a:bodyPr>
          <a:lstStyle/>
          <a:p>
            <a:pPr marL="285115" marR="69215" indent="-273050">
              <a:lnSpc>
                <a:spcPct val="100000"/>
              </a:lnSpc>
              <a:spcBef>
                <a:spcPts val="100"/>
              </a:spcBef>
              <a:buClr>
                <a:srgbClr val="DDDFEB"/>
              </a:buClr>
              <a:buFont typeface="Wingdings"/>
              <a:buChar char=""/>
              <a:tabLst>
                <a:tab pos="285115" algn="l"/>
              </a:tabLst>
            </a:pPr>
            <a:r>
              <a:rPr sz="1800" spc="-65" dirty="0">
                <a:solidFill>
                  <a:srgbClr val="FFFFFF"/>
                </a:solidFill>
                <a:latin typeface="Verdana"/>
                <a:cs typeface="Verdana"/>
              </a:rPr>
              <a:t>Responsive</a:t>
            </a:r>
            <a:r>
              <a:rPr sz="1800" spc="-100" dirty="0">
                <a:solidFill>
                  <a:srgbClr val="FFFFFF"/>
                </a:solidFill>
                <a:latin typeface="Verdana"/>
                <a:cs typeface="Verdana"/>
              </a:rPr>
              <a:t> </a:t>
            </a:r>
            <a:r>
              <a:rPr sz="1800" dirty="0">
                <a:solidFill>
                  <a:srgbClr val="FFFFFF"/>
                </a:solidFill>
                <a:latin typeface="Verdana"/>
                <a:cs typeface="Verdana"/>
              </a:rPr>
              <a:t>Web</a:t>
            </a:r>
            <a:r>
              <a:rPr sz="1800" spc="-114" dirty="0">
                <a:solidFill>
                  <a:srgbClr val="FFFFFF"/>
                </a:solidFill>
                <a:latin typeface="Verdana"/>
                <a:cs typeface="Verdana"/>
              </a:rPr>
              <a:t> </a:t>
            </a:r>
            <a:r>
              <a:rPr sz="1800" spc="-55" dirty="0">
                <a:solidFill>
                  <a:srgbClr val="FFFFFF"/>
                </a:solidFill>
                <a:latin typeface="Verdana"/>
                <a:cs typeface="Verdana"/>
              </a:rPr>
              <a:t>Design</a:t>
            </a:r>
            <a:r>
              <a:rPr sz="1800" spc="-105" dirty="0">
                <a:solidFill>
                  <a:srgbClr val="FFFFFF"/>
                </a:solidFill>
                <a:latin typeface="Verdana"/>
                <a:cs typeface="Verdana"/>
              </a:rPr>
              <a:t> </a:t>
            </a:r>
            <a:r>
              <a:rPr sz="1800" spc="-75" dirty="0">
                <a:solidFill>
                  <a:srgbClr val="FFFFFF"/>
                </a:solidFill>
                <a:latin typeface="Verdana"/>
                <a:cs typeface="Verdana"/>
              </a:rPr>
              <a:t>involves</a:t>
            </a:r>
            <a:r>
              <a:rPr sz="1800" spc="-85" dirty="0">
                <a:solidFill>
                  <a:srgbClr val="FFFFFF"/>
                </a:solidFill>
                <a:latin typeface="Verdana"/>
                <a:cs typeface="Verdana"/>
              </a:rPr>
              <a:t> </a:t>
            </a:r>
            <a:r>
              <a:rPr sz="1800" spc="-30" dirty="0">
                <a:solidFill>
                  <a:srgbClr val="FFFFFF"/>
                </a:solidFill>
                <a:latin typeface="Verdana"/>
                <a:cs typeface="Verdana"/>
              </a:rPr>
              <a:t>designing</a:t>
            </a:r>
            <a:r>
              <a:rPr sz="1800" spc="-100" dirty="0">
                <a:solidFill>
                  <a:srgbClr val="FFFFFF"/>
                </a:solidFill>
                <a:latin typeface="Verdana"/>
                <a:cs typeface="Verdana"/>
              </a:rPr>
              <a:t> </a:t>
            </a:r>
            <a:r>
              <a:rPr sz="1800" spc="-140" dirty="0">
                <a:solidFill>
                  <a:srgbClr val="FFFFFF"/>
                </a:solidFill>
                <a:latin typeface="Verdana"/>
                <a:cs typeface="Verdana"/>
              </a:rPr>
              <a:t>sites</a:t>
            </a:r>
            <a:r>
              <a:rPr sz="1800" spc="-100" dirty="0">
                <a:solidFill>
                  <a:srgbClr val="FFFFFF"/>
                </a:solidFill>
                <a:latin typeface="Verdana"/>
                <a:cs typeface="Verdana"/>
              </a:rPr>
              <a:t> </a:t>
            </a:r>
            <a:r>
              <a:rPr sz="1800" dirty="0">
                <a:solidFill>
                  <a:srgbClr val="FFFFFF"/>
                </a:solidFill>
                <a:latin typeface="Verdana"/>
                <a:cs typeface="Verdana"/>
              </a:rPr>
              <a:t>to</a:t>
            </a:r>
            <a:r>
              <a:rPr sz="1800" spc="-114" dirty="0">
                <a:solidFill>
                  <a:srgbClr val="FFFFFF"/>
                </a:solidFill>
                <a:latin typeface="Verdana"/>
                <a:cs typeface="Verdana"/>
              </a:rPr>
              <a:t> </a:t>
            </a:r>
            <a:r>
              <a:rPr sz="1800" spc="-10" dirty="0">
                <a:solidFill>
                  <a:srgbClr val="FFFFFF"/>
                </a:solidFill>
                <a:latin typeface="Verdana"/>
                <a:cs typeface="Verdana"/>
              </a:rPr>
              <a:t>provide</a:t>
            </a:r>
            <a:r>
              <a:rPr sz="1800" spc="-110" dirty="0">
                <a:solidFill>
                  <a:srgbClr val="FFFFFF"/>
                </a:solidFill>
                <a:latin typeface="Verdana"/>
                <a:cs typeface="Verdana"/>
              </a:rPr>
              <a:t> </a:t>
            </a:r>
            <a:r>
              <a:rPr sz="1800" spc="55" dirty="0">
                <a:solidFill>
                  <a:srgbClr val="FFFFFF"/>
                </a:solidFill>
                <a:latin typeface="Verdana"/>
                <a:cs typeface="Verdana"/>
              </a:rPr>
              <a:t>an</a:t>
            </a:r>
            <a:r>
              <a:rPr sz="1800" spc="-114" dirty="0">
                <a:solidFill>
                  <a:srgbClr val="FFFFFF"/>
                </a:solidFill>
                <a:latin typeface="Verdana"/>
                <a:cs typeface="Verdana"/>
              </a:rPr>
              <a:t> </a:t>
            </a:r>
            <a:r>
              <a:rPr sz="1800" spc="-10" dirty="0">
                <a:solidFill>
                  <a:srgbClr val="FFFFFF"/>
                </a:solidFill>
                <a:latin typeface="Verdana"/>
                <a:cs typeface="Verdana"/>
              </a:rPr>
              <a:t>ideal </a:t>
            </a:r>
            <a:r>
              <a:rPr sz="1800" spc="-35" dirty="0">
                <a:solidFill>
                  <a:srgbClr val="FFFFFF"/>
                </a:solidFill>
                <a:latin typeface="Verdana"/>
                <a:cs typeface="Verdana"/>
              </a:rPr>
              <a:t>view</a:t>
            </a:r>
            <a:r>
              <a:rPr sz="1800" spc="-95"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spc="-30" dirty="0">
                <a:solidFill>
                  <a:srgbClr val="FFFFFF"/>
                </a:solidFill>
                <a:latin typeface="Verdana"/>
                <a:cs typeface="Verdana"/>
              </a:rPr>
              <a:t>interaction</a:t>
            </a:r>
            <a:r>
              <a:rPr sz="1800" spc="-95" dirty="0">
                <a:solidFill>
                  <a:srgbClr val="FFFFFF"/>
                </a:solidFill>
                <a:latin typeface="Verdana"/>
                <a:cs typeface="Verdana"/>
              </a:rPr>
              <a:t> </a:t>
            </a:r>
            <a:r>
              <a:rPr sz="1800" dirty="0">
                <a:solidFill>
                  <a:srgbClr val="FFFFFF"/>
                </a:solidFill>
                <a:latin typeface="Verdana"/>
                <a:cs typeface="Verdana"/>
              </a:rPr>
              <a:t>experience</a:t>
            </a:r>
            <a:r>
              <a:rPr sz="1800" spc="-95" dirty="0">
                <a:solidFill>
                  <a:srgbClr val="FFFFFF"/>
                </a:solidFill>
                <a:latin typeface="Verdana"/>
                <a:cs typeface="Verdana"/>
              </a:rPr>
              <a:t> </a:t>
            </a:r>
            <a:r>
              <a:rPr sz="1800" spc="-75" dirty="0">
                <a:solidFill>
                  <a:srgbClr val="FFFFFF"/>
                </a:solidFill>
                <a:latin typeface="Verdana"/>
                <a:cs typeface="Verdana"/>
              </a:rPr>
              <a:t>with</a:t>
            </a:r>
            <a:r>
              <a:rPr sz="1800" spc="-95" dirty="0">
                <a:solidFill>
                  <a:srgbClr val="FFFFFF"/>
                </a:solidFill>
                <a:latin typeface="Verdana"/>
                <a:cs typeface="Verdana"/>
              </a:rPr>
              <a:t> </a:t>
            </a:r>
            <a:r>
              <a:rPr sz="1800" dirty="0">
                <a:solidFill>
                  <a:srgbClr val="FFFFFF"/>
                </a:solidFill>
                <a:latin typeface="Verdana"/>
                <a:cs typeface="Verdana"/>
              </a:rPr>
              <a:t>ease</a:t>
            </a:r>
            <a:r>
              <a:rPr sz="1800" spc="-100" dirty="0">
                <a:solidFill>
                  <a:srgbClr val="FFFFFF"/>
                </a:solidFill>
                <a:latin typeface="Verdana"/>
                <a:cs typeface="Verdana"/>
              </a:rPr>
              <a:t> </a:t>
            </a:r>
            <a:r>
              <a:rPr sz="1800" dirty="0">
                <a:solidFill>
                  <a:srgbClr val="FFFFFF"/>
                </a:solidFill>
                <a:latin typeface="Verdana"/>
                <a:cs typeface="Verdana"/>
              </a:rPr>
              <a:t>of</a:t>
            </a:r>
            <a:r>
              <a:rPr sz="1800" spc="-105" dirty="0">
                <a:solidFill>
                  <a:srgbClr val="FFFFFF"/>
                </a:solidFill>
                <a:latin typeface="Verdana"/>
                <a:cs typeface="Verdana"/>
              </a:rPr>
              <a:t> </a:t>
            </a:r>
            <a:r>
              <a:rPr sz="1800" spc="-10" dirty="0">
                <a:solidFill>
                  <a:srgbClr val="FFFFFF"/>
                </a:solidFill>
                <a:latin typeface="Verdana"/>
                <a:cs typeface="Verdana"/>
              </a:rPr>
              <a:t>navigation</a:t>
            </a:r>
            <a:r>
              <a:rPr sz="1800" spc="-105" dirty="0">
                <a:solidFill>
                  <a:srgbClr val="FFFFFF"/>
                </a:solidFill>
                <a:latin typeface="Verdana"/>
                <a:cs typeface="Verdana"/>
              </a:rPr>
              <a:t> </a:t>
            </a:r>
            <a:r>
              <a:rPr sz="1800" spc="-50" dirty="0">
                <a:solidFill>
                  <a:srgbClr val="FFFFFF"/>
                </a:solidFill>
                <a:latin typeface="Verdana"/>
                <a:cs typeface="Verdana"/>
              </a:rPr>
              <a:t>across</a:t>
            </a:r>
            <a:r>
              <a:rPr sz="1800" spc="-105" dirty="0">
                <a:solidFill>
                  <a:srgbClr val="FFFFFF"/>
                </a:solidFill>
                <a:latin typeface="Verdana"/>
                <a:cs typeface="Verdana"/>
              </a:rPr>
              <a:t> </a:t>
            </a:r>
            <a:r>
              <a:rPr sz="1800" spc="150" dirty="0">
                <a:solidFill>
                  <a:srgbClr val="FFFFFF"/>
                </a:solidFill>
                <a:latin typeface="Verdana"/>
                <a:cs typeface="Verdana"/>
              </a:rPr>
              <a:t>a</a:t>
            </a:r>
            <a:r>
              <a:rPr sz="1800" spc="-114" dirty="0">
                <a:solidFill>
                  <a:srgbClr val="FFFFFF"/>
                </a:solidFill>
                <a:latin typeface="Verdana"/>
                <a:cs typeface="Verdana"/>
              </a:rPr>
              <a:t> </a:t>
            </a:r>
            <a:r>
              <a:rPr sz="1800" spc="-20" dirty="0">
                <a:solidFill>
                  <a:srgbClr val="FFFFFF"/>
                </a:solidFill>
                <a:latin typeface="Verdana"/>
                <a:cs typeface="Verdana"/>
              </a:rPr>
              <a:t>wide </a:t>
            </a:r>
            <a:r>
              <a:rPr sz="1800" dirty="0">
                <a:solidFill>
                  <a:srgbClr val="FFFFFF"/>
                </a:solidFill>
                <a:latin typeface="Verdana"/>
                <a:cs typeface="Verdana"/>
              </a:rPr>
              <a:t>range</a:t>
            </a:r>
            <a:r>
              <a:rPr sz="1800" spc="-105" dirty="0">
                <a:solidFill>
                  <a:srgbClr val="FFFFFF"/>
                </a:solidFill>
                <a:latin typeface="Verdana"/>
                <a:cs typeface="Verdana"/>
              </a:rPr>
              <a:t> </a:t>
            </a:r>
            <a:r>
              <a:rPr sz="1800" dirty="0">
                <a:solidFill>
                  <a:srgbClr val="FFFFFF"/>
                </a:solidFill>
                <a:latin typeface="Verdana"/>
                <a:cs typeface="Verdana"/>
              </a:rPr>
              <a:t>of</a:t>
            </a:r>
            <a:r>
              <a:rPr sz="1800" spc="-105" dirty="0">
                <a:solidFill>
                  <a:srgbClr val="FFFFFF"/>
                </a:solidFill>
                <a:latin typeface="Verdana"/>
                <a:cs typeface="Verdana"/>
              </a:rPr>
              <a:t> </a:t>
            </a:r>
            <a:r>
              <a:rPr sz="1800" spc="-10" dirty="0">
                <a:solidFill>
                  <a:srgbClr val="FFFFFF"/>
                </a:solidFill>
                <a:latin typeface="Verdana"/>
                <a:cs typeface="Verdana"/>
              </a:rPr>
              <a:t>devices.</a:t>
            </a:r>
            <a:endParaRPr sz="1800">
              <a:latin typeface="Verdana"/>
              <a:cs typeface="Verdana"/>
            </a:endParaRPr>
          </a:p>
          <a:p>
            <a:pPr marL="285115" marR="354330" indent="-273050">
              <a:lnSpc>
                <a:spcPct val="100000"/>
              </a:lnSpc>
              <a:buClr>
                <a:srgbClr val="DDDFEB"/>
              </a:buClr>
              <a:buFont typeface="Wingdings"/>
              <a:buChar char=""/>
              <a:tabLst>
                <a:tab pos="285115" algn="l"/>
              </a:tabLst>
            </a:pPr>
            <a:r>
              <a:rPr sz="1800" spc="-80" dirty="0">
                <a:solidFill>
                  <a:srgbClr val="FFFFFF"/>
                </a:solidFill>
                <a:latin typeface="Verdana"/>
                <a:cs typeface="Verdana"/>
              </a:rPr>
              <a:t>Breakpoints</a:t>
            </a:r>
            <a:r>
              <a:rPr sz="1800" spc="-90" dirty="0">
                <a:solidFill>
                  <a:srgbClr val="FFFFFF"/>
                </a:solidFill>
                <a:latin typeface="Verdana"/>
                <a:cs typeface="Verdana"/>
              </a:rPr>
              <a:t> </a:t>
            </a:r>
            <a:r>
              <a:rPr sz="1800" dirty="0">
                <a:solidFill>
                  <a:srgbClr val="FFFFFF"/>
                </a:solidFill>
                <a:latin typeface="Verdana"/>
                <a:cs typeface="Verdana"/>
              </a:rPr>
              <a:t>are</a:t>
            </a:r>
            <a:r>
              <a:rPr sz="1800" spc="-90" dirty="0">
                <a:solidFill>
                  <a:srgbClr val="FFFFFF"/>
                </a:solidFill>
                <a:latin typeface="Verdana"/>
                <a:cs typeface="Verdana"/>
              </a:rPr>
              <a:t> </a:t>
            </a:r>
            <a:r>
              <a:rPr sz="1800" spc="-65" dirty="0">
                <a:solidFill>
                  <a:srgbClr val="FFFFFF"/>
                </a:solidFill>
                <a:latin typeface="Verdana"/>
                <a:cs typeface="Verdana"/>
              </a:rPr>
              <a:t>browser</a:t>
            </a:r>
            <a:r>
              <a:rPr sz="1800" spc="-95" dirty="0">
                <a:solidFill>
                  <a:srgbClr val="FFFFFF"/>
                </a:solidFill>
                <a:latin typeface="Verdana"/>
                <a:cs typeface="Verdana"/>
              </a:rPr>
              <a:t> </a:t>
            </a:r>
            <a:r>
              <a:rPr sz="1800" spc="-75" dirty="0">
                <a:solidFill>
                  <a:srgbClr val="FFFFFF"/>
                </a:solidFill>
                <a:latin typeface="Verdana"/>
                <a:cs typeface="Verdana"/>
              </a:rPr>
              <a:t>widths</a:t>
            </a:r>
            <a:r>
              <a:rPr sz="1800" spc="-80" dirty="0">
                <a:solidFill>
                  <a:srgbClr val="FFFFFF"/>
                </a:solidFill>
                <a:latin typeface="Verdana"/>
                <a:cs typeface="Verdana"/>
              </a:rPr>
              <a:t> </a:t>
            </a:r>
            <a:r>
              <a:rPr sz="1800" spc="-30" dirty="0">
                <a:solidFill>
                  <a:srgbClr val="FFFFFF"/>
                </a:solidFill>
                <a:latin typeface="Verdana"/>
                <a:cs typeface="Verdana"/>
              </a:rPr>
              <a:t>that</a:t>
            </a:r>
            <a:r>
              <a:rPr sz="1800" spc="-90" dirty="0">
                <a:solidFill>
                  <a:srgbClr val="FFFFFF"/>
                </a:solidFill>
                <a:latin typeface="Verdana"/>
                <a:cs typeface="Verdana"/>
              </a:rPr>
              <a:t> </a:t>
            </a:r>
            <a:r>
              <a:rPr sz="1800" dirty="0">
                <a:solidFill>
                  <a:srgbClr val="FFFFFF"/>
                </a:solidFill>
                <a:latin typeface="Verdana"/>
                <a:cs typeface="Verdana"/>
              </a:rPr>
              <a:t>have</a:t>
            </a:r>
            <a:r>
              <a:rPr sz="1800" spc="-80" dirty="0">
                <a:solidFill>
                  <a:srgbClr val="FFFFFF"/>
                </a:solidFill>
                <a:latin typeface="Verdana"/>
                <a:cs typeface="Verdana"/>
              </a:rPr>
              <a:t> </a:t>
            </a:r>
            <a:r>
              <a:rPr sz="1800" spc="150" dirty="0">
                <a:solidFill>
                  <a:srgbClr val="FFFFFF"/>
                </a:solidFill>
                <a:latin typeface="Verdana"/>
                <a:cs typeface="Verdana"/>
              </a:rPr>
              <a:t>a</a:t>
            </a:r>
            <a:r>
              <a:rPr sz="1800" spc="-95" dirty="0">
                <a:solidFill>
                  <a:srgbClr val="FFFFFF"/>
                </a:solidFill>
                <a:latin typeface="Verdana"/>
                <a:cs typeface="Verdana"/>
              </a:rPr>
              <a:t> </a:t>
            </a:r>
            <a:r>
              <a:rPr sz="1800" dirty="0">
                <a:solidFill>
                  <a:srgbClr val="FFFFFF"/>
                </a:solidFill>
                <a:latin typeface="Verdana"/>
                <a:cs typeface="Verdana"/>
              </a:rPr>
              <a:t>media</a:t>
            </a:r>
            <a:r>
              <a:rPr sz="1800" spc="-85" dirty="0">
                <a:solidFill>
                  <a:srgbClr val="FFFFFF"/>
                </a:solidFill>
                <a:latin typeface="Verdana"/>
                <a:cs typeface="Verdana"/>
              </a:rPr>
              <a:t> </a:t>
            </a:r>
            <a:r>
              <a:rPr sz="1800" spc="-10" dirty="0">
                <a:solidFill>
                  <a:srgbClr val="FFFFFF"/>
                </a:solidFill>
                <a:latin typeface="Verdana"/>
                <a:cs typeface="Verdana"/>
              </a:rPr>
              <a:t>question </a:t>
            </a:r>
            <a:r>
              <a:rPr sz="1800" spc="-40" dirty="0">
                <a:solidFill>
                  <a:srgbClr val="FFFFFF"/>
                </a:solidFill>
                <a:latin typeface="Verdana"/>
                <a:cs typeface="Verdana"/>
              </a:rPr>
              <a:t>presentation</a:t>
            </a:r>
            <a:r>
              <a:rPr sz="1800" spc="-110" dirty="0">
                <a:solidFill>
                  <a:srgbClr val="FFFFFF"/>
                </a:solidFill>
                <a:latin typeface="Verdana"/>
                <a:cs typeface="Verdana"/>
              </a:rPr>
              <a:t> </a:t>
            </a:r>
            <a:r>
              <a:rPr sz="1800" dirty="0">
                <a:solidFill>
                  <a:srgbClr val="FFFFFF"/>
                </a:solidFill>
                <a:latin typeface="Verdana"/>
                <a:cs typeface="Verdana"/>
              </a:rPr>
              <a:t>to</a:t>
            </a:r>
            <a:r>
              <a:rPr sz="1800" spc="-114" dirty="0">
                <a:solidFill>
                  <a:srgbClr val="FFFFFF"/>
                </a:solidFill>
                <a:latin typeface="Verdana"/>
                <a:cs typeface="Verdana"/>
              </a:rPr>
              <a:t> </a:t>
            </a:r>
            <a:r>
              <a:rPr sz="1800" spc="75" dirty="0">
                <a:solidFill>
                  <a:srgbClr val="FFFFFF"/>
                </a:solidFill>
                <a:latin typeface="Verdana"/>
                <a:cs typeface="Verdana"/>
              </a:rPr>
              <a:t>change</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14" dirty="0">
                <a:solidFill>
                  <a:srgbClr val="FFFFFF"/>
                </a:solidFill>
                <a:latin typeface="Verdana"/>
                <a:cs typeface="Verdana"/>
              </a:rPr>
              <a:t> </a:t>
            </a:r>
            <a:r>
              <a:rPr sz="1800" spc="-50" dirty="0">
                <a:solidFill>
                  <a:srgbClr val="FFFFFF"/>
                </a:solidFill>
                <a:latin typeface="Verdana"/>
                <a:cs typeface="Verdana"/>
              </a:rPr>
              <a:t>format</a:t>
            </a:r>
            <a:r>
              <a:rPr sz="1800" spc="-125" dirty="0">
                <a:solidFill>
                  <a:srgbClr val="FFFFFF"/>
                </a:solidFill>
                <a:latin typeface="Verdana"/>
                <a:cs typeface="Verdana"/>
              </a:rPr>
              <a:t> </a:t>
            </a:r>
            <a:r>
              <a:rPr sz="1800" spc="80" dirty="0">
                <a:solidFill>
                  <a:srgbClr val="FFFFFF"/>
                </a:solidFill>
                <a:latin typeface="Verdana"/>
                <a:cs typeface="Verdana"/>
              </a:rPr>
              <a:t>once</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20" dirty="0">
                <a:solidFill>
                  <a:srgbClr val="FFFFFF"/>
                </a:solidFill>
                <a:latin typeface="Verdana"/>
                <a:cs typeface="Verdana"/>
              </a:rPr>
              <a:t>program</a:t>
            </a:r>
            <a:r>
              <a:rPr sz="1800" spc="-135" dirty="0">
                <a:solidFill>
                  <a:srgbClr val="FFFFFF"/>
                </a:solidFill>
                <a:latin typeface="Verdana"/>
                <a:cs typeface="Verdana"/>
              </a:rPr>
              <a:t> </a:t>
            </a:r>
            <a:r>
              <a:rPr sz="1800" spc="-204" dirty="0">
                <a:solidFill>
                  <a:srgbClr val="FFFFFF"/>
                </a:solidFill>
                <a:latin typeface="Verdana"/>
                <a:cs typeface="Verdana"/>
              </a:rPr>
              <a:t>is</a:t>
            </a:r>
            <a:r>
              <a:rPr sz="1800" spc="-120" dirty="0">
                <a:solidFill>
                  <a:srgbClr val="FFFFFF"/>
                </a:solidFill>
                <a:latin typeface="Verdana"/>
                <a:cs typeface="Verdana"/>
              </a:rPr>
              <a:t> </a:t>
            </a:r>
            <a:r>
              <a:rPr sz="1800" spc="-70" dirty="0">
                <a:solidFill>
                  <a:srgbClr val="FFFFFF"/>
                </a:solidFill>
                <a:latin typeface="Verdana"/>
                <a:cs typeface="Verdana"/>
              </a:rPr>
              <a:t>inside</a:t>
            </a:r>
            <a:r>
              <a:rPr sz="1800" spc="-90" dirty="0">
                <a:solidFill>
                  <a:srgbClr val="FFFFFF"/>
                </a:solidFill>
                <a:latin typeface="Verdana"/>
                <a:cs typeface="Verdana"/>
              </a:rPr>
              <a:t> </a:t>
            </a:r>
            <a:r>
              <a:rPr sz="1800" dirty="0">
                <a:solidFill>
                  <a:srgbClr val="FFFFFF"/>
                </a:solidFill>
                <a:latin typeface="Verdana"/>
                <a:cs typeface="Verdana"/>
              </a:rPr>
              <a:t>of</a:t>
            </a:r>
            <a:r>
              <a:rPr sz="1800" spc="-114" dirty="0">
                <a:solidFill>
                  <a:srgbClr val="FFFFFF"/>
                </a:solidFill>
                <a:latin typeface="Verdana"/>
                <a:cs typeface="Verdana"/>
              </a:rPr>
              <a:t> </a:t>
            </a:r>
            <a:r>
              <a:rPr sz="1800" spc="-25" dirty="0">
                <a:solidFill>
                  <a:srgbClr val="FFFFFF"/>
                </a:solidFill>
                <a:latin typeface="Verdana"/>
                <a:cs typeface="Verdana"/>
              </a:rPr>
              <a:t>the </a:t>
            </a:r>
            <a:r>
              <a:rPr sz="1800" dirty="0">
                <a:solidFill>
                  <a:srgbClr val="FFFFFF"/>
                </a:solidFill>
                <a:latin typeface="Verdana"/>
                <a:cs typeface="Verdana"/>
              </a:rPr>
              <a:t>pronounced</a:t>
            </a:r>
            <a:r>
              <a:rPr sz="1800" spc="165" dirty="0">
                <a:solidFill>
                  <a:srgbClr val="FFFFFF"/>
                </a:solidFill>
                <a:latin typeface="Verdana"/>
                <a:cs typeface="Verdana"/>
              </a:rPr>
              <a:t> </a:t>
            </a:r>
            <a:r>
              <a:rPr sz="1800" spc="-10" dirty="0">
                <a:solidFill>
                  <a:srgbClr val="FFFFFF"/>
                </a:solidFill>
                <a:latin typeface="Verdana"/>
                <a:cs typeface="Verdana"/>
              </a:rPr>
              <a:t>extension.</a:t>
            </a:r>
            <a:endParaRPr sz="1800">
              <a:latin typeface="Verdana"/>
              <a:cs typeface="Verdana"/>
            </a:endParaRPr>
          </a:p>
          <a:p>
            <a:pPr marL="285115" indent="-272415">
              <a:lnSpc>
                <a:spcPct val="100000"/>
              </a:lnSpc>
              <a:buClr>
                <a:srgbClr val="DDDFEB"/>
              </a:buClr>
              <a:buFont typeface="Wingdings"/>
              <a:buChar char=""/>
              <a:tabLst>
                <a:tab pos="285115" algn="l"/>
              </a:tabLst>
            </a:pPr>
            <a:r>
              <a:rPr sz="1800" spc="-10" dirty="0">
                <a:solidFill>
                  <a:srgbClr val="FFFFFF"/>
                </a:solidFill>
                <a:latin typeface="Verdana"/>
                <a:cs typeface="Verdana"/>
              </a:rPr>
              <a:t>Navigation</a:t>
            </a:r>
            <a:r>
              <a:rPr sz="1800" spc="-95" dirty="0">
                <a:solidFill>
                  <a:srgbClr val="FFFFFF"/>
                </a:solidFill>
                <a:latin typeface="Verdana"/>
                <a:cs typeface="Verdana"/>
              </a:rPr>
              <a:t> </a:t>
            </a:r>
            <a:r>
              <a:rPr sz="1800" spc="-20" dirty="0">
                <a:solidFill>
                  <a:srgbClr val="FFFFFF"/>
                </a:solidFill>
                <a:latin typeface="Verdana"/>
                <a:cs typeface="Verdana"/>
              </a:rPr>
              <a:t>drawer</a:t>
            </a:r>
            <a:r>
              <a:rPr sz="1800" spc="-90" dirty="0">
                <a:solidFill>
                  <a:srgbClr val="FFFFFF"/>
                </a:solidFill>
                <a:latin typeface="Verdana"/>
                <a:cs typeface="Verdana"/>
              </a:rPr>
              <a:t> </a:t>
            </a:r>
            <a:r>
              <a:rPr sz="1800" spc="-55" dirty="0">
                <a:solidFill>
                  <a:srgbClr val="FFFFFF"/>
                </a:solidFill>
                <a:latin typeface="Verdana"/>
                <a:cs typeface="Verdana"/>
              </a:rPr>
              <a:t>allows</a:t>
            </a:r>
            <a:r>
              <a:rPr sz="1800" spc="-80" dirty="0">
                <a:solidFill>
                  <a:srgbClr val="FFFFFF"/>
                </a:solidFill>
                <a:latin typeface="Verdana"/>
                <a:cs typeface="Verdana"/>
              </a:rPr>
              <a:t> </a:t>
            </a:r>
            <a:r>
              <a:rPr sz="1800" spc="-110" dirty="0">
                <a:solidFill>
                  <a:srgbClr val="FFFFFF"/>
                </a:solidFill>
                <a:latin typeface="Verdana"/>
                <a:cs typeface="Verdana"/>
              </a:rPr>
              <a:t>swift</a:t>
            </a:r>
            <a:r>
              <a:rPr sz="1800" spc="-85" dirty="0">
                <a:solidFill>
                  <a:srgbClr val="FFFFFF"/>
                </a:solidFill>
                <a:latin typeface="Verdana"/>
                <a:cs typeface="Verdana"/>
              </a:rPr>
              <a:t> </a:t>
            </a:r>
            <a:r>
              <a:rPr sz="1800" spc="-10" dirty="0">
                <a:solidFill>
                  <a:srgbClr val="FFFFFF"/>
                </a:solidFill>
                <a:latin typeface="Verdana"/>
                <a:cs typeface="Verdana"/>
              </a:rPr>
              <a:t>navigation</a:t>
            </a:r>
            <a:r>
              <a:rPr sz="1800" spc="-90" dirty="0">
                <a:solidFill>
                  <a:srgbClr val="FFFFFF"/>
                </a:solidFill>
                <a:latin typeface="Verdana"/>
                <a:cs typeface="Verdana"/>
              </a:rPr>
              <a:t> </a:t>
            </a:r>
            <a:r>
              <a:rPr sz="1800" dirty="0">
                <a:solidFill>
                  <a:srgbClr val="FFFFFF"/>
                </a:solidFill>
                <a:latin typeface="Verdana"/>
                <a:cs typeface="Verdana"/>
              </a:rPr>
              <a:t>between</a:t>
            </a:r>
            <a:r>
              <a:rPr sz="1800" spc="-65" dirty="0">
                <a:solidFill>
                  <a:srgbClr val="FFFFFF"/>
                </a:solidFill>
                <a:latin typeface="Verdana"/>
                <a:cs typeface="Verdana"/>
              </a:rPr>
              <a:t> </a:t>
            </a:r>
            <a:r>
              <a:rPr sz="1800" spc="-50" dirty="0">
                <a:solidFill>
                  <a:srgbClr val="FFFFFF"/>
                </a:solidFill>
                <a:latin typeface="Verdana"/>
                <a:cs typeface="Verdana"/>
              </a:rPr>
              <a:t>different</a:t>
            </a:r>
            <a:r>
              <a:rPr sz="1800" spc="-85" dirty="0">
                <a:solidFill>
                  <a:srgbClr val="FFFFFF"/>
                </a:solidFill>
                <a:latin typeface="Verdana"/>
                <a:cs typeface="Verdana"/>
              </a:rPr>
              <a:t> </a:t>
            </a:r>
            <a:r>
              <a:rPr sz="1800" spc="-75" dirty="0">
                <a:solidFill>
                  <a:srgbClr val="FFFFFF"/>
                </a:solidFill>
                <a:latin typeface="Verdana"/>
                <a:cs typeface="Verdana"/>
              </a:rPr>
              <a:t>parts</a:t>
            </a:r>
            <a:r>
              <a:rPr sz="1800" spc="-100" dirty="0">
                <a:solidFill>
                  <a:srgbClr val="FFFFFF"/>
                </a:solidFill>
                <a:latin typeface="Verdana"/>
                <a:cs typeface="Verdana"/>
              </a:rPr>
              <a:t> </a:t>
            </a:r>
            <a:r>
              <a:rPr sz="1800" dirty="0">
                <a:solidFill>
                  <a:srgbClr val="FFFFFF"/>
                </a:solidFill>
                <a:latin typeface="Verdana"/>
                <a:cs typeface="Verdana"/>
              </a:rPr>
              <a:t>of</a:t>
            </a:r>
            <a:r>
              <a:rPr sz="1800" spc="-90" dirty="0">
                <a:solidFill>
                  <a:srgbClr val="FFFFFF"/>
                </a:solidFill>
                <a:latin typeface="Verdana"/>
                <a:cs typeface="Verdana"/>
              </a:rPr>
              <a:t> </a:t>
            </a:r>
            <a:r>
              <a:rPr sz="1800" spc="30" dirty="0">
                <a:solidFill>
                  <a:srgbClr val="FFFFFF"/>
                </a:solidFill>
                <a:latin typeface="Verdana"/>
                <a:cs typeface="Verdana"/>
              </a:rPr>
              <a:t>an</a:t>
            </a:r>
            <a:endParaRPr sz="1800">
              <a:latin typeface="Verdana"/>
              <a:cs typeface="Verdana"/>
            </a:endParaRPr>
          </a:p>
          <a:p>
            <a:pPr marL="285115">
              <a:lnSpc>
                <a:spcPct val="100000"/>
              </a:lnSpc>
            </a:pPr>
            <a:r>
              <a:rPr sz="1800" spc="-10" dirty="0">
                <a:solidFill>
                  <a:srgbClr val="FFFFFF"/>
                </a:solidFill>
                <a:latin typeface="Verdana"/>
                <a:cs typeface="Verdana"/>
              </a:rPr>
              <a:t>application.</a:t>
            </a:r>
            <a:endParaRPr sz="1800">
              <a:latin typeface="Verdana"/>
              <a:cs typeface="Verdana"/>
            </a:endParaRPr>
          </a:p>
          <a:p>
            <a:pPr marL="283845" marR="85725" indent="-271780" algn="just">
              <a:lnSpc>
                <a:spcPct val="100000"/>
              </a:lnSpc>
              <a:buClr>
                <a:srgbClr val="DDDFEB"/>
              </a:buClr>
              <a:buFont typeface="Wingdings"/>
              <a:buChar char=""/>
              <a:tabLst>
                <a:tab pos="285115" algn="l"/>
              </a:tabLst>
            </a:pPr>
            <a:r>
              <a:rPr sz="1800" spc="-45" dirty="0">
                <a:solidFill>
                  <a:srgbClr val="FFFFFF"/>
                </a:solidFill>
                <a:latin typeface="Verdana"/>
                <a:cs typeface="Verdana"/>
              </a:rPr>
              <a:t>Stacking</a:t>
            </a:r>
            <a:r>
              <a:rPr sz="1800" spc="-114" dirty="0">
                <a:solidFill>
                  <a:srgbClr val="FFFFFF"/>
                </a:solidFill>
                <a:latin typeface="Verdana"/>
                <a:cs typeface="Verdana"/>
              </a:rPr>
              <a:t> </a:t>
            </a:r>
            <a:r>
              <a:rPr sz="1800" spc="-120" dirty="0">
                <a:solidFill>
                  <a:srgbClr val="FFFFFF"/>
                </a:solidFill>
                <a:latin typeface="Verdana"/>
                <a:cs typeface="Verdana"/>
              </a:rPr>
              <a:t>refers</a:t>
            </a:r>
            <a:r>
              <a:rPr sz="1800" spc="-40" dirty="0">
                <a:solidFill>
                  <a:srgbClr val="FFFFFF"/>
                </a:solidFill>
                <a:latin typeface="Verdana"/>
                <a:cs typeface="Verdana"/>
              </a:rPr>
              <a:t> </a:t>
            </a:r>
            <a:r>
              <a:rPr sz="1800" dirty="0">
                <a:solidFill>
                  <a:srgbClr val="FFFFFF"/>
                </a:solidFill>
                <a:latin typeface="Verdana"/>
                <a:cs typeface="Verdana"/>
              </a:rPr>
              <a:t>to</a:t>
            </a:r>
            <a:r>
              <a:rPr sz="1800" spc="-114" dirty="0">
                <a:solidFill>
                  <a:srgbClr val="FFFFFF"/>
                </a:solidFill>
                <a:latin typeface="Verdana"/>
                <a:cs typeface="Verdana"/>
              </a:rPr>
              <a:t> </a:t>
            </a:r>
            <a:r>
              <a:rPr sz="1800" spc="-50" dirty="0">
                <a:solidFill>
                  <a:srgbClr val="FFFFFF"/>
                </a:solidFill>
                <a:latin typeface="Verdana"/>
                <a:cs typeface="Verdana"/>
              </a:rPr>
              <a:t>positioning</a:t>
            </a:r>
            <a:r>
              <a:rPr sz="1800" spc="-80" dirty="0">
                <a:solidFill>
                  <a:srgbClr val="FFFFFF"/>
                </a:solidFill>
                <a:latin typeface="Verdana"/>
                <a:cs typeface="Verdana"/>
              </a:rPr>
              <a:t> </a:t>
            </a:r>
            <a:r>
              <a:rPr sz="1800" dirty="0">
                <a:solidFill>
                  <a:srgbClr val="FFFFFF"/>
                </a:solidFill>
                <a:latin typeface="Verdana"/>
                <a:cs typeface="Verdana"/>
              </a:rPr>
              <a:t>of</a:t>
            </a:r>
            <a:r>
              <a:rPr sz="1800" spc="-90" dirty="0">
                <a:solidFill>
                  <a:srgbClr val="FFFFFF"/>
                </a:solidFill>
                <a:latin typeface="Verdana"/>
                <a:cs typeface="Verdana"/>
              </a:rPr>
              <a:t> </a:t>
            </a:r>
            <a:r>
              <a:rPr sz="1800" dirty="0">
                <a:solidFill>
                  <a:srgbClr val="FFFFFF"/>
                </a:solidFill>
                <a:latin typeface="Verdana"/>
                <a:cs typeface="Verdana"/>
              </a:rPr>
              <a:t>content</a:t>
            </a:r>
            <a:r>
              <a:rPr sz="1800" spc="-90" dirty="0">
                <a:solidFill>
                  <a:srgbClr val="FFFFFF"/>
                </a:solidFill>
                <a:latin typeface="Verdana"/>
                <a:cs typeface="Verdana"/>
              </a:rPr>
              <a:t> </a:t>
            </a:r>
            <a:r>
              <a:rPr sz="1800" spc="-55" dirty="0">
                <a:solidFill>
                  <a:srgbClr val="FFFFFF"/>
                </a:solidFill>
                <a:latin typeface="Verdana"/>
                <a:cs typeface="Verdana"/>
              </a:rPr>
              <a:t>elements</a:t>
            </a:r>
            <a:r>
              <a:rPr sz="1800" spc="-65" dirty="0">
                <a:solidFill>
                  <a:srgbClr val="FFFFFF"/>
                </a:solidFill>
                <a:latin typeface="Verdana"/>
                <a:cs typeface="Verdana"/>
              </a:rPr>
              <a:t> </a:t>
            </a:r>
            <a:r>
              <a:rPr sz="1800" dirty="0">
                <a:solidFill>
                  <a:srgbClr val="FFFFFF"/>
                </a:solidFill>
                <a:latin typeface="Verdana"/>
                <a:cs typeface="Verdana"/>
              </a:rPr>
              <a:t>on</a:t>
            </a:r>
            <a:r>
              <a:rPr sz="1800" spc="-90" dirty="0">
                <a:solidFill>
                  <a:srgbClr val="FFFFFF"/>
                </a:solidFill>
                <a:latin typeface="Verdana"/>
                <a:cs typeface="Verdana"/>
              </a:rPr>
              <a:t> </a:t>
            </a:r>
            <a:r>
              <a:rPr sz="1800" dirty="0">
                <a:solidFill>
                  <a:srgbClr val="FFFFFF"/>
                </a:solidFill>
                <a:latin typeface="Verdana"/>
                <a:cs typeface="Verdana"/>
              </a:rPr>
              <a:t>top</a:t>
            </a:r>
            <a:r>
              <a:rPr sz="1800" spc="-90" dirty="0">
                <a:solidFill>
                  <a:srgbClr val="FFFFFF"/>
                </a:solidFill>
                <a:latin typeface="Verdana"/>
                <a:cs typeface="Verdana"/>
              </a:rPr>
              <a:t> </a:t>
            </a:r>
            <a:r>
              <a:rPr sz="1800" dirty="0">
                <a:solidFill>
                  <a:srgbClr val="FFFFFF"/>
                </a:solidFill>
                <a:latin typeface="Verdana"/>
                <a:cs typeface="Verdana"/>
              </a:rPr>
              <a:t>of</a:t>
            </a:r>
            <a:r>
              <a:rPr sz="1800" spc="-85" dirty="0">
                <a:solidFill>
                  <a:srgbClr val="FFFFFF"/>
                </a:solidFill>
                <a:latin typeface="Verdana"/>
                <a:cs typeface="Verdana"/>
              </a:rPr>
              <a:t> </a:t>
            </a:r>
            <a:r>
              <a:rPr sz="1800" spc="105" dirty="0">
                <a:solidFill>
                  <a:srgbClr val="FFFFFF"/>
                </a:solidFill>
                <a:latin typeface="Verdana"/>
                <a:cs typeface="Verdana"/>
              </a:rPr>
              <a:t>each</a:t>
            </a:r>
            <a:r>
              <a:rPr sz="1800" spc="-90" dirty="0">
                <a:solidFill>
                  <a:srgbClr val="FFFFFF"/>
                </a:solidFill>
                <a:latin typeface="Verdana"/>
                <a:cs typeface="Verdana"/>
              </a:rPr>
              <a:t> </a:t>
            </a:r>
            <a:r>
              <a:rPr sz="1800" spc="-10" dirty="0">
                <a:solidFill>
                  <a:srgbClr val="FFFFFF"/>
                </a:solidFill>
                <a:latin typeface="Verdana"/>
                <a:cs typeface="Verdana"/>
              </a:rPr>
              <a:t>other 	</a:t>
            </a:r>
            <a:r>
              <a:rPr sz="1800" spc="-30" dirty="0">
                <a:solidFill>
                  <a:srgbClr val="FFFFFF"/>
                </a:solidFill>
                <a:latin typeface="Verdana"/>
                <a:cs typeface="Verdana"/>
              </a:rPr>
              <a:t>that</a:t>
            </a:r>
            <a:r>
              <a:rPr sz="1800" spc="-130" dirty="0">
                <a:solidFill>
                  <a:srgbClr val="FFFFFF"/>
                </a:solidFill>
                <a:latin typeface="Verdana"/>
                <a:cs typeface="Verdana"/>
              </a:rPr>
              <a:t> </a:t>
            </a:r>
            <a:r>
              <a:rPr sz="1800" spc="-155" dirty="0">
                <a:solidFill>
                  <a:srgbClr val="FFFFFF"/>
                </a:solidFill>
                <a:latin typeface="Verdana"/>
                <a:cs typeface="Verdana"/>
              </a:rPr>
              <a:t>results</a:t>
            </a:r>
            <a:r>
              <a:rPr sz="1800" spc="-5" dirty="0">
                <a:solidFill>
                  <a:srgbClr val="FFFFFF"/>
                </a:solidFill>
                <a:latin typeface="Verdana"/>
                <a:cs typeface="Verdana"/>
              </a:rPr>
              <a:t> </a:t>
            </a:r>
            <a:r>
              <a:rPr sz="1800" spc="-165" dirty="0">
                <a:solidFill>
                  <a:srgbClr val="FFFFFF"/>
                </a:solidFill>
                <a:latin typeface="Verdana"/>
                <a:cs typeface="Verdana"/>
              </a:rPr>
              <a:t>in</a:t>
            </a:r>
            <a:r>
              <a:rPr sz="1800" spc="5" dirty="0">
                <a:solidFill>
                  <a:srgbClr val="FFFFFF"/>
                </a:solidFill>
                <a:latin typeface="Verdana"/>
                <a:cs typeface="Verdana"/>
              </a:rPr>
              <a:t> </a:t>
            </a:r>
            <a:r>
              <a:rPr sz="1800" dirty="0">
                <a:solidFill>
                  <a:srgbClr val="FFFFFF"/>
                </a:solidFill>
                <a:latin typeface="Verdana"/>
                <a:cs typeface="Verdana"/>
              </a:rPr>
              <a:t>reducing</a:t>
            </a:r>
            <a:r>
              <a:rPr sz="1800" spc="-160" dirty="0">
                <a:solidFill>
                  <a:srgbClr val="FFFFFF"/>
                </a:solidFill>
                <a:latin typeface="Verdana"/>
                <a:cs typeface="Verdana"/>
              </a:rPr>
              <a:t> </a:t>
            </a:r>
            <a:r>
              <a:rPr sz="1800" spc="95" dirty="0">
                <a:solidFill>
                  <a:srgbClr val="FFFFFF"/>
                </a:solidFill>
                <a:latin typeface="Verdana"/>
                <a:cs typeface="Verdana"/>
              </a:rPr>
              <a:t>page</a:t>
            </a:r>
            <a:r>
              <a:rPr sz="1800" spc="-160" dirty="0">
                <a:solidFill>
                  <a:srgbClr val="FFFFFF"/>
                </a:solidFill>
                <a:latin typeface="Verdana"/>
                <a:cs typeface="Verdana"/>
              </a:rPr>
              <a:t> </a:t>
            </a:r>
            <a:r>
              <a:rPr sz="1800" spc="-35" dirty="0">
                <a:solidFill>
                  <a:srgbClr val="FFFFFF"/>
                </a:solidFill>
                <a:latin typeface="Verdana"/>
                <a:cs typeface="Verdana"/>
              </a:rPr>
              <a:t>width</a:t>
            </a:r>
            <a:r>
              <a:rPr sz="1800" spc="-125" dirty="0">
                <a:solidFill>
                  <a:srgbClr val="FFFFFF"/>
                </a:solidFill>
                <a:latin typeface="Verdana"/>
                <a:cs typeface="Verdana"/>
              </a:rPr>
              <a:t> </a:t>
            </a:r>
            <a:r>
              <a:rPr sz="1800" spc="60" dirty="0">
                <a:solidFill>
                  <a:srgbClr val="FFFFFF"/>
                </a:solidFill>
                <a:latin typeface="Verdana"/>
                <a:cs typeface="Verdana"/>
              </a:rPr>
              <a:t>and</a:t>
            </a:r>
            <a:r>
              <a:rPr sz="1800" spc="-110" dirty="0">
                <a:solidFill>
                  <a:srgbClr val="FFFFFF"/>
                </a:solidFill>
                <a:latin typeface="Verdana"/>
                <a:cs typeface="Verdana"/>
              </a:rPr>
              <a:t> </a:t>
            </a:r>
            <a:r>
              <a:rPr sz="1800" spc="-370" dirty="0">
                <a:solidFill>
                  <a:srgbClr val="FFFFFF"/>
                </a:solidFill>
                <a:latin typeface="Verdana"/>
                <a:cs typeface="Verdana"/>
              </a:rPr>
              <a:t>is</a:t>
            </a:r>
            <a:r>
              <a:rPr sz="1800" spc="210" dirty="0">
                <a:solidFill>
                  <a:srgbClr val="FFFFFF"/>
                </a:solidFill>
                <a:latin typeface="Verdana"/>
                <a:cs typeface="Verdana"/>
              </a:rPr>
              <a:t> </a:t>
            </a:r>
            <a:r>
              <a:rPr sz="1800" spc="-30" dirty="0">
                <a:solidFill>
                  <a:srgbClr val="FFFFFF"/>
                </a:solidFill>
                <a:latin typeface="Verdana"/>
                <a:cs typeface="Verdana"/>
              </a:rPr>
              <a:t>ideally</a:t>
            </a:r>
            <a:r>
              <a:rPr sz="1800" spc="-50" dirty="0">
                <a:solidFill>
                  <a:srgbClr val="FFFFFF"/>
                </a:solidFill>
                <a:latin typeface="Verdana"/>
                <a:cs typeface="Verdana"/>
              </a:rPr>
              <a:t> </a:t>
            </a:r>
            <a:r>
              <a:rPr sz="1800" spc="-25" dirty="0">
                <a:solidFill>
                  <a:srgbClr val="FFFFFF"/>
                </a:solidFill>
                <a:latin typeface="Verdana"/>
                <a:cs typeface="Verdana"/>
              </a:rPr>
              <a:t>used</a:t>
            </a:r>
            <a:r>
              <a:rPr sz="1800" spc="-40" dirty="0">
                <a:solidFill>
                  <a:srgbClr val="FFFFFF"/>
                </a:solidFill>
                <a:latin typeface="Verdana"/>
                <a:cs typeface="Verdana"/>
              </a:rPr>
              <a:t> </a:t>
            </a:r>
            <a:r>
              <a:rPr sz="1800" spc="-105" dirty="0">
                <a:solidFill>
                  <a:srgbClr val="FFFFFF"/>
                </a:solidFill>
                <a:latin typeface="Verdana"/>
                <a:cs typeface="Verdana"/>
              </a:rPr>
              <a:t>for</a:t>
            </a:r>
            <a:r>
              <a:rPr sz="1800" spc="-55" dirty="0">
                <a:solidFill>
                  <a:srgbClr val="FFFFFF"/>
                </a:solidFill>
                <a:latin typeface="Verdana"/>
                <a:cs typeface="Verdana"/>
              </a:rPr>
              <a:t> </a:t>
            </a:r>
            <a:r>
              <a:rPr sz="1800" spc="-120" dirty="0">
                <a:solidFill>
                  <a:srgbClr val="FFFFFF"/>
                </a:solidFill>
                <a:latin typeface="Verdana"/>
                <a:cs typeface="Verdana"/>
              </a:rPr>
              <a:t>small</a:t>
            </a:r>
            <a:r>
              <a:rPr sz="1800" spc="-40" dirty="0">
                <a:solidFill>
                  <a:srgbClr val="FFFFFF"/>
                </a:solidFill>
                <a:latin typeface="Verdana"/>
                <a:cs typeface="Verdana"/>
              </a:rPr>
              <a:t> </a:t>
            </a:r>
            <a:r>
              <a:rPr sz="1800" spc="-10" dirty="0">
                <a:solidFill>
                  <a:srgbClr val="FFFFFF"/>
                </a:solidFill>
                <a:latin typeface="Verdana"/>
                <a:cs typeface="Verdana"/>
              </a:rPr>
              <a:t>devices 	</a:t>
            </a:r>
            <a:r>
              <a:rPr sz="1800" spc="-75" dirty="0">
                <a:solidFill>
                  <a:srgbClr val="FFFFFF"/>
                </a:solidFill>
                <a:latin typeface="Verdana"/>
                <a:cs typeface="Verdana"/>
              </a:rPr>
              <a:t>with</a:t>
            </a:r>
            <a:r>
              <a:rPr sz="1800" spc="-114" dirty="0">
                <a:solidFill>
                  <a:srgbClr val="FFFFFF"/>
                </a:solidFill>
                <a:latin typeface="Verdana"/>
                <a:cs typeface="Verdana"/>
              </a:rPr>
              <a:t> </a:t>
            </a:r>
            <a:r>
              <a:rPr sz="1800" spc="-90" dirty="0">
                <a:solidFill>
                  <a:srgbClr val="FFFFFF"/>
                </a:solidFill>
                <a:latin typeface="Verdana"/>
                <a:cs typeface="Verdana"/>
              </a:rPr>
              <a:t>small</a:t>
            </a:r>
            <a:r>
              <a:rPr sz="1800" spc="-125" dirty="0">
                <a:solidFill>
                  <a:srgbClr val="FFFFFF"/>
                </a:solidFill>
                <a:latin typeface="Verdana"/>
                <a:cs typeface="Verdana"/>
              </a:rPr>
              <a:t> </a:t>
            </a:r>
            <a:r>
              <a:rPr sz="1800" spc="-20" dirty="0">
                <a:solidFill>
                  <a:srgbClr val="FFFFFF"/>
                </a:solidFill>
                <a:latin typeface="Verdana"/>
                <a:cs typeface="Verdana"/>
              </a:rPr>
              <a:t>screen</a:t>
            </a:r>
            <a:r>
              <a:rPr sz="1800" spc="-110" dirty="0">
                <a:solidFill>
                  <a:srgbClr val="FFFFFF"/>
                </a:solidFill>
                <a:latin typeface="Verdana"/>
                <a:cs typeface="Verdana"/>
              </a:rPr>
              <a:t> </a:t>
            </a:r>
            <a:r>
              <a:rPr sz="1800" spc="-10" dirty="0">
                <a:solidFill>
                  <a:srgbClr val="FFFFFF"/>
                </a:solidFill>
                <a:latin typeface="Verdana"/>
                <a:cs typeface="Verdana"/>
              </a:rPr>
              <a:t>width.</a:t>
            </a:r>
            <a:endParaRPr sz="1800">
              <a:latin typeface="Verdana"/>
              <a:cs typeface="Verdana"/>
            </a:endParaRPr>
          </a:p>
          <a:p>
            <a:pPr marL="283845" marR="114935" indent="-271780" algn="just">
              <a:lnSpc>
                <a:spcPct val="100000"/>
              </a:lnSpc>
              <a:buClr>
                <a:srgbClr val="DDDFEB"/>
              </a:buClr>
              <a:buFont typeface="Wingdings"/>
              <a:buChar char=""/>
              <a:tabLst>
                <a:tab pos="285115" algn="l"/>
              </a:tabLst>
            </a:pPr>
            <a:r>
              <a:rPr sz="1800" spc="-90" dirty="0">
                <a:solidFill>
                  <a:srgbClr val="FFFFFF"/>
                </a:solidFill>
                <a:latin typeface="Verdana"/>
                <a:cs typeface="Verdana"/>
              </a:rPr>
              <a:t>Fluid</a:t>
            </a:r>
            <a:r>
              <a:rPr sz="1800" spc="-70" dirty="0">
                <a:solidFill>
                  <a:srgbClr val="FFFFFF"/>
                </a:solidFill>
                <a:latin typeface="Verdana"/>
                <a:cs typeface="Verdana"/>
              </a:rPr>
              <a:t> </a:t>
            </a:r>
            <a:r>
              <a:rPr sz="1800" spc="-30" dirty="0">
                <a:solidFill>
                  <a:srgbClr val="FFFFFF"/>
                </a:solidFill>
                <a:latin typeface="Verdana"/>
                <a:cs typeface="Verdana"/>
              </a:rPr>
              <a:t>images</a:t>
            </a:r>
            <a:r>
              <a:rPr sz="1800" spc="-130" dirty="0">
                <a:solidFill>
                  <a:srgbClr val="FFFFFF"/>
                </a:solidFill>
                <a:latin typeface="Verdana"/>
                <a:cs typeface="Verdana"/>
              </a:rPr>
              <a:t> </a:t>
            </a:r>
            <a:r>
              <a:rPr sz="1800" dirty="0">
                <a:solidFill>
                  <a:srgbClr val="FFFFFF"/>
                </a:solidFill>
                <a:latin typeface="Verdana"/>
                <a:cs typeface="Verdana"/>
              </a:rPr>
              <a:t>are</a:t>
            </a:r>
            <a:r>
              <a:rPr sz="1800" spc="-160" dirty="0">
                <a:solidFill>
                  <a:srgbClr val="FFFFFF"/>
                </a:solidFill>
                <a:latin typeface="Verdana"/>
                <a:cs typeface="Verdana"/>
              </a:rPr>
              <a:t> </a:t>
            </a:r>
            <a:r>
              <a:rPr sz="1800" dirty="0">
                <a:solidFill>
                  <a:srgbClr val="FFFFFF"/>
                </a:solidFill>
                <a:latin typeface="Verdana"/>
                <a:cs typeface="Verdana"/>
              </a:rPr>
              <a:t>crafted</a:t>
            </a:r>
            <a:r>
              <a:rPr sz="1800" spc="-135" dirty="0">
                <a:solidFill>
                  <a:srgbClr val="FFFFFF"/>
                </a:solidFill>
                <a:latin typeface="Verdana"/>
                <a:cs typeface="Verdana"/>
              </a:rPr>
              <a:t> </a:t>
            </a:r>
            <a:r>
              <a:rPr sz="1800" dirty="0">
                <a:solidFill>
                  <a:srgbClr val="FFFFFF"/>
                </a:solidFill>
                <a:latin typeface="Verdana"/>
                <a:cs typeface="Verdana"/>
              </a:rPr>
              <a:t>to</a:t>
            </a:r>
            <a:r>
              <a:rPr sz="1800" spc="-100" dirty="0">
                <a:solidFill>
                  <a:srgbClr val="FFFFFF"/>
                </a:solidFill>
                <a:latin typeface="Verdana"/>
                <a:cs typeface="Verdana"/>
              </a:rPr>
              <a:t> </a:t>
            </a:r>
            <a:r>
              <a:rPr sz="1800" spc="-125" dirty="0">
                <a:solidFill>
                  <a:srgbClr val="FFFFFF"/>
                </a:solidFill>
                <a:latin typeface="Verdana"/>
                <a:cs typeface="Verdana"/>
              </a:rPr>
              <a:t>resize</a:t>
            </a:r>
            <a:r>
              <a:rPr sz="1800" spc="-35" dirty="0">
                <a:solidFill>
                  <a:srgbClr val="FFFFFF"/>
                </a:solidFill>
                <a:latin typeface="Verdana"/>
                <a:cs typeface="Verdana"/>
              </a:rPr>
              <a:t> </a:t>
            </a:r>
            <a:r>
              <a:rPr sz="1800" spc="-20" dirty="0">
                <a:solidFill>
                  <a:srgbClr val="FFFFFF"/>
                </a:solidFill>
                <a:latin typeface="Verdana"/>
                <a:cs typeface="Verdana"/>
              </a:rPr>
              <a:t>the</a:t>
            </a:r>
            <a:r>
              <a:rPr sz="1800" spc="-85" dirty="0">
                <a:solidFill>
                  <a:srgbClr val="FFFFFF"/>
                </a:solidFill>
                <a:latin typeface="Verdana"/>
                <a:cs typeface="Verdana"/>
              </a:rPr>
              <a:t> </a:t>
            </a:r>
            <a:r>
              <a:rPr sz="1800" spc="-30" dirty="0">
                <a:solidFill>
                  <a:srgbClr val="FFFFFF"/>
                </a:solidFill>
                <a:latin typeface="Verdana"/>
                <a:cs typeface="Verdana"/>
              </a:rPr>
              <a:t>images</a:t>
            </a:r>
            <a:r>
              <a:rPr sz="1800" spc="-95" dirty="0">
                <a:solidFill>
                  <a:srgbClr val="FFFFFF"/>
                </a:solidFill>
                <a:latin typeface="Verdana"/>
                <a:cs typeface="Verdana"/>
              </a:rPr>
              <a:t> </a:t>
            </a:r>
            <a:r>
              <a:rPr sz="1800" spc="-160" dirty="0">
                <a:solidFill>
                  <a:srgbClr val="FFFFFF"/>
                </a:solidFill>
                <a:latin typeface="Verdana"/>
                <a:cs typeface="Verdana"/>
              </a:rPr>
              <a:t>in</a:t>
            </a:r>
            <a:r>
              <a:rPr sz="1800" dirty="0">
                <a:solidFill>
                  <a:srgbClr val="FFFFFF"/>
                </a:solidFill>
                <a:latin typeface="Verdana"/>
                <a:cs typeface="Verdana"/>
              </a:rPr>
              <a:t> </a:t>
            </a:r>
            <a:r>
              <a:rPr sz="1800" spc="-35" dirty="0">
                <a:solidFill>
                  <a:srgbClr val="FFFFFF"/>
                </a:solidFill>
                <a:latin typeface="Verdana"/>
                <a:cs typeface="Verdana"/>
              </a:rPr>
              <a:t>proportion</a:t>
            </a:r>
            <a:r>
              <a:rPr sz="1800" spc="-105" dirty="0">
                <a:solidFill>
                  <a:srgbClr val="FFFFFF"/>
                </a:solidFill>
                <a:latin typeface="Verdana"/>
                <a:cs typeface="Verdana"/>
              </a:rPr>
              <a:t> </a:t>
            </a:r>
            <a:r>
              <a:rPr sz="1800" dirty="0">
                <a:solidFill>
                  <a:srgbClr val="FFFFFF"/>
                </a:solidFill>
                <a:latin typeface="Verdana"/>
                <a:cs typeface="Verdana"/>
              </a:rPr>
              <a:t>to</a:t>
            </a:r>
            <a:r>
              <a:rPr sz="1800" spc="-95"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10" dirty="0">
                <a:solidFill>
                  <a:srgbClr val="FFFFFF"/>
                </a:solidFill>
                <a:latin typeface="Verdana"/>
                <a:cs typeface="Verdana"/>
              </a:rPr>
              <a:t>width 	</a:t>
            </a:r>
            <a:r>
              <a:rPr sz="1800" dirty="0">
                <a:solidFill>
                  <a:srgbClr val="FFFFFF"/>
                </a:solidFill>
                <a:latin typeface="Verdana"/>
                <a:cs typeface="Verdana"/>
              </a:rPr>
              <a:t>of</a:t>
            </a:r>
            <a:r>
              <a:rPr sz="1800" spc="-130" dirty="0">
                <a:solidFill>
                  <a:srgbClr val="FFFFFF"/>
                </a:solidFill>
                <a:latin typeface="Verdana"/>
                <a:cs typeface="Verdana"/>
              </a:rPr>
              <a:t> </a:t>
            </a:r>
            <a:r>
              <a:rPr sz="1800" spc="150" dirty="0">
                <a:solidFill>
                  <a:srgbClr val="FFFFFF"/>
                </a:solidFill>
                <a:latin typeface="Verdana"/>
                <a:cs typeface="Verdana"/>
              </a:rPr>
              <a:t>a</a:t>
            </a:r>
            <a:r>
              <a:rPr sz="1800" spc="-140" dirty="0">
                <a:solidFill>
                  <a:srgbClr val="FFFFFF"/>
                </a:solidFill>
                <a:latin typeface="Verdana"/>
                <a:cs typeface="Verdana"/>
              </a:rPr>
              <a:t> </a:t>
            </a:r>
            <a:r>
              <a:rPr sz="1800" spc="40" dirty="0">
                <a:solidFill>
                  <a:srgbClr val="FFFFFF"/>
                </a:solidFill>
                <a:latin typeface="Verdana"/>
                <a:cs typeface="Verdana"/>
              </a:rPr>
              <a:t>page.</a:t>
            </a:r>
            <a:endParaRPr sz="1800">
              <a:latin typeface="Verdana"/>
              <a:cs typeface="Verdana"/>
            </a:endParaRPr>
          </a:p>
          <a:p>
            <a:pPr marL="283845" marR="641985" indent="-271780" algn="just">
              <a:lnSpc>
                <a:spcPct val="100000"/>
              </a:lnSpc>
              <a:buClr>
                <a:srgbClr val="DDDFEB"/>
              </a:buClr>
              <a:buFont typeface="Wingdings"/>
              <a:buChar char=""/>
              <a:tabLst>
                <a:tab pos="285115" algn="l"/>
              </a:tabLst>
            </a:pPr>
            <a:r>
              <a:rPr sz="1800" spc="-10" dirty="0">
                <a:solidFill>
                  <a:srgbClr val="FFFFFF"/>
                </a:solidFill>
                <a:latin typeface="Verdana"/>
                <a:cs typeface="Verdana"/>
              </a:rPr>
              <a:t>Navigation</a:t>
            </a:r>
            <a:r>
              <a:rPr sz="1800" spc="-150" dirty="0">
                <a:solidFill>
                  <a:srgbClr val="FFFFFF"/>
                </a:solidFill>
                <a:latin typeface="Verdana"/>
                <a:cs typeface="Verdana"/>
              </a:rPr>
              <a:t> in</a:t>
            </a:r>
            <a:r>
              <a:rPr sz="1800" spc="-10" dirty="0">
                <a:solidFill>
                  <a:srgbClr val="FFFFFF"/>
                </a:solidFill>
                <a:latin typeface="Verdana"/>
                <a:cs typeface="Verdana"/>
              </a:rPr>
              <a:t> </a:t>
            </a:r>
            <a:r>
              <a:rPr sz="1800" spc="150" dirty="0">
                <a:solidFill>
                  <a:srgbClr val="FFFFFF"/>
                </a:solidFill>
                <a:latin typeface="Verdana"/>
                <a:cs typeface="Verdana"/>
              </a:rPr>
              <a:t>a</a:t>
            </a:r>
            <a:r>
              <a:rPr sz="1800" spc="-160" dirty="0">
                <a:solidFill>
                  <a:srgbClr val="FFFFFF"/>
                </a:solidFill>
                <a:latin typeface="Verdana"/>
                <a:cs typeface="Verdana"/>
              </a:rPr>
              <a:t> </a:t>
            </a:r>
            <a:r>
              <a:rPr sz="1800" spc="-45" dirty="0">
                <a:solidFill>
                  <a:srgbClr val="FFFFFF"/>
                </a:solidFill>
                <a:latin typeface="Verdana"/>
                <a:cs typeface="Verdana"/>
              </a:rPr>
              <a:t>Website</a:t>
            </a:r>
            <a:r>
              <a:rPr sz="1800" spc="-114" dirty="0">
                <a:solidFill>
                  <a:srgbClr val="FFFFFF"/>
                </a:solidFill>
                <a:latin typeface="Verdana"/>
                <a:cs typeface="Verdana"/>
              </a:rPr>
              <a:t> </a:t>
            </a:r>
            <a:r>
              <a:rPr sz="1800" spc="-370" dirty="0">
                <a:solidFill>
                  <a:srgbClr val="FFFFFF"/>
                </a:solidFill>
                <a:latin typeface="Verdana"/>
                <a:cs typeface="Verdana"/>
              </a:rPr>
              <a:t>is</a:t>
            </a:r>
            <a:r>
              <a:rPr sz="1800" spc="210" dirty="0">
                <a:solidFill>
                  <a:srgbClr val="FFFFFF"/>
                </a:solidFill>
                <a:latin typeface="Verdana"/>
                <a:cs typeface="Verdana"/>
              </a:rPr>
              <a:t> </a:t>
            </a:r>
            <a:r>
              <a:rPr sz="1800" spc="-65" dirty="0">
                <a:solidFill>
                  <a:srgbClr val="FFFFFF"/>
                </a:solidFill>
                <a:latin typeface="Verdana"/>
                <a:cs typeface="Verdana"/>
              </a:rPr>
              <a:t>responsified</a:t>
            </a:r>
            <a:r>
              <a:rPr sz="1800" spc="-95" dirty="0">
                <a:solidFill>
                  <a:srgbClr val="FFFFFF"/>
                </a:solidFill>
                <a:latin typeface="Verdana"/>
                <a:cs typeface="Verdana"/>
              </a:rPr>
              <a:t> </a:t>
            </a:r>
            <a:r>
              <a:rPr sz="1800" dirty="0">
                <a:solidFill>
                  <a:srgbClr val="FFFFFF"/>
                </a:solidFill>
                <a:latin typeface="Verdana"/>
                <a:cs typeface="Verdana"/>
              </a:rPr>
              <a:t>to</a:t>
            </a:r>
            <a:r>
              <a:rPr sz="1800" spc="-160" dirty="0">
                <a:solidFill>
                  <a:srgbClr val="FFFFFF"/>
                </a:solidFill>
                <a:latin typeface="Verdana"/>
                <a:cs typeface="Verdana"/>
              </a:rPr>
              <a:t> </a:t>
            </a:r>
            <a:r>
              <a:rPr sz="1800" dirty="0">
                <a:solidFill>
                  <a:srgbClr val="FFFFFF"/>
                </a:solidFill>
                <a:latin typeface="Verdana"/>
                <a:cs typeface="Verdana"/>
              </a:rPr>
              <a:t>meet</a:t>
            </a:r>
            <a:r>
              <a:rPr sz="1800" spc="-110" dirty="0">
                <a:solidFill>
                  <a:srgbClr val="FFFFFF"/>
                </a:solidFill>
                <a:latin typeface="Verdana"/>
                <a:cs typeface="Verdana"/>
              </a:rPr>
              <a:t> </a:t>
            </a:r>
            <a:r>
              <a:rPr sz="1800" spc="-20" dirty="0">
                <a:solidFill>
                  <a:srgbClr val="FFFFFF"/>
                </a:solidFill>
                <a:latin typeface="Verdana"/>
                <a:cs typeface="Verdana"/>
              </a:rPr>
              <a:t>the</a:t>
            </a:r>
            <a:r>
              <a:rPr sz="1800" spc="-65" dirty="0">
                <a:solidFill>
                  <a:srgbClr val="FFFFFF"/>
                </a:solidFill>
                <a:latin typeface="Verdana"/>
                <a:cs typeface="Verdana"/>
              </a:rPr>
              <a:t> </a:t>
            </a:r>
            <a:r>
              <a:rPr sz="1800" spc="-45" dirty="0">
                <a:solidFill>
                  <a:srgbClr val="FFFFFF"/>
                </a:solidFill>
                <a:latin typeface="Verdana"/>
                <a:cs typeface="Verdana"/>
              </a:rPr>
              <a:t>requirement</a:t>
            </a:r>
            <a:r>
              <a:rPr sz="1800" spc="-65" dirty="0">
                <a:solidFill>
                  <a:srgbClr val="FFFFFF"/>
                </a:solidFill>
                <a:latin typeface="Verdana"/>
                <a:cs typeface="Verdana"/>
              </a:rPr>
              <a:t> </a:t>
            </a:r>
            <a:r>
              <a:rPr sz="1800" spc="-25" dirty="0">
                <a:solidFill>
                  <a:srgbClr val="FFFFFF"/>
                </a:solidFill>
                <a:latin typeface="Verdana"/>
                <a:cs typeface="Verdana"/>
              </a:rPr>
              <a:t>of 	</a:t>
            </a:r>
            <a:r>
              <a:rPr sz="1800" spc="-45" dirty="0">
                <a:solidFill>
                  <a:srgbClr val="FFFFFF"/>
                </a:solidFill>
                <a:latin typeface="Verdana"/>
                <a:cs typeface="Verdana"/>
              </a:rPr>
              <a:t>different</a:t>
            </a:r>
            <a:r>
              <a:rPr sz="1800" spc="-95" dirty="0">
                <a:solidFill>
                  <a:srgbClr val="FFFFFF"/>
                </a:solidFill>
                <a:latin typeface="Verdana"/>
                <a:cs typeface="Verdana"/>
              </a:rPr>
              <a:t> </a:t>
            </a:r>
            <a:r>
              <a:rPr sz="1800" dirty="0">
                <a:solidFill>
                  <a:srgbClr val="FFFFFF"/>
                </a:solidFill>
                <a:latin typeface="Verdana"/>
                <a:cs typeface="Verdana"/>
              </a:rPr>
              <a:t>devices</a:t>
            </a:r>
            <a:r>
              <a:rPr sz="1800" spc="-85" dirty="0">
                <a:solidFill>
                  <a:srgbClr val="FFFFFF"/>
                </a:solidFill>
                <a:latin typeface="Verdana"/>
                <a:cs typeface="Verdana"/>
              </a:rPr>
              <a:t> </a:t>
            </a:r>
            <a:r>
              <a:rPr sz="1800" spc="-75" dirty="0">
                <a:solidFill>
                  <a:srgbClr val="FFFFFF"/>
                </a:solidFill>
                <a:latin typeface="Verdana"/>
                <a:cs typeface="Verdana"/>
              </a:rPr>
              <a:t>with</a:t>
            </a:r>
            <a:r>
              <a:rPr sz="1800" spc="-95" dirty="0">
                <a:solidFill>
                  <a:srgbClr val="FFFFFF"/>
                </a:solidFill>
                <a:latin typeface="Verdana"/>
                <a:cs typeface="Verdana"/>
              </a:rPr>
              <a:t> </a:t>
            </a:r>
            <a:r>
              <a:rPr sz="1800" spc="-65" dirty="0">
                <a:solidFill>
                  <a:srgbClr val="FFFFFF"/>
                </a:solidFill>
                <a:latin typeface="Verdana"/>
                <a:cs typeface="Verdana"/>
              </a:rPr>
              <a:t>diverse</a:t>
            </a:r>
            <a:r>
              <a:rPr sz="1800" spc="-85" dirty="0">
                <a:solidFill>
                  <a:srgbClr val="FFFFFF"/>
                </a:solidFill>
                <a:latin typeface="Verdana"/>
                <a:cs typeface="Verdana"/>
              </a:rPr>
              <a:t> </a:t>
            </a:r>
            <a:r>
              <a:rPr sz="1800" spc="-20" dirty="0">
                <a:solidFill>
                  <a:srgbClr val="FFFFFF"/>
                </a:solidFill>
                <a:latin typeface="Verdana"/>
                <a:cs typeface="Verdana"/>
              </a:rPr>
              <a:t>screen</a:t>
            </a:r>
            <a:r>
              <a:rPr sz="1800" spc="-95" dirty="0">
                <a:solidFill>
                  <a:srgbClr val="FFFFFF"/>
                </a:solidFill>
                <a:latin typeface="Verdana"/>
                <a:cs typeface="Verdana"/>
              </a:rPr>
              <a:t> </a:t>
            </a:r>
            <a:r>
              <a:rPr sz="1800" spc="-10" dirty="0">
                <a:solidFill>
                  <a:srgbClr val="FFFFFF"/>
                </a:solidFill>
                <a:latin typeface="Verdana"/>
                <a:cs typeface="Verdana"/>
              </a:rPr>
              <a:t>size.</a:t>
            </a:r>
            <a:endParaRPr sz="18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16545" cy="6858000"/>
            <a:chOff x="0" y="0"/>
            <a:chExt cx="7916545" cy="6858000"/>
          </a:xfrm>
        </p:grpSpPr>
        <p:pic>
          <p:nvPicPr>
            <p:cNvPr id="3" name="object 3"/>
            <p:cNvPicPr/>
            <p:nvPr/>
          </p:nvPicPr>
          <p:blipFill>
            <a:blip r:embed="rId2" cstate="print"/>
            <a:stretch>
              <a:fillRect/>
            </a:stretch>
          </p:blipFill>
          <p:spPr>
            <a:xfrm>
              <a:off x="0" y="0"/>
              <a:ext cx="7916545" cy="6858000"/>
            </a:xfrm>
            <a:prstGeom prst="rect">
              <a:avLst/>
            </a:prstGeom>
          </p:spPr>
        </p:pic>
        <p:sp>
          <p:nvSpPr>
            <p:cNvPr id="4" name="object 4"/>
            <p:cNvSpPr/>
            <p:nvPr/>
          </p:nvSpPr>
          <p:spPr>
            <a:xfrm>
              <a:off x="27432" y="0"/>
              <a:ext cx="6642734" cy="6497320"/>
            </a:xfrm>
            <a:custGeom>
              <a:avLst/>
              <a:gdLst/>
              <a:ahLst/>
              <a:cxnLst/>
              <a:rect l="l" t="t" r="r" b="b"/>
              <a:pathLst>
                <a:path w="6642734" h="6497320">
                  <a:moveTo>
                    <a:pt x="6642354" y="0"/>
                  </a:moveTo>
                  <a:lnTo>
                    <a:pt x="4751324" y="0"/>
                  </a:lnTo>
                  <a:lnTo>
                    <a:pt x="4750168" y="52640"/>
                  </a:lnTo>
                  <a:lnTo>
                    <a:pt x="4748668" y="105213"/>
                  </a:lnTo>
                  <a:lnTo>
                    <a:pt x="4746826" y="157715"/>
                  </a:lnTo>
                  <a:lnTo>
                    <a:pt x="4744643" y="210144"/>
                  </a:lnTo>
                  <a:lnTo>
                    <a:pt x="4742117" y="262498"/>
                  </a:lnTo>
                  <a:lnTo>
                    <a:pt x="4739252" y="314775"/>
                  </a:lnTo>
                  <a:lnTo>
                    <a:pt x="4736047" y="366973"/>
                  </a:lnTo>
                  <a:lnTo>
                    <a:pt x="4732502" y="419088"/>
                  </a:lnTo>
                  <a:lnTo>
                    <a:pt x="4728620" y="471121"/>
                  </a:lnTo>
                  <a:lnTo>
                    <a:pt x="4724400" y="523067"/>
                  </a:lnTo>
                  <a:lnTo>
                    <a:pt x="4719843" y="574925"/>
                  </a:lnTo>
                  <a:lnTo>
                    <a:pt x="4714950" y="626692"/>
                  </a:lnTo>
                  <a:lnTo>
                    <a:pt x="4709722" y="678367"/>
                  </a:lnTo>
                  <a:lnTo>
                    <a:pt x="4704159" y="729947"/>
                  </a:lnTo>
                  <a:lnTo>
                    <a:pt x="4698263" y="781430"/>
                  </a:lnTo>
                  <a:lnTo>
                    <a:pt x="4692033" y="832813"/>
                  </a:lnTo>
                  <a:lnTo>
                    <a:pt x="4685471" y="884096"/>
                  </a:lnTo>
                  <a:lnTo>
                    <a:pt x="4678577" y="935274"/>
                  </a:lnTo>
                  <a:lnTo>
                    <a:pt x="4671352" y="986347"/>
                  </a:lnTo>
                  <a:lnTo>
                    <a:pt x="4663798" y="1037311"/>
                  </a:lnTo>
                  <a:lnTo>
                    <a:pt x="4655913" y="1088166"/>
                  </a:lnTo>
                  <a:lnTo>
                    <a:pt x="4647701" y="1138907"/>
                  </a:lnTo>
                  <a:lnTo>
                    <a:pt x="4639160" y="1189535"/>
                  </a:lnTo>
                  <a:lnTo>
                    <a:pt x="4630292" y="1240045"/>
                  </a:lnTo>
                  <a:lnTo>
                    <a:pt x="4621097" y="1290436"/>
                  </a:lnTo>
                  <a:lnTo>
                    <a:pt x="4611577" y="1340706"/>
                  </a:lnTo>
                  <a:lnTo>
                    <a:pt x="4601732" y="1390852"/>
                  </a:lnTo>
                  <a:lnTo>
                    <a:pt x="4591562" y="1440872"/>
                  </a:lnTo>
                  <a:lnTo>
                    <a:pt x="4581069" y="1490765"/>
                  </a:lnTo>
                  <a:lnTo>
                    <a:pt x="4570253" y="1540527"/>
                  </a:lnTo>
                  <a:lnTo>
                    <a:pt x="4559115" y="1590157"/>
                  </a:lnTo>
                  <a:lnTo>
                    <a:pt x="4547656" y="1639653"/>
                  </a:lnTo>
                  <a:lnTo>
                    <a:pt x="4535876" y="1689011"/>
                  </a:lnTo>
                  <a:lnTo>
                    <a:pt x="4523776" y="1738231"/>
                  </a:lnTo>
                  <a:lnTo>
                    <a:pt x="4511357" y="1787310"/>
                  </a:lnTo>
                  <a:lnTo>
                    <a:pt x="4498620" y="1836245"/>
                  </a:lnTo>
                  <a:lnTo>
                    <a:pt x="4485565" y="1885035"/>
                  </a:lnTo>
                  <a:lnTo>
                    <a:pt x="4472194" y="1933676"/>
                  </a:lnTo>
                  <a:lnTo>
                    <a:pt x="4458506" y="1982168"/>
                  </a:lnTo>
                  <a:lnTo>
                    <a:pt x="4444502" y="2030508"/>
                  </a:lnTo>
                  <a:lnTo>
                    <a:pt x="4430184" y="2078693"/>
                  </a:lnTo>
                  <a:lnTo>
                    <a:pt x="4415552" y="2126721"/>
                  </a:lnTo>
                  <a:lnTo>
                    <a:pt x="4400607" y="2174591"/>
                  </a:lnTo>
                  <a:lnTo>
                    <a:pt x="4385349" y="2222300"/>
                  </a:lnTo>
                  <a:lnTo>
                    <a:pt x="4369779" y="2269845"/>
                  </a:lnTo>
                  <a:lnTo>
                    <a:pt x="4353899" y="2317225"/>
                  </a:lnTo>
                  <a:lnTo>
                    <a:pt x="4337708" y="2364437"/>
                  </a:lnTo>
                  <a:lnTo>
                    <a:pt x="4321208" y="2411480"/>
                  </a:lnTo>
                  <a:lnTo>
                    <a:pt x="4304398" y="2458350"/>
                  </a:lnTo>
                  <a:lnTo>
                    <a:pt x="4287281" y="2505046"/>
                  </a:lnTo>
                  <a:lnTo>
                    <a:pt x="4269857" y="2551566"/>
                  </a:lnTo>
                  <a:lnTo>
                    <a:pt x="4252125" y="2597907"/>
                  </a:lnTo>
                  <a:lnTo>
                    <a:pt x="4234088" y="2644067"/>
                  </a:lnTo>
                  <a:lnTo>
                    <a:pt x="4215746" y="2690044"/>
                  </a:lnTo>
                  <a:lnTo>
                    <a:pt x="4197099" y="2735836"/>
                  </a:lnTo>
                  <a:lnTo>
                    <a:pt x="4178149" y="2781440"/>
                  </a:lnTo>
                  <a:lnTo>
                    <a:pt x="4158896" y="2826854"/>
                  </a:lnTo>
                  <a:lnTo>
                    <a:pt x="4139341" y="2872077"/>
                  </a:lnTo>
                  <a:lnTo>
                    <a:pt x="4119484" y="2917105"/>
                  </a:lnTo>
                  <a:lnTo>
                    <a:pt x="4099326" y="2961937"/>
                  </a:lnTo>
                  <a:lnTo>
                    <a:pt x="4078869" y="3006571"/>
                  </a:lnTo>
                  <a:lnTo>
                    <a:pt x="4058112" y="3051003"/>
                  </a:lnTo>
                  <a:lnTo>
                    <a:pt x="4037057" y="3095233"/>
                  </a:lnTo>
                  <a:lnTo>
                    <a:pt x="4015704" y="3139258"/>
                  </a:lnTo>
                  <a:lnTo>
                    <a:pt x="3994054" y="3183075"/>
                  </a:lnTo>
                  <a:lnTo>
                    <a:pt x="3972107" y="3226683"/>
                  </a:lnTo>
                  <a:lnTo>
                    <a:pt x="3949865" y="3270078"/>
                  </a:lnTo>
                  <a:lnTo>
                    <a:pt x="3927329" y="3313260"/>
                  </a:lnTo>
                  <a:lnTo>
                    <a:pt x="3904498" y="3356226"/>
                  </a:lnTo>
                  <a:lnTo>
                    <a:pt x="3881373" y="3398973"/>
                  </a:lnTo>
                  <a:lnTo>
                    <a:pt x="3857957" y="3441500"/>
                  </a:lnTo>
                  <a:lnTo>
                    <a:pt x="3834248" y="3483804"/>
                  </a:lnTo>
                  <a:lnTo>
                    <a:pt x="3810248" y="3525883"/>
                  </a:lnTo>
                  <a:lnTo>
                    <a:pt x="3785958" y="3567734"/>
                  </a:lnTo>
                  <a:lnTo>
                    <a:pt x="3761378" y="3609356"/>
                  </a:lnTo>
                  <a:lnTo>
                    <a:pt x="3736509" y="3650747"/>
                  </a:lnTo>
                  <a:lnTo>
                    <a:pt x="3711352" y="3691904"/>
                  </a:lnTo>
                  <a:lnTo>
                    <a:pt x="3685908" y="3732824"/>
                  </a:lnTo>
                  <a:lnTo>
                    <a:pt x="3660176" y="3773507"/>
                  </a:lnTo>
                  <a:lnTo>
                    <a:pt x="3634159" y="3813948"/>
                  </a:lnTo>
                  <a:lnTo>
                    <a:pt x="3607857" y="3854148"/>
                  </a:lnTo>
                  <a:lnTo>
                    <a:pt x="3581270" y="3894102"/>
                  </a:lnTo>
                  <a:lnTo>
                    <a:pt x="3554399" y="3933809"/>
                  </a:lnTo>
                  <a:lnTo>
                    <a:pt x="3527245" y="3973267"/>
                  </a:lnTo>
                  <a:lnTo>
                    <a:pt x="3499809" y="4012474"/>
                  </a:lnTo>
                  <a:lnTo>
                    <a:pt x="3472091" y="4051427"/>
                  </a:lnTo>
                  <a:lnTo>
                    <a:pt x="3444092" y="4090123"/>
                  </a:lnTo>
                  <a:lnTo>
                    <a:pt x="3415814" y="4128562"/>
                  </a:lnTo>
                  <a:lnTo>
                    <a:pt x="3387256" y="4166740"/>
                  </a:lnTo>
                  <a:lnTo>
                    <a:pt x="3358419" y="4204656"/>
                  </a:lnTo>
                  <a:lnTo>
                    <a:pt x="3329304" y="4242308"/>
                  </a:lnTo>
                  <a:lnTo>
                    <a:pt x="3295933" y="4284713"/>
                  </a:lnTo>
                  <a:lnTo>
                    <a:pt x="3262287" y="4326670"/>
                  </a:lnTo>
                  <a:lnTo>
                    <a:pt x="3228368" y="4368177"/>
                  </a:lnTo>
                  <a:lnTo>
                    <a:pt x="3194180" y="4409232"/>
                  </a:lnTo>
                  <a:lnTo>
                    <a:pt x="3159723" y="4449835"/>
                  </a:lnTo>
                  <a:lnTo>
                    <a:pt x="3125002" y="4489984"/>
                  </a:lnTo>
                  <a:lnTo>
                    <a:pt x="3090019" y="4529676"/>
                  </a:lnTo>
                  <a:lnTo>
                    <a:pt x="3054776" y="4568912"/>
                  </a:lnTo>
                  <a:lnTo>
                    <a:pt x="3019275" y="4607690"/>
                  </a:lnTo>
                  <a:lnTo>
                    <a:pt x="2983520" y="4646007"/>
                  </a:lnTo>
                  <a:lnTo>
                    <a:pt x="2947513" y="4683864"/>
                  </a:lnTo>
                  <a:lnTo>
                    <a:pt x="2911256" y="4721257"/>
                  </a:lnTo>
                  <a:lnTo>
                    <a:pt x="2874752" y="4758187"/>
                  </a:lnTo>
                  <a:lnTo>
                    <a:pt x="2838004" y="4794651"/>
                  </a:lnTo>
                  <a:lnTo>
                    <a:pt x="2801013" y="4830647"/>
                  </a:lnTo>
                  <a:lnTo>
                    <a:pt x="2763784" y="4866176"/>
                  </a:lnTo>
                  <a:lnTo>
                    <a:pt x="2726317" y="4901235"/>
                  </a:lnTo>
                  <a:lnTo>
                    <a:pt x="2688616" y="4935822"/>
                  </a:lnTo>
                  <a:lnTo>
                    <a:pt x="2650684" y="4969937"/>
                  </a:lnTo>
                  <a:lnTo>
                    <a:pt x="2612522" y="5003577"/>
                  </a:lnTo>
                  <a:lnTo>
                    <a:pt x="2574134" y="5036742"/>
                  </a:lnTo>
                  <a:lnTo>
                    <a:pt x="2535522" y="5069431"/>
                  </a:lnTo>
                  <a:lnTo>
                    <a:pt x="2496688" y="5101640"/>
                  </a:lnTo>
                  <a:lnTo>
                    <a:pt x="2457636" y="5133370"/>
                  </a:lnTo>
                  <a:lnTo>
                    <a:pt x="2418366" y="5164619"/>
                  </a:lnTo>
                  <a:lnTo>
                    <a:pt x="2378884" y="5195386"/>
                  </a:lnTo>
                  <a:lnTo>
                    <a:pt x="2339189" y="5225668"/>
                  </a:lnTo>
                  <a:lnTo>
                    <a:pt x="2299286" y="5255464"/>
                  </a:lnTo>
                  <a:lnTo>
                    <a:pt x="2259177" y="5284774"/>
                  </a:lnTo>
                  <a:lnTo>
                    <a:pt x="2218864" y="5313596"/>
                  </a:lnTo>
                  <a:lnTo>
                    <a:pt x="2178351" y="5341928"/>
                  </a:lnTo>
                  <a:lnTo>
                    <a:pt x="2137638" y="5369768"/>
                  </a:lnTo>
                  <a:lnTo>
                    <a:pt x="2096730" y="5397117"/>
                  </a:lnTo>
                  <a:lnTo>
                    <a:pt x="2055628" y="5423971"/>
                  </a:lnTo>
                  <a:lnTo>
                    <a:pt x="2014335" y="5450329"/>
                  </a:lnTo>
                  <a:lnTo>
                    <a:pt x="1972854" y="5476191"/>
                  </a:lnTo>
                  <a:lnTo>
                    <a:pt x="1931187" y="5501555"/>
                  </a:lnTo>
                  <a:lnTo>
                    <a:pt x="1889338" y="5526419"/>
                  </a:lnTo>
                  <a:lnTo>
                    <a:pt x="1847307" y="5550782"/>
                  </a:lnTo>
                  <a:lnTo>
                    <a:pt x="1805098" y="5574642"/>
                  </a:lnTo>
                  <a:lnTo>
                    <a:pt x="1762714" y="5597999"/>
                  </a:lnTo>
                  <a:lnTo>
                    <a:pt x="1720157" y="5620850"/>
                  </a:lnTo>
                  <a:lnTo>
                    <a:pt x="1677429" y="5643194"/>
                  </a:lnTo>
                  <a:lnTo>
                    <a:pt x="1634533" y="5665030"/>
                  </a:lnTo>
                  <a:lnTo>
                    <a:pt x="1591472" y="5686357"/>
                  </a:lnTo>
                  <a:lnTo>
                    <a:pt x="1548248" y="5707172"/>
                  </a:lnTo>
                  <a:lnTo>
                    <a:pt x="1504864" y="5727475"/>
                  </a:lnTo>
                  <a:lnTo>
                    <a:pt x="1461322" y="5747265"/>
                  </a:lnTo>
                  <a:lnTo>
                    <a:pt x="1417626" y="5766538"/>
                  </a:lnTo>
                  <a:lnTo>
                    <a:pt x="1373776" y="5785295"/>
                  </a:lnTo>
                  <a:lnTo>
                    <a:pt x="1329777" y="5803534"/>
                  </a:lnTo>
                  <a:lnTo>
                    <a:pt x="1285630" y="5821254"/>
                  </a:lnTo>
                  <a:lnTo>
                    <a:pt x="1241338" y="5838452"/>
                  </a:lnTo>
                  <a:lnTo>
                    <a:pt x="1196903" y="5855128"/>
                  </a:lnTo>
                  <a:lnTo>
                    <a:pt x="1152329" y="5871281"/>
                  </a:lnTo>
                  <a:lnTo>
                    <a:pt x="1107618" y="5886908"/>
                  </a:lnTo>
                  <a:lnTo>
                    <a:pt x="1062772" y="5902008"/>
                  </a:lnTo>
                  <a:lnTo>
                    <a:pt x="1017794" y="5916580"/>
                  </a:lnTo>
                  <a:lnTo>
                    <a:pt x="972686" y="5930623"/>
                  </a:lnTo>
                  <a:lnTo>
                    <a:pt x="927451" y="5944134"/>
                  </a:lnTo>
                  <a:lnTo>
                    <a:pt x="882091" y="5957114"/>
                  </a:lnTo>
                  <a:lnTo>
                    <a:pt x="836610" y="5969560"/>
                  </a:lnTo>
                  <a:lnTo>
                    <a:pt x="791009" y="5981470"/>
                  </a:lnTo>
                  <a:lnTo>
                    <a:pt x="745291" y="5992844"/>
                  </a:lnTo>
                  <a:lnTo>
                    <a:pt x="699459" y="6003680"/>
                  </a:lnTo>
                  <a:lnTo>
                    <a:pt x="653516" y="6013976"/>
                  </a:lnTo>
                  <a:lnTo>
                    <a:pt x="607463" y="6023731"/>
                  </a:lnTo>
                  <a:lnTo>
                    <a:pt x="561303" y="6032945"/>
                  </a:lnTo>
                  <a:lnTo>
                    <a:pt x="515040" y="6041614"/>
                  </a:lnTo>
                  <a:lnTo>
                    <a:pt x="468674" y="6049738"/>
                  </a:lnTo>
                  <a:lnTo>
                    <a:pt x="422210" y="6057316"/>
                  </a:lnTo>
                  <a:lnTo>
                    <a:pt x="375650" y="6064346"/>
                  </a:lnTo>
                  <a:lnTo>
                    <a:pt x="328995" y="6070826"/>
                  </a:lnTo>
                  <a:lnTo>
                    <a:pt x="282249" y="6076756"/>
                  </a:lnTo>
                  <a:lnTo>
                    <a:pt x="235415" y="6082133"/>
                  </a:lnTo>
                  <a:lnTo>
                    <a:pt x="188494" y="6086956"/>
                  </a:lnTo>
                  <a:lnTo>
                    <a:pt x="141489" y="6091225"/>
                  </a:lnTo>
                  <a:lnTo>
                    <a:pt x="94404" y="6094937"/>
                  </a:lnTo>
                  <a:lnTo>
                    <a:pt x="47240" y="6098091"/>
                  </a:lnTo>
                  <a:lnTo>
                    <a:pt x="0" y="6100686"/>
                  </a:lnTo>
                  <a:lnTo>
                    <a:pt x="0" y="6496812"/>
                  </a:lnTo>
                  <a:lnTo>
                    <a:pt x="4180713" y="6496812"/>
                  </a:lnTo>
                  <a:lnTo>
                    <a:pt x="4215238" y="6460200"/>
                  </a:lnTo>
                  <a:lnTo>
                    <a:pt x="4249568" y="6423309"/>
                  </a:lnTo>
                  <a:lnTo>
                    <a:pt x="4283701" y="6386141"/>
                  </a:lnTo>
                  <a:lnTo>
                    <a:pt x="4317636" y="6348695"/>
                  </a:lnTo>
                  <a:lnTo>
                    <a:pt x="4351372" y="6310974"/>
                  </a:lnTo>
                  <a:lnTo>
                    <a:pt x="4384908" y="6272980"/>
                  </a:lnTo>
                  <a:lnTo>
                    <a:pt x="4418244" y="6234712"/>
                  </a:lnTo>
                  <a:lnTo>
                    <a:pt x="4451377" y="6196173"/>
                  </a:lnTo>
                  <a:lnTo>
                    <a:pt x="4484308" y="6157364"/>
                  </a:lnTo>
                  <a:lnTo>
                    <a:pt x="4517035" y="6118286"/>
                  </a:lnTo>
                  <a:lnTo>
                    <a:pt x="4549558" y="6078941"/>
                  </a:lnTo>
                  <a:lnTo>
                    <a:pt x="4581874" y="6039330"/>
                  </a:lnTo>
                  <a:lnTo>
                    <a:pt x="4613984" y="5999454"/>
                  </a:lnTo>
                  <a:lnTo>
                    <a:pt x="4645887" y="5959315"/>
                  </a:lnTo>
                  <a:lnTo>
                    <a:pt x="4677580" y="5918914"/>
                  </a:lnTo>
                  <a:lnTo>
                    <a:pt x="4709064" y="5878252"/>
                  </a:lnTo>
                  <a:lnTo>
                    <a:pt x="4740338" y="5837330"/>
                  </a:lnTo>
                  <a:lnTo>
                    <a:pt x="4771400" y="5796151"/>
                  </a:lnTo>
                  <a:lnTo>
                    <a:pt x="4802249" y="5754714"/>
                  </a:lnTo>
                  <a:lnTo>
                    <a:pt x="4832885" y="5713023"/>
                  </a:lnTo>
                  <a:lnTo>
                    <a:pt x="4863306" y="5671077"/>
                  </a:lnTo>
                  <a:lnTo>
                    <a:pt x="4893512" y="5628878"/>
                  </a:lnTo>
                  <a:lnTo>
                    <a:pt x="4923501" y="5586428"/>
                  </a:lnTo>
                  <a:lnTo>
                    <a:pt x="4953273" y="5543728"/>
                  </a:lnTo>
                  <a:lnTo>
                    <a:pt x="4982827" y="5500779"/>
                  </a:lnTo>
                  <a:lnTo>
                    <a:pt x="5012161" y="5457583"/>
                  </a:lnTo>
                  <a:lnTo>
                    <a:pt x="5041275" y="5414141"/>
                  </a:lnTo>
                  <a:lnTo>
                    <a:pt x="5070167" y="5370453"/>
                  </a:lnTo>
                  <a:lnTo>
                    <a:pt x="5098838" y="5326523"/>
                  </a:lnTo>
                  <a:lnTo>
                    <a:pt x="5127284" y="5282350"/>
                  </a:lnTo>
                  <a:lnTo>
                    <a:pt x="5155507" y="5237936"/>
                  </a:lnTo>
                  <a:lnTo>
                    <a:pt x="5183505" y="5193284"/>
                  </a:lnTo>
                  <a:lnTo>
                    <a:pt x="5209765" y="5150769"/>
                  </a:lnTo>
                  <a:lnTo>
                    <a:pt x="5235813" y="5108056"/>
                  </a:lnTo>
                  <a:lnTo>
                    <a:pt x="5261646" y="5065145"/>
                  </a:lnTo>
                  <a:lnTo>
                    <a:pt x="5287264" y="5022037"/>
                  </a:lnTo>
                  <a:lnTo>
                    <a:pt x="5312666" y="4978735"/>
                  </a:lnTo>
                  <a:lnTo>
                    <a:pt x="5337852" y="4935238"/>
                  </a:lnTo>
                  <a:lnTo>
                    <a:pt x="5362821" y="4891550"/>
                  </a:lnTo>
                  <a:lnTo>
                    <a:pt x="5387573" y="4847669"/>
                  </a:lnTo>
                  <a:lnTo>
                    <a:pt x="5412106" y="4803600"/>
                  </a:lnTo>
                  <a:lnTo>
                    <a:pt x="5436420" y="4759341"/>
                  </a:lnTo>
                  <a:lnTo>
                    <a:pt x="5460515" y="4714896"/>
                  </a:lnTo>
                  <a:lnTo>
                    <a:pt x="5484389" y="4670264"/>
                  </a:lnTo>
                  <a:lnTo>
                    <a:pt x="5508042" y="4625448"/>
                  </a:lnTo>
                  <a:lnTo>
                    <a:pt x="5531473" y="4580449"/>
                  </a:lnTo>
                  <a:lnTo>
                    <a:pt x="5554682" y="4535267"/>
                  </a:lnTo>
                  <a:lnTo>
                    <a:pt x="5577668" y="4489906"/>
                  </a:lnTo>
                  <a:lnTo>
                    <a:pt x="5600430" y="4444364"/>
                  </a:lnTo>
                  <a:lnTo>
                    <a:pt x="5622967" y="4398645"/>
                  </a:lnTo>
                  <a:lnTo>
                    <a:pt x="5645280" y="4352750"/>
                  </a:lnTo>
                  <a:lnTo>
                    <a:pt x="5667366" y="4306678"/>
                  </a:lnTo>
                  <a:lnTo>
                    <a:pt x="5689226" y="4260433"/>
                  </a:lnTo>
                  <a:lnTo>
                    <a:pt x="5710859" y="4214016"/>
                  </a:lnTo>
                  <a:lnTo>
                    <a:pt x="5732264" y="4167426"/>
                  </a:lnTo>
                  <a:lnTo>
                    <a:pt x="5753441" y="4120667"/>
                  </a:lnTo>
                  <a:lnTo>
                    <a:pt x="5774389" y="4073739"/>
                  </a:lnTo>
                  <a:lnTo>
                    <a:pt x="5795106" y="4026643"/>
                  </a:lnTo>
                  <a:lnTo>
                    <a:pt x="5815593" y="3979382"/>
                  </a:lnTo>
                  <a:lnTo>
                    <a:pt x="5835849" y="3931956"/>
                  </a:lnTo>
                  <a:lnTo>
                    <a:pt x="5855873" y="3884366"/>
                  </a:lnTo>
                  <a:lnTo>
                    <a:pt x="5875664" y="3836614"/>
                  </a:lnTo>
                  <a:lnTo>
                    <a:pt x="5895222" y="3788701"/>
                  </a:lnTo>
                  <a:lnTo>
                    <a:pt x="5914546" y="3740628"/>
                  </a:lnTo>
                  <a:lnTo>
                    <a:pt x="5933635" y="3692398"/>
                  </a:lnTo>
                  <a:lnTo>
                    <a:pt x="5952490" y="3644011"/>
                  </a:lnTo>
                  <a:lnTo>
                    <a:pt x="5970347" y="3597443"/>
                  </a:lnTo>
                  <a:lnTo>
                    <a:pt x="5987980" y="3550748"/>
                  </a:lnTo>
                  <a:lnTo>
                    <a:pt x="6005386" y="3503927"/>
                  </a:lnTo>
                  <a:lnTo>
                    <a:pt x="6022566" y="3456982"/>
                  </a:lnTo>
                  <a:lnTo>
                    <a:pt x="6039520" y="3409912"/>
                  </a:lnTo>
                  <a:lnTo>
                    <a:pt x="6056247" y="3362721"/>
                  </a:lnTo>
                  <a:lnTo>
                    <a:pt x="6072747" y="3315408"/>
                  </a:lnTo>
                  <a:lnTo>
                    <a:pt x="6089020" y="3267976"/>
                  </a:lnTo>
                  <a:lnTo>
                    <a:pt x="6120881" y="3172758"/>
                  </a:lnTo>
                  <a:lnTo>
                    <a:pt x="6151828" y="3077078"/>
                  </a:lnTo>
                  <a:lnTo>
                    <a:pt x="6181859" y="2980945"/>
                  </a:lnTo>
                  <a:lnTo>
                    <a:pt x="6210970" y="2884370"/>
                  </a:lnTo>
                  <a:lnTo>
                    <a:pt x="6239160" y="2787364"/>
                  </a:lnTo>
                  <a:lnTo>
                    <a:pt x="6266426" y="2689937"/>
                  </a:lnTo>
                  <a:lnTo>
                    <a:pt x="6292765" y="2592099"/>
                  </a:lnTo>
                  <a:lnTo>
                    <a:pt x="6318174" y="2493861"/>
                  </a:lnTo>
                  <a:lnTo>
                    <a:pt x="6342651" y="2395233"/>
                  </a:lnTo>
                  <a:lnTo>
                    <a:pt x="6366194" y="2296227"/>
                  </a:lnTo>
                  <a:lnTo>
                    <a:pt x="6388799" y="2196851"/>
                  </a:lnTo>
                  <a:lnTo>
                    <a:pt x="6410464" y="2097118"/>
                  </a:lnTo>
                  <a:lnTo>
                    <a:pt x="6431187" y="1997036"/>
                  </a:lnTo>
                  <a:lnTo>
                    <a:pt x="6450965" y="1896617"/>
                  </a:lnTo>
                  <a:lnTo>
                    <a:pt x="6469261" y="1798380"/>
                  </a:lnTo>
                  <a:lnTo>
                    <a:pt x="6486650" y="1699910"/>
                  </a:lnTo>
                  <a:lnTo>
                    <a:pt x="6503132" y="1601218"/>
                  </a:lnTo>
                  <a:lnTo>
                    <a:pt x="6518704" y="1502312"/>
                  </a:lnTo>
                  <a:lnTo>
                    <a:pt x="6533366" y="1403204"/>
                  </a:lnTo>
                  <a:lnTo>
                    <a:pt x="6547116" y="1303903"/>
                  </a:lnTo>
                  <a:lnTo>
                    <a:pt x="6559954" y="1204419"/>
                  </a:lnTo>
                  <a:lnTo>
                    <a:pt x="6571877" y="1104763"/>
                  </a:lnTo>
                  <a:lnTo>
                    <a:pt x="6582885" y="1004944"/>
                  </a:lnTo>
                  <a:lnTo>
                    <a:pt x="6592976" y="904972"/>
                  </a:lnTo>
                  <a:lnTo>
                    <a:pt x="6602150" y="804857"/>
                  </a:lnTo>
                  <a:lnTo>
                    <a:pt x="6610405" y="704609"/>
                  </a:lnTo>
                  <a:lnTo>
                    <a:pt x="6617739" y="604239"/>
                  </a:lnTo>
                  <a:lnTo>
                    <a:pt x="6624152" y="503756"/>
                  </a:lnTo>
                  <a:lnTo>
                    <a:pt x="6629643" y="403170"/>
                  </a:lnTo>
                  <a:lnTo>
                    <a:pt x="6634209" y="302492"/>
                  </a:lnTo>
                  <a:lnTo>
                    <a:pt x="6637851" y="201730"/>
                  </a:lnTo>
                  <a:lnTo>
                    <a:pt x="6640566" y="100896"/>
                  </a:lnTo>
                  <a:lnTo>
                    <a:pt x="6642354"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4"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xfrm>
            <a:off x="368300" y="1618488"/>
            <a:ext cx="2966085" cy="391160"/>
          </a:xfrm>
          <a:prstGeom prst="rect">
            <a:avLst/>
          </a:prstGeom>
        </p:spPr>
        <p:txBody>
          <a:bodyPr vert="horz" wrap="square" lIns="0" tIns="12700" rIns="0" bIns="0" rtlCol="0">
            <a:spAutoFit/>
          </a:bodyPr>
          <a:lstStyle/>
          <a:p>
            <a:pPr marL="12700">
              <a:lnSpc>
                <a:spcPct val="100000"/>
              </a:lnSpc>
              <a:spcBef>
                <a:spcPts val="100"/>
              </a:spcBef>
            </a:pPr>
            <a:r>
              <a:rPr spc="-55" dirty="0"/>
              <a:t>Learning</a:t>
            </a:r>
            <a:r>
              <a:rPr spc="-170" dirty="0"/>
              <a:t> </a:t>
            </a:r>
            <a:r>
              <a:rPr spc="-10" dirty="0"/>
              <a:t>Objectives</a:t>
            </a: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p:nvPr/>
        </p:nvSpPr>
        <p:spPr>
          <a:xfrm>
            <a:off x="596900" y="2378709"/>
            <a:ext cx="4088129" cy="2220595"/>
          </a:xfrm>
          <a:prstGeom prst="rect">
            <a:avLst/>
          </a:prstGeom>
        </p:spPr>
        <p:txBody>
          <a:bodyPr vert="horz" wrap="square" lIns="0" tIns="12700" rIns="0" bIns="0" rtlCol="0">
            <a:spAutoFit/>
          </a:bodyPr>
          <a:lstStyle/>
          <a:p>
            <a:pPr marL="393065" indent="-380365">
              <a:lnSpc>
                <a:spcPct val="100000"/>
              </a:lnSpc>
              <a:spcBef>
                <a:spcPts val="100"/>
              </a:spcBef>
              <a:buFont typeface="Wingdings"/>
              <a:buChar char=""/>
              <a:tabLst>
                <a:tab pos="393065" algn="l"/>
              </a:tabLst>
            </a:pPr>
            <a:r>
              <a:rPr sz="1800" spc="-20" dirty="0">
                <a:solidFill>
                  <a:srgbClr val="DDDFEB"/>
                </a:solidFill>
                <a:latin typeface="Verdana"/>
                <a:cs typeface="Verdana"/>
              </a:rPr>
              <a:t>Define</a:t>
            </a:r>
            <a:r>
              <a:rPr sz="1800" spc="-130" dirty="0">
                <a:solidFill>
                  <a:srgbClr val="DDDFEB"/>
                </a:solidFill>
                <a:latin typeface="Verdana"/>
                <a:cs typeface="Verdana"/>
              </a:rPr>
              <a:t> </a:t>
            </a:r>
            <a:r>
              <a:rPr sz="1800" spc="-10" dirty="0">
                <a:solidFill>
                  <a:srgbClr val="DDDFEB"/>
                </a:solidFill>
                <a:latin typeface="Verdana"/>
                <a:cs typeface="Verdana"/>
              </a:rPr>
              <a:t>Breakpoints</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105" dirty="0">
                <a:solidFill>
                  <a:srgbClr val="DDDFEB"/>
                </a:solidFill>
                <a:latin typeface="Verdana"/>
                <a:cs typeface="Verdana"/>
              </a:rPr>
              <a:t> </a:t>
            </a:r>
            <a:r>
              <a:rPr sz="1800" spc="-10" dirty="0">
                <a:solidFill>
                  <a:srgbClr val="DDDFEB"/>
                </a:solidFill>
                <a:latin typeface="Verdana"/>
                <a:cs typeface="Verdana"/>
              </a:rPr>
              <a:t>Navigation</a:t>
            </a:r>
            <a:r>
              <a:rPr sz="1800" spc="-110" dirty="0">
                <a:solidFill>
                  <a:srgbClr val="DDDFEB"/>
                </a:solidFill>
                <a:latin typeface="Verdana"/>
                <a:cs typeface="Verdana"/>
              </a:rPr>
              <a:t> </a:t>
            </a:r>
            <a:r>
              <a:rPr sz="1800" spc="-10" dirty="0">
                <a:solidFill>
                  <a:srgbClr val="DDDFEB"/>
                </a:solidFill>
                <a:latin typeface="Verdana"/>
                <a:cs typeface="Verdana"/>
              </a:rPr>
              <a:t>Drawers</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85" dirty="0">
                <a:solidFill>
                  <a:srgbClr val="DDDFEB"/>
                </a:solidFill>
                <a:latin typeface="Verdana"/>
                <a:cs typeface="Verdana"/>
              </a:rPr>
              <a:t> </a:t>
            </a:r>
            <a:r>
              <a:rPr sz="1800" spc="-20" dirty="0">
                <a:solidFill>
                  <a:srgbClr val="DDDFEB"/>
                </a:solidFill>
                <a:latin typeface="Verdana"/>
                <a:cs typeface="Verdana"/>
              </a:rPr>
              <a:t>Stacked</a:t>
            </a:r>
            <a:r>
              <a:rPr sz="1800" spc="-95" dirty="0">
                <a:solidFill>
                  <a:srgbClr val="DDDFEB"/>
                </a:solidFill>
                <a:latin typeface="Verdana"/>
                <a:cs typeface="Verdana"/>
              </a:rPr>
              <a:t> </a:t>
            </a:r>
            <a:r>
              <a:rPr sz="1800" spc="-10" dirty="0">
                <a:solidFill>
                  <a:srgbClr val="DDDFEB"/>
                </a:solidFill>
                <a:latin typeface="Verdana"/>
                <a:cs typeface="Verdana"/>
              </a:rPr>
              <a:t>Pagination</a:t>
            </a:r>
            <a:endParaRPr sz="1800">
              <a:latin typeface="Verdana"/>
              <a:cs typeface="Verdana"/>
            </a:endParaRPr>
          </a:p>
          <a:p>
            <a:pPr marL="393065" indent="-380365">
              <a:lnSpc>
                <a:spcPct val="100000"/>
              </a:lnSpc>
              <a:buFont typeface="Wingdings"/>
              <a:buChar char=""/>
              <a:tabLst>
                <a:tab pos="393065" algn="l"/>
              </a:tabLst>
            </a:pPr>
            <a:r>
              <a:rPr sz="1800" spc="-70" dirty="0">
                <a:solidFill>
                  <a:srgbClr val="DDDFEB"/>
                </a:solidFill>
                <a:latin typeface="Verdana"/>
                <a:cs typeface="Verdana"/>
              </a:rPr>
              <a:t>Explain</a:t>
            </a:r>
            <a:r>
              <a:rPr sz="1800" spc="-120" dirty="0">
                <a:solidFill>
                  <a:srgbClr val="DDDFEB"/>
                </a:solidFill>
                <a:latin typeface="Verdana"/>
                <a:cs typeface="Verdana"/>
              </a:rPr>
              <a:t> </a:t>
            </a:r>
            <a:r>
              <a:rPr sz="1800" spc="-85" dirty="0">
                <a:solidFill>
                  <a:srgbClr val="DDDFEB"/>
                </a:solidFill>
                <a:latin typeface="Verdana"/>
                <a:cs typeface="Verdana"/>
              </a:rPr>
              <a:t>Fluid</a:t>
            </a:r>
            <a:r>
              <a:rPr sz="1800" spc="-95" dirty="0">
                <a:solidFill>
                  <a:srgbClr val="DDDFEB"/>
                </a:solidFill>
                <a:latin typeface="Verdana"/>
                <a:cs typeface="Verdana"/>
              </a:rPr>
              <a:t> </a:t>
            </a:r>
            <a:r>
              <a:rPr sz="1800" spc="-10" dirty="0">
                <a:solidFill>
                  <a:srgbClr val="DDDFEB"/>
                </a:solidFill>
                <a:latin typeface="Verdana"/>
                <a:cs typeface="Verdana"/>
              </a:rPr>
              <a:t>Images</a:t>
            </a:r>
            <a:endParaRPr sz="1800">
              <a:latin typeface="Verdana"/>
              <a:cs typeface="Verdana"/>
            </a:endParaRPr>
          </a:p>
          <a:p>
            <a:pPr marL="393065" indent="-380365">
              <a:lnSpc>
                <a:spcPct val="100000"/>
              </a:lnSpc>
              <a:buFont typeface="Wingdings"/>
              <a:buChar char=""/>
              <a:tabLst>
                <a:tab pos="393065" algn="l"/>
              </a:tabLst>
            </a:pPr>
            <a:r>
              <a:rPr sz="1800" spc="-20" dirty="0">
                <a:solidFill>
                  <a:srgbClr val="DDDFEB"/>
                </a:solidFill>
                <a:latin typeface="Verdana"/>
                <a:cs typeface="Verdana"/>
              </a:rPr>
              <a:t>Define</a:t>
            </a:r>
            <a:r>
              <a:rPr sz="1800" spc="-114" dirty="0">
                <a:solidFill>
                  <a:srgbClr val="DDDFEB"/>
                </a:solidFill>
                <a:latin typeface="Verdana"/>
                <a:cs typeface="Verdana"/>
              </a:rPr>
              <a:t> </a:t>
            </a:r>
            <a:r>
              <a:rPr sz="1800" spc="-60" dirty="0">
                <a:solidFill>
                  <a:srgbClr val="DDDFEB"/>
                </a:solidFill>
                <a:latin typeface="Verdana"/>
                <a:cs typeface="Verdana"/>
              </a:rPr>
              <a:t>Bottom</a:t>
            </a:r>
            <a:r>
              <a:rPr sz="1800" spc="-120" dirty="0">
                <a:solidFill>
                  <a:srgbClr val="DDDFEB"/>
                </a:solidFill>
                <a:latin typeface="Verdana"/>
                <a:cs typeface="Verdana"/>
              </a:rPr>
              <a:t> </a:t>
            </a:r>
            <a:r>
              <a:rPr sz="1800" spc="-25" dirty="0">
                <a:solidFill>
                  <a:srgbClr val="DDDFEB"/>
                </a:solidFill>
                <a:latin typeface="Verdana"/>
                <a:cs typeface="Verdana"/>
              </a:rPr>
              <a:t>Bar</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95" dirty="0">
                <a:solidFill>
                  <a:srgbClr val="DDDFEB"/>
                </a:solidFill>
                <a:latin typeface="Verdana"/>
                <a:cs typeface="Verdana"/>
              </a:rPr>
              <a:t> </a:t>
            </a:r>
            <a:r>
              <a:rPr sz="1800" spc="-65" dirty="0">
                <a:solidFill>
                  <a:srgbClr val="DDDFEB"/>
                </a:solidFill>
                <a:latin typeface="Verdana"/>
                <a:cs typeface="Verdana"/>
              </a:rPr>
              <a:t>Top</a:t>
            </a:r>
            <a:r>
              <a:rPr sz="1800" spc="-120" dirty="0">
                <a:solidFill>
                  <a:srgbClr val="DDDFEB"/>
                </a:solidFill>
                <a:latin typeface="Verdana"/>
                <a:cs typeface="Verdana"/>
              </a:rPr>
              <a:t> </a:t>
            </a:r>
            <a:r>
              <a:rPr sz="1800" spc="-25" dirty="0">
                <a:solidFill>
                  <a:srgbClr val="DDDFEB"/>
                </a:solidFill>
                <a:latin typeface="Verdana"/>
                <a:cs typeface="Verdana"/>
              </a:rPr>
              <a:t>Bar</a:t>
            </a:r>
            <a:endParaRPr sz="1800">
              <a:latin typeface="Verdana"/>
              <a:cs typeface="Verdana"/>
            </a:endParaRPr>
          </a:p>
          <a:p>
            <a:pPr marL="393065" indent="-380365">
              <a:lnSpc>
                <a:spcPct val="100000"/>
              </a:lnSpc>
              <a:buFont typeface="Wingdings"/>
              <a:buChar char=""/>
              <a:tabLst>
                <a:tab pos="393065" algn="l"/>
              </a:tabLst>
            </a:pPr>
            <a:r>
              <a:rPr sz="1800" spc="-20" dirty="0">
                <a:solidFill>
                  <a:srgbClr val="DDDFEB"/>
                </a:solidFill>
                <a:latin typeface="Verdana"/>
                <a:cs typeface="Verdana"/>
              </a:rPr>
              <a:t>Define</a:t>
            </a:r>
            <a:r>
              <a:rPr sz="1800" spc="-75" dirty="0">
                <a:solidFill>
                  <a:srgbClr val="DDDFEB"/>
                </a:solidFill>
                <a:latin typeface="Verdana"/>
                <a:cs typeface="Verdana"/>
              </a:rPr>
              <a:t> </a:t>
            </a:r>
            <a:r>
              <a:rPr sz="1800" spc="-105" dirty="0">
                <a:solidFill>
                  <a:srgbClr val="DDDFEB"/>
                </a:solidFill>
                <a:latin typeface="Verdana"/>
                <a:cs typeface="Verdana"/>
              </a:rPr>
              <a:t>Front</a:t>
            </a:r>
            <a:r>
              <a:rPr sz="1800" spc="-75" dirty="0">
                <a:solidFill>
                  <a:srgbClr val="DDDFEB"/>
                </a:solidFill>
                <a:latin typeface="Verdana"/>
                <a:cs typeface="Verdana"/>
              </a:rPr>
              <a:t> </a:t>
            </a:r>
            <a:r>
              <a:rPr sz="1800" dirty="0">
                <a:solidFill>
                  <a:srgbClr val="DDDFEB"/>
                </a:solidFill>
                <a:latin typeface="Verdana"/>
                <a:cs typeface="Verdana"/>
              </a:rPr>
              <a:t>Action</a:t>
            </a:r>
            <a:r>
              <a:rPr sz="1800" spc="-75" dirty="0">
                <a:solidFill>
                  <a:srgbClr val="DDDFEB"/>
                </a:solidFill>
                <a:latin typeface="Verdana"/>
                <a:cs typeface="Verdana"/>
              </a:rPr>
              <a:t> </a:t>
            </a:r>
            <a:r>
              <a:rPr sz="1800" spc="-10" dirty="0">
                <a:solidFill>
                  <a:srgbClr val="DDDFEB"/>
                </a:solidFill>
                <a:latin typeface="Verdana"/>
                <a:cs typeface="Verdana"/>
              </a:rPr>
              <a:t>Calls</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110" dirty="0">
                <a:solidFill>
                  <a:srgbClr val="DDDFEB"/>
                </a:solidFill>
                <a:latin typeface="Verdana"/>
                <a:cs typeface="Verdana"/>
              </a:rPr>
              <a:t> </a:t>
            </a:r>
            <a:r>
              <a:rPr sz="1800" spc="-130" dirty="0">
                <a:solidFill>
                  <a:srgbClr val="DDDFEB"/>
                </a:solidFill>
                <a:latin typeface="Verdana"/>
                <a:cs typeface="Verdana"/>
              </a:rPr>
              <a:t>Short</a:t>
            </a:r>
            <a:r>
              <a:rPr sz="1800" spc="-114" dirty="0">
                <a:solidFill>
                  <a:srgbClr val="DDDFEB"/>
                </a:solidFill>
                <a:latin typeface="Verdana"/>
                <a:cs typeface="Verdana"/>
              </a:rPr>
              <a:t> </a:t>
            </a:r>
            <a:r>
              <a:rPr sz="1800" spc="70" dirty="0">
                <a:solidFill>
                  <a:srgbClr val="DDDFEB"/>
                </a:solidFill>
                <a:latin typeface="Verdana"/>
                <a:cs typeface="Verdana"/>
              </a:rPr>
              <a:t>and</a:t>
            </a:r>
            <a:r>
              <a:rPr sz="1800" spc="-114" dirty="0">
                <a:solidFill>
                  <a:srgbClr val="DDDFEB"/>
                </a:solidFill>
                <a:latin typeface="Verdana"/>
                <a:cs typeface="Verdana"/>
              </a:rPr>
              <a:t> </a:t>
            </a:r>
            <a:r>
              <a:rPr sz="1800" spc="-85" dirty="0">
                <a:solidFill>
                  <a:srgbClr val="DDDFEB"/>
                </a:solidFill>
                <a:latin typeface="Verdana"/>
                <a:cs typeface="Verdana"/>
              </a:rPr>
              <a:t>Simple</a:t>
            </a:r>
            <a:r>
              <a:rPr sz="1800" spc="-110" dirty="0">
                <a:solidFill>
                  <a:srgbClr val="DDDFEB"/>
                </a:solidFill>
                <a:latin typeface="Verdana"/>
                <a:cs typeface="Verdana"/>
              </a:rPr>
              <a:t> </a:t>
            </a:r>
            <a:r>
              <a:rPr sz="1800" spc="-10" dirty="0">
                <a:solidFill>
                  <a:srgbClr val="DDDFEB"/>
                </a:solidFill>
                <a:latin typeface="Verdana"/>
                <a:cs typeface="Verdana"/>
              </a:rPr>
              <a:t>Menus</a:t>
            </a:r>
            <a:endParaRPr sz="18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52105" cy="6858000"/>
            <a:chOff x="0" y="0"/>
            <a:chExt cx="7952105" cy="6858000"/>
          </a:xfrm>
        </p:grpSpPr>
        <p:pic>
          <p:nvPicPr>
            <p:cNvPr id="3" name="object 3"/>
            <p:cNvPicPr/>
            <p:nvPr/>
          </p:nvPicPr>
          <p:blipFill>
            <a:blip r:embed="rId3" cstate="print"/>
            <a:stretch>
              <a:fillRect/>
            </a:stretch>
          </p:blipFill>
          <p:spPr>
            <a:xfrm>
              <a:off x="0" y="0"/>
              <a:ext cx="7952105" cy="6858000"/>
            </a:xfrm>
            <a:prstGeom prst="rect">
              <a:avLst/>
            </a:prstGeom>
          </p:spPr>
        </p:pic>
        <p:sp>
          <p:nvSpPr>
            <p:cNvPr id="4" name="object 4"/>
            <p:cNvSpPr/>
            <p:nvPr/>
          </p:nvSpPr>
          <p:spPr>
            <a:xfrm>
              <a:off x="45719" y="33528"/>
              <a:ext cx="6659880" cy="6449060"/>
            </a:xfrm>
            <a:custGeom>
              <a:avLst/>
              <a:gdLst/>
              <a:ahLst/>
              <a:cxnLst/>
              <a:rect l="l" t="t" r="r" b="b"/>
              <a:pathLst>
                <a:path w="6659880" h="6449060">
                  <a:moveTo>
                    <a:pt x="6659880" y="0"/>
                  </a:moveTo>
                  <a:lnTo>
                    <a:pt x="4763770" y="0"/>
                  </a:lnTo>
                  <a:lnTo>
                    <a:pt x="4762613" y="52251"/>
                  </a:lnTo>
                  <a:lnTo>
                    <a:pt x="4761112" y="104435"/>
                  </a:lnTo>
                  <a:lnTo>
                    <a:pt x="4759268" y="156549"/>
                  </a:lnTo>
                  <a:lnTo>
                    <a:pt x="4757081" y="208591"/>
                  </a:lnTo>
                  <a:lnTo>
                    <a:pt x="4754551" y="260558"/>
                  </a:lnTo>
                  <a:lnTo>
                    <a:pt x="4751680" y="312449"/>
                  </a:lnTo>
                  <a:lnTo>
                    <a:pt x="4748468" y="364261"/>
                  </a:lnTo>
                  <a:lnTo>
                    <a:pt x="4744916" y="415992"/>
                  </a:lnTo>
                  <a:lnTo>
                    <a:pt x="4741026" y="467640"/>
                  </a:lnTo>
                  <a:lnTo>
                    <a:pt x="4736796" y="519203"/>
                  </a:lnTo>
                  <a:lnTo>
                    <a:pt x="4732229" y="570678"/>
                  </a:lnTo>
                  <a:lnTo>
                    <a:pt x="4727325" y="622063"/>
                  </a:lnTo>
                  <a:lnTo>
                    <a:pt x="4722084" y="673357"/>
                  </a:lnTo>
                  <a:lnTo>
                    <a:pt x="4716508" y="724556"/>
                  </a:lnTo>
                  <a:lnTo>
                    <a:pt x="4710598" y="775659"/>
                  </a:lnTo>
                  <a:lnTo>
                    <a:pt x="4704353" y="826664"/>
                  </a:lnTo>
                  <a:lnTo>
                    <a:pt x="4697775" y="877568"/>
                  </a:lnTo>
                  <a:lnTo>
                    <a:pt x="4690864" y="928369"/>
                  </a:lnTo>
                  <a:lnTo>
                    <a:pt x="4683621" y="979065"/>
                  </a:lnTo>
                  <a:lnTo>
                    <a:pt x="4676048" y="1029653"/>
                  </a:lnTo>
                  <a:lnTo>
                    <a:pt x="4668144" y="1080132"/>
                  </a:lnTo>
                  <a:lnTo>
                    <a:pt x="4659911" y="1130500"/>
                  </a:lnTo>
                  <a:lnTo>
                    <a:pt x="4651348" y="1180754"/>
                  </a:lnTo>
                  <a:lnTo>
                    <a:pt x="4642458" y="1230891"/>
                  </a:lnTo>
                  <a:lnTo>
                    <a:pt x="4633240" y="1280911"/>
                  </a:lnTo>
                  <a:lnTo>
                    <a:pt x="4623696" y="1330810"/>
                  </a:lnTo>
                  <a:lnTo>
                    <a:pt x="4613825" y="1380586"/>
                  </a:lnTo>
                  <a:lnTo>
                    <a:pt x="4603630" y="1430238"/>
                  </a:lnTo>
                  <a:lnTo>
                    <a:pt x="4593110" y="1479763"/>
                  </a:lnTo>
                  <a:lnTo>
                    <a:pt x="4582266" y="1529158"/>
                  </a:lnTo>
                  <a:lnTo>
                    <a:pt x="4571100" y="1578422"/>
                  </a:lnTo>
                  <a:lnTo>
                    <a:pt x="4559611" y="1627553"/>
                  </a:lnTo>
                  <a:lnTo>
                    <a:pt x="4547801" y="1676548"/>
                  </a:lnTo>
                  <a:lnTo>
                    <a:pt x="4535670" y="1725404"/>
                  </a:lnTo>
                  <a:lnTo>
                    <a:pt x="4523220" y="1774121"/>
                  </a:lnTo>
                  <a:lnTo>
                    <a:pt x="4510450" y="1822695"/>
                  </a:lnTo>
                  <a:lnTo>
                    <a:pt x="4497361" y="1871125"/>
                  </a:lnTo>
                  <a:lnTo>
                    <a:pt x="4483955" y="1919408"/>
                  </a:lnTo>
                  <a:lnTo>
                    <a:pt x="4470232" y="1967542"/>
                  </a:lnTo>
                  <a:lnTo>
                    <a:pt x="4456192" y="2015525"/>
                  </a:lnTo>
                  <a:lnTo>
                    <a:pt x="4441837" y="2063355"/>
                  </a:lnTo>
                  <a:lnTo>
                    <a:pt x="4427168" y="2111029"/>
                  </a:lnTo>
                  <a:lnTo>
                    <a:pt x="4412184" y="2158546"/>
                  </a:lnTo>
                  <a:lnTo>
                    <a:pt x="4396887" y="2205903"/>
                  </a:lnTo>
                  <a:lnTo>
                    <a:pt x="4381277" y="2253097"/>
                  </a:lnTo>
                  <a:lnTo>
                    <a:pt x="4365356" y="2300128"/>
                  </a:lnTo>
                  <a:lnTo>
                    <a:pt x="4349124" y="2346992"/>
                  </a:lnTo>
                  <a:lnTo>
                    <a:pt x="4332581" y="2393687"/>
                  </a:lnTo>
                  <a:lnTo>
                    <a:pt x="4315728" y="2440211"/>
                  </a:lnTo>
                  <a:lnTo>
                    <a:pt x="4298567" y="2486563"/>
                  </a:lnTo>
                  <a:lnTo>
                    <a:pt x="4281098" y="2532739"/>
                  </a:lnTo>
                  <a:lnTo>
                    <a:pt x="4263321" y="2578738"/>
                  </a:lnTo>
                  <a:lnTo>
                    <a:pt x="4245238" y="2624557"/>
                  </a:lnTo>
                  <a:lnTo>
                    <a:pt x="4226849" y="2670194"/>
                  </a:lnTo>
                  <a:lnTo>
                    <a:pt x="4208155" y="2715648"/>
                  </a:lnTo>
                  <a:lnTo>
                    <a:pt x="4189156" y="2760915"/>
                  </a:lnTo>
                  <a:lnTo>
                    <a:pt x="4169854" y="2805994"/>
                  </a:lnTo>
                  <a:lnTo>
                    <a:pt x="4150249" y="2850882"/>
                  </a:lnTo>
                  <a:lnTo>
                    <a:pt x="4130341" y="2895578"/>
                  </a:lnTo>
                  <a:lnTo>
                    <a:pt x="4110132" y="2940078"/>
                  </a:lnTo>
                  <a:lnTo>
                    <a:pt x="4089623" y="2984382"/>
                  </a:lnTo>
                  <a:lnTo>
                    <a:pt x="4068813" y="3028486"/>
                  </a:lnTo>
                  <a:lnTo>
                    <a:pt x="4047705" y="3072388"/>
                  </a:lnTo>
                  <a:lnTo>
                    <a:pt x="4026298" y="3116087"/>
                  </a:lnTo>
                  <a:lnTo>
                    <a:pt x="4004593" y="3159580"/>
                  </a:lnTo>
                  <a:lnTo>
                    <a:pt x="3982591" y="3202865"/>
                  </a:lnTo>
                  <a:lnTo>
                    <a:pt x="3960293" y="3245939"/>
                  </a:lnTo>
                  <a:lnTo>
                    <a:pt x="3937699" y="3288801"/>
                  </a:lnTo>
                  <a:lnTo>
                    <a:pt x="3914811" y="3331449"/>
                  </a:lnTo>
                  <a:lnTo>
                    <a:pt x="3891629" y="3373879"/>
                  </a:lnTo>
                  <a:lnTo>
                    <a:pt x="3868153" y="3416090"/>
                  </a:lnTo>
                  <a:lnTo>
                    <a:pt x="3844385" y="3458081"/>
                  </a:lnTo>
                  <a:lnTo>
                    <a:pt x="3820325" y="3499847"/>
                  </a:lnTo>
                  <a:lnTo>
                    <a:pt x="3795974" y="3541388"/>
                  </a:lnTo>
                  <a:lnTo>
                    <a:pt x="3771333" y="3582702"/>
                  </a:lnTo>
                  <a:lnTo>
                    <a:pt x="3746402" y="3623785"/>
                  </a:lnTo>
                  <a:lnTo>
                    <a:pt x="3721182" y="3664636"/>
                  </a:lnTo>
                  <a:lnTo>
                    <a:pt x="3695674" y="3705252"/>
                  </a:lnTo>
                  <a:lnTo>
                    <a:pt x="3669879" y="3745632"/>
                  </a:lnTo>
                  <a:lnTo>
                    <a:pt x="3643797" y="3785773"/>
                  </a:lnTo>
                  <a:lnTo>
                    <a:pt x="3617430" y="3825674"/>
                  </a:lnTo>
                  <a:lnTo>
                    <a:pt x="3590777" y="3865331"/>
                  </a:lnTo>
                  <a:lnTo>
                    <a:pt x="3563840" y="3904742"/>
                  </a:lnTo>
                  <a:lnTo>
                    <a:pt x="3536619" y="3943906"/>
                  </a:lnTo>
                  <a:lnTo>
                    <a:pt x="3509116" y="3982820"/>
                  </a:lnTo>
                  <a:lnTo>
                    <a:pt x="3481330" y="4021483"/>
                  </a:lnTo>
                  <a:lnTo>
                    <a:pt x="3453263" y="4059891"/>
                  </a:lnTo>
                  <a:lnTo>
                    <a:pt x="3424915" y="4098043"/>
                  </a:lnTo>
                  <a:lnTo>
                    <a:pt x="3396287" y="4135936"/>
                  </a:lnTo>
                  <a:lnTo>
                    <a:pt x="3367380" y="4173569"/>
                  </a:lnTo>
                  <a:lnTo>
                    <a:pt x="3338195" y="4210939"/>
                  </a:lnTo>
                  <a:lnTo>
                    <a:pt x="3304728" y="4253031"/>
                  </a:lnTo>
                  <a:lnTo>
                    <a:pt x="3270986" y="4294679"/>
                  </a:lnTo>
                  <a:lnTo>
                    <a:pt x="3236970" y="4335879"/>
                  </a:lnTo>
                  <a:lnTo>
                    <a:pt x="3202685" y="4376632"/>
                  </a:lnTo>
                  <a:lnTo>
                    <a:pt x="3168131" y="4416936"/>
                  </a:lnTo>
                  <a:lnTo>
                    <a:pt x="3133312" y="4456788"/>
                  </a:lnTo>
                  <a:lnTo>
                    <a:pt x="3098231" y="4496188"/>
                  </a:lnTo>
                  <a:lnTo>
                    <a:pt x="3062889" y="4535135"/>
                  </a:lnTo>
                  <a:lnTo>
                    <a:pt x="3027289" y="4573626"/>
                  </a:lnTo>
                  <a:lnTo>
                    <a:pt x="2991434" y="4611661"/>
                  </a:lnTo>
                  <a:lnTo>
                    <a:pt x="2955327" y="4649238"/>
                  </a:lnTo>
                  <a:lnTo>
                    <a:pt x="2918969" y="4686356"/>
                  </a:lnTo>
                  <a:lnTo>
                    <a:pt x="2882365" y="4723013"/>
                  </a:lnTo>
                  <a:lnTo>
                    <a:pt x="2845515" y="4759208"/>
                  </a:lnTo>
                  <a:lnTo>
                    <a:pt x="2808423" y="4794939"/>
                  </a:lnTo>
                  <a:lnTo>
                    <a:pt x="2771091" y="4830206"/>
                  </a:lnTo>
                  <a:lnTo>
                    <a:pt x="2733522" y="4865006"/>
                  </a:lnTo>
                  <a:lnTo>
                    <a:pt x="2695718" y="4899338"/>
                  </a:lnTo>
                  <a:lnTo>
                    <a:pt x="2657682" y="4933201"/>
                  </a:lnTo>
                  <a:lnTo>
                    <a:pt x="2619416" y="4966593"/>
                  </a:lnTo>
                  <a:lnTo>
                    <a:pt x="2580924" y="4999514"/>
                  </a:lnTo>
                  <a:lnTo>
                    <a:pt x="2542207" y="5031961"/>
                  </a:lnTo>
                  <a:lnTo>
                    <a:pt x="2503268" y="5063933"/>
                  </a:lnTo>
                  <a:lnTo>
                    <a:pt x="2464109" y="5095429"/>
                  </a:lnTo>
                  <a:lnTo>
                    <a:pt x="2424734" y="5126447"/>
                  </a:lnTo>
                  <a:lnTo>
                    <a:pt x="2385145" y="5156986"/>
                  </a:lnTo>
                  <a:lnTo>
                    <a:pt x="2345344" y="5187045"/>
                  </a:lnTo>
                  <a:lnTo>
                    <a:pt x="2305334" y="5216622"/>
                  </a:lnTo>
                  <a:lnTo>
                    <a:pt x="2265117" y="5245715"/>
                  </a:lnTo>
                  <a:lnTo>
                    <a:pt x="2224696" y="5274324"/>
                  </a:lnTo>
                  <a:lnTo>
                    <a:pt x="2184074" y="5302447"/>
                  </a:lnTo>
                  <a:lnTo>
                    <a:pt x="2143253" y="5330082"/>
                  </a:lnTo>
                  <a:lnTo>
                    <a:pt x="2102235" y="5357228"/>
                  </a:lnTo>
                  <a:lnTo>
                    <a:pt x="2061024" y="5383884"/>
                  </a:lnTo>
                  <a:lnTo>
                    <a:pt x="2019621" y="5410048"/>
                  </a:lnTo>
                  <a:lnTo>
                    <a:pt x="1978030" y="5435719"/>
                  </a:lnTo>
                  <a:lnTo>
                    <a:pt x="1936252" y="5460896"/>
                  </a:lnTo>
                  <a:lnTo>
                    <a:pt x="1894291" y="5485576"/>
                  </a:lnTo>
                  <a:lnTo>
                    <a:pt x="1852149" y="5509759"/>
                  </a:lnTo>
                  <a:lnTo>
                    <a:pt x="1809829" y="5533443"/>
                  </a:lnTo>
                  <a:lnTo>
                    <a:pt x="1767332" y="5556627"/>
                  </a:lnTo>
                  <a:lnTo>
                    <a:pt x="1724663" y="5579310"/>
                  </a:lnTo>
                  <a:lnTo>
                    <a:pt x="1681822" y="5601489"/>
                  </a:lnTo>
                  <a:lnTo>
                    <a:pt x="1638813" y="5623164"/>
                  </a:lnTo>
                  <a:lnTo>
                    <a:pt x="1595639" y="5644333"/>
                  </a:lnTo>
                  <a:lnTo>
                    <a:pt x="1552301" y="5664995"/>
                  </a:lnTo>
                  <a:lnTo>
                    <a:pt x="1508803" y="5685148"/>
                  </a:lnTo>
                  <a:lnTo>
                    <a:pt x="1465147" y="5704791"/>
                  </a:lnTo>
                  <a:lnTo>
                    <a:pt x="1421335" y="5723923"/>
                  </a:lnTo>
                  <a:lnTo>
                    <a:pt x="1377370" y="5742541"/>
                  </a:lnTo>
                  <a:lnTo>
                    <a:pt x="1333255" y="5760645"/>
                  </a:lnTo>
                  <a:lnTo>
                    <a:pt x="1288992" y="5778234"/>
                  </a:lnTo>
                  <a:lnTo>
                    <a:pt x="1244584" y="5795305"/>
                  </a:lnTo>
                  <a:lnTo>
                    <a:pt x="1200034" y="5811858"/>
                  </a:lnTo>
                  <a:lnTo>
                    <a:pt x="1155343" y="5827891"/>
                  </a:lnTo>
                  <a:lnTo>
                    <a:pt x="1110514" y="5843403"/>
                  </a:lnTo>
                  <a:lnTo>
                    <a:pt x="1065551" y="5858391"/>
                  </a:lnTo>
                  <a:lnTo>
                    <a:pt x="1020455" y="5872856"/>
                  </a:lnTo>
                  <a:lnTo>
                    <a:pt x="975229" y="5886795"/>
                  </a:lnTo>
                  <a:lnTo>
                    <a:pt x="929876" y="5900207"/>
                  </a:lnTo>
                  <a:lnTo>
                    <a:pt x="884398" y="5913090"/>
                  </a:lnTo>
                  <a:lnTo>
                    <a:pt x="838797" y="5925444"/>
                  </a:lnTo>
                  <a:lnTo>
                    <a:pt x="793077" y="5937266"/>
                  </a:lnTo>
                  <a:lnTo>
                    <a:pt x="747240" y="5948556"/>
                  </a:lnTo>
                  <a:lnTo>
                    <a:pt x="701288" y="5959312"/>
                  </a:lnTo>
                  <a:lnTo>
                    <a:pt x="655225" y="5969532"/>
                  </a:lnTo>
                  <a:lnTo>
                    <a:pt x="609051" y="5979215"/>
                  </a:lnTo>
                  <a:lnTo>
                    <a:pt x="562771" y="5988361"/>
                  </a:lnTo>
                  <a:lnTo>
                    <a:pt x="516387" y="5996966"/>
                  </a:lnTo>
                  <a:lnTo>
                    <a:pt x="469900" y="6005030"/>
                  </a:lnTo>
                  <a:lnTo>
                    <a:pt x="423315" y="6012552"/>
                  </a:lnTo>
                  <a:lnTo>
                    <a:pt x="376632" y="6019530"/>
                  </a:lnTo>
                  <a:lnTo>
                    <a:pt x="329856" y="6025962"/>
                  </a:lnTo>
                  <a:lnTo>
                    <a:pt x="282988" y="6031848"/>
                  </a:lnTo>
                  <a:lnTo>
                    <a:pt x="236031" y="6037185"/>
                  </a:lnTo>
                  <a:lnTo>
                    <a:pt x="188987" y="6041973"/>
                  </a:lnTo>
                  <a:lnTo>
                    <a:pt x="141860" y="6046210"/>
                  </a:lnTo>
                  <a:lnTo>
                    <a:pt x="94651" y="6049895"/>
                  </a:lnTo>
                  <a:lnTo>
                    <a:pt x="47363" y="6053025"/>
                  </a:lnTo>
                  <a:lnTo>
                    <a:pt x="0" y="6055601"/>
                  </a:lnTo>
                  <a:lnTo>
                    <a:pt x="0" y="6448806"/>
                  </a:lnTo>
                  <a:lnTo>
                    <a:pt x="4191762" y="6448806"/>
                  </a:lnTo>
                  <a:lnTo>
                    <a:pt x="4226382" y="6412464"/>
                  </a:lnTo>
                  <a:lnTo>
                    <a:pt x="4260806" y="6375846"/>
                  </a:lnTo>
                  <a:lnTo>
                    <a:pt x="4295032" y="6338951"/>
                  </a:lnTo>
                  <a:lnTo>
                    <a:pt x="4329060" y="6301782"/>
                  </a:lnTo>
                  <a:lnTo>
                    <a:pt x="4362887" y="6264339"/>
                  </a:lnTo>
                  <a:lnTo>
                    <a:pt x="4396514" y="6226625"/>
                  </a:lnTo>
                  <a:lnTo>
                    <a:pt x="4429940" y="6188639"/>
                  </a:lnTo>
                  <a:lnTo>
                    <a:pt x="4463162" y="6150384"/>
                  </a:lnTo>
                  <a:lnTo>
                    <a:pt x="4496181" y="6111861"/>
                  </a:lnTo>
                  <a:lnTo>
                    <a:pt x="4528996" y="6073071"/>
                  </a:lnTo>
                  <a:lnTo>
                    <a:pt x="4561604" y="6034015"/>
                  </a:lnTo>
                  <a:lnTo>
                    <a:pt x="4594006" y="5994695"/>
                  </a:lnTo>
                  <a:lnTo>
                    <a:pt x="4626200" y="5955112"/>
                  </a:lnTo>
                  <a:lnTo>
                    <a:pt x="4658185" y="5915268"/>
                  </a:lnTo>
                  <a:lnTo>
                    <a:pt x="4689961" y="5875163"/>
                  </a:lnTo>
                  <a:lnTo>
                    <a:pt x="4721526" y="5834799"/>
                  </a:lnTo>
                  <a:lnTo>
                    <a:pt x="4752879" y="5794177"/>
                  </a:lnTo>
                  <a:lnTo>
                    <a:pt x="4784020" y="5753298"/>
                  </a:lnTo>
                  <a:lnTo>
                    <a:pt x="4814947" y="5712165"/>
                  </a:lnTo>
                  <a:lnTo>
                    <a:pt x="4845659" y="5670778"/>
                  </a:lnTo>
                  <a:lnTo>
                    <a:pt x="4876155" y="5629138"/>
                  </a:lnTo>
                  <a:lnTo>
                    <a:pt x="4906435" y="5587247"/>
                  </a:lnTo>
                  <a:lnTo>
                    <a:pt x="4936497" y="5545106"/>
                  </a:lnTo>
                  <a:lnTo>
                    <a:pt x="4966340" y="5502716"/>
                  </a:lnTo>
                  <a:lnTo>
                    <a:pt x="4995964" y="5460079"/>
                  </a:lnTo>
                  <a:lnTo>
                    <a:pt x="5025367" y="5417196"/>
                  </a:lnTo>
                  <a:lnTo>
                    <a:pt x="5054548" y="5374068"/>
                  </a:lnTo>
                  <a:lnTo>
                    <a:pt x="5083507" y="5330696"/>
                  </a:lnTo>
                  <a:lnTo>
                    <a:pt x="5112241" y="5287083"/>
                  </a:lnTo>
                  <a:lnTo>
                    <a:pt x="5140751" y="5243228"/>
                  </a:lnTo>
                  <a:lnTo>
                    <a:pt x="5169036" y="5199135"/>
                  </a:lnTo>
                  <a:lnTo>
                    <a:pt x="5197094" y="5154803"/>
                  </a:lnTo>
                  <a:lnTo>
                    <a:pt x="5223432" y="5112614"/>
                  </a:lnTo>
                  <a:lnTo>
                    <a:pt x="5249556" y="5070226"/>
                  </a:lnTo>
                  <a:lnTo>
                    <a:pt x="5275464" y="5027642"/>
                  </a:lnTo>
                  <a:lnTo>
                    <a:pt x="5301156" y="4984862"/>
                  </a:lnTo>
                  <a:lnTo>
                    <a:pt x="5326632" y="4941887"/>
                  </a:lnTo>
                  <a:lnTo>
                    <a:pt x="5351890" y="4898720"/>
                  </a:lnTo>
                  <a:lnTo>
                    <a:pt x="5376929" y="4855361"/>
                  </a:lnTo>
                  <a:lnTo>
                    <a:pt x="5401751" y="4811811"/>
                  </a:lnTo>
                  <a:lnTo>
                    <a:pt x="5426352" y="4768072"/>
                  </a:lnTo>
                  <a:lnTo>
                    <a:pt x="5450734" y="4724146"/>
                  </a:lnTo>
                  <a:lnTo>
                    <a:pt x="5474895" y="4680033"/>
                  </a:lnTo>
                  <a:lnTo>
                    <a:pt x="5498835" y="4635736"/>
                  </a:lnTo>
                  <a:lnTo>
                    <a:pt x="5522553" y="4591254"/>
                  </a:lnTo>
                  <a:lnTo>
                    <a:pt x="5546049" y="4546591"/>
                  </a:lnTo>
                  <a:lnTo>
                    <a:pt x="5569321" y="4501746"/>
                  </a:lnTo>
                  <a:lnTo>
                    <a:pt x="5592369" y="4456722"/>
                  </a:lnTo>
                  <a:lnTo>
                    <a:pt x="5615193" y="4411519"/>
                  </a:lnTo>
                  <a:lnTo>
                    <a:pt x="5637792" y="4366139"/>
                  </a:lnTo>
                  <a:lnTo>
                    <a:pt x="5660165" y="4320584"/>
                  </a:lnTo>
                  <a:lnTo>
                    <a:pt x="5682312" y="4274855"/>
                  </a:lnTo>
                  <a:lnTo>
                    <a:pt x="5704232" y="4228952"/>
                  </a:lnTo>
                  <a:lnTo>
                    <a:pt x="5725924" y="4182878"/>
                  </a:lnTo>
                  <a:lnTo>
                    <a:pt x="5747388" y="4136633"/>
                  </a:lnTo>
                  <a:lnTo>
                    <a:pt x="5768622" y="4090220"/>
                  </a:lnTo>
                  <a:lnTo>
                    <a:pt x="5789628" y="4043639"/>
                  </a:lnTo>
                  <a:lnTo>
                    <a:pt x="5810403" y="3996891"/>
                  </a:lnTo>
                  <a:lnTo>
                    <a:pt x="5830947" y="3949979"/>
                  </a:lnTo>
                  <a:lnTo>
                    <a:pt x="5851259" y="3902903"/>
                  </a:lnTo>
                  <a:lnTo>
                    <a:pt x="5871340" y="3855665"/>
                  </a:lnTo>
                  <a:lnTo>
                    <a:pt x="5891187" y="3808266"/>
                  </a:lnTo>
                  <a:lnTo>
                    <a:pt x="5910802" y="3760707"/>
                  </a:lnTo>
                  <a:lnTo>
                    <a:pt x="5930182" y="3712990"/>
                  </a:lnTo>
                  <a:lnTo>
                    <a:pt x="5949327" y="3665116"/>
                  </a:lnTo>
                  <a:lnTo>
                    <a:pt x="5968238" y="3617087"/>
                  </a:lnTo>
                  <a:lnTo>
                    <a:pt x="5986138" y="3570869"/>
                  </a:lnTo>
                  <a:lnTo>
                    <a:pt x="6003812" y="3524524"/>
                  </a:lnTo>
                  <a:lnTo>
                    <a:pt x="6021261" y="3478054"/>
                  </a:lnTo>
                  <a:lnTo>
                    <a:pt x="6038483" y="3431459"/>
                  </a:lnTo>
                  <a:lnTo>
                    <a:pt x="6055479" y="3384742"/>
                  </a:lnTo>
                  <a:lnTo>
                    <a:pt x="6072248" y="3337903"/>
                  </a:lnTo>
                  <a:lnTo>
                    <a:pt x="6088790" y="3290943"/>
                  </a:lnTo>
                  <a:lnTo>
                    <a:pt x="6105103" y="3243865"/>
                  </a:lnTo>
                  <a:lnTo>
                    <a:pt x="6137046" y="3149356"/>
                  </a:lnTo>
                  <a:lnTo>
                    <a:pt x="6168074" y="3054387"/>
                  </a:lnTo>
                  <a:lnTo>
                    <a:pt x="6198184" y="2958968"/>
                  </a:lnTo>
                  <a:lnTo>
                    <a:pt x="6227373" y="2863109"/>
                  </a:lnTo>
                  <a:lnTo>
                    <a:pt x="6255639" y="2766822"/>
                  </a:lnTo>
                  <a:lnTo>
                    <a:pt x="6282977" y="2670115"/>
                  </a:lnTo>
                  <a:lnTo>
                    <a:pt x="6309386" y="2573001"/>
                  </a:lnTo>
                  <a:lnTo>
                    <a:pt x="6334863" y="2475488"/>
                  </a:lnTo>
                  <a:lnTo>
                    <a:pt x="6359404" y="2377589"/>
                  </a:lnTo>
                  <a:lnTo>
                    <a:pt x="6383008" y="2279312"/>
                  </a:lnTo>
                  <a:lnTo>
                    <a:pt x="6405670" y="2180669"/>
                  </a:lnTo>
                  <a:lnTo>
                    <a:pt x="6427389" y="2081671"/>
                  </a:lnTo>
                  <a:lnTo>
                    <a:pt x="6448160" y="1982327"/>
                  </a:lnTo>
                  <a:lnTo>
                    <a:pt x="6467983" y="1882648"/>
                  </a:lnTo>
                  <a:lnTo>
                    <a:pt x="6477521" y="1832602"/>
                  </a:lnTo>
                  <a:lnTo>
                    <a:pt x="6495877" y="1732326"/>
                  </a:lnTo>
                  <a:lnTo>
                    <a:pt x="6513269" y="1631812"/>
                  </a:lnTo>
                  <a:lnTo>
                    <a:pt x="6529697" y="1531072"/>
                  </a:lnTo>
                  <a:lnTo>
                    <a:pt x="6545161" y="1430115"/>
                  </a:lnTo>
                  <a:lnTo>
                    <a:pt x="6559659" y="1328952"/>
                  </a:lnTo>
                  <a:lnTo>
                    <a:pt x="6573191" y="1227594"/>
                  </a:lnTo>
                  <a:lnTo>
                    <a:pt x="6585755" y="1126052"/>
                  </a:lnTo>
                  <a:lnTo>
                    <a:pt x="6597351" y="1024337"/>
                  </a:lnTo>
                  <a:lnTo>
                    <a:pt x="6607978" y="922459"/>
                  </a:lnTo>
                  <a:lnTo>
                    <a:pt x="6617636" y="820429"/>
                  </a:lnTo>
                  <a:lnTo>
                    <a:pt x="6626322" y="718258"/>
                  </a:lnTo>
                  <a:lnTo>
                    <a:pt x="6634037" y="615956"/>
                  </a:lnTo>
                  <a:lnTo>
                    <a:pt x="6640780" y="513534"/>
                  </a:lnTo>
                  <a:lnTo>
                    <a:pt x="6646550" y="411002"/>
                  </a:lnTo>
                  <a:lnTo>
                    <a:pt x="6651345" y="308373"/>
                  </a:lnTo>
                  <a:lnTo>
                    <a:pt x="6655166" y="205655"/>
                  </a:lnTo>
                  <a:lnTo>
                    <a:pt x="6658011" y="102860"/>
                  </a:lnTo>
                  <a:lnTo>
                    <a:pt x="6659880" y="0"/>
                  </a:lnTo>
                  <a:close/>
                </a:path>
              </a:pathLst>
            </a:custGeom>
            <a:solidFill>
              <a:srgbClr val="022276"/>
            </a:solidFill>
          </p:spPr>
          <p:txBody>
            <a:bodyPr wrap="square" lIns="0" tIns="0" rIns="0" bIns="0" rtlCol="0"/>
            <a:lstStyle/>
            <a:p>
              <a:endParaRPr/>
            </a:p>
          </p:txBody>
        </p:sp>
        <p:pic>
          <p:nvPicPr>
            <p:cNvPr id="5" name="object 5"/>
            <p:cNvPicPr/>
            <p:nvPr/>
          </p:nvPicPr>
          <p:blipFill>
            <a:blip r:embed="rId4"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5"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00" dirty="0"/>
              <a:t>Breakpoints</a:t>
            </a:r>
            <a:endParaRPr sz="2800" dirty="0"/>
          </a:p>
        </p:txBody>
      </p:sp>
      <p:sp>
        <p:nvSpPr>
          <p:cNvPr id="10" name="object 10"/>
          <p:cNvSpPr txBox="1"/>
          <p:nvPr/>
        </p:nvSpPr>
        <p:spPr>
          <a:xfrm>
            <a:off x="444500" y="1388618"/>
            <a:ext cx="7555865" cy="2463800"/>
          </a:xfrm>
          <a:prstGeom prst="rect">
            <a:avLst/>
          </a:prstGeom>
        </p:spPr>
        <p:txBody>
          <a:bodyPr vert="horz" wrap="square" lIns="0" tIns="12065" rIns="0" bIns="0" rtlCol="0">
            <a:spAutoFit/>
          </a:bodyPr>
          <a:lstStyle/>
          <a:p>
            <a:pPr marL="393700" marR="5080" indent="-381000">
              <a:lnSpc>
                <a:spcPct val="100000"/>
              </a:lnSpc>
              <a:spcBef>
                <a:spcPts val="95"/>
              </a:spcBef>
              <a:buClr>
                <a:srgbClr val="DDDFEB"/>
              </a:buClr>
              <a:buFont typeface="Wingdings"/>
              <a:buChar char=""/>
              <a:tabLst>
                <a:tab pos="393700" algn="l"/>
              </a:tabLst>
            </a:pPr>
            <a:r>
              <a:rPr sz="2000" spc="-10" dirty="0">
                <a:solidFill>
                  <a:srgbClr val="FFFFFF"/>
                </a:solidFill>
                <a:latin typeface="Verdana"/>
                <a:cs typeface="Verdana"/>
              </a:rPr>
              <a:t>Are</a:t>
            </a:r>
            <a:r>
              <a:rPr sz="2000" spc="-110" dirty="0">
                <a:solidFill>
                  <a:srgbClr val="FFFFFF"/>
                </a:solidFill>
                <a:latin typeface="Verdana"/>
                <a:cs typeface="Verdana"/>
              </a:rPr>
              <a:t> </a:t>
            </a:r>
            <a:r>
              <a:rPr sz="2000" spc="-35" dirty="0">
                <a:solidFill>
                  <a:srgbClr val="FFFFFF"/>
                </a:solidFill>
                <a:latin typeface="Verdana"/>
                <a:cs typeface="Verdana"/>
              </a:rPr>
              <a:t>portal</a:t>
            </a:r>
            <a:r>
              <a:rPr sz="2000" spc="-105" dirty="0">
                <a:solidFill>
                  <a:srgbClr val="FFFFFF"/>
                </a:solidFill>
                <a:latin typeface="Verdana"/>
                <a:cs typeface="Verdana"/>
              </a:rPr>
              <a:t> </a:t>
            </a:r>
            <a:r>
              <a:rPr sz="2000" spc="-85" dirty="0">
                <a:solidFill>
                  <a:srgbClr val="FFFFFF"/>
                </a:solidFill>
                <a:latin typeface="Verdana"/>
                <a:cs typeface="Verdana"/>
              </a:rPr>
              <a:t>widths</a:t>
            </a:r>
            <a:r>
              <a:rPr sz="2000" spc="-95" dirty="0">
                <a:solidFill>
                  <a:srgbClr val="FFFFFF"/>
                </a:solidFill>
                <a:latin typeface="Verdana"/>
                <a:cs typeface="Verdana"/>
              </a:rPr>
              <a:t> </a:t>
            </a:r>
            <a:r>
              <a:rPr sz="2000" spc="-40" dirty="0">
                <a:solidFill>
                  <a:srgbClr val="FFFFFF"/>
                </a:solidFill>
                <a:latin typeface="Verdana"/>
                <a:cs typeface="Verdana"/>
              </a:rPr>
              <a:t>that</a:t>
            </a:r>
            <a:r>
              <a:rPr sz="2000" spc="-95" dirty="0">
                <a:solidFill>
                  <a:srgbClr val="FFFFFF"/>
                </a:solidFill>
                <a:latin typeface="Verdana"/>
                <a:cs typeface="Verdana"/>
              </a:rPr>
              <a:t> </a:t>
            </a:r>
            <a:r>
              <a:rPr sz="2000" dirty="0">
                <a:solidFill>
                  <a:srgbClr val="FFFFFF"/>
                </a:solidFill>
                <a:latin typeface="Verdana"/>
                <a:cs typeface="Verdana"/>
              </a:rPr>
              <a:t>have</a:t>
            </a:r>
            <a:r>
              <a:rPr sz="2000" spc="-95" dirty="0">
                <a:solidFill>
                  <a:srgbClr val="FFFFFF"/>
                </a:solidFill>
                <a:latin typeface="Verdana"/>
                <a:cs typeface="Verdana"/>
              </a:rPr>
              <a:t> </a:t>
            </a:r>
            <a:r>
              <a:rPr sz="2000" spc="155" dirty="0">
                <a:solidFill>
                  <a:srgbClr val="FFFFFF"/>
                </a:solidFill>
                <a:latin typeface="Verdana"/>
                <a:cs typeface="Verdana"/>
              </a:rPr>
              <a:t>a</a:t>
            </a:r>
            <a:r>
              <a:rPr sz="2000" spc="-95" dirty="0">
                <a:solidFill>
                  <a:srgbClr val="FFFFFF"/>
                </a:solidFill>
                <a:latin typeface="Verdana"/>
                <a:cs typeface="Verdana"/>
              </a:rPr>
              <a:t> </a:t>
            </a:r>
            <a:r>
              <a:rPr sz="2000" dirty="0">
                <a:solidFill>
                  <a:srgbClr val="FFFFFF"/>
                </a:solidFill>
                <a:latin typeface="Verdana"/>
                <a:cs typeface="Verdana"/>
              </a:rPr>
              <a:t>media</a:t>
            </a:r>
            <a:r>
              <a:rPr sz="2000" spc="-100" dirty="0">
                <a:solidFill>
                  <a:srgbClr val="FFFFFF"/>
                </a:solidFill>
                <a:latin typeface="Verdana"/>
                <a:cs typeface="Verdana"/>
              </a:rPr>
              <a:t> </a:t>
            </a:r>
            <a:r>
              <a:rPr sz="2000" spc="-50" dirty="0">
                <a:solidFill>
                  <a:srgbClr val="FFFFFF"/>
                </a:solidFill>
                <a:latin typeface="Verdana"/>
                <a:cs typeface="Verdana"/>
              </a:rPr>
              <a:t>query</a:t>
            </a:r>
            <a:r>
              <a:rPr sz="2000" spc="-100" dirty="0">
                <a:solidFill>
                  <a:srgbClr val="FFFFFF"/>
                </a:solidFill>
                <a:latin typeface="Verdana"/>
                <a:cs typeface="Verdana"/>
              </a:rPr>
              <a:t> </a:t>
            </a:r>
            <a:r>
              <a:rPr sz="2000" dirty="0">
                <a:solidFill>
                  <a:srgbClr val="FFFFFF"/>
                </a:solidFill>
                <a:latin typeface="Verdana"/>
                <a:cs typeface="Verdana"/>
              </a:rPr>
              <a:t>declaration</a:t>
            </a:r>
            <a:r>
              <a:rPr sz="2000" spc="-75" dirty="0">
                <a:solidFill>
                  <a:srgbClr val="FFFFFF"/>
                </a:solidFill>
                <a:latin typeface="Verdana"/>
                <a:cs typeface="Verdana"/>
              </a:rPr>
              <a:t> </a:t>
            </a:r>
            <a:r>
              <a:rPr sz="2000" spc="-25" dirty="0">
                <a:solidFill>
                  <a:srgbClr val="FFFFFF"/>
                </a:solidFill>
                <a:latin typeface="Verdana"/>
                <a:cs typeface="Verdana"/>
              </a:rPr>
              <a:t>to </a:t>
            </a:r>
            <a:r>
              <a:rPr sz="2000" spc="75" dirty="0">
                <a:solidFill>
                  <a:srgbClr val="FFFFFF"/>
                </a:solidFill>
                <a:latin typeface="Verdana"/>
                <a:cs typeface="Verdana"/>
              </a:rPr>
              <a:t>change</a:t>
            </a:r>
            <a:r>
              <a:rPr sz="2000" spc="-110" dirty="0">
                <a:solidFill>
                  <a:srgbClr val="FFFFFF"/>
                </a:solidFill>
                <a:latin typeface="Verdana"/>
                <a:cs typeface="Verdana"/>
              </a:rPr>
              <a:t> </a:t>
            </a:r>
            <a:r>
              <a:rPr sz="2000" spc="-35" dirty="0">
                <a:solidFill>
                  <a:srgbClr val="FFFFFF"/>
                </a:solidFill>
                <a:latin typeface="Verdana"/>
                <a:cs typeface="Verdana"/>
              </a:rPr>
              <a:t>layout</a:t>
            </a:r>
            <a:r>
              <a:rPr sz="2000" spc="-130" dirty="0">
                <a:solidFill>
                  <a:srgbClr val="FFFFFF"/>
                </a:solidFill>
                <a:latin typeface="Verdana"/>
                <a:cs typeface="Verdana"/>
              </a:rPr>
              <a:t> </a:t>
            </a:r>
            <a:r>
              <a:rPr sz="2000" spc="90" dirty="0">
                <a:solidFill>
                  <a:srgbClr val="FFFFFF"/>
                </a:solidFill>
                <a:latin typeface="Verdana"/>
                <a:cs typeface="Verdana"/>
              </a:rPr>
              <a:t>once</a:t>
            </a:r>
            <a:r>
              <a:rPr sz="2000" spc="-120" dirty="0">
                <a:solidFill>
                  <a:srgbClr val="FFFFFF"/>
                </a:solidFill>
                <a:latin typeface="Verdana"/>
                <a:cs typeface="Verdana"/>
              </a:rPr>
              <a:t> </a:t>
            </a:r>
            <a:r>
              <a:rPr sz="2000" spc="-20" dirty="0">
                <a:solidFill>
                  <a:srgbClr val="FFFFFF"/>
                </a:solidFill>
                <a:latin typeface="Verdana"/>
                <a:cs typeface="Verdana"/>
              </a:rPr>
              <a:t>the</a:t>
            </a:r>
            <a:r>
              <a:rPr sz="2000" spc="-130" dirty="0">
                <a:solidFill>
                  <a:srgbClr val="FFFFFF"/>
                </a:solidFill>
                <a:latin typeface="Verdana"/>
                <a:cs typeface="Verdana"/>
              </a:rPr>
              <a:t> </a:t>
            </a:r>
            <a:r>
              <a:rPr sz="2000" spc="-75" dirty="0">
                <a:solidFill>
                  <a:srgbClr val="FFFFFF"/>
                </a:solidFill>
                <a:latin typeface="Verdana"/>
                <a:cs typeface="Verdana"/>
              </a:rPr>
              <a:t>browser</a:t>
            </a:r>
            <a:r>
              <a:rPr sz="2000" spc="-130" dirty="0">
                <a:solidFill>
                  <a:srgbClr val="FFFFFF"/>
                </a:solidFill>
                <a:latin typeface="Verdana"/>
                <a:cs typeface="Verdana"/>
              </a:rPr>
              <a:t> </a:t>
            </a:r>
            <a:r>
              <a:rPr sz="2000" spc="-210" dirty="0">
                <a:solidFill>
                  <a:srgbClr val="FFFFFF"/>
                </a:solidFill>
                <a:latin typeface="Verdana"/>
                <a:cs typeface="Verdana"/>
              </a:rPr>
              <a:t>is</a:t>
            </a:r>
            <a:r>
              <a:rPr sz="2000" spc="-140" dirty="0">
                <a:solidFill>
                  <a:srgbClr val="FFFFFF"/>
                </a:solidFill>
                <a:latin typeface="Verdana"/>
                <a:cs typeface="Verdana"/>
              </a:rPr>
              <a:t> </a:t>
            </a:r>
            <a:r>
              <a:rPr sz="2000" spc="-95" dirty="0">
                <a:solidFill>
                  <a:srgbClr val="FFFFFF"/>
                </a:solidFill>
                <a:latin typeface="Verdana"/>
                <a:cs typeface="Verdana"/>
              </a:rPr>
              <a:t>within</a:t>
            </a:r>
            <a:r>
              <a:rPr sz="2000" spc="-130" dirty="0">
                <a:solidFill>
                  <a:srgbClr val="FFFFFF"/>
                </a:solidFill>
                <a:latin typeface="Verdana"/>
                <a:cs typeface="Verdana"/>
              </a:rPr>
              <a:t> </a:t>
            </a:r>
            <a:r>
              <a:rPr sz="2000" spc="45" dirty="0">
                <a:solidFill>
                  <a:srgbClr val="FFFFFF"/>
                </a:solidFill>
                <a:latin typeface="Verdana"/>
                <a:cs typeface="Verdana"/>
              </a:rPr>
              <a:t>declared</a:t>
            </a:r>
            <a:r>
              <a:rPr sz="2000" spc="-105" dirty="0">
                <a:solidFill>
                  <a:srgbClr val="FFFFFF"/>
                </a:solidFill>
                <a:latin typeface="Verdana"/>
                <a:cs typeface="Verdana"/>
              </a:rPr>
              <a:t> </a:t>
            </a:r>
            <a:r>
              <a:rPr sz="2000" spc="-10" dirty="0">
                <a:solidFill>
                  <a:srgbClr val="FFFFFF"/>
                </a:solidFill>
                <a:latin typeface="Verdana"/>
                <a:cs typeface="Verdana"/>
              </a:rPr>
              <a:t>range.</a:t>
            </a:r>
            <a:endParaRPr sz="2000" dirty="0">
              <a:latin typeface="Verdana"/>
              <a:cs typeface="Verdana"/>
            </a:endParaRPr>
          </a:p>
          <a:p>
            <a:pPr marL="393700" marR="187325" indent="-381000">
              <a:lnSpc>
                <a:spcPct val="100000"/>
              </a:lnSpc>
              <a:spcBef>
                <a:spcPts val="2400"/>
              </a:spcBef>
              <a:buClr>
                <a:srgbClr val="DDDFEB"/>
              </a:buClr>
              <a:buFont typeface="Wingdings"/>
              <a:buChar char=""/>
              <a:tabLst>
                <a:tab pos="393700" algn="l"/>
              </a:tabLst>
            </a:pPr>
            <a:r>
              <a:rPr sz="2000" spc="100" dirty="0">
                <a:solidFill>
                  <a:srgbClr val="FFFFFF"/>
                </a:solidFill>
                <a:latin typeface="Verdana"/>
                <a:cs typeface="Verdana"/>
              </a:rPr>
              <a:t>Can</a:t>
            </a:r>
            <a:r>
              <a:rPr sz="2000" spc="-85" dirty="0">
                <a:solidFill>
                  <a:srgbClr val="FFFFFF"/>
                </a:solidFill>
                <a:latin typeface="Verdana"/>
                <a:cs typeface="Verdana"/>
              </a:rPr>
              <a:t> </a:t>
            </a:r>
            <a:r>
              <a:rPr sz="2000" spc="105" dirty="0">
                <a:solidFill>
                  <a:srgbClr val="FFFFFF"/>
                </a:solidFill>
                <a:latin typeface="Verdana"/>
                <a:cs typeface="Verdana"/>
              </a:rPr>
              <a:t>be</a:t>
            </a:r>
            <a:r>
              <a:rPr sz="2000" spc="-80" dirty="0">
                <a:solidFill>
                  <a:srgbClr val="FFFFFF"/>
                </a:solidFill>
                <a:latin typeface="Verdana"/>
                <a:cs typeface="Verdana"/>
              </a:rPr>
              <a:t> </a:t>
            </a:r>
            <a:r>
              <a:rPr sz="2000" spc="95" dirty="0">
                <a:solidFill>
                  <a:srgbClr val="FFFFFF"/>
                </a:solidFill>
                <a:latin typeface="Verdana"/>
                <a:cs typeface="Verdana"/>
              </a:rPr>
              <a:t>placed</a:t>
            </a:r>
            <a:r>
              <a:rPr sz="2000" spc="-70" dirty="0">
                <a:solidFill>
                  <a:srgbClr val="FFFFFF"/>
                </a:solidFill>
                <a:latin typeface="Verdana"/>
                <a:cs typeface="Verdana"/>
              </a:rPr>
              <a:t> </a:t>
            </a:r>
            <a:r>
              <a:rPr sz="2000" dirty="0">
                <a:solidFill>
                  <a:srgbClr val="FFFFFF"/>
                </a:solidFill>
                <a:latin typeface="Verdana"/>
                <a:cs typeface="Verdana"/>
              </a:rPr>
              <a:t>depending</a:t>
            </a:r>
            <a:r>
              <a:rPr sz="2000" spc="-50" dirty="0">
                <a:solidFill>
                  <a:srgbClr val="FFFFFF"/>
                </a:solidFill>
                <a:latin typeface="Verdana"/>
                <a:cs typeface="Verdana"/>
              </a:rPr>
              <a:t> </a:t>
            </a:r>
            <a:r>
              <a:rPr sz="2000" dirty="0">
                <a:solidFill>
                  <a:srgbClr val="FFFFFF"/>
                </a:solidFill>
                <a:latin typeface="Verdana"/>
                <a:cs typeface="Verdana"/>
              </a:rPr>
              <a:t>on</a:t>
            </a:r>
            <a:r>
              <a:rPr sz="2000" spc="-80" dirty="0">
                <a:solidFill>
                  <a:srgbClr val="FFFFFF"/>
                </a:solidFill>
                <a:latin typeface="Verdana"/>
                <a:cs typeface="Verdana"/>
              </a:rPr>
              <a:t> </a:t>
            </a:r>
            <a:r>
              <a:rPr sz="2000" dirty="0">
                <a:solidFill>
                  <a:srgbClr val="FFFFFF"/>
                </a:solidFill>
                <a:latin typeface="Verdana"/>
                <a:cs typeface="Verdana"/>
              </a:rPr>
              <a:t>common</a:t>
            </a:r>
            <a:r>
              <a:rPr sz="2000" spc="-60" dirty="0">
                <a:solidFill>
                  <a:srgbClr val="FFFFFF"/>
                </a:solidFill>
                <a:latin typeface="Verdana"/>
                <a:cs typeface="Verdana"/>
              </a:rPr>
              <a:t> </a:t>
            </a:r>
            <a:r>
              <a:rPr sz="2000" spc="-20" dirty="0">
                <a:solidFill>
                  <a:srgbClr val="FFFFFF"/>
                </a:solidFill>
                <a:latin typeface="Verdana"/>
                <a:cs typeface="Verdana"/>
              </a:rPr>
              <a:t>screen</a:t>
            </a:r>
            <a:r>
              <a:rPr sz="2000" spc="-60" dirty="0">
                <a:solidFill>
                  <a:srgbClr val="FFFFFF"/>
                </a:solidFill>
                <a:latin typeface="Verdana"/>
                <a:cs typeface="Verdana"/>
              </a:rPr>
              <a:t> </a:t>
            </a:r>
            <a:r>
              <a:rPr sz="2000" spc="-160" dirty="0">
                <a:solidFill>
                  <a:srgbClr val="FFFFFF"/>
                </a:solidFill>
                <a:latin typeface="Verdana"/>
                <a:cs typeface="Verdana"/>
              </a:rPr>
              <a:t>sizes</a:t>
            </a:r>
            <a:r>
              <a:rPr sz="2000" spc="-85" dirty="0">
                <a:solidFill>
                  <a:srgbClr val="FFFFFF"/>
                </a:solidFill>
                <a:latin typeface="Verdana"/>
                <a:cs typeface="Verdana"/>
              </a:rPr>
              <a:t> </a:t>
            </a:r>
            <a:r>
              <a:rPr sz="2000" spc="-105" dirty="0">
                <a:solidFill>
                  <a:srgbClr val="FFFFFF"/>
                </a:solidFill>
                <a:latin typeface="Verdana"/>
                <a:cs typeface="Verdana"/>
              </a:rPr>
              <a:t>in</a:t>
            </a:r>
            <a:r>
              <a:rPr sz="2000" spc="-80" dirty="0">
                <a:solidFill>
                  <a:srgbClr val="FFFFFF"/>
                </a:solidFill>
                <a:latin typeface="Verdana"/>
                <a:cs typeface="Verdana"/>
              </a:rPr>
              <a:t> </a:t>
            </a:r>
            <a:r>
              <a:rPr sz="2000" spc="105" dirty="0">
                <a:solidFill>
                  <a:srgbClr val="FFFFFF"/>
                </a:solidFill>
                <a:latin typeface="Verdana"/>
                <a:cs typeface="Verdana"/>
              </a:rPr>
              <a:t>a </a:t>
            </a:r>
            <a:r>
              <a:rPr sz="2000" spc="-75" dirty="0">
                <a:solidFill>
                  <a:srgbClr val="FFFFFF"/>
                </a:solidFill>
                <a:latin typeface="Verdana"/>
                <a:cs typeface="Verdana"/>
              </a:rPr>
              <a:t>responsive</a:t>
            </a:r>
            <a:r>
              <a:rPr sz="2000" spc="-90" dirty="0">
                <a:solidFill>
                  <a:srgbClr val="FFFFFF"/>
                </a:solidFill>
                <a:latin typeface="Verdana"/>
                <a:cs typeface="Verdana"/>
              </a:rPr>
              <a:t> </a:t>
            </a:r>
            <a:r>
              <a:rPr sz="2000" spc="-10" dirty="0">
                <a:solidFill>
                  <a:srgbClr val="FFFFFF"/>
                </a:solidFill>
                <a:latin typeface="Verdana"/>
                <a:cs typeface="Verdana"/>
              </a:rPr>
              <a:t>design.</a:t>
            </a:r>
            <a:endParaRPr sz="2000" dirty="0">
              <a:latin typeface="Verdana"/>
              <a:cs typeface="Verdana"/>
            </a:endParaRPr>
          </a:p>
          <a:p>
            <a:pPr marL="393700" marR="370840" indent="-381000">
              <a:lnSpc>
                <a:spcPct val="100000"/>
              </a:lnSpc>
              <a:spcBef>
                <a:spcPts val="2400"/>
              </a:spcBef>
              <a:buClr>
                <a:srgbClr val="DDDFEB"/>
              </a:buClr>
              <a:buFont typeface="Wingdings"/>
              <a:buChar char=""/>
              <a:tabLst>
                <a:tab pos="393700" algn="l"/>
              </a:tabLst>
            </a:pPr>
            <a:r>
              <a:rPr sz="2000" spc="-114" dirty="0">
                <a:solidFill>
                  <a:srgbClr val="FFFFFF"/>
                </a:solidFill>
                <a:latin typeface="Verdana"/>
                <a:cs typeface="Verdana"/>
              </a:rPr>
              <a:t>Every</a:t>
            </a:r>
            <a:r>
              <a:rPr sz="2000" spc="-135" dirty="0">
                <a:solidFill>
                  <a:srgbClr val="FFFFFF"/>
                </a:solidFill>
                <a:latin typeface="Verdana"/>
                <a:cs typeface="Verdana"/>
              </a:rPr>
              <a:t> </a:t>
            </a:r>
            <a:r>
              <a:rPr sz="2000" spc="-70" dirty="0">
                <a:solidFill>
                  <a:srgbClr val="FFFFFF"/>
                </a:solidFill>
                <a:latin typeface="Verdana"/>
                <a:cs typeface="Verdana"/>
              </a:rPr>
              <a:t>responsive</a:t>
            </a:r>
            <a:r>
              <a:rPr sz="2000" spc="-120" dirty="0">
                <a:solidFill>
                  <a:srgbClr val="FFFFFF"/>
                </a:solidFill>
                <a:latin typeface="Verdana"/>
                <a:cs typeface="Verdana"/>
              </a:rPr>
              <a:t> </a:t>
            </a:r>
            <a:r>
              <a:rPr sz="2000" spc="-110" dirty="0">
                <a:solidFill>
                  <a:srgbClr val="FFFFFF"/>
                </a:solidFill>
                <a:latin typeface="Verdana"/>
                <a:cs typeface="Verdana"/>
              </a:rPr>
              <a:t>site</a:t>
            </a:r>
            <a:r>
              <a:rPr sz="2000" spc="-145" dirty="0">
                <a:solidFill>
                  <a:srgbClr val="FFFFFF"/>
                </a:solidFill>
                <a:latin typeface="Verdana"/>
                <a:cs typeface="Verdana"/>
              </a:rPr>
              <a:t> </a:t>
            </a:r>
            <a:r>
              <a:rPr sz="2000" spc="-70" dirty="0">
                <a:solidFill>
                  <a:srgbClr val="FFFFFF"/>
                </a:solidFill>
                <a:latin typeface="Verdana"/>
                <a:cs typeface="Verdana"/>
              </a:rPr>
              <a:t>has</a:t>
            </a:r>
            <a:r>
              <a:rPr sz="2000" spc="-135" dirty="0">
                <a:solidFill>
                  <a:srgbClr val="FFFFFF"/>
                </a:solidFill>
                <a:latin typeface="Verdana"/>
                <a:cs typeface="Verdana"/>
              </a:rPr>
              <a:t> </a:t>
            </a:r>
            <a:r>
              <a:rPr sz="2000" spc="155" dirty="0">
                <a:solidFill>
                  <a:srgbClr val="FFFFFF"/>
                </a:solidFill>
                <a:latin typeface="Verdana"/>
                <a:cs typeface="Verdana"/>
              </a:rPr>
              <a:t>a</a:t>
            </a:r>
            <a:r>
              <a:rPr sz="2000" spc="-130" dirty="0">
                <a:solidFill>
                  <a:srgbClr val="FFFFFF"/>
                </a:solidFill>
                <a:latin typeface="Verdana"/>
                <a:cs typeface="Verdana"/>
              </a:rPr>
              <a:t> </a:t>
            </a:r>
            <a:r>
              <a:rPr sz="2000" spc="-100" dirty="0">
                <a:solidFill>
                  <a:srgbClr val="FFFFFF"/>
                </a:solidFill>
                <a:latin typeface="Verdana"/>
                <a:cs typeface="Verdana"/>
              </a:rPr>
              <a:t>minimum</a:t>
            </a:r>
            <a:r>
              <a:rPr sz="2000" spc="-130" dirty="0">
                <a:solidFill>
                  <a:srgbClr val="FFFFFF"/>
                </a:solidFill>
                <a:latin typeface="Verdana"/>
                <a:cs typeface="Verdana"/>
              </a:rPr>
              <a:t> </a:t>
            </a:r>
            <a:r>
              <a:rPr sz="2000" dirty="0">
                <a:solidFill>
                  <a:srgbClr val="FFFFFF"/>
                </a:solidFill>
                <a:latin typeface="Verdana"/>
                <a:cs typeface="Verdana"/>
              </a:rPr>
              <a:t>of</a:t>
            </a:r>
            <a:r>
              <a:rPr sz="2000" spc="-135" dirty="0">
                <a:solidFill>
                  <a:srgbClr val="FFFFFF"/>
                </a:solidFill>
                <a:latin typeface="Verdana"/>
                <a:cs typeface="Verdana"/>
              </a:rPr>
              <a:t> </a:t>
            </a:r>
            <a:r>
              <a:rPr sz="2000" dirty="0">
                <a:solidFill>
                  <a:srgbClr val="FFFFFF"/>
                </a:solidFill>
                <a:latin typeface="Verdana"/>
                <a:cs typeface="Verdana"/>
              </a:rPr>
              <a:t>two</a:t>
            </a:r>
            <a:r>
              <a:rPr sz="2000" spc="-135" dirty="0">
                <a:solidFill>
                  <a:srgbClr val="FFFFFF"/>
                </a:solidFill>
                <a:latin typeface="Verdana"/>
                <a:cs typeface="Verdana"/>
              </a:rPr>
              <a:t> </a:t>
            </a:r>
            <a:r>
              <a:rPr sz="2000" spc="-25" dirty="0">
                <a:solidFill>
                  <a:srgbClr val="FFFFFF"/>
                </a:solidFill>
                <a:latin typeface="Verdana"/>
                <a:cs typeface="Verdana"/>
              </a:rPr>
              <a:t>breakpoints </a:t>
            </a:r>
            <a:r>
              <a:rPr sz="2000" dirty="0">
                <a:solidFill>
                  <a:srgbClr val="FFFFFF"/>
                </a:solidFill>
                <a:latin typeface="Verdana"/>
                <a:cs typeface="Verdana"/>
              </a:rPr>
              <a:t>designed</a:t>
            </a:r>
            <a:r>
              <a:rPr sz="2000" spc="-120" dirty="0">
                <a:solidFill>
                  <a:srgbClr val="FFFFFF"/>
                </a:solidFill>
                <a:latin typeface="Verdana"/>
                <a:cs typeface="Verdana"/>
              </a:rPr>
              <a:t> </a:t>
            </a:r>
            <a:r>
              <a:rPr sz="2000" spc="-90" dirty="0">
                <a:solidFill>
                  <a:srgbClr val="FFFFFF"/>
                </a:solidFill>
                <a:latin typeface="Verdana"/>
                <a:cs typeface="Verdana"/>
              </a:rPr>
              <a:t>for</a:t>
            </a:r>
            <a:r>
              <a:rPr sz="2000" spc="-135" dirty="0">
                <a:solidFill>
                  <a:srgbClr val="FFFFFF"/>
                </a:solidFill>
                <a:latin typeface="Verdana"/>
                <a:cs typeface="Verdana"/>
              </a:rPr>
              <a:t> </a:t>
            </a:r>
            <a:r>
              <a:rPr sz="2000" dirty="0">
                <a:solidFill>
                  <a:srgbClr val="FFFFFF"/>
                </a:solidFill>
                <a:latin typeface="Verdana"/>
                <a:cs typeface="Verdana"/>
              </a:rPr>
              <a:t>tablet</a:t>
            </a:r>
            <a:r>
              <a:rPr sz="2000" spc="-145" dirty="0">
                <a:solidFill>
                  <a:srgbClr val="FFFFFF"/>
                </a:solidFill>
                <a:latin typeface="Verdana"/>
                <a:cs typeface="Verdana"/>
              </a:rPr>
              <a:t> </a:t>
            </a:r>
            <a:r>
              <a:rPr sz="2000" spc="70" dirty="0">
                <a:solidFill>
                  <a:srgbClr val="FFFFFF"/>
                </a:solidFill>
                <a:latin typeface="Verdana"/>
                <a:cs typeface="Verdana"/>
              </a:rPr>
              <a:t>and</a:t>
            </a:r>
            <a:r>
              <a:rPr sz="2000" spc="-135" dirty="0">
                <a:solidFill>
                  <a:srgbClr val="FFFFFF"/>
                </a:solidFill>
                <a:latin typeface="Verdana"/>
                <a:cs typeface="Verdana"/>
              </a:rPr>
              <a:t> </a:t>
            </a:r>
            <a:r>
              <a:rPr sz="2000" spc="-10" dirty="0">
                <a:solidFill>
                  <a:srgbClr val="FFFFFF"/>
                </a:solidFill>
                <a:latin typeface="Verdana"/>
                <a:cs typeface="Verdana"/>
              </a:rPr>
              <a:t>mobile</a:t>
            </a:r>
            <a:r>
              <a:rPr sz="2000" spc="-135" dirty="0">
                <a:solidFill>
                  <a:srgbClr val="FFFFFF"/>
                </a:solidFill>
                <a:latin typeface="Verdana"/>
                <a:cs typeface="Verdana"/>
              </a:rPr>
              <a:t> </a:t>
            </a:r>
            <a:r>
              <a:rPr sz="2000" spc="-10" dirty="0">
                <a:solidFill>
                  <a:srgbClr val="FFFFFF"/>
                </a:solidFill>
                <a:latin typeface="Verdana"/>
                <a:cs typeface="Verdana"/>
              </a:rPr>
              <a:t>devices.</a:t>
            </a:r>
            <a:endParaRPr sz="2000" dirty="0">
              <a:latin typeface="Verdana"/>
              <a:cs typeface="Verdana"/>
            </a:endParaRPr>
          </a:p>
        </p:txBody>
      </p:sp>
      <p:grpSp>
        <p:nvGrpSpPr>
          <p:cNvPr id="11" name="object 11"/>
          <p:cNvGrpSpPr/>
          <p:nvPr/>
        </p:nvGrpSpPr>
        <p:grpSpPr>
          <a:xfrm>
            <a:off x="7731252" y="483869"/>
            <a:ext cx="1286510" cy="843915"/>
            <a:chOff x="7731252" y="483869"/>
            <a:chExt cx="1286510" cy="843915"/>
          </a:xfrm>
        </p:grpSpPr>
        <p:pic>
          <p:nvPicPr>
            <p:cNvPr id="12" name="object 12"/>
            <p:cNvPicPr/>
            <p:nvPr/>
          </p:nvPicPr>
          <p:blipFill>
            <a:blip r:embed="rId6" cstate="print"/>
            <a:stretch>
              <a:fillRect/>
            </a:stretch>
          </p:blipFill>
          <p:spPr>
            <a:xfrm>
              <a:off x="7731252" y="483869"/>
              <a:ext cx="1286255" cy="843534"/>
            </a:xfrm>
            <a:prstGeom prst="rect">
              <a:avLst/>
            </a:prstGeom>
          </p:spPr>
        </p:pic>
        <p:sp>
          <p:nvSpPr>
            <p:cNvPr id="13" name="object 13"/>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1-</a:t>
            </a:r>
            <a:r>
              <a:rPr sz="2400" b="1" spc="-430" dirty="0">
                <a:solidFill>
                  <a:srgbClr val="01050E"/>
                </a:solidFill>
                <a:latin typeface="Verdana"/>
                <a:cs typeface="Verdana"/>
              </a:rPr>
              <a:t>2</a:t>
            </a:r>
            <a:endParaRPr sz="24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3</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52105" cy="6858000"/>
            <a:chOff x="0" y="0"/>
            <a:chExt cx="7952105" cy="6858000"/>
          </a:xfrm>
        </p:grpSpPr>
        <p:pic>
          <p:nvPicPr>
            <p:cNvPr id="3" name="object 3"/>
            <p:cNvPicPr/>
            <p:nvPr/>
          </p:nvPicPr>
          <p:blipFill>
            <a:blip r:embed="rId3" cstate="print"/>
            <a:stretch>
              <a:fillRect/>
            </a:stretch>
          </p:blipFill>
          <p:spPr>
            <a:xfrm>
              <a:off x="0" y="0"/>
              <a:ext cx="7952105" cy="6858000"/>
            </a:xfrm>
            <a:prstGeom prst="rect">
              <a:avLst/>
            </a:prstGeom>
          </p:spPr>
        </p:pic>
        <p:sp>
          <p:nvSpPr>
            <p:cNvPr id="4" name="object 4"/>
            <p:cNvSpPr/>
            <p:nvPr/>
          </p:nvSpPr>
          <p:spPr>
            <a:xfrm>
              <a:off x="45719" y="33528"/>
              <a:ext cx="6659880" cy="6449060"/>
            </a:xfrm>
            <a:custGeom>
              <a:avLst/>
              <a:gdLst/>
              <a:ahLst/>
              <a:cxnLst/>
              <a:rect l="l" t="t" r="r" b="b"/>
              <a:pathLst>
                <a:path w="6659880" h="6449060">
                  <a:moveTo>
                    <a:pt x="6659880" y="0"/>
                  </a:moveTo>
                  <a:lnTo>
                    <a:pt x="4763770" y="0"/>
                  </a:lnTo>
                  <a:lnTo>
                    <a:pt x="4762613" y="52251"/>
                  </a:lnTo>
                  <a:lnTo>
                    <a:pt x="4761112" y="104435"/>
                  </a:lnTo>
                  <a:lnTo>
                    <a:pt x="4759268" y="156549"/>
                  </a:lnTo>
                  <a:lnTo>
                    <a:pt x="4757081" y="208591"/>
                  </a:lnTo>
                  <a:lnTo>
                    <a:pt x="4754551" y="260558"/>
                  </a:lnTo>
                  <a:lnTo>
                    <a:pt x="4751680" y="312449"/>
                  </a:lnTo>
                  <a:lnTo>
                    <a:pt x="4748468" y="364261"/>
                  </a:lnTo>
                  <a:lnTo>
                    <a:pt x="4744916" y="415992"/>
                  </a:lnTo>
                  <a:lnTo>
                    <a:pt x="4741026" y="467640"/>
                  </a:lnTo>
                  <a:lnTo>
                    <a:pt x="4736796" y="519203"/>
                  </a:lnTo>
                  <a:lnTo>
                    <a:pt x="4732229" y="570678"/>
                  </a:lnTo>
                  <a:lnTo>
                    <a:pt x="4727325" y="622063"/>
                  </a:lnTo>
                  <a:lnTo>
                    <a:pt x="4722084" y="673357"/>
                  </a:lnTo>
                  <a:lnTo>
                    <a:pt x="4716508" y="724556"/>
                  </a:lnTo>
                  <a:lnTo>
                    <a:pt x="4710598" y="775659"/>
                  </a:lnTo>
                  <a:lnTo>
                    <a:pt x="4704353" y="826664"/>
                  </a:lnTo>
                  <a:lnTo>
                    <a:pt x="4697775" y="877568"/>
                  </a:lnTo>
                  <a:lnTo>
                    <a:pt x="4690864" y="928369"/>
                  </a:lnTo>
                  <a:lnTo>
                    <a:pt x="4683621" y="979065"/>
                  </a:lnTo>
                  <a:lnTo>
                    <a:pt x="4676048" y="1029653"/>
                  </a:lnTo>
                  <a:lnTo>
                    <a:pt x="4668144" y="1080132"/>
                  </a:lnTo>
                  <a:lnTo>
                    <a:pt x="4659911" y="1130500"/>
                  </a:lnTo>
                  <a:lnTo>
                    <a:pt x="4651348" y="1180754"/>
                  </a:lnTo>
                  <a:lnTo>
                    <a:pt x="4642458" y="1230891"/>
                  </a:lnTo>
                  <a:lnTo>
                    <a:pt x="4633240" y="1280911"/>
                  </a:lnTo>
                  <a:lnTo>
                    <a:pt x="4623696" y="1330810"/>
                  </a:lnTo>
                  <a:lnTo>
                    <a:pt x="4613825" y="1380586"/>
                  </a:lnTo>
                  <a:lnTo>
                    <a:pt x="4603630" y="1430238"/>
                  </a:lnTo>
                  <a:lnTo>
                    <a:pt x="4593110" y="1479763"/>
                  </a:lnTo>
                  <a:lnTo>
                    <a:pt x="4582266" y="1529158"/>
                  </a:lnTo>
                  <a:lnTo>
                    <a:pt x="4571100" y="1578422"/>
                  </a:lnTo>
                  <a:lnTo>
                    <a:pt x="4559611" y="1627553"/>
                  </a:lnTo>
                  <a:lnTo>
                    <a:pt x="4547801" y="1676548"/>
                  </a:lnTo>
                  <a:lnTo>
                    <a:pt x="4535670" y="1725404"/>
                  </a:lnTo>
                  <a:lnTo>
                    <a:pt x="4523220" y="1774121"/>
                  </a:lnTo>
                  <a:lnTo>
                    <a:pt x="4510450" y="1822695"/>
                  </a:lnTo>
                  <a:lnTo>
                    <a:pt x="4497361" y="1871125"/>
                  </a:lnTo>
                  <a:lnTo>
                    <a:pt x="4483955" y="1919408"/>
                  </a:lnTo>
                  <a:lnTo>
                    <a:pt x="4470232" y="1967542"/>
                  </a:lnTo>
                  <a:lnTo>
                    <a:pt x="4456192" y="2015525"/>
                  </a:lnTo>
                  <a:lnTo>
                    <a:pt x="4441837" y="2063355"/>
                  </a:lnTo>
                  <a:lnTo>
                    <a:pt x="4427168" y="2111029"/>
                  </a:lnTo>
                  <a:lnTo>
                    <a:pt x="4412184" y="2158546"/>
                  </a:lnTo>
                  <a:lnTo>
                    <a:pt x="4396887" y="2205903"/>
                  </a:lnTo>
                  <a:lnTo>
                    <a:pt x="4381277" y="2253097"/>
                  </a:lnTo>
                  <a:lnTo>
                    <a:pt x="4365356" y="2300128"/>
                  </a:lnTo>
                  <a:lnTo>
                    <a:pt x="4349124" y="2346992"/>
                  </a:lnTo>
                  <a:lnTo>
                    <a:pt x="4332581" y="2393687"/>
                  </a:lnTo>
                  <a:lnTo>
                    <a:pt x="4315728" y="2440211"/>
                  </a:lnTo>
                  <a:lnTo>
                    <a:pt x="4298567" y="2486563"/>
                  </a:lnTo>
                  <a:lnTo>
                    <a:pt x="4281098" y="2532739"/>
                  </a:lnTo>
                  <a:lnTo>
                    <a:pt x="4263321" y="2578738"/>
                  </a:lnTo>
                  <a:lnTo>
                    <a:pt x="4245238" y="2624557"/>
                  </a:lnTo>
                  <a:lnTo>
                    <a:pt x="4226849" y="2670194"/>
                  </a:lnTo>
                  <a:lnTo>
                    <a:pt x="4208155" y="2715648"/>
                  </a:lnTo>
                  <a:lnTo>
                    <a:pt x="4189156" y="2760915"/>
                  </a:lnTo>
                  <a:lnTo>
                    <a:pt x="4169854" y="2805994"/>
                  </a:lnTo>
                  <a:lnTo>
                    <a:pt x="4150249" y="2850882"/>
                  </a:lnTo>
                  <a:lnTo>
                    <a:pt x="4130341" y="2895578"/>
                  </a:lnTo>
                  <a:lnTo>
                    <a:pt x="4110132" y="2940078"/>
                  </a:lnTo>
                  <a:lnTo>
                    <a:pt x="4089623" y="2984382"/>
                  </a:lnTo>
                  <a:lnTo>
                    <a:pt x="4068813" y="3028486"/>
                  </a:lnTo>
                  <a:lnTo>
                    <a:pt x="4047705" y="3072388"/>
                  </a:lnTo>
                  <a:lnTo>
                    <a:pt x="4026298" y="3116087"/>
                  </a:lnTo>
                  <a:lnTo>
                    <a:pt x="4004593" y="3159580"/>
                  </a:lnTo>
                  <a:lnTo>
                    <a:pt x="3982591" y="3202865"/>
                  </a:lnTo>
                  <a:lnTo>
                    <a:pt x="3960293" y="3245939"/>
                  </a:lnTo>
                  <a:lnTo>
                    <a:pt x="3937699" y="3288801"/>
                  </a:lnTo>
                  <a:lnTo>
                    <a:pt x="3914811" y="3331449"/>
                  </a:lnTo>
                  <a:lnTo>
                    <a:pt x="3891629" y="3373879"/>
                  </a:lnTo>
                  <a:lnTo>
                    <a:pt x="3868153" y="3416090"/>
                  </a:lnTo>
                  <a:lnTo>
                    <a:pt x="3844385" y="3458081"/>
                  </a:lnTo>
                  <a:lnTo>
                    <a:pt x="3820325" y="3499847"/>
                  </a:lnTo>
                  <a:lnTo>
                    <a:pt x="3795974" y="3541388"/>
                  </a:lnTo>
                  <a:lnTo>
                    <a:pt x="3771333" y="3582702"/>
                  </a:lnTo>
                  <a:lnTo>
                    <a:pt x="3746402" y="3623785"/>
                  </a:lnTo>
                  <a:lnTo>
                    <a:pt x="3721182" y="3664636"/>
                  </a:lnTo>
                  <a:lnTo>
                    <a:pt x="3695674" y="3705252"/>
                  </a:lnTo>
                  <a:lnTo>
                    <a:pt x="3669879" y="3745632"/>
                  </a:lnTo>
                  <a:lnTo>
                    <a:pt x="3643797" y="3785773"/>
                  </a:lnTo>
                  <a:lnTo>
                    <a:pt x="3617430" y="3825674"/>
                  </a:lnTo>
                  <a:lnTo>
                    <a:pt x="3590777" y="3865331"/>
                  </a:lnTo>
                  <a:lnTo>
                    <a:pt x="3563840" y="3904742"/>
                  </a:lnTo>
                  <a:lnTo>
                    <a:pt x="3536619" y="3943906"/>
                  </a:lnTo>
                  <a:lnTo>
                    <a:pt x="3509116" y="3982820"/>
                  </a:lnTo>
                  <a:lnTo>
                    <a:pt x="3481330" y="4021483"/>
                  </a:lnTo>
                  <a:lnTo>
                    <a:pt x="3453263" y="4059891"/>
                  </a:lnTo>
                  <a:lnTo>
                    <a:pt x="3424915" y="4098043"/>
                  </a:lnTo>
                  <a:lnTo>
                    <a:pt x="3396287" y="4135936"/>
                  </a:lnTo>
                  <a:lnTo>
                    <a:pt x="3367380" y="4173569"/>
                  </a:lnTo>
                  <a:lnTo>
                    <a:pt x="3338195" y="4210939"/>
                  </a:lnTo>
                  <a:lnTo>
                    <a:pt x="3304728" y="4253031"/>
                  </a:lnTo>
                  <a:lnTo>
                    <a:pt x="3270986" y="4294679"/>
                  </a:lnTo>
                  <a:lnTo>
                    <a:pt x="3236970" y="4335879"/>
                  </a:lnTo>
                  <a:lnTo>
                    <a:pt x="3202685" y="4376632"/>
                  </a:lnTo>
                  <a:lnTo>
                    <a:pt x="3168131" y="4416936"/>
                  </a:lnTo>
                  <a:lnTo>
                    <a:pt x="3133312" y="4456788"/>
                  </a:lnTo>
                  <a:lnTo>
                    <a:pt x="3098231" y="4496188"/>
                  </a:lnTo>
                  <a:lnTo>
                    <a:pt x="3062889" y="4535135"/>
                  </a:lnTo>
                  <a:lnTo>
                    <a:pt x="3027289" y="4573626"/>
                  </a:lnTo>
                  <a:lnTo>
                    <a:pt x="2991434" y="4611661"/>
                  </a:lnTo>
                  <a:lnTo>
                    <a:pt x="2955327" y="4649238"/>
                  </a:lnTo>
                  <a:lnTo>
                    <a:pt x="2918969" y="4686356"/>
                  </a:lnTo>
                  <a:lnTo>
                    <a:pt x="2882365" y="4723013"/>
                  </a:lnTo>
                  <a:lnTo>
                    <a:pt x="2845515" y="4759208"/>
                  </a:lnTo>
                  <a:lnTo>
                    <a:pt x="2808423" y="4794939"/>
                  </a:lnTo>
                  <a:lnTo>
                    <a:pt x="2771091" y="4830206"/>
                  </a:lnTo>
                  <a:lnTo>
                    <a:pt x="2733522" y="4865006"/>
                  </a:lnTo>
                  <a:lnTo>
                    <a:pt x="2695718" y="4899338"/>
                  </a:lnTo>
                  <a:lnTo>
                    <a:pt x="2657682" y="4933201"/>
                  </a:lnTo>
                  <a:lnTo>
                    <a:pt x="2619416" y="4966593"/>
                  </a:lnTo>
                  <a:lnTo>
                    <a:pt x="2580924" y="4999514"/>
                  </a:lnTo>
                  <a:lnTo>
                    <a:pt x="2542207" y="5031961"/>
                  </a:lnTo>
                  <a:lnTo>
                    <a:pt x="2503268" y="5063933"/>
                  </a:lnTo>
                  <a:lnTo>
                    <a:pt x="2464109" y="5095429"/>
                  </a:lnTo>
                  <a:lnTo>
                    <a:pt x="2424734" y="5126447"/>
                  </a:lnTo>
                  <a:lnTo>
                    <a:pt x="2385145" y="5156986"/>
                  </a:lnTo>
                  <a:lnTo>
                    <a:pt x="2345344" y="5187045"/>
                  </a:lnTo>
                  <a:lnTo>
                    <a:pt x="2305334" y="5216622"/>
                  </a:lnTo>
                  <a:lnTo>
                    <a:pt x="2265117" y="5245715"/>
                  </a:lnTo>
                  <a:lnTo>
                    <a:pt x="2224696" y="5274324"/>
                  </a:lnTo>
                  <a:lnTo>
                    <a:pt x="2184074" y="5302447"/>
                  </a:lnTo>
                  <a:lnTo>
                    <a:pt x="2143253" y="5330082"/>
                  </a:lnTo>
                  <a:lnTo>
                    <a:pt x="2102235" y="5357228"/>
                  </a:lnTo>
                  <a:lnTo>
                    <a:pt x="2061024" y="5383884"/>
                  </a:lnTo>
                  <a:lnTo>
                    <a:pt x="2019621" y="5410048"/>
                  </a:lnTo>
                  <a:lnTo>
                    <a:pt x="1978030" y="5435719"/>
                  </a:lnTo>
                  <a:lnTo>
                    <a:pt x="1936252" y="5460896"/>
                  </a:lnTo>
                  <a:lnTo>
                    <a:pt x="1894291" y="5485576"/>
                  </a:lnTo>
                  <a:lnTo>
                    <a:pt x="1852149" y="5509759"/>
                  </a:lnTo>
                  <a:lnTo>
                    <a:pt x="1809829" y="5533443"/>
                  </a:lnTo>
                  <a:lnTo>
                    <a:pt x="1767332" y="5556627"/>
                  </a:lnTo>
                  <a:lnTo>
                    <a:pt x="1724663" y="5579310"/>
                  </a:lnTo>
                  <a:lnTo>
                    <a:pt x="1681822" y="5601489"/>
                  </a:lnTo>
                  <a:lnTo>
                    <a:pt x="1638813" y="5623164"/>
                  </a:lnTo>
                  <a:lnTo>
                    <a:pt x="1595639" y="5644333"/>
                  </a:lnTo>
                  <a:lnTo>
                    <a:pt x="1552301" y="5664995"/>
                  </a:lnTo>
                  <a:lnTo>
                    <a:pt x="1508803" y="5685148"/>
                  </a:lnTo>
                  <a:lnTo>
                    <a:pt x="1465147" y="5704791"/>
                  </a:lnTo>
                  <a:lnTo>
                    <a:pt x="1421335" y="5723923"/>
                  </a:lnTo>
                  <a:lnTo>
                    <a:pt x="1377370" y="5742541"/>
                  </a:lnTo>
                  <a:lnTo>
                    <a:pt x="1333255" y="5760645"/>
                  </a:lnTo>
                  <a:lnTo>
                    <a:pt x="1288992" y="5778234"/>
                  </a:lnTo>
                  <a:lnTo>
                    <a:pt x="1244584" y="5795305"/>
                  </a:lnTo>
                  <a:lnTo>
                    <a:pt x="1200034" y="5811858"/>
                  </a:lnTo>
                  <a:lnTo>
                    <a:pt x="1155343" y="5827891"/>
                  </a:lnTo>
                  <a:lnTo>
                    <a:pt x="1110514" y="5843403"/>
                  </a:lnTo>
                  <a:lnTo>
                    <a:pt x="1065551" y="5858391"/>
                  </a:lnTo>
                  <a:lnTo>
                    <a:pt x="1020455" y="5872856"/>
                  </a:lnTo>
                  <a:lnTo>
                    <a:pt x="975229" y="5886795"/>
                  </a:lnTo>
                  <a:lnTo>
                    <a:pt x="929876" y="5900207"/>
                  </a:lnTo>
                  <a:lnTo>
                    <a:pt x="884398" y="5913090"/>
                  </a:lnTo>
                  <a:lnTo>
                    <a:pt x="838797" y="5925444"/>
                  </a:lnTo>
                  <a:lnTo>
                    <a:pt x="793077" y="5937266"/>
                  </a:lnTo>
                  <a:lnTo>
                    <a:pt x="747240" y="5948556"/>
                  </a:lnTo>
                  <a:lnTo>
                    <a:pt x="701288" y="5959312"/>
                  </a:lnTo>
                  <a:lnTo>
                    <a:pt x="655225" y="5969532"/>
                  </a:lnTo>
                  <a:lnTo>
                    <a:pt x="609051" y="5979215"/>
                  </a:lnTo>
                  <a:lnTo>
                    <a:pt x="562771" y="5988361"/>
                  </a:lnTo>
                  <a:lnTo>
                    <a:pt x="516387" y="5996966"/>
                  </a:lnTo>
                  <a:lnTo>
                    <a:pt x="469900" y="6005030"/>
                  </a:lnTo>
                  <a:lnTo>
                    <a:pt x="423315" y="6012552"/>
                  </a:lnTo>
                  <a:lnTo>
                    <a:pt x="376632" y="6019530"/>
                  </a:lnTo>
                  <a:lnTo>
                    <a:pt x="329856" y="6025962"/>
                  </a:lnTo>
                  <a:lnTo>
                    <a:pt x="282988" y="6031848"/>
                  </a:lnTo>
                  <a:lnTo>
                    <a:pt x="236031" y="6037185"/>
                  </a:lnTo>
                  <a:lnTo>
                    <a:pt x="188987" y="6041973"/>
                  </a:lnTo>
                  <a:lnTo>
                    <a:pt x="141860" y="6046210"/>
                  </a:lnTo>
                  <a:lnTo>
                    <a:pt x="94651" y="6049895"/>
                  </a:lnTo>
                  <a:lnTo>
                    <a:pt x="47363" y="6053025"/>
                  </a:lnTo>
                  <a:lnTo>
                    <a:pt x="0" y="6055601"/>
                  </a:lnTo>
                  <a:lnTo>
                    <a:pt x="0" y="6448806"/>
                  </a:lnTo>
                  <a:lnTo>
                    <a:pt x="4191762" y="6448806"/>
                  </a:lnTo>
                  <a:lnTo>
                    <a:pt x="4226382" y="6412464"/>
                  </a:lnTo>
                  <a:lnTo>
                    <a:pt x="4260806" y="6375846"/>
                  </a:lnTo>
                  <a:lnTo>
                    <a:pt x="4295032" y="6338951"/>
                  </a:lnTo>
                  <a:lnTo>
                    <a:pt x="4329060" y="6301782"/>
                  </a:lnTo>
                  <a:lnTo>
                    <a:pt x="4362887" y="6264339"/>
                  </a:lnTo>
                  <a:lnTo>
                    <a:pt x="4396514" y="6226625"/>
                  </a:lnTo>
                  <a:lnTo>
                    <a:pt x="4429940" y="6188639"/>
                  </a:lnTo>
                  <a:lnTo>
                    <a:pt x="4463162" y="6150384"/>
                  </a:lnTo>
                  <a:lnTo>
                    <a:pt x="4496181" y="6111861"/>
                  </a:lnTo>
                  <a:lnTo>
                    <a:pt x="4528996" y="6073071"/>
                  </a:lnTo>
                  <a:lnTo>
                    <a:pt x="4561604" y="6034015"/>
                  </a:lnTo>
                  <a:lnTo>
                    <a:pt x="4594006" y="5994695"/>
                  </a:lnTo>
                  <a:lnTo>
                    <a:pt x="4626200" y="5955112"/>
                  </a:lnTo>
                  <a:lnTo>
                    <a:pt x="4658185" y="5915268"/>
                  </a:lnTo>
                  <a:lnTo>
                    <a:pt x="4689961" y="5875163"/>
                  </a:lnTo>
                  <a:lnTo>
                    <a:pt x="4721526" y="5834799"/>
                  </a:lnTo>
                  <a:lnTo>
                    <a:pt x="4752879" y="5794177"/>
                  </a:lnTo>
                  <a:lnTo>
                    <a:pt x="4784020" y="5753298"/>
                  </a:lnTo>
                  <a:lnTo>
                    <a:pt x="4814947" y="5712165"/>
                  </a:lnTo>
                  <a:lnTo>
                    <a:pt x="4845659" y="5670778"/>
                  </a:lnTo>
                  <a:lnTo>
                    <a:pt x="4876155" y="5629138"/>
                  </a:lnTo>
                  <a:lnTo>
                    <a:pt x="4906435" y="5587247"/>
                  </a:lnTo>
                  <a:lnTo>
                    <a:pt x="4936497" y="5545106"/>
                  </a:lnTo>
                  <a:lnTo>
                    <a:pt x="4966340" y="5502716"/>
                  </a:lnTo>
                  <a:lnTo>
                    <a:pt x="4995964" y="5460079"/>
                  </a:lnTo>
                  <a:lnTo>
                    <a:pt x="5025367" y="5417196"/>
                  </a:lnTo>
                  <a:lnTo>
                    <a:pt x="5054548" y="5374068"/>
                  </a:lnTo>
                  <a:lnTo>
                    <a:pt x="5083507" y="5330696"/>
                  </a:lnTo>
                  <a:lnTo>
                    <a:pt x="5112241" y="5287083"/>
                  </a:lnTo>
                  <a:lnTo>
                    <a:pt x="5140751" y="5243228"/>
                  </a:lnTo>
                  <a:lnTo>
                    <a:pt x="5169036" y="5199135"/>
                  </a:lnTo>
                  <a:lnTo>
                    <a:pt x="5197094" y="5154803"/>
                  </a:lnTo>
                  <a:lnTo>
                    <a:pt x="5223432" y="5112614"/>
                  </a:lnTo>
                  <a:lnTo>
                    <a:pt x="5249556" y="5070226"/>
                  </a:lnTo>
                  <a:lnTo>
                    <a:pt x="5275464" y="5027642"/>
                  </a:lnTo>
                  <a:lnTo>
                    <a:pt x="5301156" y="4984862"/>
                  </a:lnTo>
                  <a:lnTo>
                    <a:pt x="5326632" y="4941887"/>
                  </a:lnTo>
                  <a:lnTo>
                    <a:pt x="5351890" y="4898720"/>
                  </a:lnTo>
                  <a:lnTo>
                    <a:pt x="5376929" y="4855361"/>
                  </a:lnTo>
                  <a:lnTo>
                    <a:pt x="5401751" y="4811811"/>
                  </a:lnTo>
                  <a:lnTo>
                    <a:pt x="5426352" y="4768072"/>
                  </a:lnTo>
                  <a:lnTo>
                    <a:pt x="5450734" y="4724146"/>
                  </a:lnTo>
                  <a:lnTo>
                    <a:pt x="5474895" y="4680033"/>
                  </a:lnTo>
                  <a:lnTo>
                    <a:pt x="5498835" y="4635736"/>
                  </a:lnTo>
                  <a:lnTo>
                    <a:pt x="5522553" y="4591254"/>
                  </a:lnTo>
                  <a:lnTo>
                    <a:pt x="5546049" y="4546591"/>
                  </a:lnTo>
                  <a:lnTo>
                    <a:pt x="5569321" y="4501746"/>
                  </a:lnTo>
                  <a:lnTo>
                    <a:pt x="5592369" y="4456722"/>
                  </a:lnTo>
                  <a:lnTo>
                    <a:pt x="5615193" y="4411519"/>
                  </a:lnTo>
                  <a:lnTo>
                    <a:pt x="5637792" y="4366139"/>
                  </a:lnTo>
                  <a:lnTo>
                    <a:pt x="5660165" y="4320584"/>
                  </a:lnTo>
                  <a:lnTo>
                    <a:pt x="5682312" y="4274855"/>
                  </a:lnTo>
                  <a:lnTo>
                    <a:pt x="5704232" y="4228952"/>
                  </a:lnTo>
                  <a:lnTo>
                    <a:pt x="5725924" y="4182878"/>
                  </a:lnTo>
                  <a:lnTo>
                    <a:pt x="5747388" y="4136633"/>
                  </a:lnTo>
                  <a:lnTo>
                    <a:pt x="5768622" y="4090220"/>
                  </a:lnTo>
                  <a:lnTo>
                    <a:pt x="5789628" y="4043639"/>
                  </a:lnTo>
                  <a:lnTo>
                    <a:pt x="5810403" y="3996891"/>
                  </a:lnTo>
                  <a:lnTo>
                    <a:pt x="5830947" y="3949979"/>
                  </a:lnTo>
                  <a:lnTo>
                    <a:pt x="5851259" y="3902903"/>
                  </a:lnTo>
                  <a:lnTo>
                    <a:pt x="5871340" y="3855665"/>
                  </a:lnTo>
                  <a:lnTo>
                    <a:pt x="5891187" y="3808266"/>
                  </a:lnTo>
                  <a:lnTo>
                    <a:pt x="5910802" y="3760707"/>
                  </a:lnTo>
                  <a:lnTo>
                    <a:pt x="5930182" y="3712990"/>
                  </a:lnTo>
                  <a:lnTo>
                    <a:pt x="5949327" y="3665116"/>
                  </a:lnTo>
                  <a:lnTo>
                    <a:pt x="5968238" y="3617087"/>
                  </a:lnTo>
                  <a:lnTo>
                    <a:pt x="5986138" y="3570869"/>
                  </a:lnTo>
                  <a:lnTo>
                    <a:pt x="6003812" y="3524524"/>
                  </a:lnTo>
                  <a:lnTo>
                    <a:pt x="6021261" y="3478054"/>
                  </a:lnTo>
                  <a:lnTo>
                    <a:pt x="6038483" y="3431459"/>
                  </a:lnTo>
                  <a:lnTo>
                    <a:pt x="6055479" y="3384742"/>
                  </a:lnTo>
                  <a:lnTo>
                    <a:pt x="6072248" y="3337903"/>
                  </a:lnTo>
                  <a:lnTo>
                    <a:pt x="6088790" y="3290943"/>
                  </a:lnTo>
                  <a:lnTo>
                    <a:pt x="6105103" y="3243865"/>
                  </a:lnTo>
                  <a:lnTo>
                    <a:pt x="6137046" y="3149356"/>
                  </a:lnTo>
                  <a:lnTo>
                    <a:pt x="6168074" y="3054387"/>
                  </a:lnTo>
                  <a:lnTo>
                    <a:pt x="6198184" y="2958968"/>
                  </a:lnTo>
                  <a:lnTo>
                    <a:pt x="6227373" y="2863109"/>
                  </a:lnTo>
                  <a:lnTo>
                    <a:pt x="6255639" y="2766822"/>
                  </a:lnTo>
                  <a:lnTo>
                    <a:pt x="6282977" y="2670115"/>
                  </a:lnTo>
                  <a:lnTo>
                    <a:pt x="6309386" y="2573001"/>
                  </a:lnTo>
                  <a:lnTo>
                    <a:pt x="6334863" y="2475488"/>
                  </a:lnTo>
                  <a:lnTo>
                    <a:pt x="6359404" y="2377589"/>
                  </a:lnTo>
                  <a:lnTo>
                    <a:pt x="6383008" y="2279312"/>
                  </a:lnTo>
                  <a:lnTo>
                    <a:pt x="6405670" y="2180669"/>
                  </a:lnTo>
                  <a:lnTo>
                    <a:pt x="6427389" y="2081671"/>
                  </a:lnTo>
                  <a:lnTo>
                    <a:pt x="6448160" y="1982327"/>
                  </a:lnTo>
                  <a:lnTo>
                    <a:pt x="6467983" y="1882648"/>
                  </a:lnTo>
                  <a:lnTo>
                    <a:pt x="6477521" y="1832602"/>
                  </a:lnTo>
                  <a:lnTo>
                    <a:pt x="6495877" y="1732326"/>
                  </a:lnTo>
                  <a:lnTo>
                    <a:pt x="6513269" y="1631812"/>
                  </a:lnTo>
                  <a:lnTo>
                    <a:pt x="6529697" y="1531072"/>
                  </a:lnTo>
                  <a:lnTo>
                    <a:pt x="6545161" y="1430115"/>
                  </a:lnTo>
                  <a:lnTo>
                    <a:pt x="6559659" y="1328952"/>
                  </a:lnTo>
                  <a:lnTo>
                    <a:pt x="6573191" y="1227594"/>
                  </a:lnTo>
                  <a:lnTo>
                    <a:pt x="6585755" y="1126052"/>
                  </a:lnTo>
                  <a:lnTo>
                    <a:pt x="6597351" y="1024337"/>
                  </a:lnTo>
                  <a:lnTo>
                    <a:pt x="6607978" y="922459"/>
                  </a:lnTo>
                  <a:lnTo>
                    <a:pt x="6617636" y="820429"/>
                  </a:lnTo>
                  <a:lnTo>
                    <a:pt x="6626322" y="718258"/>
                  </a:lnTo>
                  <a:lnTo>
                    <a:pt x="6634037" y="615956"/>
                  </a:lnTo>
                  <a:lnTo>
                    <a:pt x="6640780" y="513534"/>
                  </a:lnTo>
                  <a:lnTo>
                    <a:pt x="6646550" y="411002"/>
                  </a:lnTo>
                  <a:lnTo>
                    <a:pt x="6651345" y="308373"/>
                  </a:lnTo>
                  <a:lnTo>
                    <a:pt x="6655166" y="205655"/>
                  </a:lnTo>
                  <a:lnTo>
                    <a:pt x="6658011" y="102860"/>
                  </a:lnTo>
                  <a:lnTo>
                    <a:pt x="6659880" y="0"/>
                  </a:lnTo>
                  <a:close/>
                </a:path>
              </a:pathLst>
            </a:custGeom>
            <a:solidFill>
              <a:srgbClr val="022276"/>
            </a:solidFill>
          </p:spPr>
          <p:txBody>
            <a:bodyPr wrap="square" lIns="0" tIns="0" rIns="0" bIns="0" rtlCol="0"/>
            <a:lstStyle/>
            <a:p>
              <a:endParaRPr/>
            </a:p>
          </p:txBody>
        </p:sp>
        <p:pic>
          <p:nvPicPr>
            <p:cNvPr id="5" name="object 5"/>
            <p:cNvPicPr/>
            <p:nvPr/>
          </p:nvPicPr>
          <p:blipFill>
            <a:blip r:embed="rId4"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5"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00" dirty="0"/>
              <a:t>Breakpoints</a:t>
            </a:r>
            <a:endParaRPr sz="2800"/>
          </a:p>
        </p:txBody>
      </p:sp>
      <p:sp>
        <p:nvSpPr>
          <p:cNvPr id="10" name="object 10"/>
          <p:cNvSpPr txBox="1"/>
          <p:nvPr/>
        </p:nvSpPr>
        <p:spPr>
          <a:xfrm>
            <a:off x="292100" y="1264919"/>
            <a:ext cx="3521075" cy="330200"/>
          </a:xfrm>
          <a:prstGeom prst="rect">
            <a:avLst/>
          </a:prstGeom>
        </p:spPr>
        <p:txBody>
          <a:bodyPr vert="horz" wrap="square" lIns="0" tIns="12065" rIns="0" bIns="0" rtlCol="0">
            <a:spAutoFit/>
          </a:bodyPr>
          <a:lstStyle/>
          <a:p>
            <a:pPr marL="393065" indent="-380365">
              <a:lnSpc>
                <a:spcPct val="100000"/>
              </a:lnSpc>
              <a:spcBef>
                <a:spcPts val="95"/>
              </a:spcBef>
              <a:buClr>
                <a:srgbClr val="DDDFEB"/>
              </a:buClr>
              <a:buFont typeface="Wingdings"/>
              <a:buChar char=""/>
              <a:tabLst>
                <a:tab pos="393065" algn="l"/>
              </a:tabLst>
            </a:pPr>
            <a:r>
              <a:rPr sz="2000" spc="-105" dirty="0">
                <a:solidFill>
                  <a:srgbClr val="FFFFFF"/>
                </a:solidFill>
                <a:latin typeface="Verdana"/>
                <a:cs typeface="Verdana"/>
              </a:rPr>
              <a:t>Two</a:t>
            </a:r>
            <a:r>
              <a:rPr sz="2000" spc="-135" dirty="0">
                <a:solidFill>
                  <a:srgbClr val="FFFFFF"/>
                </a:solidFill>
                <a:latin typeface="Verdana"/>
                <a:cs typeface="Verdana"/>
              </a:rPr>
              <a:t> </a:t>
            </a:r>
            <a:r>
              <a:rPr sz="2000" spc="-60" dirty="0">
                <a:solidFill>
                  <a:srgbClr val="FFFFFF"/>
                </a:solidFill>
                <a:latin typeface="Verdana"/>
                <a:cs typeface="Verdana"/>
              </a:rPr>
              <a:t>types</a:t>
            </a:r>
            <a:r>
              <a:rPr sz="2000" spc="-130" dirty="0">
                <a:solidFill>
                  <a:srgbClr val="FFFFFF"/>
                </a:solidFill>
                <a:latin typeface="Verdana"/>
                <a:cs typeface="Verdana"/>
              </a:rPr>
              <a:t> </a:t>
            </a:r>
            <a:r>
              <a:rPr sz="2000" dirty="0">
                <a:solidFill>
                  <a:srgbClr val="FFFFFF"/>
                </a:solidFill>
                <a:latin typeface="Verdana"/>
                <a:cs typeface="Verdana"/>
              </a:rPr>
              <a:t>of</a:t>
            </a:r>
            <a:r>
              <a:rPr sz="2000" spc="-130" dirty="0">
                <a:solidFill>
                  <a:srgbClr val="FFFFFF"/>
                </a:solidFill>
                <a:latin typeface="Verdana"/>
                <a:cs typeface="Verdana"/>
              </a:rPr>
              <a:t> </a:t>
            </a:r>
            <a:r>
              <a:rPr sz="2000" spc="-60" dirty="0">
                <a:solidFill>
                  <a:srgbClr val="FFFFFF"/>
                </a:solidFill>
                <a:latin typeface="Verdana"/>
                <a:cs typeface="Verdana"/>
              </a:rPr>
              <a:t>breakpoints:</a:t>
            </a:r>
            <a:endParaRPr sz="2000" dirty="0">
              <a:latin typeface="Verdana"/>
              <a:cs typeface="Verdana"/>
            </a:endParaRPr>
          </a:p>
        </p:txBody>
      </p:sp>
      <p:sp>
        <p:nvSpPr>
          <p:cNvPr id="11" name="object 11"/>
          <p:cNvSpPr txBox="1"/>
          <p:nvPr/>
        </p:nvSpPr>
        <p:spPr>
          <a:xfrm>
            <a:off x="292100" y="3703066"/>
            <a:ext cx="8514715" cy="94043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lang="en-US" sz="2000" spc="-100" dirty="0">
                <a:solidFill>
                  <a:srgbClr val="FFFFFF"/>
                </a:solidFill>
                <a:latin typeface="Verdana"/>
                <a:cs typeface="Verdana"/>
              </a:rPr>
              <a:t>There</a:t>
            </a:r>
            <a:r>
              <a:rPr lang="en-US" sz="2000" spc="-95" dirty="0">
                <a:solidFill>
                  <a:srgbClr val="FFFFFF"/>
                </a:solidFill>
                <a:latin typeface="Verdana"/>
                <a:cs typeface="Verdana"/>
              </a:rPr>
              <a:t> </a:t>
            </a:r>
            <a:r>
              <a:rPr lang="en-US" sz="2000" spc="-210" dirty="0">
                <a:solidFill>
                  <a:srgbClr val="FFFFFF"/>
                </a:solidFill>
                <a:latin typeface="Verdana"/>
                <a:cs typeface="Verdana"/>
              </a:rPr>
              <a:t>is</a:t>
            </a:r>
            <a:r>
              <a:rPr lang="en-US" sz="2000" spc="-114" dirty="0">
                <a:solidFill>
                  <a:srgbClr val="FFFFFF"/>
                </a:solidFill>
                <a:latin typeface="Verdana"/>
                <a:cs typeface="Verdana"/>
              </a:rPr>
              <a:t> </a:t>
            </a:r>
            <a:r>
              <a:rPr lang="en-US" sz="2000" dirty="0">
                <a:solidFill>
                  <a:srgbClr val="FFFFFF"/>
                </a:solidFill>
                <a:latin typeface="Verdana"/>
                <a:cs typeface="Verdana"/>
              </a:rPr>
              <a:t>no</a:t>
            </a:r>
            <a:r>
              <a:rPr lang="en-US" sz="2000" spc="-95" dirty="0">
                <a:solidFill>
                  <a:srgbClr val="FFFFFF"/>
                </a:solidFill>
                <a:latin typeface="Verdana"/>
                <a:cs typeface="Verdana"/>
              </a:rPr>
              <a:t> </a:t>
            </a:r>
            <a:r>
              <a:rPr lang="en-US" sz="2000" spc="-45" dirty="0">
                <a:solidFill>
                  <a:srgbClr val="FFFFFF"/>
                </a:solidFill>
                <a:latin typeface="Verdana"/>
                <a:cs typeface="Verdana"/>
              </a:rPr>
              <a:t>thumb</a:t>
            </a:r>
            <a:r>
              <a:rPr lang="en-US" sz="2000" spc="-100" dirty="0">
                <a:solidFill>
                  <a:srgbClr val="FFFFFF"/>
                </a:solidFill>
                <a:latin typeface="Verdana"/>
                <a:cs typeface="Verdana"/>
              </a:rPr>
              <a:t> </a:t>
            </a:r>
            <a:r>
              <a:rPr lang="en-US" sz="2000" spc="-90" dirty="0">
                <a:solidFill>
                  <a:srgbClr val="FFFFFF"/>
                </a:solidFill>
                <a:latin typeface="Verdana"/>
                <a:cs typeface="Verdana"/>
              </a:rPr>
              <a:t>rule</a:t>
            </a:r>
            <a:r>
              <a:rPr lang="en-US" sz="2000" spc="-105" dirty="0">
                <a:solidFill>
                  <a:srgbClr val="FFFFFF"/>
                </a:solidFill>
                <a:latin typeface="Verdana"/>
                <a:cs typeface="Verdana"/>
              </a:rPr>
              <a:t> </a:t>
            </a:r>
            <a:r>
              <a:rPr lang="en-US" sz="2000" dirty="0">
                <a:solidFill>
                  <a:srgbClr val="FFFFFF"/>
                </a:solidFill>
                <a:latin typeface="Verdana"/>
                <a:cs typeface="Verdana"/>
              </a:rPr>
              <a:t>on</a:t>
            </a:r>
            <a:r>
              <a:rPr lang="en-US" sz="2000" spc="-100" dirty="0">
                <a:solidFill>
                  <a:srgbClr val="FFFFFF"/>
                </a:solidFill>
                <a:latin typeface="Verdana"/>
                <a:cs typeface="Verdana"/>
              </a:rPr>
              <a:t> </a:t>
            </a:r>
            <a:r>
              <a:rPr lang="en-US" sz="2000" dirty="0">
                <a:solidFill>
                  <a:srgbClr val="FFFFFF"/>
                </a:solidFill>
                <a:latin typeface="Verdana"/>
                <a:cs typeface="Verdana"/>
              </a:rPr>
              <a:t>deciding</a:t>
            </a:r>
            <a:r>
              <a:rPr lang="en-US" sz="2000" spc="-75" dirty="0">
                <a:solidFill>
                  <a:srgbClr val="FFFFFF"/>
                </a:solidFill>
                <a:latin typeface="Verdana"/>
                <a:cs typeface="Verdana"/>
              </a:rPr>
              <a:t> </a:t>
            </a:r>
            <a:r>
              <a:rPr lang="en-US" sz="2000" spc="-40" dirty="0">
                <a:solidFill>
                  <a:srgbClr val="FFFFFF"/>
                </a:solidFill>
                <a:latin typeface="Verdana"/>
                <a:cs typeface="Verdana"/>
              </a:rPr>
              <a:t>number</a:t>
            </a:r>
            <a:r>
              <a:rPr lang="en-US" sz="2000" spc="-90" dirty="0">
                <a:solidFill>
                  <a:srgbClr val="FFFFFF"/>
                </a:solidFill>
                <a:latin typeface="Verdana"/>
                <a:cs typeface="Verdana"/>
              </a:rPr>
              <a:t> </a:t>
            </a:r>
            <a:r>
              <a:rPr lang="en-US" sz="2000" dirty="0">
                <a:solidFill>
                  <a:srgbClr val="FFFFFF"/>
                </a:solidFill>
                <a:latin typeface="Verdana"/>
                <a:cs typeface="Verdana"/>
              </a:rPr>
              <a:t>of</a:t>
            </a:r>
            <a:r>
              <a:rPr lang="en-US" sz="2000" spc="-110" dirty="0">
                <a:solidFill>
                  <a:srgbClr val="FFFFFF"/>
                </a:solidFill>
                <a:latin typeface="Verdana"/>
                <a:cs typeface="Verdana"/>
              </a:rPr>
              <a:t> </a:t>
            </a:r>
            <a:r>
              <a:rPr lang="en-US" sz="2000" spc="-50" dirty="0">
                <a:solidFill>
                  <a:srgbClr val="FFFFFF"/>
                </a:solidFill>
                <a:latin typeface="Verdana"/>
                <a:cs typeface="Verdana"/>
              </a:rPr>
              <a:t>breakpoints</a:t>
            </a:r>
            <a:r>
              <a:rPr lang="en-US" sz="2000" spc="-100" dirty="0">
                <a:solidFill>
                  <a:srgbClr val="FFFFFF"/>
                </a:solidFill>
                <a:latin typeface="Verdana"/>
                <a:cs typeface="Verdana"/>
              </a:rPr>
              <a:t> </a:t>
            </a:r>
            <a:r>
              <a:rPr lang="en-US" sz="2000" spc="-105" dirty="0">
                <a:solidFill>
                  <a:srgbClr val="FFFFFF"/>
                </a:solidFill>
                <a:latin typeface="Verdana"/>
                <a:cs typeface="Verdana"/>
              </a:rPr>
              <a:t>in</a:t>
            </a:r>
            <a:r>
              <a:rPr lang="en-US" sz="2000" spc="-100" dirty="0">
                <a:solidFill>
                  <a:srgbClr val="FFFFFF"/>
                </a:solidFill>
                <a:latin typeface="Verdana"/>
                <a:cs typeface="Verdana"/>
              </a:rPr>
              <a:t> </a:t>
            </a:r>
            <a:r>
              <a:rPr lang="en-US" sz="2000" spc="-45" dirty="0">
                <a:solidFill>
                  <a:srgbClr val="FFFFFF"/>
                </a:solidFill>
                <a:latin typeface="Verdana"/>
                <a:cs typeface="Verdana"/>
              </a:rPr>
              <a:t>RWD. </a:t>
            </a:r>
            <a:r>
              <a:rPr lang="en-US" sz="2000" spc="-120" dirty="0">
                <a:solidFill>
                  <a:srgbClr val="FFFFFF"/>
                </a:solidFill>
                <a:latin typeface="Verdana"/>
                <a:cs typeface="Verdana"/>
              </a:rPr>
              <a:t>The </a:t>
            </a:r>
            <a:r>
              <a:rPr lang="en-US" sz="2000" dirty="0">
                <a:solidFill>
                  <a:srgbClr val="FFFFFF"/>
                </a:solidFill>
                <a:latin typeface="Verdana"/>
                <a:cs typeface="Verdana"/>
              </a:rPr>
              <a:t>idea</a:t>
            </a:r>
            <a:r>
              <a:rPr lang="en-US" sz="2000" spc="-114" dirty="0">
                <a:solidFill>
                  <a:srgbClr val="FFFFFF"/>
                </a:solidFill>
                <a:latin typeface="Verdana"/>
                <a:cs typeface="Verdana"/>
              </a:rPr>
              <a:t> </a:t>
            </a:r>
            <a:r>
              <a:rPr lang="en-US" sz="2000" spc="-215" dirty="0">
                <a:solidFill>
                  <a:srgbClr val="FFFFFF"/>
                </a:solidFill>
                <a:latin typeface="Verdana"/>
                <a:cs typeface="Verdana"/>
              </a:rPr>
              <a:t>is</a:t>
            </a:r>
            <a:r>
              <a:rPr lang="en-US" sz="2000" spc="-114" dirty="0">
                <a:solidFill>
                  <a:srgbClr val="FFFFFF"/>
                </a:solidFill>
                <a:latin typeface="Verdana"/>
                <a:cs typeface="Verdana"/>
              </a:rPr>
              <a:t> </a:t>
            </a:r>
            <a:r>
              <a:rPr lang="en-US" sz="2000" dirty="0">
                <a:solidFill>
                  <a:srgbClr val="FFFFFF"/>
                </a:solidFill>
                <a:latin typeface="Verdana"/>
                <a:cs typeface="Verdana"/>
              </a:rPr>
              <a:t>to</a:t>
            </a:r>
            <a:r>
              <a:rPr lang="en-US" sz="2000" spc="-114" dirty="0">
                <a:solidFill>
                  <a:srgbClr val="FFFFFF"/>
                </a:solidFill>
                <a:latin typeface="Verdana"/>
                <a:cs typeface="Verdana"/>
              </a:rPr>
              <a:t> </a:t>
            </a:r>
            <a:r>
              <a:rPr lang="en-US" sz="2000" spc="-75" dirty="0">
                <a:solidFill>
                  <a:srgbClr val="FFFFFF"/>
                </a:solidFill>
                <a:latin typeface="Verdana"/>
                <a:cs typeface="Verdana"/>
              </a:rPr>
              <a:t>ensure</a:t>
            </a:r>
            <a:r>
              <a:rPr lang="en-US" sz="2000" spc="-114" dirty="0">
                <a:solidFill>
                  <a:srgbClr val="FFFFFF"/>
                </a:solidFill>
                <a:latin typeface="Verdana"/>
                <a:cs typeface="Verdana"/>
              </a:rPr>
              <a:t> </a:t>
            </a:r>
            <a:r>
              <a:rPr lang="en-US" sz="2000" spc="-40" dirty="0">
                <a:solidFill>
                  <a:srgbClr val="FFFFFF"/>
                </a:solidFill>
                <a:latin typeface="Verdana"/>
                <a:cs typeface="Verdana"/>
              </a:rPr>
              <a:t>that</a:t>
            </a:r>
            <a:r>
              <a:rPr lang="en-US" sz="2000" spc="-114" dirty="0">
                <a:solidFill>
                  <a:srgbClr val="FFFFFF"/>
                </a:solidFill>
                <a:latin typeface="Verdana"/>
                <a:cs typeface="Verdana"/>
              </a:rPr>
              <a:t> </a:t>
            </a:r>
            <a:r>
              <a:rPr lang="en-US" sz="2000" spc="-25" dirty="0">
                <a:solidFill>
                  <a:srgbClr val="FFFFFF"/>
                </a:solidFill>
                <a:latin typeface="Verdana"/>
                <a:cs typeface="Verdana"/>
              </a:rPr>
              <a:t>design</a:t>
            </a:r>
            <a:r>
              <a:rPr lang="en-US" sz="2000" spc="-90" dirty="0">
                <a:solidFill>
                  <a:srgbClr val="FFFFFF"/>
                </a:solidFill>
                <a:latin typeface="Verdana"/>
                <a:cs typeface="Verdana"/>
              </a:rPr>
              <a:t> </a:t>
            </a:r>
            <a:r>
              <a:rPr lang="en-US" sz="2000" spc="70" dirty="0">
                <a:solidFill>
                  <a:srgbClr val="FFFFFF"/>
                </a:solidFill>
                <a:latin typeface="Verdana"/>
                <a:cs typeface="Verdana"/>
              </a:rPr>
              <a:t>and</a:t>
            </a:r>
            <a:r>
              <a:rPr lang="en-US" sz="2000" spc="-114" dirty="0">
                <a:solidFill>
                  <a:srgbClr val="FFFFFF"/>
                </a:solidFill>
                <a:latin typeface="Verdana"/>
                <a:cs typeface="Verdana"/>
              </a:rPr>
              <a:t> </a:t>
            </a:r>
            <a:r>
              <a:rPr lang="en-US" sz="2000" dirty="0">
                <a:solidFill>
                  <a:srgbClr val="FFFFFF"/>
                </a:solidFill>
                <a:latin typeface="Verdana"/>
                <a:cs typeface="Verdana"/>
              </a:rPr>
              <a:t>content</a:t>
            </a:r>
            <a:r>
              <a:rPr lang="en-US" sz="2000" spc="-95" dirty="0">
                <a:solidFill>
                  <a:srgbClr val="FFFFFF"/>
                </a:solidFill>
                <a:latin typeface="Verdana"/>
                <a:cs typeface="Verdana"/>
              </a:rPr>
              <a:t> </a:t>
            </a:r>
            <a:r>
              <a:rPr lang="en-US" sz="2000" spc="-35" dirty="0">
                <a:solidFill>
                  <a:srgbClr val="FFFFFF"/>
                </a:solidFill>
                <a:latin typeface="Verdana"/>
                <a:cs typeface="Verdana"/>
              </a:rPr>
              <a:t>flow</a:t>
            </a:r>
            <a:r>
              <a:rPr lang="en-US" sz="2000" spc="-120" dirty="0">
                <a:solidFill>
                  <a:srgbClr val="FFFFFF"/>
                </a:solidFill>
                <a:latin typeface="Verdana"/>
                <a:cs typeface="Verdana"/>
              </a:rPr>
              <a:t> </a:t>
            </a:r>
            <a:r>
              <a:rPr lang="en-US" sz="2000" spc="-105" dirty="0">
                <a:solidFill>
                  <a:srgbClr val="FFFFFF"/>
                </a:solidFill>
                <a:latin typeface="Verdana"/>
                <a:cs typeface="Verdana"/>
              </a:rPr>
              <a:t>seamlessly </a:t>
            </a:r>
            <a:r>
              <a:rPr lang="en-US" sz="2000" spc="-25" dirty="0">
                <a:solidFill>
                  <a:srgbClr val="FFFFFF"/>
                </a:solidFill>
                <a:latin typeface="Verdana"/>
                <a:cs typeface="Verdana"/>
              </a:rPr>
              <a:t>on </a:t>
            </a:r>
            <a:r>
              <a:rPr lang="en-US" sz="2000" dirty="0">
                <a:solidFill>
                  <a:srgbClr val="FFFFFF"/>
                </a:solidFill>
                <a:latin typeface="Verdana"/>
                <a:cs typeface="Verdana"/>
              </a:rPr>
              <a:t>any</a:t>
            </a:r>
            <a:r>
              <a:rPr lang="en-US" sz="2000" spc="-160" dirty="0">
                <a:solidFill>
                  <a:srgbClr val="FFFFFF"/>
                </a:solidFill>
                <a:latin typeface="Verdana"/>
                <a:cs typeface="Verdana"/>
              </a:rPr>
              <a:t> </a:t>
            </a:r>
            <a:r>
              <a:rPr lang="en-US" sz="2000" spc="-10" dirty="0">
                <a:solidFill>
                  <a:srgbClr val="FFFFFF"/>
                </a:solidFill>
                <a:latin typeface="Verdana"/>
                <a:cs typeface="Verdana"/>
              </a:rPr>
              <a:t>landscape.</a:t>
            </a:r>
            <a:endParaRPr lang="en-US" sz="2000" dirty="0">
              <a:latin typeface="Verdana"/>
              <a:cs typeface="Verdana"/>
            </a:endParaRPr>
          </a:p>
        </p:txBody>
      </p:sp>
      <p:grpSp>
        <p:nvGrpSpPr>
          <p:cNvPr id="12" name="object 12"/>
          <p:cNvGrpSpPr/>
          <p:nvPr/>
        </p:nvGrpSpPr>
        <p:grpSpPr>
          <a:xfrm>
            <a:off x="7731252" y="483869"/>
            <a:ext cx="1286510" cy="843915"/>
            <a:chOff x="7731252" y="483869"/>
            <a:chExt cx="1286510" cy="843915"/>
          </a:xfrm>
        </p:grpSpPr>
        <p:pic>
          <p:nvPicPr>
            <p:cNvPr id="13" name="object 13"/>
            <p:cNvPicPr/>
            <p:nvPr/>
          </p:nvPicPr>
          <p:blipFill>
            <a:blip r:embed="rId6" cstate="print"/>
            <a:stretch>
              <a:fillRect/>
            </a:stretch>
          </p:blipFill>
          <p:spPr>
            <a:xfrm>
              <a:off x="7731252" y="483869"/>
              <a:ext cx="1286255" cy="843534"/>
            </a:xfrm>
            <a:prstGeom prst="rect">
              <a:avLst/>
            </a:prstGeom>
          </p:spPr>
        </p:pic>
        <p:sp>
          <p:nvSpPr>
            <p:cNvPr id="14" name="object 14"/>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5" name="object 15"/>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2-</a:t>
            </a:r>
            <a:r>
              <a:rPr sz="2400" b="1" spc="-430" dirty="0">
                <a:solidFill>
                  <a:srgbClr val="01050E"/>
                </a:solidFill>
                <a:latin typeface="Verdana"/>
                <a:cs typeface="Verdana"/>
              </a:rPr>
              <a:t>2</a:t>
            </a:r>
            <a:endParaRPr sz="2400">
              <a:latin typeface="Verdana"/>
              <a:cs typeface="Verdana"/>
            </a:endParaRPr>
          </a:p>
        </p:txBody>
      </p:sp>
      <p:grpSp>
        <p:nvGrpSpPr>
          <p:cNvPr id="16" name="object 16"/>
          <p:cNvGrpSpPr/>
          <p:nvPr/>
        </p:nvGrpSpPr>
        <p:grpSpPr>
          <a:xfrm>
            <a:off x="1981200" y="1807336"/>
            <a:ext cx="6109335" cy="4264025"/>
            <a:chOff x="1981200" y="1807336"/>
            <a:chExt cx="6109335" cy="4264025"/>
          </a:xfrm>
        </p:grpSpPr>
        <p:pic>
          <p:nvPicPr>
            <p:cNvPr id="17" name="object 17"/>
            <p:cNvPicPr/>
            <p:nvPr/>
          </p:nvPicPr>
          <p:blipFill>
            <a:blip r:embed="rId7" cstate="print"/>
            <a:stretch>
              <a:fillRect/>
            </a:stretch>
          </p:blipFill>
          <p:spPr>
            <a:xfrm>
              <a:off x="1981200" y="4800600"/>
              <a:ext cx="5257800" cy="1270254"/>
            </a:xfrm>
            <a:prstGeom prst="rect">
              <a:avLst/>
            </a:prstGeom>
          </p:spPr>
        </p:pic>
        <p:sp>
          <p:nvSpPr>
            <p:cNvPr id="18" name="object 18"/>
            <p:cNvSpPr/>
            <p:nvPr/>
          </p:nvSpPr>
          <p:spPr>
            <a:xfrm>
              <a:off x="4735448" y="1820036"/>
              <a:ext cx="3342640" cy="415290"/>
            </a:xfrm>
            <a:custGeom>
              <a:avLst/>
              <a:gdLst/>
              <a:ahLst/>
              <a:cxnLst/>
              <a:rect l="l" t="t" r="r" b="b"/>
              <a:pathLst>
                <a:path w="3342640" h="415289">
                  <a:moveTo>
                    <a:pt x="0" y="415289"/>
                  </a:moveTo>
                  <a:lnTo>
                    <a:pt x="3342131" y="415289"/>
                  </a:lnTo>
                  <a:lnTo>
                    <a:pt x="3342131" y="0"/>
                  </a:lnTo>
                  <a:lnTo>
                    <a:pt x="0" y="0"/>
                  </a:lnTo>
                  <a:lnTo>
                    <a:pt x="0" y="415289"/>
                  </a:lnTo>
                  <a:close/>
                </a:path>
              </a:pathLst>
            </a:custGeom>
            <a:ln w="25146">
              <a:solidFill>
                <a:srgbClr val="0342A9"/>
              </a:solidFill>
            </a:ln>
          </p:spPr>
          <p:txBody>
            <a:bodyPr wrap="square" lIns="0" tIns="0" rIns="0" bIns="0" rtlCol="0"/>
            <a:lstStyle/>
            <a:p>
              <a:endParaRPr/>
            </a:p>
          </p:txBody>
        </p:sp>
      </p:grpSp>
      <p:sp>
        <p:nvSpPr>
          <p:cNvPr id="19" name="object 19"/>
          <p:cNvSpPr txBox="1"/>
          <p:nvPr/>
        </p:nvSpPr>
        <p:spPr>
          <a:xfrm>
            <a:off x="2115820" y="6113779"/>
            <a:ext cx="4961890" cy="208279"/>
          </a:xfrm>
          <a:prstGeom prst="rect">
            <a:avLst/>
          </a:prstGeom>
        </p:spPr>
        <p:txBody>
          <a:bodyPr vert="horz" wrap="square" lIns="0" tIns="12700" rIns="0" bIns="0" rtlCol="0">
            <a:spAutoFit/>
          </a:bodyPr>
          <a:lstStyle/>
          <a:p>
            <a:pPr marL="12700">
              <a:lnSpc>
                <a:spcPct val="100000"/>
              </a:lnSpc>
              <a:spcBef>
                <a:spcPts val="100"/>
              </a:spcBef>
            </a:pPr>
            <a:r>
              <a:rPr sz="1200" b="1" i="1" spc="-155" dirty="0">
                <a:solidFill>
                  <a:srgbClr val="FFFFFF"/>
                </a:solidFill>
                <a:latin typeface="Verdana"/>
                <a:cs typeface="Verdana"/>
              </a:rPr>
              <a:t>Three</a:t>
            </a:r>
            <a:r>
              <a:rPr sz="1200" b="1" i="1" spc="-65" dirty="0">
                <a:solidFill>
                  <a:srgbClr val="FFFFFF"/>
                </a:solidFill>
                <a:latin typeface="Verdana"/>
                <a:cs typeface="Verdana"/>
              </a:rPr>
              <a:t> </a:t>
            </a:r>
            <a:r>
              <a:rPr sz="1200" b="1" i="1" spc="-114" dirty="0">
                <a:solidFill>
                  <a:srgbClr val="FFFFFF"/>
                </a:solidFill>
                <a:latin typeface="Verdana"/>
                <a:cs typeface="Verdana"/>
              </a:rPr>
              <a:t>layouts</a:t>
            </a:r>
            <a:r>
              <a:rPr sz="1200" b="1" i="1" spc="-50" dirty="0">
                <a:solidFill>
                  <a:srgbClr val="FFFFFF"/>
                </a:solidFill>
                <a:latin typeface="Verdana"/>
                <a:cs typeface="Verdana"/>
              </a:rPr>
              <a:t> </a:t>
            </a:r>
            <a:r>
              <a:rPr sz="1200" b="1" i="1" spc="-185" dirty="0">
                <a:solidFill>
                  <a:srgbClr val="FFFFFF"/>
                </a:solidFill>
                <a:latin typeface="Verdana"/>
                <a:cs typeface="Verdana"/>
              </a:rPr>
              <a:t>with</a:t>
            </a:r>
            <a:r>
              <a:rPr sz="1200" b="1" i="1" spc="-40" dirty="0">
                <a:solidFill>
                  <a:srgbClr val="FFFFFF"/>
                </a:solidFill>
                <a:latin typeface="Verdana"/>
                <a:cs typeface="Verdana"/>
              </a:rPr>
              <a:t> </a:t>
            </a:r>
            <a:r>
              <a:rPr sz="1200" b="1" i="1" spc="-135" dirty="0">
                <a:solidFill>
                  <a:srgbClr val="FFFFFF"/>
                </a:solidFill>
                <a:latin typeface="Verdana"/>
                <a:cs typeface="Verdana"/>
              </a:rPr>
              <a:t>3-</a:t>
            </a:r>
            <a:r>
              <a:rPr sz="1200" b="1" i="1" spc="-110" dirty="0">
                <a:solidFill>
                  <a:srgbClr val="FFFFFF"/>
                </a:solidFill>
                <a:latin typeface="Verdana"/>
                <a:cs typeface="Verdana"/>
              </a:rPr>
              <a:t>columns,</a:t>
            </a:r>
            <a:r>
              <a:rPr sz="1200" b="1" i="1" spc="-55" dirty="0">
                <a:solidFill>
                  <a:srgbClr val="FFFFFF"/>
                </a:solidFill>
                <a:latin typeface="Verdana"/>
                <a:cs typeface="Verdana"/>
              </a:rPr>
              <a:t> </a:t>
            </a:r>
            <a:r>
              <a:rPr sz="1200" b="1" i="1" spc="-135" dirty="0">
                <a:solidFill>
                  <a:srgbClr val="FFFFFF"/>
                </a:solidFill>
                <a:latin typeface="Verdana"/>
                <a:cs typeface="Verdana"/>
              </a:rPr>
              <a:t>2-</a:t>
            </a:r>
            <a:r>
              <a:rPr sz="1200" b="1" i="1" spc="-110" dirty="0">
                <a:solidFill>
                  <a:srgbClr val="FFFFFF"/>
                </a:solidFill>
                <a:latin typeface="Verdana"/>
                <a:cs typeface="Verdana"/>
              </a:rPr>
              <a:t>columns,</a:t>
            </a:r>
            <a:r>
              <a:rPr sz="1200" b="1" i="1" spc="-55" dirty="0">
                <a:solidFill>
                  <a:srgbClr val="FFFFFF"/>
                </a:solidFill>
                <a:latin typeface="Verdana"/>
                <a:cs typeface="Verdana"/>
              </a:rPr>
              <a:t> </a:t>
            </a:r>
            <a:r>
              <a:rPr sz="1200" b="1" i="1" spc="-70" dirty="0">
                <a:solidFill>
                  <a:srgbClr val="FFFFFF"/>
                </a:solidFill>
                <a:latin typeface="Verdana"/>
                <a:cs typeface="Verdana"/>
              </a:rPr>
              <a:t>and</a:t>
            </a:r>
            <a:r>
              <a:rPr sz="1200" b="1" i="1" spc="-50" dirty="0">
                <a:solidFill>
                  <a:srgbClr val="FFFFFF"/>
                </a:solidFill>
                <a:latin typeface="Verdana"/>
                <a:cs typeface="Verdana"/>
              </a:rPr>
              <a:t> </a:t>
            </a:r>
            <a:r>
              <a:rPr sz="1200" b="1" i="1" spc="-114" dirty="0">
                <a:solidFill>
                  <a:srgbClr val="FFFFFF"/>
                </a:solidFill>
                <a:latin typeface="Verdana"/>
                <a:cs typeface="Verdana"/>
              </a:rPr>
              <a:t>single</a:t>
            </a:r>
            <a:r>
              <a:rPr sz="1200" b="1" i="1" spc="-70" dirty="0">
                <a:solidFill>
                  <a:srgbClr val="FFFFFF"/>
                </a:solidFill>
                <a:latin typeface="Verdana"/>
                <a:cs typeface="Verdana"/>
              </a:rPr>
              <a:t> </a:t>
            </a:r>
            <a:r>
              <a:rPr sz="1200" b="1" i="1" spc="-95" dirty="0">
                <a:solidFill>
                  <a:srgbClr val="FFFFFF"/>
                </a:solidFill>
                <a:latin typeface="Verdana"/>
                <a:cs typeface="Verdana"/>
              </a:rPr>
              <a:t>column</a:t>
            </a:r>
            <a:r>
              <a:rPr sz="1200" b="1" i="1" spc="-50" dirty="0">
                <a:solidFill>
                  <a:srgbClr val="FFFFFF"/>
                </a:solidFill>
                <a:latin typeface="Verdana"/>
                <a:cs typeface="Verdana"/>
              </a:rPr>
              <a:t> layout</a:t>
            </a:r>
            <a:endParaRPr sz="1200">
              <a:latin typeface="Verdana"/>
              <a:cs typeface="Verdana"/>
            </a:endParaRPr>
          </a:p>
        </p:txBody>
      </p:sp>
      <p:sp>
        <p:nvSpPr>
          <p:cNvPr id="20" name="object 20"/>
          <p:cNvSpPr txBox="1"/>
          <p:nvPr/>
        </p:nvSpPr>
        <p:spPr>
          <a:xfrm>
            <a:off x="853058" y="1820036"/>
            <a:ext cx="3487420" cy="415290"/>
          </a:xfrm>
          <a:prstGeom prst="rect">
            <a:avLst/>
          </a:prstGeom>
          <a:solidFill>
            <a:srgbClr val="F8F6A8"/>
          </a:solidFill>
          <a:ln w="25146">
            <a:solidFill>
              <a:srgbClr val="0342A9"/>
            </a:solidFill>
          </a:ln>
        </p:spPr>
        <p:txBody>
          <a:bodyPr vert="horz" wrap="square" lIns="0" tIns="85090" rIns="0" bIns="0" rtlCol="0">
            <a:spAutoFit/>
          </a:bodyPr>
          <a:lstStyle/>
          <a:p>
            <a:pPr marL="934719">
              <a:lnSpc>
                <a:spcPct val="100000"/>
              </a:lnSpc>
              <a:spcBef>
                <a:spcPts val="670"/>
              </a:spcBef>
            </a:pPr>
            <a:r>
              <a:rPr sz="1400" b="1" spc="-125" dirty="0">
                <a:solidFill>
                  <a:srgbClr val="01050E"/>
                </a:solidFill>
                <a:latin typeface="Verdana"/>
                <a:cs typeface="Verdana"/>
              </a:rPr>
              <a:t>Major</a:t>
            </a:r>
            <a:r>
              <a:rPr sz="1400" b="1" spc="-75" dirty="0">
                <a:solidFill>
                  <a:srgbClr val="01050E"/>
                </a:solidFill>
                <a:latin typeface="Verdana"/>
                <a:cs typeface="Verdana"/>
              </a:rPr>
              <a:t> </a:t>
            </a:r>
            <a:r>
              <a:rPr sz="1400" b="1" spc="-40" dirty="0">
                <a:solidFill>
                  <a:srgbClr val="01050E"/>
                </a:solidFill>
                <a:latin typeface="Verdana"/>
                <a:cs typeface="Verdana"/>
              </a:rPr>
              <a:t>breakpoints</a:t>
            </a:r>
            <a:endParaRPr sz="1400" dirty="0">
              <a:latin typeface="Verdana"/>
              <a:cs typeface="Verdana"/>
            </a:endParaRPr>
          </a:p>
        </p:txBody>
      </p:sp>
      <p:sp>
        <p:nvSpPr>
          <p:cNvPr id="21" name="object 21"/>
          <p:cNvSpPr txBox="1"/>
          <p:nvPr/>
        </p:nvSpPr>
        <p:spPr>
          <a:xfrm>
            <a:off x="912875" y="2222754"/>
            <a:ext cx="3439795" cy="1066800"/>
          </a:xfrm>
          <a:prstGeom prst="rect">
            <a:avLst/>
          </a:prstGeom>
          <a:solidFill>
            <a:srgbClr val="CACFE1">
              <a:alpha val="90194"/>
            </a:srgbClr>
          </a:solidFill>
        </p:spPr>
        <p:txBody>
          <a:bodyPr vert="horz" wrap="square" lIns="0" tIns="84455" rIns="0" bIns="0" rtlCol="0">
            <a:spAutoFit/>
          </a:bodyPr>
          <a:lstStyle/>
          <a:p>
            <a:pPr marL="200660" marR="192405" indent="-114300">
              <a:lnSpc>
                <a:spcPct val="89900"/>
              </a:lnSpc>
              <a:spcBef>
                <a:spcPts val="665"/>
              </a:spcBef>
              <a:buClr>
                <a:srgbClr val="000000"/>
              </a:buClr>
              <a:buFont typeface="Wingdings"/>
              <a:buChar char=""/>
              <a:tabLst>
                <a:tab pos="200660" algn="l"/>
              </a:tabLst>
            </a:pPr>
            <a:r>
              <a:rPr sz="1200" spc="-20" dirty="0">
                <a:solidFill>
                  <a:srgbClr val="01050E"/>
                </a:solidFill>
                <a:latin typeface="Verdana"/>
                <a:cs typeface="Verdana"/>
              </a:rPr>
              <a:t>Are</a:t>
            </a:r>
            <a:r>
              <a:rPr sz="1200" spc="-65" dirty="0">
                <a:solidFill>
                  <a:srgbClr val="01050E"/>
                </a:solidFill>
                <a:latin typeface="Verdana"/>
                <a:cs typeface="Verdana"/>
              </a:rPr>
              <a:t> </a:t>
            </a:r>
            <a:r>
              <a:rPr sz="1200" spc="-25" dirty="0">
                <a:solidFill>
                  <a:srgbClr val="01050E"/>
                </a:solidFill>
                <a:latin typeface="Verdana"/>
                <a:cs typeface="Verdana"/>
              </a:rPr>
              <a:t>conditions</a:t>
            </a:r>
            <a:r>
              <a:rPr sz="1200" spc="-70" dirty="0">
                <a:solidFill>
                  <a:srgbClr val="01050E"/>
                </a:solidFill>
                <a:latin typeface="Verdana"/>
                <a:cs typeface="Verdana"/>
              </a:rPr>
              <a:t> </a:t>
            </a:r>
            <a:r>
              <a:rPr sz="1200" dirty="0">
                <a:solidFill>
                  <a:srgbClr val="01050E"/>
                </a:solidFill>
                <a:latin typeface="Verdana"/>
                <a:cs typeface="Verdana"/>
              </a:rPr>
              <a:t>when</a:t>
            </a:r>
            <a:r>
              <a:rPr sz="1200" spc="-50" dirty="0">
                <a:solidFill>
                  <a:srgbClr val="01050E"/>
                </a:solidFill>
                <a:latin typeface="Verdana"/>
                <a:cs typeface="Verdana"/>
              </a:rPr>
              <a:t> </a:t>
            </a:r>
            <a:r>
              <a:rPr sz="1200" spc="-20" dirty="0">
                <a:solidFill>
                  <a:srgbClr val="01050E"/>
                </a:solidFill>
                <a:latin typeface="Verdana"/>
                <a:cs typeface="Verdana"/>
              </a:rPr>
              <a:t>met</a:t>
            </a:r>
            <a:r>
              <a:rPr sz="1200" spc="-60" dirty="0">
                <a:solidFill>
                  <a:srgbClr val="01050E"/>
                </a:solidFill>
                <a:latin typeface="Verdana"/>
                <a:cs typeface="Verdana"/>
              </a:rPr>
              <a:t> </a:t>
            </a:r>
            <a:r>
              <a:rPr sz="1200" spc="-85" dirty="0">
                <a:solidFill>
                  <a:srgbClr val="01050E"/>
                </a:solidFill>
                <a:latin typeface="Verdana"/>
                <a:cs typeface="Verdana"/>
              </a:rPr>
              <a:t>result</a:t>
            </a:r>
            <a:r>
              <a:rPr sz="1200" spc="-70" dirty="0">
                <a:solidFill>
                  <a:srgbClr val="01050E"/>
                </a:solidFill>
                <a:latin typeface="Verdana"/>
                <a:cs typeface="Verdana"/>
              </a:rPr>
              <a:t> </a:t>
            </a:r>
            <a:r>
              <a:rPr sz="1200" spc="-60" dirty="0">
                <a:solidFill>
                  <a:srgbClr val="01050E"/>
                </a:solidFill>
                <a:latin typeface="Verdana"/>
                <a:cs typeface="Verdana"/>
              </a:rPr>
              <a:t>in</a:t>
            </a:r>
            <a:r>
              <a:rPr sz="1200" spc="-70" dirty="0">
                <a:solidFill>
                  <a:srgbClr val="01050E"/>
                </a:solidFill>
                <a:latin typeface="Verdana"/>
                <a:cs typeface="Verdana"/>
              </a:rPr>
              <a:t> </a:t>
            </a:r>
            <a:r>
              <a:rPr sz="1200" spc="-20" dirty="0">
                <a:solidFill>
                  <a:srgbClr val="01050E"/>
                </a:solidFill>
                <a:latin typeface="Verdana"/>
                <a:cs typeface="Verdana"/>
              </a:rPr>
              <a:t>major </a:t>
            </a:r>
            <a:r>
              <a:rPr sz="1200" dirty="0">
                <a:solidFill>
                  <a:srgbClr val="01050E"/>
                </a:solidFill>
                <a:latin typeface="Verdana"/>
                <a:cs typeface="Verdana"/>
              </a:rPr>
              <a:t>changes</a:t>
            </a:r>
            <a:r>
              <a:rPr sz="1200" spc="-30" dirty="0">
                <a:solidFill>
                  <a:srgbClr val="01050E"/>
                </a:solidFill>
                <a:latin typeface="Verdana"/>
                <a:cs typeface="Verdana"/>
              </a:rPr>
              <a:t> </a:t>
            </a:r>
            <a:r>
              <a:rPr sz="1200" spc="-65" dirty="0">
                <a:solidFill>
                  <a:srgbClr val="01050E"/>
                </a:solidFill>
                <a:latin typeface="Verdana"/>
                <a:cs typeface="Verdana"/>
              </a:rPr>
              <a:t>in</a:t>
            </a:r>
            <a:r>
              <a:rPr sz="1200" spc="-40" dirty="0">
                <a:solidFill>
                  <a:srgbClr val="01050E"/>
                </a:solidFill>
                <a:latin typeface="Verdana"/>
                <a:cs typeface="Verdana"/>
              </a:rPr>
              <a:t> design.</a:t>
            </a:r>
            <a:r>
              <a:rPr sz="1200" spc="-50" dirty="0">
                <a:solidFill>
                  <a:srgbClr val="01050E"/>
                </a:solidFill>
                <a:latin typeface="Verdana"/>
                <a:cs typeface="Verdana"/>
              </a:rPr>
              <a:t> </a:t>
            </a:r>
            <a:r>
              <a:rPr sz="1200" spc="-55" dirty="0">
                <a:solidFill>
                  <a:srgbClr val="01050E"/>
                </a:solidFill>
                <a:latin typeface="Verdana"/>
                <a:cs typeface="Verdana"/>
              </a:rPr>
              <a:t>Example:</a:t>
            </a:r>
            <a:r>
              <a:rPr sz="1200" spc="-50" dirty="0">
                <a:solidFill>
                  <a:srgbClr val="01050E"/>
                </a:solidFill>
                <a:latin typeface="Verdana"/>
                <a:cs typeface="Verdana"/>
              </a:rPr>
              <a:t> </a:t>
            </a:r>
            <a:r>
              <a:rPr sz="1200" spc="-75" dirty="0">
                <a:solidFill>
                  <a:srgbClr val="01050E"/>
                </a:solidFill>
                <a:latin typeface="Verdana"/>
                <a:cs typeface="Verdana"/>
              </a:rPr>
              <a:t>The</a:t>
            </a:r>
            <a:r>
              <a:rPr sz="1200" spc="-25" dirty="0">
                <a:solidFill>
                  <a:srgbClr val="01050E"/>
                </a:solidFill>
                <a:latin typeface="Verdana"/>
                <a:cs typeface="Verdana"/>
              </a:rPr>
              <a:t> </a:t>
            </a:r>
            <a:r>
              <a:rPr sz="1200" spc="-10" dirty="0">
                <a:solidFill>
                  <a:srgbClr val="01050E"/>
                </a:solidFill>
                <a:latin typeface="Verdana"/>
                <a:cs typeface="Verdana"/>
              </a:rPr>
              <a:t>whole </a:t>
            </a:r>
            <a:r>
              <a:rPr sz="1200" spc="-20" dirty="0">
                <a:solidFill>
                  <a:srgbClr val="01050E"/>
                </a:solidFill>
                <a:latin typeface="Verdana"/>
                <a:cs typeface="Verdana"/>
              </a:rPr>
              <a:t>layout</a:t>
            </a:r>
            <a:r>
              <a:rPr sz="1200" spc="-65" dirty="0">
                <a:solidFill>
                  <a:srgbClr val="01050E"/>
                </a:solidFill>
                <a:latin typeface="Verdana"/>
                <a:cs typeface="Verdana"/>
              </a:rPr>
              <a:t> </a:t>
            </a:r>
            <a:r>
              <a:rPr sz="1200" dirty="0">
                <a:solidFill>
                  <a:srgbClr val="01050E"/>
                </a:solidFill>
                <a:latin typeface="Verdana"/>
                <a:cs typeface="Verdana"/>
              </a:rPr>
              <a:t>changes</a:t>
            </a:r>
            <a:r>
              <a:rPr sz="1200" spc="-45" dirty="0">
                <a:solidFill>
                  <a:srgbClr val="01050E"/>
                </a:solidFill>
                <a:latin typeface="Verdana"/>
                <a:cs typeface="Verdana"/>
              </a:rPr>
              <a:t> </a:t>
            </a:r>
            <a:r>
              <a:rPr sz="1200" spc="-50" dirty="0">
                <a:solidFill>
                  <a:srgbClr val="01050E"/>
                </a:solidFill>
                <a:latin typeface="Verdana"/>
                <a:cs typeface="Verdana"/>
              </a:rPr>
              <a:t>from</a:t>
            </a:r>
            <a:r>
              <a:rPr sz="1200" spc="-55" dirty="0">
                <a:solidFill>
                  <a:srgbClr val="01050E"/>
                </a:solidFill>
                <a:latin typeface="Verdana"/>
                <a:cs typeface="Verdana"/>
              </a:rPr>
              <a:t> </a:t>
            </a:r>
            <a:r>
              <a:rPr sz="1200" dirty="0">
                <a:solidFill>
                  <a:srgbClr val="01050E"/>
                </a:solidFill>
                <a:latin typeface="Verdana"/>
                <a:cs typeface="Verdana"/>
              </a:rPr>
              <a:t>two</a:t>
            </a:r>
            <a:r>
              <a:rPr sz="1200" spc="-45" dirty="0">
                <a:solidFill>
                  <a:srgbClr val="01050E"/>
                </a:solidFill>
                <a:latin typeface="Verdana"/>
                <a:cs typeface="Verdana"/>
              </a:rPr>
              <a:t> </a:t>
            </a:r>
            <a:r>
              <a:rPr sz="1200" spc="-30" dirty="0">
                <a:solidFill>
                  <a:srgbClr val="01050E"/>
                </a:solidFill>
                <a:latin typeface="Verdana"/>
                <a:cs typeface="Verdana"/>
              </a:rPr>
              <a:t>columns</a:t>
            </a:r>
            <a:r>
              <a:rPr sz="1200" spc="-70" dirty="0">
                <a:solidFill>
                  <a:srgbClr val="01050E"/>
                </a:solidFill>
                <a:latin typeface="Verdana"/>
                <a:cs typeface="Verdana"/>
              </a:rPr>
              <a:t> </a:t>
            </a:r>
            <a:r>
              <a:rPr sz="1200" dirty="0">
                <a:solidFill>
                  <a:srgbClr val="01050E"/>
                </a:solidFill>
                <a:latin typeface="Verdana"/>
                <a:cs typeface="Verdana"/>
              </a:rPr>
              <a:t>to</a:t>
            </a:r>
            <a:r>
              <a:rPr sz="1200" spc="-45" dirty="0">
                <a:solidFill>
                  <a:srgbClr val="01050E"/>
                </a:solidFill>
                <a:latin typeface="Verdana"/>
                <a:cs typeface="Verdana"/>
              </a:rPr>
              <a:t> </a:t>
            </a:r>
            <a:r>
              <a:rPr sz="1200" spc="-40" dirty="0">
                <a:solidFill>
                  <a:srgbClr val="01050E"/>
                </a:solidFill>
                <a:latin typeface="Verdana"/>
                <a:cs typeface="Verdana"/>
              </a:rPr>
              <a:t>four </a:t>
            </a:r>
            <a:r>
              <a:rPr sz="1200" spc="-10" dirty="0">
                <a:solidFill>
                  <a:srgbClr val="01050E"/>
                </a:solidFill>
                <a:latin typeface="Verdana"/>
                <a:cs typeface="Verdana"/>
              </a:rPr>
              <a:t>columns.</a:t>
            </a:r>
            <a:endParaRPr sz="1200" dirty="0">
              <a:latin typeface="Verdana"/>
              <a:cs typeface="Verdana"/>
            </a:endParaRPr>
          </a:p>
        </p:txBody>
      </p:sp>
      <p:sp>
        <p:nvSpPr>
          <p:cNvPr id="22" name="object 22"/>
          <p:cNvSpPr txBox="1"/>
          <p:nvPr/>
        </p:nvSpPr>
        <p:spPr>
          <a:xfrm>
            <a:off x="4735448" y="1820036"/>
            <a:ext cx="3342640" cy="415290"/>
          </a:xfrm>
          <a:prstGeom prst="rect">
            <a:avLst/>
          </a:prstGeom>
          <a:solidFill>
            <a:srgbClr val="92D050"/>
          </a:solidFill>
        </p:spPr>
        <p:txBody>
          <a:bodyPr vert="horz" wrap="square" lIns="0" tIns="85725" rIns="0" bIns="0" rtlCol="0">
            <a:spAutoFit/>
          </a:bodyPr>
          <a:lstStyle/>
          <a:p>
            <a:pPr marL="869315">
              <a:lnSpc>
                <a:spcPct val="100000"/>
              </a:lnSpc>
              <a:spcBef>
                <a:spcPts val="675"/>
              </a:spcBef>
            </a:pPr>
            <a:r>
              <a:rPr sz="1400" b="1" spc="-145" dirty="0">
                <a:solidFill>
                  <a:srgbClr val="01050E"/>
                </a:solidFill>
                <a:latin typeface="Verdana"/>
                <a:cs typeface="Verdana"/>
              </a:rPr>
              <a:t>Minor</a:t>
            </a:r>
            <a:r>
              <a:rPr sz="1400" b="1" spc="-70" dirty="0">
                <a:solidFill>
                  <a:srgbClr val="01050E"/>
                </a:solidFill>
                <a:latin typeface="Verdana"/>
                <a:cs typeface="Verdana"/>
              </a:rPr>
              <a:t> </a:t>
            </a:r>
            <a:r>
              <a:rPr sz="1400" b="1" spc="-40" dirty="0">
                <a:solidFill>
                  <a:srgbClr val="01050E"/>
                </a:solidFill>
                <a:latin typeface="Verdana"/>
                <a:cs typeface="Verdana"/>
              </a:rPr>
              <a:t>breakpoints</a:t>
            </a:r>
            <a:endParaRPr sz="1400" dirty="0">
              <a:latin typeface="Verdana"/>
              <a:cs typeface="Verdana"/>
            </a:endParaRPr>
          </a:p>
        </p:txBody>
      </p:sp>
      <p:sp>
        <p:nvSpPr>
          <p:cNvPr id="23" name="object 23"/>
          <p:cNvSpPr/>
          <p:nvPr/>
        </p:nvSpPr>
        <p:spPr>
          <a:xfrm>
            <a:off x="4735448" y="2235326"/>
            <a:ext cx="3342640" cy="1042035"/>
          </a:xfrm>
          <a:custGeom>
            <a:avLst/>
            <a:gdLst/>
            <a:ahLst/>
            <a:cxnLst/>
            <a:rect l="l" t="t" r="r" b="b"/>
            <a:pathLst>
              <a:path w="3342640" h="1042035">
                <a:moveTo>
                  <a:pt x="0" y="1041653"/>
                </a:moveTo>
                <a:lnTo>
                  <a:pt x="3342131" y="1041653"/>
                </a:lnTo>
                <a:lnTo>
                  <a:pt x="3342131" y="0"/>
                </a:lnTo>
                <a:lnTo>
                  <a:pt x="0" y="0"/>
                </a:lnTo>
                <a:lnTo>
                  <a:pt x="0" y="1041653"/>
                </a:lnTo>
                <a:close/>
              </a:path>
            </a:pathLst>
          </a:custGeom>
          <a:ln w="25146">
            <a:solidFill>
              <a:srgbClr val="CACFE1"/>
            </a:solidFill>
          </a:ln>
        </p:spPr>
        <p:txBody>
          <a:bodyPr wrap="square" lIns="0" tIns="0" rIns="0" bIns="0" rtlCol="0"/>
          <a:lstStyle/>
          <a:p>
            <a:endParaRPr/>
          </a:p>
        </p:txBody>
      </p:sp>
      <p:sp>
        <p:nvSpPr>
          <p:cNvPr id="24" name="object 24"/>
          <p:cNvSpPr txBox="1"/>
          <p:nvPr/>
        </p:nvSpPr>
        <p:spPr>
          <a:xfrm>
            <a:off x="4722876" y="2222754"/>
            <a:ext cx="3367404" cy="1066800"/>
          </a:xfrm>
          <a:prstGeom prst="rect">
            <a:avLst/>
          </a:prstGeom>
          <a:solidFill>
            <a:srgbClr val="CACFE1">
              <a:alpha val="90194"/>
            </a:srgbClr>
          </a:solidFill>
        </p:spPr>
        <p:txBody>
          <a:bodyPr vert="horz" wrap="square" lIns="0" tIns="86360" rIns="0" bIns="0" rtlCol="0">
            <a:spAutoFit/>
          </a:bodyPr>
          <a:lstStyle/>
          <a:p>
            <a:pPr marL="201295" marR="227329" indent="-114300">
              <a:lnSpc>
                <a:spcPts val="1300"/>
              </a:lnSpc>
              <a:spcBef>
                <a:spcPts val="680"/>
              </a:spcBef>
              <a:buClr>
                <a:srgbClr val="000000"/>
              </a:buClr>
              <a:buFont typeface="Arial"/>
              <a:buChar char="•"/>
              <a:tabLst>
                <a:tab pos="201295" algn="l"/>
              </a:tabLst>
            </a:pPr>
            <a:r>
              <a:rPr sz="1200" spc="-20" dirty="0">
                <a:solidFill>
                  <a:srgbClr val="01050E"/>
                </a:solidFill>
                <a:latin typeface="Verdana"/>
                <a:cs typeface="Verdana"/>
              </a:rPr>
              <a:t>Are</a:t>
            </a:r>
            <a:r>
              <a:rPr sz="1200" spc="-70" dirty="0">
                <a:solidFill>
                  <a:srgbClr val="01050E"/>
                </a:solidFill>
                <a:latin typeface="Verdana"/>
                <a:cs typeface="Verdana"/>
              </a:rPr>
              <a:t> </a:t>
            </a:r>
            <a:r>
              <a:rPr sz="1200" spc="-25" dirty="0">
                <a:solidFill>
                  <a:srgbClr val="01050E"/>
                </a:solidFill>
                <a:latin typeface="Verdana"/>
                <a:cs typeface="Verdana"/>
              </a:rPr>
              <a:t>conditions</a:t>
            </a:r>
            <a:r>
              <a:rPr sz="1200" spc="-75" dirty="0">
                <a:solidFill>
                  <a:srgbClr val="01050E"/>
                </a:solidFill>
                <a:latin typeface="Verdana"/>
                <a:cs typeface="Verdana"/>
              </a:rPr>
              <a:t> </a:t>
            </a:r>
            <a:r>
              <a:rPr sz="1200" dirty="0">
                <a:solidFill>
                  <a:srgbClr val="01050E"/>
                </a:solidFill>
                <a:latin typeface="Verdana"/>
                <a:cs typeface="Verdana"/>
              </a:rPr>
              <a:t>when</a:t>
            </a:r>
            <a:r>
              <a:rPr sz="1200" spc="-50" dirty="0">
                <a:solidFill>
                  <a:srgbClr val="01050E"/>
                </a:solidFill>
                <a:latin typeface="Verdana"/>
                <a:cs typeface="Verdana"/>
              </a:rPr>
              <a:t> </a:t>
            </a:r>
            <a:r>
              <a:rPr sz="1200" spc="-20" dirty="0">
                <a:solidFill>
                  <a:srgbClr val="01050E"/>
                </a:solidFill>
                <a:latin typeface="Verdana"/>
                <a:cs typeface="Verdana"/>
              </a:rPr>
              <a:t>met</a:t>
            </a:r>
            <a:r>
              <a:rPr sz="1200" spc="-65" dirty="0">
                <a:solidFill>
                  <a:srgbClr val="01050E"/>
                </a:solidFill>
                <a:latin typeface="Verdana"/>
                <a:cs typeface="Verdana"/>
              </a:rPr>
              <a:t> </a:t>
            </a:r>
            <a:r>
              <a:rPr sz="1200" spc="-80" dirty="0">
                <a:solidFill>
                  <a:srgbClr val="01050E"/>
                </a:solidFill>
                <a:latin typeface="Verdana"/>
                <a:cs typeface="Verdana"/>
              </a:rPr>
              <a:t>result</a:t>
            </a:r>
            <a:r>
              <a:rPr sz="1200" spc="-75" dirty="0">
                <a:solidFill>
                  <a:srgbClr val="01050E"/>
                </a:solidFill>
                <a:latin typeface="Verdana"/>
                <a:cs typeface="Verdana"/>
              </a:rPr>
              <a:t> </a:t>
            </a:r>
            <a:r>
              <a:rPr sz="1200" spc="-60" dirty="0">
                <a:solidFill>
                  <a:srgbClr val="01050E"/>
                </a:solidFill>
                <a:latin typeface="Verdana"/>
                <a:cs typeface="Verdana"/>
              </a:rPr>
              <a:t>in</a:t>
            </a:r>
            <a:r>
              <a:rPr sz="1200" spc="-80" dirty="0">
                <a:solidFill>
                  <a:srgbClr val="01050E"/>
                </a:solidFill>
                <a:latin typeface="Verdana"/>
                <a:cs typeface="Verdana"/>
              </a:rPr>
              <a:t> </a:t>
            </a:r>
            <a:r>
              <a:rPr sz="1200" spc="-10" dirty="0">
                <a:solidFill>
                  <a:srgbClr val="01050E"/>
                </a:solidFill>
                <a:latin typeface="Verdana"/>
                <a:cs typeface="Verdana"/>
              </a:rPr>
              <a:t>small </a:t>
            </a:r>
            <a:r>
              <a:rPr sz="1200" dirty="0">
                <a:solidFill>
                  <a:srgbClr val="01050E"/>
                </a:solidFill>
                <a:latin typeface="Verdana"/>
                <a:cs typeface="Verdana"/>
              </a:rPr>
              <a:t>changes</a:t>
            </a:r>
            <a:r>
              <a:rPr sz="1200" spc="-15" dirty="0">
                <a:solidFill>
                  <a:srgbClr val="01050E"/>
                </a:solidFill>
                <a:latin typeface="Verdana"/>
                <a:cs typeface="Verdana"/>
              </a:rPr>
              <a:t> </a:t>
            </a:r>
            <a:r>
              <a:rPr sz="1200" spc="-65" dirty="0">
                <a:solidFill>
                  <a:srgbClr val="01050E"/>
                </a:solidFill>
                <a:latin typeface="Verdana"/>
                <a:cs typeface="Verdana"/>
              </a:rPr>
              <a:t>in</a:t>
            </a:r>
            <a:r>
              <a:rPr sz="1200" spc="-30" dirty="0">
                <a:solidFill>
                  <a:srgbClr val="01050E"/>
                </a:solidFill>
                <a:latin typeface="Verdana"/>
                <a:cs typeface="Verdana"/>
              </a:rPr>
              <a:t> </a:t>
            </a:r>
            <a:r>
              <a:rPr sz="1200" spc="-40" dirty="0">
                <a:solidFill>
                  <a:srgbClr val="01050E"/>
                </a:solidFill>
                <a:latin typeface="Verdana"/>
                <a:cs typeface="Verdana"/>
              </a:rPr>
              <a:t>design. </a:t>
            </a:r>
            <a:r>
              <a:rPr sz="1200" spc="-60" dirty="0">
                <a:solidFill>
                  <a:srgbClr val="01050E"/>
                </a:solidFill>
                <a:latin typeface="Verdana"/>
                <a:cs typeface="Verdana"/>
              </a:rPr>
              <a:t>Example:</a:t>
            </a:r>
            <a:r>
              <a:rPr sz="1200" spc="-40" dirty="0">
                <a:solidFill>
                  <a:srgbClr val="01050E"/>
                </a:solidFill>
                <a:latin typeface="Verdana"/>
                <a:cs typeface="Verdana"/>
              </a:rPr>
              <a:t> </a:t>
            </a:r>
            <a:r>
              <a:rPr sz="1200" spc="-10" dirty="0">
                <a:solidFill>
                  <a:srgbClr val="01050E"/>
                </a:solidFill>
                <a:latin typeface="Verdana"/>
                <a:cs typeface="Verdana"/>
              </a:rPr>
              <a:t>Moving </a:t>
            </a:r>
            <a:r>
              <a:rPr sz="1200" spc="-55" dirty="0">
                <a:solidFill>
                  <a:srgbClr val="01050E"/>
                </a:solidFill>
                <a:latin typeface="Verdana"/>
                <a:cs typeface="Verdana"/>
              </a:rPr>
              <a:t>form</a:t>
            </a:r>
            <a:r>
              <a:rPr sz="1200" spc="-40" dirty="0">
                <a:solidFill>
                  <a:srgbClr val="01050E"/>
                </a:solidFill>
                <a:latin typeface="Verdana"/>
                <a:cs typeface="Verdana"/>
              </a:rPr>
              <a:t> </a:t>
            </a:r>
            <a:r>
              <a:rPr sz="1200" spc="-30" dirty="0">
                <a:solidFill>
                  <a:srgbClr val="01050E"/>
                </a:solidFill>
                <a:latin typeface="Verdana"/>
                <a:cs typeface="Verdana"/>
              </a:rPr>
              <a:t>labels</a:t>
            </a:r>
            <a:r>
              <a:rPr sz="1200" spc="-50" dirty="0">
                <a:solidFill>
                  <a:srgbClr val="01050E"/>
                </a:solidFill>
                <a:latin typeface="Verdana"/>
                <a:cs typeface="Verdana"/>
              </a:rPr>
              <a:t> </a:t>
            </a:r>
            <a:r>
              <a:rPr sz="1200" spc="-55" dirty="0">
                <a:solidFill>
                  <a:srgbClr val="01050E"/>
                </a:solidFill>
                <a:latin typeface="Verdana"/>
                <a:cs typeface="Verdana"/>
              </a:rPr>
              <a:t>from</a:t>
            </a:r>
            <a:r>
              <a:rPr sz="1200" spc="-35" dirty="0">
                <a:solidFill>
                  <a:srgbClr val="01050E"/>
                </a:solidFill>
                <a:latin typeface="Verdana"/>
                <a:cs typeface="Verdana"/>
              </a:rPr>
              <a:t> </a:t>
            </a:r>
            <a:r>
              <a:rPr sz="1200" dirty="0">
                <a:solidFill>
                  <a:srgbClr val="01050E"/>
                </a:solidFill>
                <a:latin typeface="Verdana"/>
                <a:cs typeface="Verdana"/>
              </a:rPr>
              <a:t>above</a:t>
            </a:r>
            <a:r>
              <a:rPr sz="1200" spc="-55" dirty="0">
                <a:solidFill>
                  <a:srgbClr val="01050E"/>
                </a:solidFill>
                <a:latin typeface="Verdana"/>
                <a:cs typeface="Verdana"/>
              </a:rPr>
              <a:t> text</a:t>
            </a:r>
            <a:r>
              <a:rPr sz="1200" spc="-25" dirty="0">
                <a:solidFill>
                  <a:srgbClr val="01050E"/>
                </a:solidFill>
                <a:latin typeface="Verdana"/>
                <a:cs typeface="Verdana"/>
              </a:rPr>
              <a:t> </a:t>
            </a:r>
            <a:r>
              <a:rPr sz="1200" spc="-55" dirty="0">
                <a:solidFill>
                  <a:srgbClr val="01050E"/>
                </a:solidFill>
                <a:latin typeface="Verdana"/>
                <a:cs typeface="Verdana"/>
              </a:rPr>
              <a:t>fields </a:t>
            </a:r>
            <a:r>
              <a:rPr sz="1200" dirty="0">
                <a:solidFill>
                  <a:srgbClr val="01050E"/>
                </a:solidFill>
                <a:latin typeface="Verdana"/>
                <a:cs typeface="Verdana"/>
              </a:rPr>
              <a:t>to</a:t>
            </a:r>
            <a:r>
              <a:rPr sz="1200" spc="-25" dirty="0">
                <a:solidFill>
                  <a:srgbClr val="01050E"/>
                </a:solidFill>
                <a:latin typeface="Verdana"/>
                <a:cs typeface="Verdana"/>
              </a:rPr>
              <a:t> the </a:t>
            </a:r>
            <a:r>
              <a:rPr sz="1200" spc="-35" dirty="0">
                <a:solidFill>
                  <a:srgbClr val="01050E"/>
                </a:solidFill>
                <a:latin typeface="Verdana"/>
                <a:cs typeface="Verdana"/>
              </a:rPr>
              <a:t>left</a:t>
            </a:r>
            <a:r>
              <a:rPr sz="1200" spc="-80" dirty="0">
                <a:solidFill>
                  <a:srgbClr val="01050E"/>
                </a:solidFill>
                <a:latin typeface="Verdana"/>
                <a:cs typeface="Verdana"/>
              </a:rPr>
              <a:t> </a:t>
            </a:r>
            <a:r>
              <a:rPr sz="1200" dirty="0">
                <a:solidFill>
                  <a:srgbClr val="01050E"/>
                </a:solidFill>
                <a:latin typeface="Verdana"/>
                <a:cs typeface="Verdana"/>
              </a:rPr>
              <a:t>of</a:t>
            </a:r>
            <a:r>
              <a:rPr sz="1200" spc="-75" dirty="0">
                <a:solidFill>
                  <a:srgbClr val="01050E"/>
                </a:solidFill>
                <a:latin typeface="Verdana"/>
                <a:cs typeface="Verdana"/>
              </a:rPr>
              <a:t> </a:t>
            </a:r>
            <a:r>
              <a:rPr sz="1200" spc="-35" dirty="0">
                <a:solidFill>
                  <a:srgbClr val="01050E"/>
                </a:solidFill>
                <a:latin typeface="Verdana"/>
                <a:cs typeface="Verdana"/>
              </a:rPr>
              <a:t>those</a:t>
            </a:r>
            <a:r>
              <a:rPr sz="1200" spc="-70" dirty="0">
                <a:solidFill>
                  <a:srgbClr val="01050E"/>
                </a:solidFill>
                <a:latin typeface="Verdana"/>
                <a:cs typeface="Verdana"/>
              </a:rPr>
              <a:t> </a:t>
            </a:r>
            <a:r>
              <a:rPr sz="1200" spc="-60" dirty="0">
                <a:solidFill>
                  <a:srgbClr val="01050E"/>
                </a:solidFill>
                <a:latin typeface="Verdana"/>
                <a:cs typeface="Verdana"/>
              </a:rPr>
              <a:t>fields,</a:t>
            </a:r>
            <a:r>
              <a:rPr sz="1200" spc="-85" dirty="0">
                <a:solidFill>
                  <a:srgbClr val="01050E"/>
                </a:solidFill>
                <a:latin typeface="Verdana"/>
                <a:cs typeface="Verdana"/>
              </a:rPr>
              <a:t> </a:t>
            </a:r>
            <a:r>
              <a:rPr sz="1200" spc="-35" dirty="0">
                <a:solidFill>
                  <a:srgbClr val="01050E"/>
                </a:solidFill>
                <a:latin typeface="Verdana"/>
                <a:cs typeface="Verdana"/>
              </a:rPr>
              <a:t>while</a:t>
            </a:r>
            <a:r>
              <a:rPr sz="1200" spc="-90" dirty="0">
                <a:solidFill>
                  <a:srgbClr val="01050E"/>
                </a:solidFill>
                <a:latin typeface="Verdana"/>
                <a:cs typeface="Verdana"/>
              </a:rPr>
              <a:t> </a:t>
            </a:r>
            <a:r>
              <a:rPr sz="1200" spc="-10" dirty="0">
                <a:solidFill>
                  <a:srgbClr val="01050E"/>
                </a:solidFill>
                <a:latin typeface="Verdana"/>
                <a:cs typeface="Verdana"/>
              </a:rPr>
              <a:t>the</a:t>
            </a:r>
            <a:r>
              <a:rPr sz="1200" spc="-65" dirty="0">
                <a:solidFill>
                  <a:srgbClr val="01050E"/>
                </a:solidFill>
                <a:latin typeface="Verdana"/>
                <a:cs typeface="Verdana"/>
              </a:rPr>
              <a:t> </a:t>
            </a:r>
            <a:r>
              <a:rPr sz="1200" spc="-85" dirty="0">
                <a:solidFill>
                  <a:srgbClr val="01050E"/>
                </a:solidFill>
                <a:latin typeface="Verdana"/>
                <a:cs typeface="Verdana"/>
              </a:rPr>
              <a:t>rest</a:t>
            </a:r>
            <a:r>
              <a:rPr sz="1200" spc="-70" dirty="0">
                <a:solidFill>
                  <a:srgbClr val="01050E"/>
                </a:solidFill>
                <a:latin typeface="Verdana"/>
                <a:cs typeface="Verdana"/>
              </a:rPr>
              <a:t> </a:t>
            </a:r>
            <a:r>
              <a:rPr sz="1200" dirty="0">
                <a:solidFill>
                  <a:srgbClr val="01050E"/>
                </a:solidFill>
                <a:latin typeface="Verdana"/>
                <a:cs typeface="Verdana"/>
              </a:rPr>
              <a:t>of</a:t>
            </a:r>
            <a:r>
              <a:rPr sz="1200" spc="-75" dirty="0">
                <a:solidFill>
                  <a:srgbClr val="01050E"/>
                </a:solidFill>
                <a:latin typeface="Verdana"/>
                <a:cs typeface="Verdana"/>
              </a:rPr>
              <a:t> </a:t>
            </a:r>
            <a:r>
              <a:rPr sz="1200" spc="-25" dirty="0">
                <a:solidFill>
                  <a:srgbClr val="01050E"/>
                </a:solidFill>
                <a:latin typeface="Verdana"/>
                <a:cs typeface="Verdana"/>
              </a:rPr>
              <a:t>the design</a:t>
            </a:r>
            <a:r>
              <a:rPr sz="1200" spc="-45" dirty="0">
                <a:solidFill>
                  <a:srgbClr val="01050E"/>
                </a:solidFill>
                <a:latin typeface="Verdana"/>
                <a:cs typeface="Verdana"/>
              </a:rPr>
              <a:t> </a:t>
            </a:r>
            <a:r>
              <a:rPr sz="1200" spc="-55" dirty="0">
                <a:solidFill>
                  <a:srgbClr val="01050E"/>
                </a:solidFill>
                <a:latin typeface="Verdana"/>
                <a:cs typeface="Verdana"/>
              </a:rPr>
              <a:t>remains </a:t>
            </a:r>
            <a:r>
              <a:rPr sz="1200" spc="-10" dirty="0">
                <a:solidFill>
                  <a:srgbClr val="01050E"/>
                </a:solidFill>
                <a:latin typeface="Verdana"/>
                <a:cs typeface="Verdana"/>
              </a:rPr>
              <a:t>unchanged.</a:t>
            </a:r>
            <a:endParaRPr sz="1200" dirty="0">
              <a:latin typeface="Verdana"/>
              <a:cs typeface="Verdana"/>
            </a:endParaRPr>
          </a:p>
        </p:txBody>
      </p:sp>
      <p:sp>
        <p:nvSpPr>
          <p:cNvPr id="26" name="object 2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4</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27" name="object 2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5403215" cy="391160"/>
          </a:xfrm>
          <a:prstGeom prst="rect">
            <a:avLst/>
          </a:prstGeom>
        </p:spPr>
        <p:txBody>
          <a:bodyPr vert="horz" wrap="square" lIns="0" tIns="12700" rIns="0" bIns="0" rtlCol="0">
            <a:spAutoFit/>
          </a:bodyPr>
          <a:lstStyle/>
          <a:p>
            <a:pPr marL="12700">
              <a:lnSpc>
                <a:spcPct val="100000"/>
              </a:lnSpc>
              <a:spcBef>
                <a:spcPts val="100"/>
              </a:spcBef>
            </a:pPr>
            <a:r>
              <a:rPr spc="-65" dirty="0"/>
              <a:t>Customization</a:t>
            </a:r>
            <a:r>
              <a:rPr spc="-155" dirty="0"/>
              <a:t> </a:t>
            </a:r>
            <a:r>
              <a:rPr dirty="0"/>
              <a:t>of</a:t>
            </a:r>
            <a:r>
              <a:rPr spc="-150" dirty="0"/>
              <a:t> </a:t>
            </a:r>
            <a:r>
              <a:rPr spc="-95" dirty="0"/>
              <a:t>Breakpoints</a:t>
            </a:r>
            <a:r>
              <a:rPr spc="-155" dirty="0"/>
              <a:t> </a:t>
            </a:r>
            <a:r>
              <a:rPr spc="-140" dirty="0"/>
              <a:t>in</a:t>
            </a:r>
            <a:r>
              <a:rPr spc="-170" dirty="0"/>
              <a:t> </a:t>
            </a:r>
            <a:r>
              <a:rPr spc="-35" dirty="0"/>
              <a:t>RWD</a:t>
            </a:r>
          </a:p>
        </p:txBody>
      </p:sp>
      <p:sp>
        <p:nvSpPr>
          <p:cNvPr id="10" name="object 10"/>
          <p:cNvSpPr txBox="1"/>
          <p:nvPr/>
        </p:nvSpPr>
        <p:spPr>
          <a:xfrm>
            <a:off x="880872" y="1388618"/>
            <a:ext cx="7849870" cy="1244600"/>
          </a:xfrm>
          <a:prstGeom prst="rect">
            <a:avLst/>
          </a:prstGeom>
        </p:spPr>
        <p:txBody>
          <a:bodyPr vert="horz" wrap="square" lIns="0" tIns="12065" rIns="0" bIns="0" rtlCol="0">
            <a:spAutoFit/>
          </a:bodyPr>
          <a:lstStyle/>
          <a:p>
            <a:pPr marL="355600" marR="232410" indent="-343535">
              <a:lnSpc>
                <a:spcPct val="100000"/>
              </a:lnSpc>
              <a:spcBef>
                <a:spcPts val="95"/>
              </a:spcBef>
              <a:buClr>
                <a:srgbClr val="DDDFEB"/>
              </a:buClr>
              <a:buSzPct val="120000"/>
              <a:buFont typeface="Wingdings"/>
              <a:buChar char=""/>
              <a:tabLst>
                <a:tab pos="355600" algn="l"/>
              </a:tabLst>
            </a:pPr>
            <a:r>
              <a:rPr sz="2000" dirty="0">
                <a:solidFill>
                  <a:srgbClr val="FFFFFF"/>
                </a:solidFill>
                <a:latin typeface="Verdana"/>
                <a:cs typeface="Verdana"/>
              </a:rPr>
              <a:t>Creating</a:t>
            </a:r>
            <a:r>
              <a:rPr sz="2000" spc="-125" dirty="0">
                <a:solidFill>
                  <a:srgbClr val="FFFFFF"/>
                </a:solidFill>
                <a:latin typeface="Verdana"/>
                <a:cs typeface="Verdana"/>
              </a:rPr>
              <a:t> </a:t>
            </a:r>
            <a:r>
              <a:rPr sz="2000" spc="155" dirty="0">
                <a:solidFill>
                  <a:srgbClr val="FFFFFF"/>
                </a:solidFill>
                <a:latin typeface="Verdana"/>
                <a:cs typeface="Verdana"/>
              </a:rPr>
              <a:t>a</a:t>
            </a:r>
            <a:r>
              <a:rPr sz="2000" spc="-140" dirty="0">
                <a:solidFill>
                  <a:srgbClr val="FFFFFF"/>
                </a:solidFill>
                <a:latin typeface="Verdana"/>
                <a:cs typeface="Verdana"/>
              </a:rPr>
              <a:t> </a:t>
            </a:r>
            <a:r>
              <a:rPr sz="2000" spc="-35" dirty="0">
                <a:solidFill>
                  <a:srgbClr val="FFFFFF"/>
                </a:solidFill>
                <a:latin typeface="Verdana"/>
                <a:cs typeface="Verdana"/>
              </a:rPr>
              <a:t>custom</a:t>
            </a:r>
            <a:r>
              <a:rPr sz="2000" spc="-120" dirty="0">
                <a:solidFill>
                  <a:srgbClr val="FFFFFF"/>
                </a:solidFill>
                <a:latin typeface="Verdana"/>
                <a:cs typeface="Verdana"/>
              </a:rPr>
              <a:t> </a:t>
            </a:r>
            <a:r>
              <a:rPr sz="2000" spc="-25" dirty="0">
                <a:solidFill>
                  <a:srgbClr val="FFFFFF"/>
                </a:solidFill>
                <a:latin typeface="Verdana"/>
                <a:cs typeface="Verdana"/>
              </a:rPr>
              <a:t>breakpoint</a:t>
            </a:r>
            <a:r>
              <a:rPr sz="2000" spc="-130" dirty="0">
                <a:solidFill>
                  <a:srgbClr val="FFFFFF"/>
                </a:solidFill>
                <a:latin typeface="Verdana"/>
                <a:cs typeface="Verdana"/>
              </a:rPr>
              <a:t> </a:t>
            </a:r>
            <a:r>
              <a:rPr sz="2000" spc="-220" dirty="0">
                <a:solidFill>
                  <a:srgbClr val="FFFFFF"/>
                </a:solidFill>
                <a:latin typeface="Verdana"/>
                <a:cs typeface="Verdana"/>
              </a:rPr>
              <a:t>is</a:t>
            </a:r>
            <a:r>
              <a:rPr sz="2000" spc="-130" dirty="0">
                <a:solidFill>
                  <a:srgbClr val="FFFFFF"/>
                </a:solidFill>
                <a:latin typeface="Verdana"/>
                <a:cs typeface="Verdana"/>
              </a:rPr>
              <a:t> </a:t>
            </a:r>
            <a:r>
              <a:rPr sz="2000" spc="155" dirty="0">
                <a:solidFill>
                  <a:srgbClr val="FFFFFF"/>
                </a:solidFill>
                <a:latin typeface="Verdana"/>
                <a:cs typeface="Verdana"/>
              </a:rPr>
              <a:t>a</a:t>
            </a:r>
            <a:r>
              <a:rPr sz="2000" spc="-145" dirty="0">
                <a:solidFill>
                  <a:srgbClr val="FFFFFF"/>
                </a:solidFill>
                <a:latin typeface="Verdana"/>
                <a:cs typeface="Verdana"/>
              </a:rPr>
              <a:t> </a:t>
            </a:r>
            <a:r>
              <a:rPr sz="2000" spc="-95" dirty="0">
                <a:solidFill>
                  <a:srgbClr val="FFFFFF"/>
                </a:solidFill>
                <a:latin typeface="Verdana"/>
                <a:cs typeface="Verdana"/>
              </a:rPr>
              <a:t>very</a:t>
            </a:r>
            <a:r>
              <a:rPr sz="2000" spc="-130" dirty="0">
                <a:solidFill>
                  <a:srgbClr val="FFFFFF"/>
                </a:solidFill>
                <a:latin typeface="Verdana"/>
                <a:cs typeface="Verdana"/>
              </a:rPr>
              <a:t> </a:t>
            </a:r>
            <a:r>
              <a:rPr sz="2000" dirty="0">
                <a:solidFill>
                  <a:srgbClr val="FFFFFF"/>
                </a:solidFill>
                <a:latin typeface="Verdana"/>
                <a:cs typeface="Verdana"/>
              </a:rPr>
              <a:t>logical</a:t>
            </a:r>
            <a:r>
              <a:rPr sz="2000" spc="-125" dirty="0">
                <a:solidFill>
                  <a:srgbClr val="FFFFFF"/>
                </a:solidFill>
                <a:latin typeface="Verdana"/>
                <a:cs typeface="Verdana"/>
              </a:rPr>
              <a:t> </a:t>
            </a:r>
            <a:r>
              <a:rPr sz="2000" spc="-40" dirty="0">
                <a:solidFill>
                  <a:srgbClr val="FFFFFF"/>
                </a:solidFill>
                <a:latin typeface="Verdana"/>
                <a:cs typeface="Verdana"/>
              </a:rPr>
              <a:t>process</a:t>
            </a:r>
            <a:r>
              <a:rPr sz="2000" spc="-114" dirty="0">
                <a:solidFill>
                  <a:srgbClr val="FFFFFF"/>
                </a:solidFill>
                <a:latin typeface="Verdana"/>
                <a:cs typeface="Verdana"/>
              </a:rPr>
              <a:t> </a:t>
            </a:r>
            <a:r>
              <a:rPr sz="2000" spc="40" dirty="0">
                <a:solidFill>
                  <a:srgbClr val="FFFFFF"/>
                </a:solidFill>
                <a:latin typeface="Verdana"/>
                <a:cs typeface="Verdana"/>
              </a:rPr>
              <a:t>and </a:t>
            </a:r>
            <a:r>
              <a:rPr sz="2000" spc="-75" dirty="0">
                <a:solidFill>
                  <a:srgbClr val="FFFFFF"/>
                </a:solidFill>
                <a:latin typeface="Verdana"/>
                <a:cs typeface="Verdana"/>
              </a:rPr>
              <a:t>only</a:t>
            </a:r>
            <a:r>
              <a:rPr sz="2000" spc="-114" dirty="0">
                <a:solidFill>
                  <a:srgbClr val="FFFFFF"/>
                </a:solidFill>
                <a:latin typeface="Verdana"/>
                <a:cs typeface="Verdana"/>
              </a:rPr>
              <a:t> </a:t>
            </a:r>
            <a:r>
              <a:rPr sz="2000" spc="-90" dirty="0">
                <a:solidFill>
                  <a:srgbClr val="FFFFFF"/>
                </a:solidFill>
                <a:latin typeface="Verdana"/>
                <a:cs typeface="Verdana"/>
              </a:rPr>
              <a:t>requires</a:t>
            </a:r>
            <a:r>
              <a:rPr sz="2000" spc="-114" dirty="0">
                <a:solidFill>
                  <a:srgbClr val="FFFFFF"/>
                </a:solidFill>
                <a:latin typeface="Verdana"/>
                <a:cs typeface="Verdana"/>
              </a:rPr>
              <a:t> </a:t>
            </a:r>
            <a:r>
              <a:rPr sz="2000" spc="155" dirty="0">
                <a:solidFill>
                  <a:srgbClr val="FFFFFF"/>
                </a:solidFill>
                <a:latin typeface="Verdana"/>
                <a:cs typeface="Verdana"/>
              </a:rPr>
              <a:t>a</a:t>
            </a:r>
            <a:r>
              <a:rPr sz="2000" spc="-120" dirty="0">
                <a:solidFill>
                  <a:srgbClr val="FFFFFF"/>
                </a:solidFill>
                <a:latin typeface="Verdana"/>
                <a:cs typeface="Verdana"/>
              </a:rPr>
              <a:t> </a:t>
            </a:r>
            <a:r>
              <a:rPr sz="2000" spc="-95" dirty="0">
                <a:solidFill>
                  <a:srgbClr val="FFFFFF"/>
                </a:solidFill>
                <a:latin typeface="Verdana"/>
                <a:cs typeface="Verdana"/>
              </a:rPr>
              <a:t>familiarity</a:t>
            </a:r>
            <a:r>
              <a:rPr sz="2000" spc="-120" dirty="0">
                <a:solidFill>
                  <a:srgbClr val="FFFFFF"/>
                </a:solidFill>
                <a:latin typeface="Verdana"/>
                <a:cs typeface="Verdana"/>
              </a:rPr>
              <a:t> </a:t>
            </a:r>
            <a:r>
              <a:rPr sz="2000" spc="-75" dirty="0">
                <a:solidFill>
                  <a:srgbClr val="FFFFFF"/>
                </a:solidFill>
                <a:latin typeface="Verdana"/>
                <a:cs typeface="Verdana"/>
              </a:rPr>
              <a:t>with</a:t>
            </a:r>
            <a:r>
              <a:rPr sz="2000" spc="-114" dirty="0">
                <a:solidFill>
                  <a:srgbClr val="FFFFFF"/>
                </a:solidFill>
                <a:latin typeface="Verdana"/>
                <a:cs typeface="Verdana"/>
              </a:rPr>
              <a:t> </a:t>
            </a:r>
            <a:r>
              <a:rPr sz="2000" dirty="0">
                <a:solidFill>
                  <a:srgbClr val="FFFFFF"/>
                </a:solidFill>
                <a:latin typeface="Verdana"/>
                <a:cs typeface="Verdana"/>
              </a:rPr>
              <a:t>media</a:t>
            </a:r>
            <a:r>
              <a:rPr sz="2000" spc="-114" dirty="0">
                <a:solidFill>
                  <a:srgbClr val="FFFFFF"/>
                </a:solidFill>
                <a:latin typeface="Verdana"/>
                <a:cs typeface="Verdana"/>
              </a:rPr>
              <a:t> </a:t>
            </a:r>
            <a:r>
              <a:rPr sz="2000" spc="-70" dirty="0">
                <a:solidFill>
                  <a:srgbClr val="FFFFFF"/>
                </a:solidFill>
                <a:latin typeface="Verdana"/>
                <a:cs typeface="Verdana"/>
              </a:rPr>
              <a:t>queries</a:t>
            </a:r>
            <a:r>
              <a:rPr sz="2000" spc="-114" dirty="0">
                <a:solidFill>
                  <a:srgbClr val="FFFFFF"/>
                </a:solidFill>
                <a:latin typeface="Verdana"/>
                <a:cs typeface="Verdana"/>
              </a:rPr>
              <a:t> </a:t>
            </a:r>
            <a:r>
              <a:rPr sz="2000" dirty="0">
                <a:solidFill>
                  <a:srgbClr val="FFFFFF"/>
                </a:solidFill>
                <a:latin typeface="Verdana"/>
                <a:cs typeface="Verdana"/>
              </a:rPr>
              <a:t>to</a:t>
            </a:r>
            <a:r>
              <a:rPr sz="2000" spc="-120" dirty="0">
                <a:solidFill>
                  <a:srgbClr val="FFFFFF"/>
                </a:solidFill>
                <a:latin typeface="Verdana"/>
                <a:cs typeface="Verdana"/>
              </a:rPr>
              <a:t> </a:t>
            </a:r>
            <a:r>
              <a:rPr sz="2000" spc="-10" dirty="0">
                <a:solidFill>
                  <a:srgbClr val="FFFFFF"/>
                </a:solidFill>
                <a:latin typeface="Verdana"/>
                <a:cs typeface="Verdana"/>
              </a:rPr>
              <a:t>create.</a:t>
            </a:r>
            <a:endParaRPr sz="2000" dirty="0">
              <a:latin typeface="Verdana"/>
              <a:cs typeface="Verdana"/>
            </a:endParaRPr>
          </a:p>
          <a:p>
            <a:pPr marL="355600" marR="5080" indent="-343535">
              <a:lnSpc>
                <a:spcPct val="100000"/>
              </a:lnSpc>
              <a:buClr>
                <a:srgbClr val="DDDFEB"/>
              </a:buClr>
              <a:buSzPct val="120000"/>
              <a:buFont typeface="Wingdings"/>
              <a:buChar char=""/>
              <a:tabLst>
                <a:tab pos="355600" algn="l"/>
                <a:tab pos="6930390" algn="l"/>
              </a:tabLst>
            </a:pPr>
            <a:r>
              <a:rPr sz="2000" spc="-45" dirty="0">
                <a:solidFill>
                  <a:srgbClr val="FFFFFF"/>
                </a:solidFill>
                <a:latin typeface="Verdana"/>
                <a:cs typeface="Verdana"/>
              </a:rPr>
              <a:t>Following</a:t>
            </a:r>
            <a:r>
              <a:rPr sz="2000" spc="-85" dirty="0">
                <a:solidFill>
                  <a:srgbClr val="FFFFFF"/>
                </a:solidFill>
                <a:latin typeface="Verdana"/>
                <a:cs typeface="Verdana"/>
              </a:rPr>
              <a:t> </a:t>
            </a:r>
            <a:r>
              <a:rPr sz="2000" spc="-135" dirty="0">
                <a:solidFill>
                  <a:srgbClr val="FFFFFF"/>
                </a:solidFill>
                <a:latin typeface="Verdana"/>
                <a:cs typeface="Verdana"/>
              </a:rPr>
              <a:t>rules</a:t>
            </a:r>
            <a:r>
              <a:rPr sz="2000" spc="-114" dirty="0">
                <a:solidFill>
                  <a:srgbClr val="FFFFFF"/>
                </a:solidFill>
                <a:latin typeface="Verdana"/>
                <a:cs typeface="Verdana"/>
              </a:rPr>
              <a:t> </a:t>
            </a:r>
            <a:r>
              <a:rPr sz="2000" spc="60" dirty="0">
                <a:solidFill>
                  <a:srgbClr val="FFFFFF"/>
                </a:solidFill>
                <a:latin typeface="Verdana"/>
                <a:cs typeface="Verdana"/>
              </a:rPr>
              <a:t>need</a:t>
            </a:r>
            <a:r>
              <a:rPr sz="2000" spc="-80" dirty="0">
                <a:solidFill>
                  <a:srgbClr val="FFFFFF"/>
                </a:solidFill>
                <a:latin typeface="Verdana"/>
                <a:cs typeface="Verdana"/>
              </a:rPr>
              <a:t> </a:t>
            </a:r>
            <a:r>
              <a:rPr sz="2000" spc="-10" dirty="0">
                <a:solidFill>
                  <a:srgbClr val="FFFFFF"/>
                </a:solidFill>
                <a:latin typeface="Verdana"/>
                <a:cs typeface="Verdana"/>
              </a:rPr>
              <a:t>to</a:t>
            </a:r>
            <a:r>
              <a:rPr sz="2000" spc="-114" dirty="0">
                <a:solidFill>
                  <a:srgbClr val="FFFFFF"/>
                </a:solidFill>
                <a:latin typeface="Verdana"/>
                <a:cs typeface="Verdana"/>
              </a:rPr>
              <a:t> </a:t>
            </a:r>
            <a:r>
              <a:rPr sz="2000" spc="105" dirty="0">
                <a:solidFill>
                  <a:srgbClr val="FFFFFF"/>
                </a:solidFill>
                <a:latin typeface="Verdana"/>
                <a:cs typeface="Verdana"/>
              </a:rPr>
              <a:t>be</a:t>
            </a:r>
            <a:r>
              <a:rPr sz="2000" spc="-105" dirty="0">
                <a:solidFill>
                  <a:srgbClr val="FFFFFF"/>
                </a:solidFill>
                <a:latin typeface="Verdana"/>
                <a:cs typeface="Verdana"/>
              </a:rPr>
              <a:t> </a:t>
            </a:r>
            <a:r>
              <a:rPr sz="2000" dirty="0">
                <a:solidFill>
                  <a:srgbClr val="FFFFFF"/>
                </a:solidFill>
                <a:latin typeface="Verdana"/>
                <a:cs typeface="Verdana"/>
              </a:rPr>
              <a:t>adhered</a:t>
            </a:r>
            <a:r>
              <a:rPr sz="2000" spc="-85" dirty="0">
                <a:solidFill>
                  <a:srgbClr val="FFFFFF"/>
                </a:solidFill>
                <a:latin typeface="Verdana"/>
                <a:cs typeface="Verdana"/>
              </a:rPr>
              <a:t> </a:t>
            </a:r>
            <a:r>
              <a:rPr sz="2000" spc="-55" dirty="0">
                <a:solidFill>
                  <a:srgbClr val="FFFFFF"/>
                </a:solidFill>
                <a:latin typeface="Verdana"/>
                <a:cs typeface="Verdana"/>
              </a:rPr>
              <a:t>while</a:t>
            </a:r>
            <a:r>
              <a:rPr sz="2000" spc="-100" dirty="0">
                <a:solidFill>
                  <a:srgbClr val="FFFFFF"/>
                </a:solidFill>
                <a:latin typeface="Verdana"/>
                <a:cs typeface="Verdana"/>
              </a:rPr>
              <a:t> </a:t>
            </a:r>
            <a:r>
              <a:rPr sz="2000" dirty="0">
                <a:solidFill>
                  <a:srgbClr val="FFFFFF"/>
                </a:solidFill>
                <a:latin typeface="Verdana"/>
                <a:cs typeface="Verdana"/>
              </a:rPr>
              <a:t>creating</a:t>
            </a:r>
            <a:r>
              <a:rPr sz="2000" spc="-80" dirty="0">
                <a:solidFill>
                  <a:srgbClr val="FFFFFF"/>
                </a:solidFill>
                <a:latin typeface="Verdana"/>
                <a:cs typeface="Verdana"/>
              </a:rPr>
              <a:t> </a:t>
            </a:r>
            <a:r>
              <a:rPr sz="2000" spc="105" dirty="0">
                <a:solidFill>
                  <a:srgbClr val="FFFFFF"/>
                </a:solidFill>
                <a:latin typeface="Verdana"/>
                <a:cs typeface="Verdana"/>
              </a:rPr>
              <a:t>a</a:t>
            </a:r>
            <a:r>
              <a:rPr sz="2000" dirty="0">
                <a:solidFill>
                  <a:srgbClr val="FFFFFF"/>
                </a:solidFill>
                <a:latin typeface="Verdana"/>
                <a:cs typeface="Verdana"/>
              </a:rPr>
              <a:t>	</a:t>
            </a:r>
            <a:r>
              <a:rPr sz="2000" spc="-40" dirty="0">
                <a:solidFill>
                  <a:srgbClr val="FFFFFF"/>
                </a:solidFill>
                <a:latin typeface="Verdana"/>
                <a:cs typeface="Verdana"/>
              </a:rPr>
              <a:t>custom </a:t>
            </a:r>
            <a:r>
              <a:rPr sz="2000" spc="-10" dirty="0">
                <a:solidFill>
                  <a:srgbClr val="FFFFFF"/>
                </a:solidFill>
                <a:latin typeface="Verdana"/>
                <a:cs typeface="Verdana"/>
              </a:rPr>
              <a:t>breakpoint:</a:t>
            </a:r>
            <a:endParaRPr sz="2000" dirty="0">
              <a:latin typeface="Verdana"/>
              <a:cs typeface="Verdana"/>
            </a:endParaRPr>
          </a:p>
        </p:txBody>
      </p:sp>
      <p:grpSp>
        <p:nvGrpSpPr>
          <p:cNvPr id="11" name="object 11"/>
          <p:cNvGrpSpPr/>
          <p:nvPr/>
        </p:nvGrpSpPr>
        <p:grpSpPr>
          <a:xfrm>
            <a:off x="3791584" y="3012820"/>
            <a:ext cx="4756150" cy="1026794"/>
            <a:chOff x="3791584" y="3012820"/>
            <a:chExt cx="4756150" cy="1026794"/>
          </a:xfrm>
        </p:grpSpPr>
        <p:sp>
          <p:nvSpPr>
            <p:cNvPr id="12" name="object 12"/>
            <p:cNvSpPr/>
            <p:nvPr/>
          </p:nvSpPr>
          <p:spPr>
            <a:xfrm>
              <a:off x="3804284" y="3025520"/>
              <a:ext cx="4730750" cy="1001394"/>
            </a:xfrm>
            <a:custGeom>
              <a:avLst/>
              <a:gdLst/>
              <a:ahLst/>
              <a:cxnLst/>
              <a:rect l="l" t="t" r="r" b="b"/>
              <a:pathLst>
                <a:path w="4730750" h="1001395">
                  <a:moveTo>
                    <a:pt x="4409948" y="0"/>
                  </a:moveTo>
                  <a:lnTo>
                    <a:pt x="0" y="0"/>
                  </a:lnTo>
                  <a:lnTo>
                    <a:pt x="0" y="1001267"/>
                  </a:lnTo>
                  <a:lnTo>
                    <a:pt x="4409948" y="1001267"/>
                  </a:lnTo>
                  <a:lnTo>
                    <a:pt x="4474550" y="997879"/>
                  </a:lnTo>
                  <a:lnTo>
                    <a:pt x="4534721" y="988159"/>
                  </a:lnTo>
                  <a:lnTo>
                    <a:pt x="4589171" y="972777"/>
                  </a:lnTo>
                  <a:lnTo>
                    <a:pt x="4636611" y="952404"/>
                  </a:lnTo>
                  <a:lnTo>
                    <a:pt x="4675752" y="927709"/>
                  </a:lnTo>
                  <a:lnTo>
                    <a:pt x="4705306" y="899362"/>
                  </a:lnTo>
                  <a:lnTo>
                    <a:pt x="4730496" y="834389"/>
                  </a:lnTo>
                  <a:lnTo>
                    <a:pt x="4730496" y="166877"/>
                  </a:lnTo>
                  <a:lnTo>
                    <a:pt x="4705306" y="101905"/>
                  </a:lnTo>
                  <a:lnTo>
                    <a:pt x="4675752" y="73558"/>
                  </a:lnTo>
                  <a:lnTo>
                    <a:pt x="4636611" y="48863"/>
                  </a:lnTo>
                  <a:lnTo>
                    <a:pt x="4589171" y="28490"/>
                  </a:lnTo>
                  <a:lnTo>
                    <a:pt x="4534721" y="13108"/>
                  </a:lnTo>
                  <a:lnTo>
                    <a:pt x="4474550" y="3388"/>
                  </a:lnTo>
                  <a:lnTo>
                    <a:pt x="4409948" y="0"/>
                  </a:lnTo>
                  <a:close/>
                </a:path>
              </a:pathLst>
            </a:custGeom>
            <a:solidFill>
              <a:srgbClr val="CACFE1">
                <a:alpha val="90194"/>
              </a:srgbClr>
            </a:solidFill>
          </p:spPr>
          <p:txBody>
            <a:bodyPr wrap="square" lIns="0" tIns="0" rIns="0" bIns="0" rtlCol="0"/>
            <a:lstStyle/>
            <a:p>
              <a:endParaRPr dirty="0"/>
            </a:p>
          </p:txBody>
        </p:sp>
        <p:sp>
          <p:nvSpPr>
            <p:cNvPr id="13" name="object 13"/>
            <p:cNvSpPr/>
            <p:nvPr/>
          </p:nvSpPr>
          <p:spPr>
            <a:xfrm>
              <a:off x="3804284" y="3025520"/>
              <a:ext cx="4730750" cy="1001394"/>
            </a:xfrm>
            <a:custGeom>
              <a:avLst/>
              <a:gdLst/>
              <a:ahLst/>
              <a:cxnLst/>
              <a:rect l="l" t="t" r="r" b="b"/>
              <a:pathLst>
                <a:path w="4730750" h="1001395">
                  <a:moveTo>
                    <a:pt x="4730496" y="166877"/>
                  </a:moveTo>
                  <a:lnTo>
                    <a:pt x="4730496" y="834389"/>
                  </a:lnTo>
                  <a:lnTo>
                    <a:pt x="4723983" y="868032"/>
                  </a:lnTo>
                  <a:lnTo>
                    <a:pt x="4675752" y="927709"/>
                  </a:lnTo>
                  <a:lnTo>
                    <a:pt x="4636611" y="952404"/>
                  </a:lnTo>
                  <a:lnTo>
                    <a:pt x="4589171" y="972777"/>
                  </a:lnTo>
                  <a:lnTo>
                    <a:pt x="4534721" y="988159"/>
                  </a:lnTo>
                  <a:lnTo>
                    <a:pt x="4474550" y="997879"/>
                  </a:lnTo>
                  <a:lnTo>
                    <a:pt x="4409948" y="1001267"/>
                  </a:lnTo>
                  <a:lnTo>
                    <a:pt x="0" y="1001267"/>
                  </a:lnTo>
                  <a:lnTo>
                    <a:pt x="0" y="0"/>
                  </a:lnTo>
                  <a:lnTo>
                    <a:pt x="4409948" y="0"/>
                  </a:lnTo>
                  <a:lnTo>
                    <a:pt x="4474550" y="3388"/>
                  </a:lnTo>
                  <a:lnTo>
                    <a:pt x="4534721" y="13108"/>
                  </a:lnTo>
                  <a:lnTo>
                    <a:pt x="4589171" y="28490"/>
                  </a:lnTo>
                  <a:lnTo>
                    <a:pt x="4636611" y="48863"/>
                  </a:lnTo>
                  <a:lnTo>
                    <a:pt x="4675752" y="73558"/>
                  </a:lnTo>
                  <a:lnTo>
                    <a:pt x="4705306" y="101905"/>
                  </a:lnTo>
                  <a:lnTo>
                    <a:pt x="4723983" y="133235"/>
                  </a:lnTo>
                  <a:lnTo>
                    <a:pt x="4730496" y="166877"/>
                  </a:lnTo>
                  <a:close/>
                </a:path>
              </a:pathLst>
            </a:custGeom>
            <a:ln w="25146">
              <a:solidFill>
                <a:srgbClr val="CACFE1"/>
              </a:solidFill>
            </a:ln>
          </p:spPr>
          <p:txBody>
            <a:bodyPr wrap="square" lIns="0" tIns="0" rIns="0" bIns="0" rtlCol="0"/>
            <a:lstStyle/>
            <a:p>
              <a:endParaRPr/>
            </a:p>
          </p:txBody>
        </p:sp>
      </p:grpSp>
      <p:sp>
        <p:nvSpPr>
          <p:cNvPr id="14" name="object 14"/>
          <p:cNvSpPr txBox="1"/>
          <p:nvPr/>
        </p:nvSpPr>
        <p:spPr>
          <a:xfrm>
            <a:off x="4039108" y="3245103"/>
            <a:ext cx="4144010" cy="537210"/>
          </a:xfrm>
          <a:prstGeom prst="rect">
            <a:avLst/>
          </a:prstGeom>
        </p:spPr>
        <p:txBody>
          <a:bodyPr vert="horz" wrap="square" lIns="0" tIns="31115" rIns="0" bIns="0" rtlCol="0">
            <a:spAutoFit/>
          </a:bodyPr>
          <a:lstStyle/>
          <a:p>
            <a:pPr marL="127000" marR="5080" indent="-114300">
              <a:lnSpc>
                <a:spcPct val="89800"/>
              </a:lnSpc>
              <a:spcBef>
                <a:spcPts val="245"/>
              </a:spcBef>
              <a:buClr>
                <a:srgbClr val="000000"/>
              </a:buClr>
              <a:buFont typeface="Wingdings"/>
              <a:buChar char=""/>
              <a:tabLst>
                <a:tab pos="127000" algn="l"/>
              </a:tabLst>
            </a:pPr>
            <a:r>
              <a:rPr sz="1200" spc="-70" dirty="0">
                <a:solidFill>
                  <a:srgbClr val="01050E"/>
                </a:solidFill>
                <a:latin typeface="Verdana"/>
                <a:cs typeface="Verdana"/>
              </a:rPr>
              <a:t>Resize</a:t>
            </a:r>
            <a:r>
              <a:rPr sz="1200" spc="-45" dirty="0">
                <a:solidFill>
                  <a:srgbClr val="01050E"/>
                </a:solidFill>
                <a:latin typeface="Verdana"/>
                <a:cs typeface="Verdana"/>
              </a:rPr>
              <a:t> </a:t>
            </a:r>
            <a:r>
              <a:rPr sz="1200" spc="-10" dirty="0">
                <a:solidFill>
                  <a:srgbClr val="01050E"/>
                </a:solidFill>
                <a:latin typeface="Verdana"/>
                <a:cs typeface="Verdana"/>
              </a:rPr>
              <a:t>Window</a:t>
            </a:r>
            <a:r>
              <a:rPr sz="1200" spc="-25" dirty="0">
                <a:solidFill>
                  <a:srgbClr val="01050E"/>
                </a:solidFill>
                <a:latin typeface="Verdana"/>
                <a:cs typeface="Verdana"/>
              </a:rPr>
              <a:t> </a:t>
            </a:r>
            <a:r>
              <a:rPr sz="1200" spc="-50" dirty="0">
                <a:solidFill>
                  <a:srgbClr val="01050E"/>
                </a:solidFill>
                <a:latin typeface="Verdana"/>
                <a:cs typeface="Verdana"/>
              </a:rPr>
              <a:t>for</a:t>
            </a:r>
            <a:r>
              <a:rPr sz="1200" spc="-25" dirty="0">
                <a:solidFill>
                  <a:srgbClr val="01050E"/>
                </a:solidFill>
                <a:latin typeface="Verdana"/>
                <a:cs typeface="Verdana"/>
              </a:rPr>
              <a:t> </a:t>
            </a:r>
            <a:r>
              <a:rPr sz="1200" dirty="0">
                <a:solidFill>
                  <a:srgbClr val="01050E"/>
                </a:solidFill>
                <a:latin typeface="Verdana"/>
                <a:cs typeface="Verdana"/>
              </a:rPr>
              <a:t>Chrome</a:t>
            </a:r>
            <a:r>
              <a:rPr sz="1200" spc="-35" dirty="0">
                <a:solidFill>
                  <a:srgbClr val="01050E"/>
                </a:solidFill>
                <a:latin typeface="Verdana"/>
                <a:cs typeface="Verdana"/>
              </a:rPr>
              <a:t> </a:t>
            </a:r>
            <a:r>
              <a:rPr sz="1200" spc="-130" dirty="0">
                <a:solidFill>
                  <a:srgbClr val="01050E"/>
                </a:solidFill>
                <a:latin typeface="Verdana"/>
                <a:cs typeface="Verdana"/>
              </a:rPr>
              <a:t>is</a:t>
            </a:r>
            <a:r>
              <a:rPr sz="1200" spc="-35" dirty="0">
                <a:solidFill>
                  <a:srgbClr val="01050E"/>
                </a:solidFill>
                <a:latin typeface="Verdana"/>
                <a:cs typeface="Verdana"/>
              </a:rPr>
              <a:t> </a:t>
            </a:r>
            <a:r>
              <a:rPr sz="1200" dirty="0">
                <a:solidFill>
                  <a:srgbClr val="01050E"/>
                </a:solidFill>
                <a:latin typeface="Verdana"/>
                <a:cs typeface="Verdana"/>
              </a:rPr>
              <a:t>an</a:t>
            </a:r>
            <a:r>
              <a:rPr sz="1200" spc="-35" dirty="0">
                <a:solidFill>
                  <a:srgbClr val="01050E"/>
                </a:solidFill>
                <a:latin typeface="Verdana"/>
                <a:cs typeface="Verdana"/>
              </a:rPr>
              <a:t> </a:t>
            </a:r>
            <a:r>
              <a:rPr sz="1200" spc="-20" dirty="0">
                <a:solidFill>
                  <a:srgbClr val="01050E"/>
                </a:solidFill>
                <a:latin typeface="Verdana"/>
                <a:cs typeface="Verdana"/>
              </a:rPr>
              <a:t>optimal</a:t>
            </a:r>
            <a:r>
              <a:rPr sz="1200" spc="-45" dirty="0">
                <a:solidFill>
                  <a:srgbClr val="01050E"/>
                </a:solidFill>
                <a:latin typeface="Verdana"/>
                <a:cs typeface="Verdana"/>
              </a:rPr>
              <a:t> </a:t>
            </a:r>
            <a:r>
              <a:rPr sz="1200" dirty="0">
                <a:solidFill>
                  <a:srgbClr val="01050E"/>
                </a:solidFill>
                <a:latin typeface="Verdana"/>
                <a:cs typeface="Verdana"/>
              </a:rPr>
              <a:t>choice</a:t>
            </a:r>
            <a:r>
              <a:rPr sz="1200" spc="-40" dirty="0">
                <a:solidFill>
                  <a:srgbClr val="01050E"/>
                </a:solidFill>
                <a:latin typeface="Verdana"/>
                <a:cs typeface="Verdana"/>
              </a:rPr>
              <a:t> </a:t>
            </a:r>
            <a:r>
              <a:rPr sz="1200" spc="-45" dirty="0">
                <a:solidFill>
                  <a:srgbClr val="01050E"/>
                </a:solidFill>
                <a:latin typeface="Verdana"/>
                <a:cs typeface="Verdana"/>
              </a:rPr>
              <a:t>as</a:t>
            </a:r>
            <a:r>
              <a:rPr sz="1200" spc="-30" dirty="0">
                <a:solidFill>
                  <a:srgbClr val="01050E"/>
                </a:solidFill>
                <a:latin typeface="Verdana"/>
                <a:cs typeface="Verdana"/>
              </a:rPr>
              <a:t> </a:t>
            </a:r>
            <a:r>
              <a:rPr sz="1200" spc="-25" dirty="0">
                <a:solidFill>
                  <a:srgbClr val="01050E"/>
                </a:solidFill>
                <a:latin typeface="Verdana"/>
                <a:cs typeface="Verdana"/>
              </a:rPr>
              <a:t>the </a:t>
            </a:r>
            <a:r>
              <a:rPr sz="1200" spc="-35" dirty="0">
                <a:solidFill>
                  <a:srgbClr val="01050E"/>
                </a:solidFill>
                <a:latin typeface="Verdana"/>
                <a:cs typeface="Verdana"/>
              </a:rPr>
              <a:t>current</a:t>
            </a:r>
            <a:r>
              <a:rPr sz="1200" spc="-70" dirty="0">
                <a:solidFill>
                  <a:srgbClr val="01050E"/>
                </a:solidFill>
                <a:latin typeface="Verdana"/>
                <a:cs typeface="Verdana"/>
              </a:rPr>
              <a:t> </a:t>
            </a:r>
            <a:r>
              <a:rPr sz="1200" spc="-50" dirty="0">
                <a:solidFill>
                  <a:srgbClr val="01050E"/>
                </a:solidFill>
                <a:latin typeface="Verdana"/>
                <a:cs typeface="Verdana"/>
              </a:rPr>
              <a:t>dimensions</a:t>
            </a:r>
            <a:r>
              <a:rPr sz="1200" spc="-75" dirty="0">
                <a:solidFill>
                  <a:srgbClr val="01050E"/>
                </a:solidFill>
                <a:latin typeface="Verdana"/>
                <a:cs typeface="Verdana"/>
              </a:rPr>
              <a:t> </a:t>
            </a:r>
            <a:r>
              <a:rPr sz="1200" dirty="0">
                <a:solidFill>
                  <a:srgbClr val="01050E"/>
                </a:solidFill>
                <a:latin typeface="Verdana"/>
                <a:cs typeface="Verdana"/>
              </a:rPr>
              <a:t>are</a:t>
            </a:r>
            <a:r>
              <a:rPr sz="1200" spc="-70" dirty="0">
                <a:solidFill>
                  <a:srgbClr val="01050E"/>
                </a:solidFill>
                <a:latin typeface="Verdana"/>
                <a:cs typeface="Verdana"/>
              </a:rPr>
              <a:t> </a:t>
            </a:r>
            <a:r>
              <a:rPr sz="1200" spc="-40" dirty="0">
                <a:solidFill>
                  <a:srgbClr val="01050E"/>
                </a:solidFill>
                <a:latin typeface="Verdana"/>
                <a:cs typeface="Verdana"/>
              </a:rPr>
              <a:t>shown</a:t>
            </a:r>
            <a:r>
              <a:rPr sz="1200" spc="-55" dirty="0">
                <a:solidFill>
                  <a:srgbClr val="01050E"/>
                </a:solidFill>
                <a:latin typeface="Verdana"/>
                <a:cs typeface="Verdana"/>
              </a:rPr>
              <a:t> </a:t>
            </a:r>
            <a:r>
              <a:rPr sz="1200" spc="-65" dirty="0">
                <a:solidFill>
                  <a:srgbClr val="01050E"/>
                </a:solidFill>
                <a:latin typeface="Verdana"/>
                <a:cs typeface="Verdana"/>
              </a:rPr>
              <a:t>in</a:t>
            </a:r>
            <a:r>
              <a:rPr sz="1200" spc="-70" dirty="0">
                <a:solidFill>
                  <a:srgbClr val="01050E"/>
                </a:solidFill>
                <a:latin typeface="Verdana"/>
                <a:cs typeface="Verdana"/>
              </a:rPr>
              <a:t> </a:t>
            </a:r>
            <a:r>
              <a:rPr sz="1200" spc="-10" dirty="0">
                <a:solidFill>
                  <a:srgbClr val="01050E"/>
                </a:solidFill>
                <a:latin typeface="Verdana"/>
                <a:cs typeface="Verdana"/>
              </a:rPr>
              <a:t>the</a:t>
            </a:r>
            <a:r>
              <a:rPr sz="1200" spc="-70" dirty="0">
                <a:solidFill>
                  <a:srgbClr val="01050E"/>
                </a:solidFill>
                <a:latin typeface="Verdana"/>
                <a:cs typeface="Verdana"/>
              </a:rPr>
              <a:t> </a:t>
            </a:r>
            <a:r>
              <a:rPr sz="1200" dirty="0">
                <a:solidFill>
                  <a:srgbClr val="01050E"/>
                </a:solidFill>
                <a:latin typeface="Verdana"/>
                <a:cs typeface="Verdana"/>
              </a:rPr>
              <a:t>bottom</a:t>
            </a:r>
            <a:r>
              <a:rPr sz="1200" spc="-60" dirty="0">
                <a:solidFill>
                  <a:srgbClr val="01050E"/>
                </a:solidFill>
                <a:latin typeface="Verdana"/>
                <a:cs typeface="Verdana"/>
              </a:rPr>
              <a:t> </a:t>
            </a:r>
            <a:r>
              <a:rPr sz="1200" spc="-10" dirty="0">
                <a:solidFill>
                  <a:srgbClr val="01050E"/>
                </a:solidFill>
                <a:latin typeface="Verdana"/>
                <a:cs typeface="Verdana"/>
              </a:rPr>
              <a:t>right corner</a:t>
            </a:r>
            <a:r>
              <a:rPr sz="1200" spc="-65" dirty="0">
                <a:solidFill>
                  <a:srgbClr val="01050E"/>
                </a:solidFill>
                <a:latin typeface="Verdana"/>
                <a:cs typeface="Verdana"/>
              </a:rPr>
              <a:t> </a:t>
            </a:r>
            <a:r>
              <a:rPr sz="1200" dirty="0">
                <a:solidFill>
                  <a:srgbClr val="01050E"/>
                </a:solidFill>
                <a:latin typeface="Verdana"/>
                <a:cs typeface="Verdana"/>
              </a:rPr>
              <a:t>on</a:t>
            </a:r>
            <a:r>
              <a:rPr sz="1200" spc="-70" dirty="0">
                <a:solidFill>
                  <a:srgbClr val="01050E"/>
                </a:solidFill>
                <a:latin typeface="Verdana"/>
                <a:cs typeface="Verdana"/>
              </a:rPr>
              <a:t> </a:t>
            </a:r>
            <a:r>
              <a:rPr sz="1200" spc="-80" dirty="0">
                <a:solidFill>
                  <a:srgbClr val="01050E"/>
                </a:solidFill>
                <a:latin typeface="Verdana"/>
                <a:cs typeface="Verdana"/>
              </a:rPr>
              <a:t>shrinking</a:t>
            </a:r>
            <a:r>
              <a:rPr sz="1200" spc="-85" dirty="0">
                <a:solidFill>
                  <a:srgbClr val="01050E"/>
                </a:solidFill>
                <a:latin typeface="Verdana"/>
                <a:cs typeface="Verdana"/>
              </a:rPr>
              <a:t> </a:t>
            </a:r>
            <a:r>
              <a:rPr sz="1200" spc="-10" dirty="0">
                <a:solidFill>
                  <a:srgbClr val="01050E"/>
                </a:solidFill>
                <a:latin typeface="Verdana"/>
                <a:cs typeface="Verdana"/>
              </a:rPr>
              <a:t>the</a:t>
            </a:r>
            <a:r>
              <a:rPr sz="1200" spc="-65" dirty="0">
                <a:solidFill>
                  <a:srgbClr val="01050E"/>
                </a:solidFill>
                <a:latin typeface="Verdana"/>
                <a:cs typeface="Verdana"/>
              </a:rPr>
              <a:t> </a:t>
            </a:r>
            <a:r>
              <a:rPr sz="1200" spc="-10" dirty="0">
                <a:solidFill>
                  <a:srgbClr val="01050E"/>
                </a:solidFill>
                <a:latin typeface="Verdana"/>
                <a:cs typeface="Verdana"/>
              </a:rPr>
              <a:t>browser.</a:t>
            </a:r>
            <a:endParaRPr sz="1200" dirty="0">
              <a:latin typeface="Verdana"/>
              <a:cs typeface="Verdana"/>
            </a:endParaRPr>
          </a:p>
        </p:txBody>
      </p:sp>
      <p:sp>
        <p:nvSpPr>
          <p:cNvPr id="15" name="object 15"/>
          <p:cNvSpPr/>
          <p:nvPr/>
        </p:nvSpPr>
        <p:spPr>
          <a:xfrm>
            <a:off x="1143000" y="2900172"/>
            <a:ext cx="2661285" cy="1251585"/>
          </a:xfrm>
          <a:custGeom>
            <a:avLst/>
            <a:gdLst/>
            <a:ahLst/>
            <a:cxnLst/>
            <a:rect l="l" t="t" r="r" b="b"/>
            <a:pathLst>
              <a:path w="2661285" h="1251585">
                <a:moveTo>
                  <a:pt x="2260346" y="0"/>
                </a:moveTo>
                <a:lnTo>
                  <a:pt x="400558" y="0"/>
                </a:lnTo>
                <a:lnTo>
                  <a:pt x="341363" y="2260"/>
                </a:lnTo>
                <a:lnTo>
                  <a:pt x="284867" y="8827"/>
                </a:lnTo>
                <a:lnTo>
                  <a:pt x="231687" y="19378"/>
                </a:lnTo>
                <a:lnTo>
                  <a:pt x="182444" y="33591"/>
                </a:lnTo>
                <a:lnTo>
                  <a:pt x="137757" y="51143"/>
                </a:lnTo>
                <a:lnTo>
                  <a:pt x="98246" y="71712"/>
                </a:lnTo>
                <a:lnTo>
                  <a:pt x="64529" y="94976"/>
                </a:lnTo>
                <a:lnTo>
                  <a:pt x="16958" y="148299"/>
                </a:lnTo>
                <a:lnTo>
                  <a:pt x="0" y="208534"/>
                </a:lnTo>
                <a:lnTo>
                  <a:pt x="0" y="1042670"/>
                </a:lnTo>
                <a:lnTo>
                  <a:pt x="16958" y="1102904"/>
                </a:lnTo>
                <a:lnTo>
                  <a:pt x="64529" y="1156227"/>
                </a:lnTo>
                <a:lnTo>
                  <a:pt x="98246" y="1179491"/>
                </a:lnTo>
                <a:lnTo>
                  <a:pt x="137757" y="1200060"/>
                </a:lnTo>
                <a:lnTo>
                  <a:pt x="182444" y="1217612"/>
                </a:lnTo>
                <a:lnTo>
                  <a:pt x="231687" y="1231825"/>
                </a:lnTo>
                <a:lnTo>
                  <a:pt x="284867" y="1242376"/>
                </a:lnTo>
                <a:lnTo>
                  <a:pt x="341363" y="1248943"/>
                </a:lnTo>
                <a:lnTo>
                  <a:pt x="400558" y="1251204"/>
                </a:lnTo>
                <a:lnTo>
                  <a:pt x="2260346" y="1251204"/>
                </a:lnTo>
                <a:lnTo>
                  <a:pt x="2319540" y="1248943"/>
                </a:lnTo>
                <a:lnTo>
                  <a:pt x="2376036" y="1242376"/>
                </a:lnTo>
                <a:lnTo>
                  <a:pt x="2429216" y="1231825"/>
                </a:lnTo>
                <a:lnTo>
                  <a:pt x="2478459" y="1217612"/>
                </a:lnTo>
                <a:lnTo>
                  <a:pt x="2523146" y="1200060"/>
                </a:lnTo>
                <a:lnTo>
                  <a:pt x="2562657" y="1179491"/>
                </a:lnTo>
                <a:lnTo>
                  <a:pt x="2596374" y="1156227"/>
                </a:lnTo>
                <a:lnTo>
                  <a:pt x="2643945" y="1102904"/>
                </a:lnTo>
                <a:lnTo>
                  <a:pt x="2660904" y="1042670"/>
                </a:lnTo>
                <a:lnTo>
                  <a:pt x="2660904" y="208534"/>
                </a:lnTo>
                <a:lnTo>
                  <a:pt x="2643945" y="148299"/>
                </a:lnTo>
                <a:lnTo>
                  <a:pt x="2596374" y="94976"/>
                </a:lnTo>
                <a:lnTo>
                  <a:pt x="2562657" y="71712"/>
                </a:lnTo>
                <a:lnTo>
                  <a:pt x="2523146" y="51143"/>
                </a:lnTo>
                <a:lnTo>
                  <a:pt x="2478459" y="33591"/>
                </a:lnTo>
                <a:lnTo>
                  <a:pt x="2429216" y="19378"/>
                </a:lnTo>
                <a:lnTo>
                  <a:pt x="2376036" y="8827"/>
                </a:lnTo>
                <a:lnTo>
                  <a:pt x="2319540" y="2260"/>
                </a:lnTo>
                <a:lnTo>
                  <a:pt x="2260346" y="0"/>
                </a:lnTo>
                <a:close/>
              </a:path>
            </a:pathLst>
          </a:custGeom>
          <a:solidFill>
            <a:srgbClr val="F8ACF7"/>
          </a:solidFill>
        </p:spPr>
        <p:txBody>
          <a:bodyPr wrap="square" lIns="0" tIns="0" rIns="0" bIns="0" rtlCol="0"/>
          <a:lstStyle/>
          <a:p>
            <a:endParaRPr/>
          </a:p>
        </p:txBody>
      </p:sp>
      <p:sp>
        <p:nvSpPr>
          <p:cNvPr id="16" name="object 16"/>
          <p:cNvSpPr txBox="1"/>
          <p:nvPr/>
        </p:nvSpPr>
        <p:spPr>
          <a:xfrm>
            <a:off x="1458722" y="3296919"/>
            <a:ext cx="2029460" cy="429259"/>
          </a:xfrm>
          <a:prstGeom prst="rect">
            <a:avLst/>
          </a:prstGeom>
        </p:spPr>
        <p:txBody>
          <a:bodyPr vert="horz" wrap="square" lIns="0" tIns="37465" rIns="0" bIns="0" rtlCol="0">
            <a:spAutoFit/>
          </a:bodyPr>
          <a:lstStyle/>
          <a:p>
            <a:pPr marL="611505" marR="5080" indent="-599440">
              <a:lnSpc>
                <a:spcPts val="1500"/>
              </a:lnSpc>
              <a:spcBef>
                <a:spcPts val="295"/>
              </a:spcBef>
            </a:pPr>
            <a:r>
              <a:rPr sz="1400" b="1" spc="-105" dirty="0">
                <a:solidFill>
                  <a:srgbClr val="01050E"/>
                </a:solidFill>
                <a:latin typeface="Verdana"/>
                <a:cs typeface="Verdana"/>
              </a:rPr>
              <a:t>Choosing</a:t>
            </a:r>
            <a:r>
              <a:rPr sz="1400" b="1" spc="-55" dirty="0">
                <a:solidFill>
                  <a:srgbClr val="01050E"/>
                </a:solidFill>
                <a:latin typeface="Verdana"/>
                <a:cs typeface="Verdana"/>
              </a:rPr>
              <a:t> </a:t>
            </a:r>
            <a:r>
              <a:rPr sz="1400" b="1" spc="-185" dirty="0">
                <a:solidFill>
                  <a:srgbClr val="01050E"/>
                </a:solidFill>
                <a:latin typeface="Verdana"/>
                <a:cs typeface="Verdana"/>
              </a:rPr>
              <a:t>Right</a:t>
            </a:r>
            <a:r>
              <a:rPr sz="1400" b="1" spc="-45" dirty="0">
                <a:solidFill>
                  <a:srgbClr val="01050E"/>
                </a:solidFill>
                <a:latin typeface="Verdana"/>
                <a:cs typeface="Verdana"/>
              </a:rPr>
              <a:t> </a:t>
            </a:r>
            <a:r>
              <a:rPr sz="1400" b="1" spc="-190" dirty="0">
                <a:solidFill>
                  <a:srgbClr val="01050E"/>
                </a:solidFill>
                <a:latin typeface="Verdana"/>
                <a:cs typeface="Verdana"/>
              </a:rPr>
              <a:t>Browser </a:t>
            </a:r>
            <a:r>
              <a:rPr sz="1400" b="1" spc="-60" dirty="0">
                <a:solidFill>
                  <a:srgbClr val="01050E"/>
                </a:solidFill>
                <a:latin typeface="Verdana"/>
                <a:cs typeface="Verdana"/>
              </a:rPr>
              <a:t>Extension</a:t>
            </a:r>
            <a:endParaRPr sz="1400" dirty="0">
              <a:latin typeface="Verdana"/>
              <a:cs typeface="Verdana"/>
            </a:endParaRPr>
          </a:p>
        </p:txBody>
      </p:sp>
      <p:grpSp>
        <p:nvGrpSpPr>
          <p:cNvPr id="17" name="object 17"/>
          <p:cNvGrpSpPr/>
          <p:nvPr/>
        </p:nvGrpSpPr>
        <p:grpSpPr>
          <a:xfrm>
            <a:off x="3791584" y="4326509"/>
            <a:ext cx="4756150" cy="1026794"/>
            <a:chOff x="3791584" y="4326509"/>
            <a:chExt cx="4756150" cy="1026794"/>
          </a:xfrm>
        </p:grpSpPr>
        <p:sp>
          <p:nvSpPr>
            <p:cNvPr id="18" name="object 18"/>
            <p:cNvSpPr/>
            <p:nvPr/>
          </p:nvSpPr>
          <p:spPr>
            <a:xfrm>
              <a:off x="3804284" y="4339209"/>
              <a:ext cx="4730750" cy="1001394"/>
            </a:xfrm>
            <a:custGeom>
              <a:avLst/>
              <a:gdLst/>
              <a:ahLst/>
              <a:cxnLst/>
              <a:rect l="l" t="t" r="r" b="b"/>
              <a:pathLst>
                <a:path w="4730750" h="1001395">
                  <a:moveTo>
                    <a:pt x="4409948" y="0"/>
                  </a:moveTo>
                  <a:lnTo>
                    <a:pt x="0" y="0"/>
                  </a:lnTo>
                  <a:lnTo>
                    <a:pt x="0" y="1001267"/>
                  </a:lnTo>
                  <a:lnTo>
                    <a:pt x="4409948" y="1001267"/>
                  </a:lnTo>
                  <a:lnTo>
                    <a:pt x="4474550" y="997879"/>
                  </a:lnTo>
                  <a:lnTo>
                    <a:pt x="4534721" y="988159"/>
                  </a:lnTo>
                  <a:lnTo>
                    <a:pt x="4589171" y="972777"/>
                  </a:lnTo>
                  <a:lnTo>
                    <a:pt x="4636611" y="952404"/>
                  </a:lnTo>
                  <a:lnTo>
                    <a:pt x="4675752" y="927709"/>
                  </a:lnTo>
                  <a:lnTo>
                    <a:pt x="4705306" y="899362"/>
                  </a:lnTo>
                  <a:lnTo>
                    <a:pt x="4730496" y="834389"/>
                  </a:lnTo>
                  <a:lnTo>
                    <a:pt x="4730496" y="166877"/>
                  </a:lnTo>
                  <a:lnTo>
                    <a:pt x="4705306" y="101905"/>
                  </a:lnTo>
                  <a:lnTo>
                    <a:pt x="4675752" y="73558"/>
                  </a:lnTo>
                  <a:lnTo>
                    <a:pt x="4636611" y="48863"/>
                  </a:lnTo>
                  <a:lnTo>
                    <a:pt x="4589171" y="28490"/>
                  </a:lnTo>
                  <a:lnTo>
                    <a:pt x="4534721" y="13108"/>
                  </a:lnTo>
                  <a:lnTo>
                    <a:pt x="4474550" y="3388"/>
                  </a:lnTo>
                  <a:lnTo>
                    <a:pt x="4409948" y="0"/>
                  </a:lnTo>
                  <a:close/>
                </a:path>
              </a:pathLst>
            </a:custGeom>
            <a:solidFill>
              <a:srgbClr val="CACFE1">
                <a:alpha val="90194"/>
              </a:srgbClr>
            </a:solidFill>
          </p:spPr>
          <p:txBody>
            <a:bodyPr wrap="square" lIns="0" tIns="0" rIns="0" bIns="0" rtlCol="0"/>
            <a:lstStyle/>
            <a:p>
              <a:endParaRPr/>
            </a:p>
          </p:txBody>
        </p:sp>
        <p:sp>
          <p:nvSpPr>
            <p:cNvPr id="19" name="object 19"/>
            <p:cNvSpPr/>
            <p:nvPr/>
          </p:nvSpPr>
          <p:spPr>
            <a:xfrm>
              <a:off x="3804284" y="4339209"/>
              <a:ext cx="4730750" cy="1001394"/>
            </a:xfrm>
            <a:custGeom>
              <a:avLst/>
              <a:gdLst/>
              <a:ahLst/>
              <a:cxnLst/>
              <a:rect l="l" t="t" r="r" b="b"/>
              <a:pathLst>
                <a:path w="4730750" h="1001395">
                  <a:moveTo>
                    <a:pt x="4730496" y="166877"/>
                  </a:moveTo>
                  <a:lnTo>
                    <a:pt x="4730496" y="834389"/>
                  </a:lnTo>
                  <a:lnTo>
                    <a:pt x="4723983" y="868032"/>
                  </a:lnTo>
                  <a:lnTo>
                    <a:pt x="4675752" y="927709"/>
                  </a:lnTo>
                  <a:lnTo>
                    <a:pt x="4636611" y="952404"/>
                  </a:lnTo>
                  <a:lnTo>
                    <a:pt x="4589171" y="972777"/>
                  </a:lnTo>
                  <a:lnTo>
                    <a:pt x="4534721" y="988159"/>
                  </a:lnTo>
                  <a:lnTo>
                    <a:pt x="4474550" y="997879"/>
                  </a:lnTo>
                  <a:lnTo>
                    <a:pt x="4409948" y="1001267"/>
                  </a:lnTo>
                  <a:lnTo>
                    <a:pt x="0" y="1001267"/>
                  </a:lnTo>
                  <a:lnTo>
                    <a:pt x="0" y="0"/>
                  </a:lnTo>
                  <a:lnTo>
                    <a:pt x="4409948" y="0"/>
                  </a:lnTo>
                  <a:lnTo>
                    <a:pt x="4474550" y="3388"/>
                  </a:lnTo>
                  <a:lnTo>
                    <a:pt x="4534721" y="13108"/>
                  </a:lnTo>
                  <a:lnTo>
                    <a:pt x="4589171" y="28490"/>
                  </a:lnTo>
                  <a:lnTo>
                    <a:pt x="4636611" y="48863"/>
                  </a:lnTo>
                  <a:lnTo>
                    <a:pt x="4675752" y="73558"/>
                  </a:lnTo>
                  <a:lnTo>
                    <a:pt x="4705306" y="101905"/>
                  </a:lnTo>
                  <a:lnTo>
                    <a:pt x="4723983" y="133235"/>
                  </a:lnTo>
                  <a:lnTo>
                    <a:pt x="4730496" y="166877"/>
                  </a:lnTo>
                  <a:close/>
                </a:path>
              </a:pathLst>
            </a:custGeom>
            <a:ln w="25146">
              <a:solidFill>
                <a:srgbClr val="CACFE1"/>
              </a:solidFill>
            </a:ln>
          </p:spPr>
          <p:txBody>
            <a:bodyPr wrap="square" lIns="0" tIns="0" rIns="0" bIns="0" rtlCol="0"/>
            <a:lstStyle/>
            <a:p>
              <a:endParaRPr/>
            </a:p>
          </p:txBody>
        </p:sp>
      </p:grpSp>
      <p:sp>
        <p:nvSpPr>
          <p:cNvPr id="20" name="object 20"/>
          <p:cNvSpPr txBox="1"/>
          <p:nvPr/>
        </p:nvSpPr>
        <p:spPr>
          <a:xfrm>
            <a:off x="4039108" y="4476750"/>
            <a:ext cx="3790950" cy="702310"/>
          </a:xfrm>
          <a:prstGeom prst="rect">
            <a:avLst/>
          </a:prstGeom>
        </p:spPr>
        <p:txBody>
          <a:bodyPr vert="horz" wrap="square" lIns="0" tIns="30480" rIns="0" bIns="0" rtlCol="0">
            <a:spAutoFit/>
          </a:bodyPr>
          <a:lstStyle/>
          <a:p>
            <a:pPr marL="127000" marR="5080" indent="-114300">
              <a:lnSpc>
                <a:spcPct val="90000"/>
              </a:lnSpc>
              <a:spcBef>
                <a:spcPts val="240"/>
              </a:spcBef>
              <a:buClr>
                <a:srgbClr val="000000"/>
              </a:buClr>
              <a:buFont typeface="Arial"/>
              <a:buChar char="•"/>
              <a:tabLst>
                <a:tab pos="127000" algn="l"/>
              </a:tabLst>
            </a:pPr>
            <a:r>
              <a:rPr sz="1200" spc="-50" dirty="0">
                <a:solidFill>
                  <a:srgbClr val="01050E"/>
                </a:solidFill>
                <a:latin typeface="Verdana"/>
                <a:cs typeface="Verdana"/>
              </a:rPr>
              <a:t>Inconsistencies</a:t>
            </a:r>
            <a:r>
              <a:rPr sz="1200" spc="45" dirty="0">
                <a:solidFill>
                  <a:srgbClr val="01050E"/>
                </a:solidFill>
                <a:latin typeface="Verdana"/>
                <a:cs typeface="Verdana"/>
              </a:rPr>
              <a:t> </a:t>
            </a:r>
            <a:r>
              <a:rPr sz="1200" spc="-65" dirty="0">
                <a:solidFill>
                  <a:srgbClr val="01050E"/>
                </a:solidFill>
                <a:latin typeface="Verdana"/>
                <a:cs typeface="Verdana"/>
              </a:rPr>
              <a:t>in</a:t>
            </a:r>
            <a:r>
              <a:rPr sz="1200" spc="75" dirty="0">
                <a:solidFill>
                  <a:srgbClr val="01050E"/>
                </a:solidFill>
                <a:latin typeface="Verdana"/>
                <a:cs typeface="Verdana"/>
              </a:rPr>
              <a:t> </a:t>
            </a:r>
            <a:r>
              <a:rPr sz="1200" dirty="0">
                <a:solidFill>
                  <a:srgbClr val="01050E"/>
                </a:solidFill>
                <a:latin typeface="Verdana"/>
                <a:cs typeface="Verdana"/>
              </a:rPr>
              <a:t>appearance</a:t>
            </a:r>
            <a:r>
              <a:rPr sz="1200" spc="70" dirty="0">
                <a:solidFill>
                  <a:srgbClr val="01050E"/>
                </a:solidFill>
                <a:latin typeface="Verdana"/>
                <a:cs typeface="Verdana"/>
              </a:rPr>
              <a:t> </a:t>
            </a:r>
            <a:r>
              <a:rPr sz="1200" spc="-50" dirty="0">
                <a:solidFill>
                  <a:srgbClr val="01050E"/>
                </a:solidFill>
                <a:latin typeface="Verdana"/>
                <a:cs typeface="Verdana"/>
              </a:rPr>
              <a:t>normally</a:t>
            </a:r>
            <a:r>
              <a:rPr sz="1200" spc="70" dirty="0">
                <a:solidFill>
                  <a:srgbClr val="01050E"/>
                </a:solidFill>
                <a:latin typeface="Verdana"/>
                <a:cs typeface="Verdana"/>
              </a:rPr>
              <a:t> </a:t>
            </a:r>
            <a:r>
              <a:rPr sz="1200" spc="-10" dirty="0">
                <a:solidFill>
                  <a:srgbClr val="01050E"/>
                </a:solidFill>
                <a:latin typeface="Verdana"/>
                <a:cs typeface="Verdana"/>
              </a:rPr>
              <a:t>occur </a:t>
            </a:r>
            <a:r>
              <a:rPr sz="1200" dirty="0">
                <a:solidFill>
                  <a:srgbClr val="01050E"/>
                </a:solidFill>
                <a:latin typeface="Verdana"/>
                <a:cs typeface="Verdana"/>
              </a:rPr>
              <a:t>between</a:t>
            </a:r>
            <a:r>
              <a:rPr sz="1200" spc="-20" dirty="0">
                <a:solidFill>
                  <a:srgbClr val="01050E"/>
                </a:solidFill>
                <a:latin typeface="Verdana"/>
                <a:cs typeface="Verdana"/>
              </a:rPr>
              <a:t> standard</a:t>
            </a:r>
            <a:r>
              <a:rPr sz="1200" spc="-5" dirty="0">
                <a:solidFill>
                  <a:srgbClr val="01050E"/>
                </a:solidFill>
                <a:latin typeface="Verdana"/>
                <a:cs typeface="Verdana"/>
              </a:rPr>
              <a:t> </a:t>
            </a:r>
            <a:r>
              <a:rPr sz="1200" spc="-45" dirty="0">
                <a:solidFill>
                  <a:srgbClr val="01050E"/>
                </a:solidFill>
                <a:latin typeface="Verdana"/>
                <a:cs typeface="Verdana"/>
              </a:rPr>
              <a:t>breakpoints.</a:t>
            </a:r>
            <a:r>
              <a:rPr sz="1200" spc="-30" dirty="0">
                <a:solidFill>
                  <a:srgbClr val="01050E"/>
                </a:solidFill>
                <a:latin typeface="Verdana"/>
                <a:cs typeface="Verdana"/>
              </a:rPr>
              <a:t> </a:t>
            </a:r>
            <a:r>
              <a:rPr sz="1200" spc="-65" dirty="0">
                <a:solidFill>
                  <a:srgbClr val="01050E"/>
                </a:solidFill>
                <a:latin typeface="Verdana"/>
                <a:cs typeface="Verdana"/>
              </a:rPr>
              <a:t>Extension</a:t>
            </a:r>
            <a:r>
              <a:rPr sz="1200" spc="-30" dirty="0">
                <a:solidFill>
                  <a:srgbClr val="01050E"/>
                </a:solidFill>
                <a:latin typeface="Verdana"/>
                <a:cs typeface="Verdana"/>
              </a:rPr>
              <a:t> </a:t>
            </a:r>
            <a:r>
              <a:rPr sz="1200" spc="-25" dirty="0">
                <a:solidFill>
                  <a:srgbClr val="01050E"/>
                </a:solidFill>
                <a:latin typeface="Verdana"/>
                <a:cs typeface="Verdana"/>
              </a:rPr>
              <a:t>such as </a:t>
            </a:r>
            <a:r>
              <a:rPr sz="1200" spc="-65" dirty="0">
                <a:solidFill>
                  <a:srgbClr val="01050E"/>
                </a:solidFill>
                <a:latin typeface="Verdana"/>
                <a:cs typeface="Verdana"/>
              </a:rPr>
              <a:t>Resize</a:t>
            </a:r>
            <a:r>
              <a:rPr sz="1200" spc="-80" dirty="0">
                <a:solidFill>
                  <a:srgbClr val="01050E"/>
                </a:solidFill>
                <a:latin typeface="Verdana"/>
                <a:cs typeface="Verdana"/>
              </a:rPr>
              <a:t> </a:t>
            </a:r>
            <a:r>
              <a:rPr sz="1200" spc="-10" dirty="0">
                <a:solidFill>
                  <a:srgbClr val="01050E"/>
                </a:solidFill>
                <a:latin typeface="Verdana"/>
                <a:cs typeface="Verdana"/>
              </a:rPr>
              <a:t>Window</a:t>
            </a:r>
            <a:r>
              <a:rPr sz="1200" spc="-50" dirty="0">
                <a:solidFill>
                  <a:srgbClr val="01050E"/>
                </a:solidFill>
                <a:latin typeface="Verdana"/>
                <a:cs typeface="Verdana"/>
              </a:rPr>
              <a:t> </a:t>
            </a:r>
            <a:r>
              <a:rPr sz="1200" spc="-45" dirty="0">
                <a:solidFill>
                  <a:srgbClr val="01050E"/>
                </a:solidFill>
                <a:latin typeface="Verdana"/>
                <a:cs typeface="Verdana"/>
              </a:rPr>
              <a:t>identifies</a:t>
            </a:r>
            <a:r>
              <a:rPr sz="1200" spc="-75" dirty="0">
                <a:solidFill>
                  <a:srgbClr val="01050E"/>
                </a:solidFill>
                <a:latin typeface="Verdana"/>
                <a:cs typeface="Verdana"/>
              </a:rPr>
              <a:t> </a:t>
            </a:r>
            <a:r>
              <a:rPr sz="1200" spc="-20" dirty="0">
                <a:solidFill>
                  <a:srgbClr val="01050E"/>
                </a:solidFill>
                <a:latin typeface="Verdana"/>
                <a:cs typeface="Verdana"/>
              </a:rPr>
              <a:t>the</a:t>
            </a:r>
            <a:r>
              <a:rPr sz="1200" spc="-60" dirty="0">
                <a:solidFill>
                  <a:srgbClr val="01050E"/>
                </a:solidFill>
                <a:latin typeface="Verdana"/>
                <a:cs typeface="Verdana"/>
              </a:rPr>
              <a:t> </a:t>
            </a:r>
            <a:r>
              <a:rPr sz="1200" spc="-20" dirty="0">
                <a:solidFill>
                  <a:srgbClr val="01050E"/>
                </a:solidFill>
                <a:latin typeface="Verdana"/>
                <a:cs typeface="Verdana"/>
              </a:rPr>
              <a:t>areas</a:t>
            </a:r>
            <a:r>
              <a:rPr sz="1200" spc="-65" dirty="0">
                <a:solidFill>
                  <a:srgbClr val="01050E"/>
                </a:solidFill>
                <a:latin typeface="Verdana"/>
                <a:cs typeface="Verdana"/>
              </a:rPr>
              <a:t> </a:t>
            </a:r>
            <a:r>
              <a:rPr sz="1200" dirty="0">
                <a:solidFill>
                  <a:srgbClr val="01050E"/>
                </a:solidFill>
                <a:latin typeface="Verdana"/>
                <a:cs typeface="Verdana"/>
              </a:rPr>
              <a:t>which</a:t>
            </a:r>
            <a:r>
              <a:rPr sz="1200" spc="-60" dirty="0">
                <a:solidFill>
                  <a:srgbClr val="01050E"/>
                </a:solidFill>
                <a:latin typeface="Verdana"/>
                <a:cs typeface="Verdana"/>
              </a:rPr>
              <a:t> </a:t>
            </a:r>
            <a:r>
              <a:rPr sz="1200" spc="-20" dirty="0">
                <a:solidFill>
                  <a:srgbClr val="01050E"/>
                </a:solidFill>
                <a:latin typeface="Verdana"/>
                <a:cs typeface="Verdana"/>
              </a:rPr>
              <a:t>need </a:t>
            </a:r>
            <a:r>
              <a:rPr sz="1200" dirty="0">
                <a:solidFill>
                  <a:srgbClr val="01050E"/>
                </a:solidFill>
                <a:latin typeface="Verdana"/>
                <a:cs typeface="Verdana"/>
              </a:rPr>
              <a:t>correction</a:t>
            </a:r>
            <a:r>
              <a:rPr sz="1200" spc="-70" dirty="0">
                <a:solidFill>
                  <a:srgbClr val="01050E"/>
                </a:solidFill>
                <a:latin typeface="Verdana"/>
                <a:cs typeface="Verdana"/>
              </a:rPr>
              <a:t> </a:t>
            </a:r>
            <a:r>
              <a:rPr sz="1200" spc="-25" dirty="0">
                <a:solidFill>
                  <a:srgbClr val="01050E"/>
                </a:solidFill>
                <a:latin typeface="Verdana"/>
                <a:cs typeface="Verdana"/>
              </a:rPr>
              <a:t>after</a:t>
            </a:r>
            <a:r>
              <a:rPr sz="1200" spc="-65" dirty="0">
                <a:solidFill>
                  <a:srgbClr val="01050E"/>
                </a:solidFill>
                <a:latin typeface="Verdana"/>
                <a:cs typeface="Verdana"/>
              </a:rPr>
              <a:t> </a:t>
            </a:r>
            <a:r>
              <a:rPr sz="1200" spc="-30" dirty="0">
                <a:solidFill>
                  <a:srgbClr val="01050E"/>
                </a:solidFill>
                <a:latin typeface="Verdana"/>
                <a:cs typeface="Verdana"/>
              </a:rPr>
              <a:t>looking</a:t>
            </a:r>
            <a:r>
              <a:rPr sz="1200" spc="-70" dirty="0">
                <a:solidFill>
                  <a:srgbClr val="01050E"/>
                </a:solidFill>
                <a:latin typeface="Verdana"/>
                <a:cs typeface="Verdana"/>
              </a:rPr>
              <a:t> </a:t>
            </a:r>
            <a:r>
              <a:rPr sz="1200" dirty="0">
                <a:solidFill>
                  <a:srgbClr val="01050E"/>
                </a:solidFill>
                <a:latin typeface="Verdana"/>
                <a:cs typeface="Verdana"/>
              </a:rPr>
              <a:t>at</a:t>
            </a:r>
            <a:r>
              <a:rPr sz="1200" spc="-55" dirty="0">
                <a:solidFill>
                  <a:srgbClr val="01050E"/>
                </a:solidFill>
                <a:latin typeface="Verdana"/>
                <a:cs typeface="Verdana"/>
              </a:rPr>
              <a:t> </a:t>
            </a:r>
            <a:r>
              <a:rPr sz="1200" spc="-40" dirty="0">
                <a:solidFill>
                  <a:srgbClr val="01050E"/>
                </a:solidFill>
                <a:latin typeface="Verdana"/>
                <a:cs typeface="Verdana"/>
              </a:rPr>
              <a:t>every</a:t>
            </a:r>
            <a:r>
              <a:rPr sz="1200" spc="-90" dirty="0">
                <a:solidFill>
                  <a:srgbClr val="01050E"/>
                </a:solidFill>
                <a:latin typeface="Verdana"/>
                <a:cs typeface="Verdana"/>
              </a:rPr>
              <a:t> </a:t>
            </a:r>
            <a:r>
              <a:rPr sz="1200" spc="-45" dirty="0">
                <a:solidFill>
                  <a:srgbClr val="01050E"/>
                </a:solidFill>
                <a:latin typeface="Verdana"/>
                <a:cs typeface="Verdana"/>
              </a:rPr>
              <a:t>pixel</a:t>
            </a:r>
            <a:r>
              <a:rPr sz="1200" spc="-85" dirty="0">
                <a:solidFill>
                  <a:srgbClr val="01050E"/>
                </a:solidFill>
                <a:latin typeface="Verdana"/>
                <a:cs typeface="Verdana"/>
              </a:rPr>
              <a:t> </a:t>
            </a:r>
            <a:r>
              <a:rPr sz="1200" spc="-10" dirty="0">
                <a:solidFill>
                  <a:srgbClr val="01050E"/>
                </a:solidFill>
                <a:latin typeface="Verdana"/>
                <a:cs typeface="Verdana"/>
              </a:rPr>
              <a:t>width.</a:t>
            </a:r>
            <a:endParaRPr sz="1200" dirty="0">
              <a:latin typeface="Verdana"/>
              <a:cs typeface="Verdana"/>
            </a:endParaRPr>
          </a:p>
        </p:txBody>
      </p:sp>
      <p:sp>
        <p:nvSpPr>
          <p:cNvPr id="21" name="object 21"/>
          <p:cNvSpPr/>
          <p:nvPr/>
        </p:nvSpPr>
        <p:spPr>
          <a:xfrm>
            <a:off x="1143000" y="4213859"/>
            <a:ext cx="2661285" cy="1251585"/>
          </a:xfrm>
          <a:custGeom>
            <a:avLst/>
            <a:gdLst/>
            <a:ahLst/>
            <a:cxnLst/>
            <a:rect l="l" t="t" r="r" b="b"/>
            <a:pathLst>
              <a:path w="2661285" h="1251585">
                <a:moveTo>
                  <a:pt x="2260346" y="0"/>
                </a:moveTo>
                <a:lnTo>
                  <a:pt x="400558" y="0"/>
                </a:lnTo>
                <a:lnTo>
                  <a:pt x="341363" y="2260"/>
                </a:lnTo>
                <a:lnTo>
                  <a:pt x="284867" y="8827"/>
                </a:lnTo>
                <a:lnTo>
                  <a:pt x="231687" y="19378"/>
                </a:lnTo>
                <a:lnTo>
                  <a:pt x="182444" y="33591"/>
                </a:lnTo>
                <a:lnTo>
                  <a:pt x="137757" y="51143"/>
                </a:lnTo>
                <a:lnTo>
                  <a:pt x="98246" y="71712"/>
                </a:lnTo>
                <a:lnTo>
                  <a:pt x="64529" y="94976"/>
                </a:lnTo>
                <a:lnTo>
                  <a:pt x="16958" y="148299"/>
                </a:lnTo>
                <a:lnTo>
                  <a:pt x="0" y="208533"/>
                </a:lnTo>
                <a:lnTo>
                  <a:pt x="0" y="1042669"/>
                </a:lnTo>
                <a:lnTo>
                  <a:pt x="16958" y="1102904"/>
                </a:lnTo>
                <a:lnTo>
                  <a:pt x="64529" y="1156227"/>
                </a:lnTo>
                <a:lnTo>
                  <a:pt x="98246" y="1179491"/>
                </a:lnTo>
                <a:lnTo>
                  <a:pt x="137757" y="1200060"/>
                </a:lnTo>
                <a:lnTo>
                  <a:pt x="182444" y="1217612"/>
                </a:lnTo>
                <a:lnTo>
                  <a:pt x="231687" y="1231825"/>
                </a:lnTo>
                <a:lnTo>
                  <a:pt x="284867" y="1242376"/>
                </a:lnTo>
                <a:lnTo>
                  <a:pt x="341363" y="1248943"/>
                </a:lnTo>
                <a:lnTo>
                  <a:pt x="400558" y="1251203"/>
                </a:lnTo>
                <a:lnTo>
                  <a:pt x="2260346" y="1251203"/>
                </a:lnTo>
                <a:lnTo>
                  <a:pt x="2319540" y="1248943"/>
                </a:lnTo>
                <a:lnTo>
                  <a:pt x="2376036" y="1242376"/>
                </a:lnTo>
                <a:lnTo>
                  <a:pt x="2429216" y="1231825"/>
                </a:lnTo>
                <a:lnTo>
                  <a:pt x="2478459" y="1217612"/>
                </a:lnTo>
                <a:lnTo>
                  <a:pt x="2523146" y="1200060"/>
                </a:lnTo>
                <a:lnTo>
                  <a:pt x="2562657" y="1179491"/>
                </a:lnTo>
                <a:lnTo>
                  <a:pt x="2596374" y="1156227"/>
                </a:lnTo>
                <a:lnTo>
                  <a:pt x="2643945" y="1102904"/>
                </a:lnTo>
                <a:lnTo>
                  <a:pt x="2660904" y="1042669"/>
                </a:lnTo>
                <a:lnTo>
                  <a:pt x="2660904" y="208533"/>
                </a:lnTo>
                <a:lnTo>
                  <a:pt x="2643945" y="148299"/>
                </a:lnTo>
                <a:lnTo>
                  <a:pt x="2596374" y="94976"/>
                </a:lnTo>
                <a:lnTo>
                  <a:pt x="2562657" y="71712"/>
                </a:lnTo>
                <a:lnTo>
                  <a:pt x="2523146" y="51143"/>
                </a:lnTo>
                <a:lnTo>
                  <a:pt x="2478459" y="33591"/>
                </a:lnTo>
                <a:lnTo>
                  <a:pt x="2429216" y="19378"/>
                </a:lnTo>
                <a:lnTo>
                  <a:pt x="2376036" y="8827"/>
                </a:lnTo>
                <a:lnTo>
                  <a:pt x="2319540" y="2260"/>
                </a:lnTo>
                <a:lnTo>
                  <a:pt x="2260346" y="0"/>
                </a:lnTo>
                <a:close/>
              </a:path>
            </a:pathLst>
          </a:custGeom>
          <a:solidFill>
            <a:srgbClr val="FB9FB6"/>
          </a:solidFill>
        </p:spPr>
        <p:txBody>
          <a:bodyPr wrap="square" lIns="0" tIns="0" rIns="0" bIns="0" rtlCol="0"/>
          <a:lstStyle/>
          <a:p>
            <a:endParaRPr/>
          </a:p>
        </p:txBody>
      </p:sp>
      <p:sp>
        <p:nvSpPr>
          <p:cNvPr id="22" name="object 22"/>
          <p:cNvSpPr txBox="1"/>
          <p:nvPr/>
        </p:nvSpPr>
        <p:spPr>
          <a:xfrm>
            <a:off x="1328419" y="4610861"/>
            <a:ext cx="2288540" cy="429895"/>
          </a:xfrm>
          <a:prstGeom prst="rect">
            <a:avLst/>
          </a:prstGeom>
        </p:spPr>
        <p:txBody>
          <a:bodyPr vert="horz" wrap="square" lIns="0" tIns="12065" rIns="0" bIns="0" rtlCol="0">
            <a:spAutoFit/>
          </a:bodyPr>
          <a:lstStyle/>
          <a:p>
            <a:pPr algn="ctr">
              <a:lnSpc>
                <a:spcPts val="1595"/>
              </a:lnSpc>
              <a:spcBef>
                <a:spcPts val="95"/>
              </a:spcBef>
            </a:pPr>
            <a:r>
              <a:rPr sz="1400" b="1" spc="-140" dirty="0">
                <a:solidFill>
                  <a:srgbClr val="01050E"/>
                </a:solidFill>
                <a:latin typeface="Verdana"/>
                <a:cs typeface="Verdana"/>
              </a:rPr>
              <a:t>Explore</a:t>
            </a:r>
            <a:r>
              <a:rPr sz="1400" b="1" spc="-45" dirty="0">
                <a:solidFill>
                  <a:srgbClr val="01050E"/>
                </a:solidFill>
                <a:latin typeface="Verdana"/>
                <a:cs typeface="Verdana"/>
              </a:rPr>
              <a:t> </a:t>
            </a:r>
            <a:r>
              <a:rPr sz="1400" b="1" spc="-160" dirty="0">
                <a:solidFill>
                  <a:srgbClr val="01050E"/>
                </a:solidFill>
                <a:latin typeface="Verdana"/>
                <a:cs typeface="Verdana"/>
              </a:rPr>
              <a:t>Between</a:t>
            </a:r>
            <a:r>
              <a:rPr sz="1400" b="1" spc="-35" dirty="0">
                <a:solidFill>
                  <a:srgbClr val="01050E"/>
                </a:solidFill>
                <a:latin typeface="Verdana"/>
                <a:cs typeface="Verdana"/>
              </a:rPr>
              <a:t> </a:t>
            </a:r>
            <a:r>
              <a:rPr sz="1400" b="1" spc="-100" dirty="0">
                <a:solidFill>
                  <a:srgbClr val="01050E"/>
                </a:solidFill>
                <a:latin typeface="Verdana"/>
                <a:cs typeface="Verdana"/>
              </a:rPr>
              <a:t>Standard</a:t>
            </a:r>
            <a:endParaRPr sz="1400" dirty="0">
              <a:latin typeface="Verdana"/>
              <a:cs typeface="Verdana"/>
            </a:endParaRPr>
          </a:p>
          <a:p>
            <a:pPr marL="635" algn="ctr">
              <a:lnSpc>
                <a:spcPts val="1595"/>
              </a:lnSpc>
            </a:pPr>
            <a:r>
              <a:rPr sz="1400" b="1" spc="-60" dirty="0">
                <a:solidFill>
                  <a:srgbClr val="01050E"/>
                </a:solidFill>
                <a:latin typeface="Verdana"/>
                <a:cs typeface="Verdana"/>
              </a:rPr>
              <a:t>Breakpoints</a:t>
            </a:r>
            <a:endParaRPr sz="1400" dirty="0">
              <a:latin typeface="Verdana"/>
              <a:cs typeface="Verdana"/>
            </a:endParaRPr>
          </a:p>
        </p:txBody>
      </p:sp>
      <p:sp>
        <p:nvSpPr>
          <p:cNvPr id="24" name="object 2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5</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25" name="object 2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43025" y="1431544"/>
            <a:ext cx="7995920" cy="3592195"/>
          </a:xfrm>
          <a:prstGeom prst="rect">
            <a:avLst/>
          </a:prstGeom>
        </p:spPr>
        <p:txBody>
          <a:bodyPr vert="horz" wrap="square" lIns="0" tIns="12700" rIns="0" bIns="0" rtlCol="0">
            <a:spAutoFit/>
          </a:bodyPr>
          <a:lstStyle/>
          <a:p>
            <a:pPr marL="298450" marR="292100" indent="-285750">
              <a:lnSpc>
                <a:spcPct val="100000"/>
              </a:lnSpc>
              <a:spcBef>
                <a:spcPts val="100"/>
              </a:spcBef>
              <a:buClr>
                <a:srgbClr val="DDDFEB"/>
              </a:buClr>
              <a:buFont typeface="Wingdings"/>
              <a:buChar char=""/>
              <a:tabLst>
                <a:tab pos="298450" algn="l"/>
              </a:tabLst>
            </a:pPr>
            <a:r>
              <a:rPr sz="1800" spc="-300" dirty="0">
                <a:solidFill>
                  <a:srgbClr val="FFFFFF"/>
                </a:solidFill>
                <a:latin typeface="Verdana"/>
                <a:cs typeface="Verdana"/>
              </a:rPr>
              <a:t>Is</a:t>
            </a:r>
            <a:r>
              <a:rPr sz="1800" spc="-105" dirty="0">
                <a:solidFill>
                  <a:srgbClr val="FFFFFF"/>
                </a:solidFill>
                <a:latin typeface="Verdana"/>
                <a:cs typeface="Verdana"/>
              </a:rPr>
              <a:t> </a:t>
            </a:r>
            <a:r>
              <a:rPr sz="1800" spc="-25" dirty="0">
                <a:solidFill>
                  <a:srgbClr val="FFFFFF"/>
                </a:solidFill>
                <a:latin typeface="Verdana"/>
                <a:cs typeface="Verdana"/>
              </a:rPr>
              <a:t>used</a:t>
            </a:r>
            <a:r>
              <a:rPr sz="1800" spc="-95" dirty="0">
                <a:solidFill>
                  <a:srgbClr val="FFFFFF"/>
                </a:solidFill>
                <a:latin typeface="Verdana"/>
                <a:cs typeface="Verdana"/>
              </a:rPr>
              <a:t> </a:t>
            </a:r>
            <a:r>
              <a:rPr sz="1800" spc="-75" dirty="0">
                <a:solidFill>
                  <a:srgbClr val="FFFFFF"/>
                </a:solidFill>
                <a:latin typeface="Verdana"/>
                <a:cs typeface="Verdana"/>
              </a:rPr>
              <a:t>for</a:t>
            </a:r>
            <a:r>
              <a:rPr sz="1800" spc="-110" dirty="0">
                <a:solidFill>
                  <a:srgbClr val="FFFFFF"/>
                </a:solidFill>
                <a:latin typeface="Verdana"/>
                <a:cs typeface="Verdana"/>
              </a:rPr>
              <a:t> </a:t>
            </a:r>
            <a:r>
              <a:rPr sz="1800" spc="-40" dirty="0">
                <a:solidFill>
                  <a:srgbClr val="FFFFFF"/>
                </a:solidFill>
                <a:latin typeface="Verdana"/>
                <a:cs typeface="Verdana"/>
              </a:rPr>
              <a:t>top-level</a:t>
            </a:r>
            <a:r>
              <a:rPr sz="1800" spc="-105" dirty="0">
                <a:solidFill>
                  <a:srgbClr val="FFFFFF"/>
                </a:solidFill>
                <a:latin typeface="Verdana"/>
                <a:cs typeface="Verdana"/>
              </a:rPr>
              <a:t> </a:t>
            </a:r>
            <a:r>
              <a:rPr sz="1800" spc="-10" dirty="0">
                <a:solidFill>
                  <a:srgbClr val="FFFFFF"/>
                </a:solidFill>
                <a:latin typeface="Verdana"/>
                <a:cs typeface="Verdana"/>
              </a:rPr>
              <a:t>navigation</a:t>
            </a:r>
            <a:r>
              <a:rPr sz="1800" spc="-110" dirty="0">
                <a:solidFill>
                  <a:srgbClr val="FFFFFF"/>
                </a:solidFill>
                <a:latin typeface="Verdana"/>
                <a:cs typeface="Verdana"/>
              </a:rPr>
              <a:t> </a:t>
            </a:r>
            <a:r>
              <a:rPr sz="1800" spc="-100" dirty="0">
                <a:solidFill>
                  <a:srgbClr val="FFFFFF"/>
                </a:solidFill>
                <a:latin typeface="Verdana"/>
                <a:cs typeface="Verdana"/>
              </a:rPr>
              <a:t>in</a:t>
            </a:r>
            <a:r>
              <a:rPr sz="1800" spc="-95" dirty="0">
                <a:solidFill>
                  <a:srgbClr val="FFFFFF"/>
                </a:solidFill>
                <a:latin typeface="Verdana"/>
                <a:cs typeface="Verdana"/>
              </a:rPr>
              <a:t> </a:t>
            </a:r>
            <a:r>
              <a:rPr sz="1800" spc="55" dirty="0">
                <a:solidFill>
                  <a:srgbClr val="FFFFFF"/>
                </a:solidFill>
                <a:latin typeface="Verdana"/>
                <a:cs typeface="Verdana"/>
              </a:rPr>
              <a:t>an</a:t>
            </a:r>
            <a:r>
              <a:rPr sz="1800" spc="-110" dirty="0">
                <a:solidFill>
                  <a:srgbClr val="FFFFFF"/>
                </a:solidFill>
                <a:latin typeface="Verdana"/>
                <a:cs typeface="Verdana"/>
              </a:rPr>
              <a:t> </a:t>
            </a:r>
            <a:r>
              <a:rPr sz="1800" dirty="0">
                <a:solidFill>
                  <a:srgbClr val="FFFFFF"/>
                </a:solidFill>
                <a:latin typeface="Verdana"/>
                <a:cs typeface="Verdana"/>
              </a:rPr>
              <a:t>application</a:t>
            </a:r>
            <a:r>
              <a:rPr sz="1800" spc="-125" dirty="0">
                <a:solidFill>
                  <a:srgbClr val="FFFFFF"/>
                </a:solidFill>
                <a:latin typeface="Verdana"/>
                <a:cs typeface="Verdana"/>
              </a:rPr>
              <a:t> </a:t>
            </a:r>
            <a:r>
              <a:rPr sz="1800" dirty="0">
                <a:solidFill>
                  <a:srgbClr val="FFFFFF"/>
                </a:solidFill>
                <a:latin typeface="Verdana"/>
                <a:cs typeface="Verdana"/>
              </a:rPr>
              <a:t>to</a:t>
            </a:r>
            <a:r>
              <a:rPr sz="1800" spc="-110" dirty="0">
                <a:solidFill>
                  <a:srgbClr val="FFFFFF"/>
                </a:solidFill>
                <a:latin typeface="Verdana"/>
                <a:cs typeface="Verdana"/>
              </a:rPr>
              <a:t> </a:t>
            </a:r>
            <a:r>
              <a:rPr sz="1800" spc="-125" dirty="0">
                <a:solidFill>
                  <a:srgbClr val="FFFFFF"/>
                </a:solidFill>
                <a:latin typeface="Verdana"/>
                <a:cs typeface="Verdana"/>
              </a:rPr>
              <a:t>swiftly</a:t>
            </a:r>
            <a:r>
              <a:rPr sz="1800" spc="-95" dirty="0">
                <a:solidFill>
                  <a:srgbClr val="FFFFFF"/>
                </a:solidFill>
                <a:latin typeface="Verdana"/>
                <a:cs typeface="Verdana"/>
              </a:rPr>
              <a:t> </a:t>
            </a:r>
            <a:r>
              <a:rPr sz="1800" spc="-10" dirty="0">
                <a:solidFill>
                  <a:srgbClr val="FFFFFF"/>
                </a:solidFill>
                <a:latin typeface="Verdana"/>
                <a:cs typeface="Verdana"/>
              </a:rPr>
              <a:t>navigate </a:t>
            </a:r>
            <a:r>
              <a:rPr sz="1800" dirty="0">
                <a:solidFill>
                  <a:srgbClr val="FFFFFF"/>
                </a:solidFill>
                <a:latin typeface="Verdana"/>
                <a:cs typeface="Verdana"/>
              </a:rPr>
              <a:t>between</a:t>
            </a:r>
            <a:r>
              <a:rPr sz="1800" spc="-65" dirty="0">
                <a:solidFill>
                  <a:srgbClr val="FFFFFF"/>
                </a:solidFill>
                <a:latin typeface="Verdana"/>
                <a:cs typeface="Verdana"/>
              </a:rPr>
              <a:t> </a:t>
            </a:r>
            <a:r>
              <a:rPr sz="1800" spc="-45" dirty="0">
                <a:solidFill>
                  <a:srgbClr val="FFFFFF"/>
                </a:solidFill>
                <a:latin typeface="Verdana"/>
                <a:cs typeface="Verdana"/>
              </a:rPr>
              <a:t>different</a:t>
            </a:r>
            <a:r>
              <a:rPr sz="1800" spc="-65" dirty="0">
                <a:solidFill>
                  <a:srgbClr val="FFFFFF"/>
                </a:solidFill>
                <a:latin typeface="Verdana"/>
                <a:cs typeface="Verdana"/>
              </a:rPr>
              <a:t> </a:t>
            </a:r>
            <a:r>
              <a:rPr sz="1800" spc="-70" dirty="0">
                <a:solidFill>
                  <a:srgbClr val="FFFFFF"/>
                </a:solidFill>
                <a:latin typeface="Verdana"/>
                <a:cs typeface="Verdana"/>
              </a:rPr>
              <a:t>parts</a:t>
            </a:r>
            <a:r>
              <a:rPr sz="1800" spc="-85" dirty="0">
                <a:solidFill>
                  <a:srgbClr val="FFFFFF"/>
                </a:solidFill>
                <a:latin typeface="Verdana"/>
                <a:cs typeface="Verdana"/>
              </a:rPr>
              <a:t> </a:t>
            </a:r>
            <a:r>
              <a:rPr sz="1800" dirty="0">
                <a:solidFill>
                  <a:srgbClr val="FFFFFF"/>
                </a:solidFill>
                <a:latin typeface="Verdana"/>
                <a:cs typeface="Verdana"/>
              </a:rPr>
              <a:t>of</a:t>
            </a:r>
            <a:r>
              <a:rPr sz="1800" spc="-80" dirty="0">
                <a:solidFill>
                  <a:srgbClr val="FFFFFF"/>
                </a:solidFill>
                <a:latin typeface="Verdana"/>
                <a:cs typeface="Verdana"/>
              </a:rPr>
              <a:t> </a:t>
            </a:r>
            <a:r>
              <a:rPr sz="1800" spc="-20" dirty="0">
                <a:solidFill>
                  <a:srgbClr val="FFFFFF"/>
                </a:solidFill>
                <a:latin typeface="Verdana"/>
                <a:cs typeface="Verdana"/>
              </a:rPr>
              <a:t>the</a:t>
            </a:r>
            <a:r>
              <a:rPr sz="1800" spc="-80" dirty="0">
                <a:solidFill>
                  <a:srgbClr val="FFFFFF"/>
                </a:solidFill>
                <a:latin typeface="Verdana"/>
                <a:cs typeface="Verdana"/>
              </a:rPr>
              <a:t> </a:t>
            </a:r>
            <a:r>
              <a:rPr sz="1800" spc="-10" dirty="0">
                <a:solidFill>
                  <a:srgbClr val="FFFFFF"/>
                </a:solidFill>
                <a:latin typeface="Verdana"/>
                <a:cs typeface="Verdana"/>
              </a:rPr>
              <a:t>application.</a:t>
            </a:r>
            <a:endParaRPr sz="1800" dirty="0">
              <a:latin typeface="Verdana"/>
              <a:cs typeface="Verdana"/>
            </a:endParaRPr>
          </a:p>
          <a:p>
            <a:pPr marL="298450" marR="81280" indent="-285750">
              <a:lnSpc>
                <a:spcPct val="100000"/>
              </a:lnSpc>
              <a:spcBef>
                <a:spcPts val="2160"/>
              </a:spcBef>
              <a:buClr>
                <a:srgbClr val="DDDFEB"/>
              </a:buClr>
              <a:buFont typeface="Wingdings"/>
              <a:buChar char=""/>
              <a:tabLst>
                <a:tab pos="298450" algn="l"/>
              </a:tabLst>
            </a:pPr>
            <a:r>
              <a:rPr sz="1800" spc="-300" dirty="0">
                <a:solidFill>
                  <a:srgbClr val="FFFFFF"/>
                </a:solidFill>
                <a:latin typeface="Verdana"/>
                <a:cs typeface="Verdana"/>
              </a:rPr>
              <a:t>Is</a:t>
            </a:r>
            <a:r>
              <a:rPr sz="1800" spc="-120" dirty="0">
                <a:solidFill>
                  <a:srgbClr val="FFFFFF"/>
                </a:solidFill>
                <a:latin typeface="Verdana"/>
                <a:cs typeface="Verdana"/>
              </a:rPr>
              <a:t> </a:t>
            </a:r>
            <a:r>
              <a:rPr sz="1800" spc="-35" dirty="0">
                <a:solidFill>
                  <a:srgbClr val="FFFFFF"/>
                </a:solidFill>
                <a:latin typeface="Verdana"/>
                <a:cs typeface="Verdana"/>
              </a:rPr>
              <a:t>required</a:t>
            </a:r>
            <a:r>
              <a:rPr sz="1800" spc="-120" dirty="0">
                <a:solidFill>
                  <a:srgbClr val="FFFFFF"/>
                </a:solidFill>
                <a:latin typeface="Verdana"/>
                <a:cs typeface="Verdana"/>
              </a:rPr>
              <a:t> </a:t>
            </a:r>
            <a:r>
              <a:rPr sz="1800" spc="-10" dirty="0">
                <a:solidFill>
                  <a:srgbClr val="FFFFFF"/>
                </a:solidFill>
                <a:latin typeface="Verdana"/>
                <a:cs typeface="Verdana"/>
              </a:rPr>
              <a:t>where</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14" dirty="0">
                <a:solidFill>
                  <a:srgbClr val="FFFFFF"/>
                </a:solidFill>
                <a:latin typeface="Verdana"/>
                <a:cs typeface="Verdana"/>
              </a:rPr>
              <a:t> </a:t>
            </a:r>
            <a:r>
              <a:rPr sz="1800" spc="-110" dirty="0">
                <a:solidFill>
                  <a:srgbClr val="FFFFFF"/>
                </a:solidFill>
                <a:latin typeface="Verdana"/>
                <a:cs typeface="Verdana"/>
              </a:rPr>
              <a:t>user</a:t>
            </a:r>
            <a:r>
              <a:rPr sz="1800" spc="-125" dirty="0">
                <a:solidFill>
                  <a:srgbClr val="FFFFFF"/>
                </a:solidFill>
                <a:latin typeface="Verdana"/>
                <a:cs typeface="Verdana"/>
              </a:rPr>
              <a:t> </a:t>
            </a:r>
            <a:r>
              <a:rPr sz="1800" spc="105" dirty="0">
                <a:solidFill>
                  <a:srgbClr val="FFFFFF"/>
                </a:solidFill>
                <a:latin typeface="Verdana"/>
                <a:cs typeface="Verdana"/>
              </a:rPr>
              <a:t>can</a:t>
            </a:r>
            <a:r>
              <a:rPr sz="1800" spc="-120" dirty="0">
                <a:solidFill>
                  <a:srgbClr val="FFFFFF"/>
                </a:solidFill>
                <a:latin typeface="Verdana"/>
                <a:cs typeface="Verdana"/>
              </a:rPr>
              <a:t> </a:t>
            </a:r>
            <a:r>
              <a:rPr sz="1800" spc="-10" dirty="0">
                <a:solidFill>
                  <a:srgbClr val="FFFFFF"/>
                </a:solidFill>
                <a:latin typeface="Verdana"/>
                <a:cs typeface="Verdana"/>
              </a:rPr>
              <a:t>take</a:t>
            </a:r>
            <a:r>
              <a:rPr sz="1800" spc="-125" dirty="0">
                <a:solidFill>
                  <a:srgbClr val="FFFFFF"/>
                </a:solidFill>
                <a:latin typeface="Verdana"/>
                <a:cs typeface="Verdana"/>
              </a:rPr>
              <a:t> </a:t>
            </a:r>
            <a:r>
              <a:rPr sz="1800" spc="-60" dirty="0">
                <a:solidFill>
                  <a:srgbClr val="FFFFFF"/>
                </a:solidFill>
                <a:latin typeface="Verdana"/>
                <a:cs typeface="Verdana"/>
              </a:rPr>
              <a:t>multiple</a:t>
            </a:r>
            <a:r>
              <a:rPr sz="1800" spc="-100" dirty="0">
                <a:solidFill>
                  <a:srgbClr val="FFFFFF"/>
                </a:solidFill>
                <a:latin typeface="Verdana"/>
                <a:cs typeface="Verdana"/>
              </a:rPr>
              <a:t> </a:t>
            </a:r>
            <a:r>
              <a:rPr sz="1800" spc="-35" dirty="0">
                <a:solidFill>
                  <a:srgbClr val="FFFFFF"/>
                </a:solidFill>
                <a:latin typeface="Verdana"/>
                <a:cs typeface="Verdana"/>
              </a:rPr>
              <a:t>paths</a:t>
            </a:r>
            <a:r>
              <a:rPr sz="1800" spc="-125" dirty="0">
                <a:solidFill>
                  <a:srgbClr val="FFFFFF"/>
                </a:solidFill>
                <a:latin typeface="Verdana"/>
                <a:cs typeface="Verdana"/>
              </a:rPr>
              <a:t> </a:t>
            </a:r>
            <a:r>
              <a:rPr sz="1800" dirty="0">
                <a:solidFill>
                  <a:srgbClr val="FFFFFF"/>
                </a:solidFill>
                <a:latin typeface="Verdana"/>
                <a:cs typeface="Verdana"/>
              </a:rPr>
              <a:t>to</a:t>
            </a:r>
            <a:r>
              <a:rPr sz="1800" spc="-130" dirty="0">
                <a:solidFill>
                  <a:srgbClr val="FFFFFF"/>
                </a:solidFill>
                <a:latin typeface="Verdana"/>
                <a:cs typeface="Verdana"/>
              </a:rPr>
              <a:t> </a:t>
            </a:r>
            <a:r>
              <a:rPr sz="1800" dirty="0">
                <a:solidFill>
                  <a:srgbClr val="FFFFFF"/>
                </a:solidFill>
                <a:latin typeface="Verdana"/>
                <a:cs typeface="Verdana"/>
              </a:rPr>
              <a:t>navigate</a:t>
            </a:r>
            <a:r>
              <a:rPr sz="1800" spc="-120" dirty="0">
                <a:solidFill>
                  <a:srgbClr val="FFFFFF"/>
                </a:solidFill>
                <a:latin typeface="Verdana"/>
                <a:cs typeface="Verdana"/>
              </a:rPr>
              <a:t> </a:t>
            </a:r>
            <a:r>
              <a:rPr sz="1800" spc="-10" dirty="0">
                <a:solidFill>
                  <a:srgbClr val="FFFFFF"/>
                </a:solidFill>
                <a:latin typeface="Verdana"/>
                <a:cs typeface="Verdana"/>
              </a:rPr>
              <a:t>which leads</a:t>
            </a:r>
            <a:r>
              <a:rPr sz="1800" spc="-75" dirty="0">
                <a:solidFill>
                  <a:srgbClr val="FFFFFF"/>
                </a:solidFill>
                <a:latin typeface="Verdana"/>
                <a:cs typeface="Verdana"/>
              </a:rPr>
              <a:t> </a:t>
            </a:r>
            <a:r>
              <a:rPr sz="1800" dirty="0">
                <a:solidFill>
                  <a:srgbClr val="FFFFFF"/>
                </a:solidFill>
                <a:latin typeface="Verdana"/>
                <a:cs typeface="Verdana"/>
              </a:rPr>
              <a:t>to</a:t>
            </a:r>
            <a:r>
              <a:rPr sz="1800" spc="-85" dirty="0">
                <a:solidFill>
                  <a:srgbClr val="FFFFFF"/>
                </a:solidFill>
                <a:latin typeface="Verdana"/>
                <a:cs typeface="Verdana"/>
              </a:rPr>
              <a:t> </a:t>
            </a:r>
            <a:r>
              <a:rPr sz="1800" spc="-65" dirty="0">
                <a:solidFill>
                  <a:srgbClr val="FFFFFF"/>
                </a:solidFill>
                <a:latin typeface="Verdana"/>
                <a:cs typeface="Verdana"/>
              </a:rPr>
              <a:t>different,</a:t>
            </a:r>
            <a:r>
              <a:rPr sz="1800" spc="-80" dirty="0">
                <a:solidFill>
                  <a:srgbClr val="FFFFFF"/>
                </a:solidFill>
                <a:latin typeface="Verdana"/>
                <a:cs typeface="Verdana"/>
              </a:rPr>
              <a:t> </a:t>
            </a:r>
            <a:r>
              <a:rPr sz="1800" dirty="0">
                <a:solidFill>
                  <a:srgbClr val="FFFFFF"/>
                </a:solidFill>
                <a:latin typeface="Verdana"/>
                <a:cs typeface="Verdana"/>
              </a:rPr>
              <a:t>independent</a:t>
            </a:r>
            <a:r>
              <a:rPr sz="1800" spc="-55" dirty="0">
                <a:solidFill>
                  <a:srgbClr val="FFFFFF"/>
                </a:solidFill>
                <a:latin typeface="Verdana"/>
                <a:cs typeface="Verdana"/>
              </a:rPr>
              <a:t> </a:t>
            </a:r>
            <a:r>
              <a:rPr sz="1800" spc="-70" dirty="0">
                <a:solidFill>
                  <a:srgbClr val="FFFFFF"/>
                </a:solidFill>
                <a:latin typeface="Verdana"/>
                <a:cs typeface="Verdana"/>
              </a:rPr>
              <a:t>parts</a:t>
            </a:r>
            <a:r>
              <a:rPr sz="1800" spc="-95" dirty="0">
                <a:solidFill>
                  <a:srgbClr val="FFFFFF"/>
                </a:solidFill>
                <a:latin typeface="Verdana"/>
                <a:cs typeface="Verdana"/>
              </a:rPr>
              <a:t> </a:t>
            </a:r>
            <a:r>
              <a:rPr sz="1800" dirty="0">
                <a:solidFill>
                  <a:srgbClr val="FFFFFF"/>
                </a:solidFill>
                <a:latin typeface="Verdana"/>
                <a:cs typeface="Verdana"/>
              </a:rPr>
              <a:t>of</a:t>
            </a:r>
            <a:r>
              <a:rPr sz="1800" spc="-80" dirty="0">
                <a:solidFill>
                  <a:srgbClr val="FFFFFF"/>
                </a:solidFill>
                <a:latin typeface="Verdana"/>
                <a:cs typeface="Verdana"/>
              </a:rPr>
              <a:t> </a:t>
            </a:r>
            <a:r>
              <a:rPr sz="1800" spc="55" dirty="0">
                <a:solidFill>
                  <a:srgbClr val="FFFFFF"/>
                </a:solidFill>
                <a:latin typeface="Verdana"/>
                <a:cs typeface="Verdana"/>
              </a:rPr>
              <a:t>an</a:t>
            </a:r>
            <a:r>
              <a:rPr sz="1800" spc="-85" dirty="0">
                <a:solidFill>
                  <a:srgbClr val="FFFFFF"/>
                </a:solidFill>
                <a:latin typeface="Verdana"/>
                <a:cs typeface="Verdana"/>
              </a:rPr>
              <a:t> </a:t>
            </a:r>
            <a:r>
              <a:rPr sz="1800" dirty="0">
                <a:solidFill>
                  <a:srgbClr val="FFFFFF"/>
                </a:solidFill>
                <a:latin typeface="Verdana"/>
                <a:cs typeface="Verdana"/>
              </a:rPr>
              <a:t>application</a:t>
            </a:r>
            <a:r>
              <a:rPr sz="1800" spc="-105" dirty="0">
                <a:solidFill>
                  <a:srgbClr val="FFFFFF"/>
                </a:solidFill>
                <a:latin typeface="Verdana"/>
                <a:cs typeface="Verdana"/>
              </a:rPr>
              <a:t> </a:t>
            </a:r>
            <a:r>
              <a:rPr sz="1800" spc="-60" dirty="0">
                <a:solidFill>
                  <a:srgbClr val="FFFFFF"/>
                </a:solidFill>
                <a:latin typeface="Verdana"/>
                <a:cs typeface="Verdana"/>
              </a:rPr>
              <a:t>without </a:t>
            </a:r>
            <a:r>
              <a:rPr sz="1800" spc="-25" dirty="0">
                <a:solidFill>
                  <a:srgbClr val="FFFFFF"/>
                </a:solidFill>
                <a:latin typeface="Verdana"/>
                <a:cs typeface="Verdana"/>
              </a:rPr>
              <a:t>one </a:t>
            </a:r>
            <a:r>
              <a:rPr sz="1800" spc="65" dirty="0">
                <a:solidFill>
                  <a:srgbClr val="FFFFFF"/>
                </a:solidFill>
                <a:latin typeface="Verdana"/>
                <a:cs typeface="Verdana"/>
              </a:rPr>
              <a:t>dedicated</a:t>
            </a:r>
            <a:r>
              <a:rPr sz="1800" spc="-110" dirty="0">
                <a:solidFill>
                  <a:srgbClr val="FFFFFF"/>
                </a:solidFill>
                <a:latin typeface="Verdana"/>
                <a:cs typeface="Verdana"/>
              </a:rPr>
              <a:t> start</a:t>
            </a:r>
            <a:r>
              <a:rPr sz="1800" spc="-125" dirty="0">
                <a:solidFill>
                  <a:srgbClr val="FFFFFF"/>
                </a:solidFill>
                <a:latin typeface="Verdana"/>
                <a:cs typeface="Verdana"/>
              </a:rPr>
              <a:t> </a:t>
            </a:r>
            <a:r>
              <a:rPr sz="1800" spc="-20" dirty="0">
                <a:solidFill>
                  <a:srgbClr val="FFFFFF"/>
                </a:solidFill>
                <a:latin typeface="Verdana"/>
                <a:cs typeface="Verdana"/>
              </a:rPr>
              <a:t>screen</a:t>
            </a:r>
            <a:r>
              <a:rPr sz="1800" spc="-110" dirty="0">
                <a:solidFill>
                  <a:srgbClr val="FFFFFF"/>
                </a:solidFill>
                <a:latin typeface="Verdana"/>
                <a:cs typeface="Verdana"/>
              </a:rPr>
              <a:t> </a:t>
            </a:r>
            <a:r>
              <a:rPr sz="1800" dirty="0">
                <a:solidFill>
                  <a:srgbClr val="FFFFFF"/>
                </a:solidFill>
                <a:latin typeface="Verdana"/>
                <a:cs typeface="Verdana"/>
              </a:rPr>
              <a:t>on</a:t>
            </a:r>
            <a:r>
              <a:rPr sz="1800" spc="-125" dirty="0">
                <a:solidFill>
                  <a:srgbClr val="FFFFFF"/>
                </a:solidFill>
                <a:latin typeface="Verdana"/>
                <a:cs typeface="Verdana"/>
              </a:rPr>
              <a:t> </a:t>
            </a:r>
            <a:r>
              <a:rPr sz="1800" dirty="0">
                <a:solidFill>
                  <a:srgbClr val="FFFFFF"/>
                </a:solidFill>
                <a:latin typeface="Verdana"/>
                <a:cs typeface="Verdana"/>
              </a:rPr>
              <a:t>which</a:t>
            </a:r>
            <a:r>
              <a:rPr sz="1800" spc="-110" dirty="0">
                <a:solidFill>
                  <a:srgbClr val="FFFFFF"/>
                </a:solidFill>
                <a:latin typeface="Verdana"/>
                <a:cs typeface="Verdana"/>
              </a:rPr>
              <a:t> </a:t>
            </a:r>
            <a:r>
              <a:rPr sz="1800" spc="-50" dirty="0">
                <a:solidFill>
                  <a:srgbClr val="FFFFFF"/>
                </a:solidFill>
                <a:latin typeface="Verdana"/>
                <a:cs typeface="Verdana"/>
              </a:rPr>
              <a:t>everything</a:t>
            </a:r>
            <a:r>
              <a:rPr sz="1800" spc="-110" dirty="0">
                <a:solidFill>
                  <a:srgbClr val="FFFFFF"/>
                </a:solidFill>
                <a:latin typeface="Verdana"/>
                <a:cs typeface="Verdana"/>
              </a:rPr>
              <a:t> </a:t>
            </a:r>
            <a:r>
              <a:rPr sz="1800" spc="-55" dirty="0">
                <a:solidFill>
                  <a:srgbClr val="FFFFFF"/>
                </a:solidFill>
                <a:latin typeface="Verdana"/>
                <a:cs typeface="Verdana"/>
              </a:rPr>
              <a:t>else</a:t>
            </a:r>
            <a:r>
              <a:rPr sz="1800" spc="-114" dirty="0">
                <a:solidFill>
                  <a:srgbClr val="FFFFFF"/>
                </a:solidFill>
                <a:latin typeface="Verdana"/>
                <a:cs typeface="Verdana"/>
              </a:rPr>
              <a:t> </a:t>
            </a:r>
            <a:r>
              <a:rPr sz="1800" spc="-10" dirty="0">
                <a:solidFill>
                  <a:srgbClr val="FFFFFF"/>
                </a:solidFill>
                <a:latin typeface="Verdana"/>
                <a:cs typeface="Verdana"/>
              </a:rPr>
              <a:t>depends.</a:t>
            </a:r>
            <a:endParaRPr sz="1800" dirty="0">
              <a:latin typeface="Verdana"/>
              <a:cs typeface="Verdana"/>
            </a:endParaRPr>
          </a:p>
          <a:p>
            <a:pPr marL="298450" marR="635635" indent="-285750">
              <a:lnSpc>
                <a:spcPct val="100000"/>
              </a:lnSpc>
              <a:spcBef>
                <a:spcPts val="2160"/>
              </a:spcBef>
              <a:buClr>
                <a:srgbClr val="DDDFEB"/>
              </a:buClr>
              <a:buFont typeface="Wingdings"/>
              <a:buChar char=""/>
              <a:tabLst>
                <a:tab pos="298450" algn="l"/>
              </a:tabLst>
            </a:pPr>
            <a:r>
              <a:rPr sz="1800" spc="-300" dirty="0">
                <a:solidFill>
                  <a:srgbClr val="FFFFFF"/>
                </a:solidFill>
                <a:latin typeface="Verdana"/>
                <a:cs typeface="Verdana"/>
              </a:rPr>
              <a:t>Is</a:t>
            </a:r>
            <a:r>
              <a:rPr sz="1800" spc="-120" dirty="0">
                <a:solidFill>
                  <a:srgbClr val="FFFFFF"/>
                </a:solidFill>
                <a:latin typeface="Verdana"/>
                <a:cs typeface="Verdana"/>
              </a:rPr>
              <a:t> </a:t>
            </a:r>
            <a:r>
              <a:rPr sz="1800" spc="-35" dirty="0">
                <a:solidFill>
                  <a:srgbClr val="FFFFFF"/>
                </a:solidFill>
                <a:latin typeface="Verdana"/>
                <a:cs typeface="Verdana"/>
              </a:rPr>
              <a:t>required</a:t>
            </a:r>
            <a:r>
              <a:rPr sz="1800" spc="-114" dirty="0">
                <a:solidFill>
                  <a:srgbClr val="FFFFFF"/>
                </a:solidFill>
                <a:latin typeface="Verdana"/>
                <a:cs typeface="Verdana"/>
              </a:rPr>
              <a:t> </a:t>
            </a:r>
            <a:r>
              <a:rPr sz="1800" spc="-100" dirty="0">
                <a:solidFill>
                  <a:srgbClr val="FFFFFF"/>
                </a:solidFill>
                <a:latin typeface="Verdana"/>
                <a:cs typeface="Verdana"/>
              </a:rPr>
              <a:t>in</a:t>
            </a:r>
            <a:r>
              <a:rPr sz="1800" spc="-120" dirty="0">
                <a:solidFill>
                  <a:srgbClr val="FFFFFF"/>
                </a:solidFill>
                <a:latin typeface="Verdana"/>
                <a:cs typeface="Verdana"/>
              </a:rPr>
              <a:t> </a:t>
            </a:r>
            <a:r>
              <a:rPr sz="1800" spc="150" dirty="0">
                <a:solidFill>
                  <a:srgbClr val="FFFFFF"/>
                </a:solidFill>
                <a:latin typeface="Verdana"/>
                <a:cs typeface="Verdana"/>
              </a:rPr>
              <a:t>a</a:t>
            </a:r>
            <a:r>
              <a:rPr sz="1800" spc="-120" dirty="0">
                <a:solidFill>
                  <a:srgbClr val="FFFFFF"/>
                </a:solidFill>
                <a:latin typeface="Verdana"/>
                <a:cs typeface="Verdana"/>
              </a:rPr>
              <a:t> </a:t>
            </a:r>
            <a:r>
              <a:rPr sz="1800" spc="-110" dirty="0">
                <a:solidFill>
                  <a:srgbClr val="FFFFFF"/>
                </a:solidFill>
                <a:latin typeface="Verdana"/>
                <a:cs typeface="Verdana"/>
              </a:rPr>
              <a:t>user</a:t>
            </a:r>
            <a:r>
              <a:rPr sz="1800" spc="-125" dirty="0">
                <a:solidFill>
                  <a:srgbClr val="FFFFFF"/>
                </a:solidFill>
                <a:latin typeface="Verdana"/>
                <a:cs typeface="Verdana"/>
              </a:rPr>
              <a:t> </a:t>
            </a:r>
            <a:r>
              <a:rPr sz="1800" spc="-10" dirty="0">
                <a:solidFill>
                  <a:srgbClr val="FFFFFF"/>
                </a:solidFill>
                <a:latin typeface="Verdana"/>
                <a:cs typeface="Verdana"/>
              </a:rPr>
              <a:t>interface</a:t>
            </a:r>
            <a:r>
              <a:rPr sz="1800" spc="-110" dirty="0">
                <a:solidFill>
                  <a:srgbClr val="FFFFFF"/>
                </a:solidFill>
                <a:latin typeface="Verdana"/>
                <a:cs typeface="Verdana"/>
              </a:rPr>
              <a:t> </a:t>
            </a:r>
            <a:r>
              <a:rPr sz="1800" spc="-30" dirty="0">
                <a:solidFill>
                  <a:srgbClr val="FFFFFF"/>
                </a:solidFill>
                <a:latin typeface="Verdana"/>
                <a:cs typeface="Verdana"/>
              </a:rPr>
              <a:t>that</a:t>
            </a:r>
            <a:r>
              <a:rPr sz="1800" spc="-120" dirty="0">
                <a:solidFill>
                  <a:srgbClr val="FFFFFF"/>
                </a:solidFill>
                <a:latin typeface="Verdana"/>
                <a:cs typeface="Verdana"/>
              </a:rPr>
              <a:t> </a:t>
            </a:r>
            <a:r>
              <a:rPr sz="1800" spc="-55" dirty="0">
                <a:solidFill>
                  <a:srgbClr val="FFFFFF"/>
                </a:solidFill>
                <a:latin typeface="Verdana"/>
                <a:cs typeface="Verdana"/>
              </a:rPr>
              <a:t>has</a:t>
            </a:r>
            <a:r>
              <a:rPr sz="1800" spc="-120" dirty="0">
                <a:solidFill>
                  <a:srgbClr val="FFFFFF"/>
                </a:solidFill>
                <a:latin typeface="Verdana"/>
                <a:cs typeface="Verdana"/>
              </a:rPr>
              <a:t> </a:t>
            </a:r>
            <a:r>
              <a:rPr sz="1800" spc="-35" dirty="0">
                <a:solidFill>
                  <a:srgbClr val="FFFFFF"/>
                </a:solidFill>
                <a:latin typeface="Verdana"/>
                <a:cs typeface="Verdana"/>
              </a:rPr>
              <a:t>more</a:t>
            </a:r>
            <a:r>
              <a:rPr sz="1800" spc="-125" dirty="0">
                <a:solidFill>
                  <a:srgbClr val="FFFFFF"/>
                </a:solidFill>
                <a:latin typeface="Verdana"/>
                <a:cs typeface="Verdana"/>
              </a:rPr>
              <a:t> </a:t>
            </a:r>
            <a:r>
              <a:rPr sz="1800" spc="-10" dirty="0">
                <a:solidFill>
                  <a:srgbClr val="FFFFFF"/>
                </a:solidFill>
                <a:latin typeface="Verdana"/>
                <a:cs typeface="Verdana"/>
              </a:rPr>
              <a:t>than</a:t>
            </a:r>
            <a:r>
              <a:rPr sz="1800" spc="-120" dirty="0">
                <a:solidFill>
                  <a:srgbClr val="FFFFFF"/>
                </a:solidFill>
                <a:latin typeface="Verdana"/>
                <a:cs typeface="Verdana"/>
              </a:rPr>
              <a:t> </a:t>
            </a:r>
            <a:r>
              <a:rPr sz="1800" spc="-40" dirty="0">
                <a:solidFill>
                  <a:srgbClr val="FFFFFF"/>
                </a:solidFill>
                <a:latin typeface="Verdana"/>
                <a:cs typeface="Verdana"/>
              </a:rPr>
              <a:t>three</a:t>
            </a:r>
            <a:r>
              <a:rPr sz="1800" spc="-110" dirty="0">
                <a:solidFill>
                  <a:srgbClr val="FFFFFF"/>
                </a:solidFill>
                <a:latin typeface="Verdana"/>
                <a:cs typeface="Verdana"/>
              </a:rPr>
              <a:t> </a:t>
            </a:r>
            <a:r>
              <a:rPr sz="1800" spc="-40" dirty="0">
                <a:solidFill>
                  <a:srgbClr val="FFFFFF"/>
                </a:solidFill>
                <a:latin typeface="Verdana"/>
                <a:cs typeface="Verdana"/>
              </a:rPr>
              <a:t>top-</a:t>
            </a:r>
            <a:r>
              <a:rPr sz="1800" spc="-10" dirty="0">
                <a:solidFill>
                  <a:srgbClr val="FFFFFF"/>
                </a:solidFill>
                <a:latin typeface="Verdana"/>
                <a:cs typeface="Verdana"/>
              </a:rPr>
              <a:t>level </a:t>
            </a:r>
            <a:r>
              <a:rPr sz="1800" spc="-75" dirty="0">
                <a:solidFill>
                  <a:srgbClr val="FFFFFF"/>
                </a:solidFill>
                <a:latin typeface="Verdana"/>
                <a:cs typeface="Verdana"/>
              </a:rPr>
              <a:t>views</a:t>
            </a:r>
            <a:r>
              <a:rPr sz="1800" spc="-95" dirty="0">
                <a:solidFill>
                  <a:srgbClr val="FFFFFF"/>
                </a:solidFill>
                <a:latin typeface="Verdana"/>
                <a:cs typeface="Verdana"/>
              </a:rPr>
              <a:t> </a:t>
            </a:r>
            <a:r>
              <a:rPr sz="1800" spc="60" dirty="0">
                <a:solidFill>
                  <a:srgbClr val="FFFFFF"/>
                </a:solidFill>
                <a:latin typeface="Verdana"/>
                <a:cs typeface="Verdana"/>
              </a:rPr>
              <a:t>and</a:t>
            </a:r>
            <a:r>
              <a:rPr sz="1800" spc="-110" dirty="0">
                <a:solidFill>
                  <a:srgbClr val="FFFFFF"/>
                </a:solidFill>
                <a:latin typeface="Verdana"/>
                <a:cs typeface="Verdana"/>
              </a:rPr>
              <a:t> </a:t>
            </a:r>
            <a:r>
              <a:rPr sz="1800" spc="-10" dirty="0">
                <a:solidFill>
                  <a:srgbClr val="FFFFFF"/>
                </a:solidFill>
                <a:latin typeface="Verdana"/>
                <a:cs typeface="Verdana"/>
              </a:rPr>
              <a:t>the</a:t>
            </a:r>
            <a:r>
              <a:rPr sz="1800" spc="-95" dirty="0">
                <a:solidFill>
                  <a:srgbClr val="FFFFFF"/>
                </a:solidFill>
                <a:latin typeface="Verdana"/>
                <a:cs typeface="Verdana"/>
              </a:rPr>
              <a:t> </a:t>
            </a:r>
            <a:r>
              <a:rPr sz="1800" dirty="0">
                <a:solidFill>
                  <a:srgbClr val="FFFFFF"/>
                </a:solidFill>
                <a:latin typeface="Verdana"/>
                <a:cs typeface="Verdana"/>
              </a:rPr>
              <a:t>action</a:t>
            </a:r>
            <a:r>
              <a:rPr sz="1800" spc="-110" dirty="0">
                <a:solidFill>
                  <a:srgbClr val="FFFFFF"/>
                </a:solidFill>
                <a:latin typeface="Verdana"/>
                <a:cs typeface="Verdana"/>
              </a:rPr>
              <a:t> </a:t>
            </a:r>
            <a:r>
              <a:rPr sz="1800" dirty="0">
                <a:solidFill>
                  <a:srgbClr val="FFFFFF"/>
                </a:solidFill>
                <a:latin typeface="Verdana"/>
                <a:cs typeface="Verdana"/>
              </a:rPr>
              <a:t>bar</a:t>
            </a:r>
            <a:r>
              <a:rPr sz="1800" spc="-125" dirty="0">
                <a:solidFill>
                  <a:srgbClr val="FFFFFF"/>
                </a:solidFill>
                <a:latin typeface="Verdana"/>
                <a:cs typeface="Verdana"/>
              </a:rPr>
              <a:t> </a:t>
            </a:r>
            <a:r>
              <a:rPr sz="1800" spc="-204" dirty="0">
                <a:solidFill>
                  <a:srgbClr val="FFFFFF"/>
                </a:solidFill>
                <a:latin typeface="Verdana"/>
                <a:cs typeface="Verdana"/>
              </a:rPr>
              <a:t>is</a:t>
            </a:r>
            <a:r>
              <a:rPr sz="1800" spc="-110" dirty="0">
                <a:solidFill>
                  <a:srgbClr val="FFFFFF"/>
                </a:solidFill>
                <a:latin typeface="Verdana"/>
                <a:cs typeface="Verdana"/>
              </a:rPr>
              <a:t> </a:t>
            </a:r>
            <a:r>
              <a:rPr sz="1800" dirty="0">
                <a:solidFill>
                  <a:srgbClr val="FFFFFF"/>
                </a:solidFill>
                <a:latin typeface="Verdana"/>
                <a:cs typeface="Verdana"/>
              </a:rPr>
              <a:t>too</a:t>
            </a:r>
            <a:r>
              <a:rPr sz="1800" spc="-110" dirty="0">
                <a:solidFill>
                  <a:srgbClr val="FFFFFF"/>
                </a:solidFill>
                <a:latin typeface="Verdana"/>
                <a:cs typeface="Verdana"/>
              </a:rPr>
              <a:t> </a:t>
            </a:r>
            <a:r>
              <a:rPr sz="1800" spc="-100" dirty="0">
                <a:solidFill>
                  <a:srgbClr val="FFFFFF"/>
                </a:solidFill>
                <a:latin typeface="Verdana"/>
                <a:cs typeface="Verdana"/>
              </a:rPr>
              <a:t>small </a:t>
            </a:r>
            <a:r>
              <a:rPr sz="1800" dirty="0">
                <a:solidFill>
                  <a:srgbClr val="FFFFFF"/>
                </a:solidFill>
                <a:latin typeface="Verdana"/>
                <a:cs typeface="Verdana"/>
              </a:rPr>
              <a:t>to</a:t>
            </a:r>
            <a:r>
              <a:rPr sz="1800" spc="-110" dirty="0">
                <a:solidFill>
                  <a:srgbClr val="FFFFFF"/>
                </a:solidFill>
                <a:latin typeface="Verdana"/>
                <a:cs typeface="Verdana"/>
              </a:rPr>
              <a:t> </a:t>
            </a:r>
            <a:r>
              <a:rPr sz="1800" spc="85" dirty="0">
                <a:solidFill>
                  <a:srgbClr val="FFFFFF"/>
                </a:solidFill>
                <a:latin typeface="Verdana"/>
                <a:cs typeface="Verdana"/>
              </a:rPr>
              <a:t>be</a:t>
            </a:r>
            <a:r>
              <a:rPr sz="1800" spc="-110" dirty="0">
                <a:solidFill>
                  <a:srgbClr val="FFFFFF"/>
                </a:solidFill>
                <a:latin typeface="Verdana"/>
                <a:cs typeface="Verdana"/>
              </a:rPr>
              <a:t> </a:t>
            </a:r>
            <a:r>
              <a:rPr sz="1800" spc="-10" dirty="0">
                <a:solidFill>
                  <a:srgbClr val="FFFFFF"/>
                </a:solidFill>
                <a:latin typeface="Verdana"/>
                <a:cs typeface="Verdana"/>
              </a:rPr>
              <a:t>used.</a:t>
            </a:r>
            <a:endParaRPr sz="1800" dirty="0">
              <a:latin typeface="Verdana"/>
              <a:cs typeface="Verdana"/>
            </a:endParaRPr>
          </a:p>
          <a:p>
            <a:pPr marL="298450" marR="5080" indent="-285750">
              <a:lnSpc>
                <a:spcPct val="100000"/>
              </a:lnSpc>
              <a:spcBef>
                <a:spcPts val="2160"/>
              </a:spcBef>
              <a:buClr>
                <a:srgbClr val="DDDFEB"/>
              </a:buClr>
              <a:buFont typeface="Wingdings"/>
              <a:buChar char=""/>
              <a:tabLst>
                <a:tab pos="298450" algn="l"/>
              </a:tabLst>
            </a:pPr>
            <a:r>
              <a:rPr sz="1800" spc="-50" dirty="0">
                <a:solidFill>
                  <a:srgbClr val="FFFFFF"/>
                </a:solidFill>
                <a:latin typeface="Verdana"/>
                <a:cs typeface="Verdana"/>
              </a:rPr>
              <a:t>Drawer</a:t>
            </a:r>
            <a:r>
              <a:rPr sz="1800" spc="-125" dirty="0">
                <a:solidFill>
                  <a:srgbClr val="FFFFFF"/>
                </a:solidFill>
                <a:latin typeface="Verdana"/>
                <a:cs typeface="Verdana"/>
              </a:rPr>
              <a:t> </a:t>
            </a:r>
            <a:r>
              <a:rPr sz="1800" spc="-30" dirty="0">
                <a:solidFill>
                  <a:srgbClr val="FFFFFF"/>
                </a:solidFill>
                <a:latin typeface="Verdana"/>
                <a:cs typeface="Verdana"/>
              </a:rPr>
              <a:t>design</a:t>
            </a:r>
            <a:r>
              <a:rPr sz="1800" spc="-105" dirty="0">
                <a:solidFill>
                  <a:srgbClr val="FFFFFF"/>
                </a:solidFill>
                <a:latin typeface="Verdana"/>
                <a:cs typeface="Verdana"/>
              </a:rPr>
              <a:t> </a:t>
            </a:r>
            <a:r>
              <a:rPr sz="1800" dirty="0">
                <a:solidFill>
                  <a:srgbClr val="FFFFFF"/>
                </a:solidFill>
                <a:latin typeface="Verdana"/>
                <a:cs typeface="Verdana"/>
              </a:rPr>
              <a:t>template</a:t>
            </a:r>
            <a:r>
              <a:rPr sz="1800" spc="-100" dirty="0">
                <a:solidFill>
                  <a:srgbClr val="FFFFFF"/>
                </a:solidFill>
                <a:latin typeface="Verdana"/>
                <a:cs typeface="Verdana"/>
              </a:rPr>
              <a:t> </a:t>
            </a:r>
            <a:r>
              <a:rPr sz="1800" spc="-204" dirty="0">
                <a:solidFill>
                  <a:srgbClr val="FFFFFF"/>
                </a:solidFill>
                <a:latin typeface="Verdana"/>
                <a:cs typeface="Verdana"/>
              </a:rPr>
              <a:t>is</a:t>
            </a:r>
            <a:r>
              <a:rPr sz="1800" spc="-120" dirty="0">
                <a:solidFill>
                  <a:srgbClr val="FFFFFF"/>
                </a:solidFill>
                <a:latin typeface="Verdana"/>
                <a:cs typeface="Verdana"/>
              </a:rPr>
              <a:t> </a:t>
            </a:r>
            <a:r>
              <a:rPr sz="1800" spc="-55" dirty="0">
                <a:solidFill>
                  <a:srgbClr val="FFFFFF"/>
                </a:solidFill>
                <a:latin typeface="Verdana"/>
                <a:cs typeface="Verdana"/>
              </a:rPr>
              <a:t>almost</a:t>
            </a:r>
            <a:r>
              <a:rPr sz="1800" spc="-114" dirty="0">
                <a:solidFill>
                  <a:srgbClr val="FFFFFF"/>
                </a:solidFill>
                <a:latin typeface="Verdana"/>
                <a:cs typeface="Verdana"/>
              </a:rPr>
              <a:t> </a:t>
            </a:r>
            <a:r>
              <a:rPr sz="1800" spc="-125" dirty="0">
                <a:solidFill>
                  <a:srgbClr val="FFFFFF"/>
                </a:solidFill>
                <a:latin typeface="Verdana"/>
                <a:cs typeface="Verdana"/>
              </a:rPr>
              <a:t>similar</a:t>
            </a:r>
            <a:r>
              <a:rPr sz="1800" spc="-120" dirty="0">
                <a:solidFill>
                  <a:srgbClr val="FFFFFF"/>
                </a:solidFill>
                <a:latin typeface="Verdana"/>
                <a:cs typeface="Verdana"/>
              </a:rPr>
              <a:t> </a:t>
            </a:r>
            <a:r>
              <a:rPr sz="1800" dirty="0">
                <a:solidFill>
                  <a:srgbClr val="FFFFFF"/>
                </a:solidFill>
                <a:latin typeface="Verdana"/>
                <a:cs typeface="Verdana"/>
              </a:rPr>
              <a:t>when</a:t>
            </a:r>
            <a:r>
              <a:rPr sz="1800" spc="-100" dirty="0">
                <a:solidFill>
                  <a:srgbClr val="FFFFFF"/>
                </a:solidFill>
                <a:latin typeface="Verdana"/>
                <a:cs typeface="Verdana"/>
              </a:rPr>
              <a:t> </a:t>
            </a:r>
            <a:r>
              <a:rPr sz="1800" spc="-80" dirty="0">
                <a:solidFill>
                  <a:srgbClr val="FFFFFF"/>
                </a:solidFill>
                <a:latin typeface="Verdana"/>
                <a:cs typeface="Verdana"/>
              </a:rPr>
              <a:t>utilized</a:t>
            </a:r>
            <a:r>
              <a:rPr sz="1800" spc="-100" dirty="0">
                <a:solidFill>
                  <a:srgbClr val="FFFFFF"/>
                </a:solidFill>
                <a:latin typeface="Verdana"/>
                <a:cs typeface="Verdana"/>
              </a:rPr>
              <a:t> </a:t>
            </a:r>
            <a:r>
              <a:rPr sz="1800" spc="-80" dirty="0">
                <a:solidFill>
                  <a:srgbClr val="FFFFFF"/>
                </a:solidFill>
                <a:latin typeface="Verdana"/>
                <a:cs typeface="Verdana"/>
              </a:rPr>
              <a:t>for</a:t>
            </a:r>
            <a:r>
              <a:rPr sz="1800" spc="-130" dirty="0">
                <a:solidFill>
                  <a:srgbClr val="FFFFFF"/>
                </a:solidFill>
                <a:latin typeface="Verdana"/>
                <a:cs typeface="Verdana"/>
              </a:rPr>
              <a:t> </a:t>
            </a:r>
            <a:r>
              <a:rPr sz="1800" spc="-125" dirty="0">
                <a:solidFill>
                  <a:srgbClr val="FFFFFF"/>
                </a:solidFill>
                <a:latin typeface="Verdana"/>
                <a:cs typeface="Verdana"/>
              </a:rPr>
              <a:t>iOS</a:t>
            </a:r>
            <a:r>
              <a:rPr sz="1800" spc="-114" dirty="0">
                <a:solidFill>
                  <a:srgbClr val="FFFFFF"/>
                </a:solidFill>
                <a:latin typeface="Verdana"/>
                <a:cs typeface="Verdana"/>
              </a:rPr>
              <a:t> </a:t>
            </a:r>
            <a:r>
              <a:rPr sz="1800" spc="35" dirty="0">
                <a:solidFill>
                  <a:srgbClr val="FFFFFF"/>
                </a:solidFill>
                <a:latin typeface="Verdana"/>
                <a:cs typeface="Verdana"/>
              </a:rPr>
              <a:t>and </a:t>
            </a:r>
            <a:r>
              <a:rPr sz="1800" spc="-20" dirty="0">
                <a:solidFill>
                  <a:srgbClr val="FFFFFF"/>
                </a:solidFill>
                <a:latin typeface="Verdana"/>
                <a:cs typeface="Verdana"/>
              </a:rPr>
              <a:t>Android,</a:t>
            </a:r>
            <a:r>
              <a:rPr sz="1800" spc="-100" dirty="0">
                <a:solidFill>
                  <a:srgbClr val="FFFFFF"/>
                </a:solidFill>
                <a:latin typeface="Verdana"/>
                <a:cs typeface="Verdana"/>
              </a:rPr>
              <a:t> </a:t>
            </a:r>
            <a:r>
              <a:rPr sz="1800" spc="-55" dirty="0">
                <a:solidFill>
                  <a:srgbClr val="FFFFFF"/>
                </a:solidFill>
                <a:latin typeface="Verdana"/>
                <a:cs typeface="Verdana"/>
              </a:rPr>
              <a:t>therefore,</a:t>
            </a:r>
            <a:r>
              <a:rPr sz="1800" spc="-95" dirty="0">
                <a:solidFill>
                  <a:srgbClr val="FFFFFF"/>
                </a:solidFill>
                <a:latin typeface="Verdana"/>
                <a:cs typeface="Verdana"/>
              </a:rPr>
              <a:t> </a:t>
            </a:r>
            <a:r>
              <a:rPr sz="1800" spc="-35" dirty="0">
                <a:solidFill>
                  <a:srgbClr val="FFFFFF"/>
                </a:solidFill>
                <a:latin typeface="Verdana"/>
                <a:cs typeface="Verdana"/>
              </a:rPr>
              <a:t>providing</a:t>
            </a:r>
            <a:r>
              <a:rPr sz="1800" spc="-105" dirty="0">
                <a:solidFill>
                  <a:srgbClr val="FFFFFF"/>
                </a:solidFill>
                <a:latin typeface="Verdana"/>
                <a:cs typeface="Verdana"/>
              </a:rPr>
              <a:t> </a:t>
            </a:r>
            <a:r>
              <a:rPr sz="1800" spc="150" dirty="0">
                <a:solidFill>
                  <a:srgbClr val="FFFFFF"/>
                </a:solidFill>
                <a:latin typeface="Verdana"/>
                <a:cs typeface="Verdana"/>
              </a:rPr>
              <a:t>a</a:t>
            </a:r>
            <a:r>
              <a:rPr sz="1800" spc="-114" dirty="0">
                <a:solidFill>
                  <a:srgbClr val="FFFFFF"/>
                </a:solidFill>
                <a:latin typeface="Verdana"/>
                <a:cs typeface="Verdana"/>
              </a:rPr>
              <a:t> </a:t>
            </a:r>
            <a:r>
              <a:rPr sz="1800" spc="-80" dirty="0">
                <a:solidFill>
                  <a:srgbClr val="FFFFFF"/>
                </a:solidFill>
                <a:latin typeface="Verdana"/>
                <a:cs typeface="Verdana"/>
              </a:rPr>
              <a:t>single</a:t>
            </a:r>
            <a:r>
              <a:rPr sz="1800" spc="-95" dirty="0">
                <a:solidFill>
                  <a:srgbClr val="FFFFFF"/>
                </a:solidFill>
                <a:latin typeface="Verdana"/>
                <a:cs typeface="Verdana"/>
              </a:rPr>
              <a:t> </a:t>
            </a:r>
            <a:r>
              <a:rPr sz="1800" spc="-30" dirty="0">
                <a:solidFill>
                  <a:srgbClr val="FFFFFF"/>
                </a:solidFill>
                <a:latin typeface="Verdana"/>
                <a:cs typeface="Verdana"/>
              </a:rPr>
              <a:t>design</a:t>
            </a:r>
            <a:r>
              <a:rPr sz="1800" spc="-90" dirty="0">
                <a:solidFill>
                  <a:srgbClr val="FFFFFF"/>
                </a:solidFill>
                <a:latin typeface="Verdana"/>
                <a:cs typeface="Verdana"/>
              </a:rPr>
              <a:t> </a:t>
            </a:r>
            <a:r>
              <a:rPr sz="1800" spc="-30" dirty="0">
                <a:solidFill>
                  <a:srgbClr val="FFFFFF"/>
                </a:solidFill>
                <a:latin typeface="Verdana"/>
                <a:cs typeface="Verdana"/>
              </a:rPr>
              <a:t>that</a:t>
            </a:r>
            <a:r>
              <a:rPr sz="1800" spc="-110" dirty="0">
                <a:solidFill>
                  <a:srgbClr val="FFFFFF"/>
                </a:solidFill>
                <a:latin typeface="Verdana"/>
                <a:cs typeface="Verdana"/>
              </a:rPr>
              <a:t> </a:t>
            </a:r>
            <a:r>
              <a:rPr sz="1800" spc="-114" dirty="0">
                <a:solidFill>
                  <a:srgbClr val="FFFFFF"/>
                </a:solidFill>
                <a:latin typeface="Verdana"/>
                <a:cs typeface="Verdana"/>
              </a:rPr>
              <a:t>works</a:t>
            </a:r>
            <a:r>
              <a:rPr sz="1800" spc="-110" dirty="0">
                <a:solidFill>
                  <a:srgbClr val="FFFFFF"/>
                </a:solidFill>
                <a:latin typeface="Verdana"/>
                <a:cs typeface="Verdana"/>
              </a:rPr>
              <a:t> </a:t>
            </a:r>
            <a:r>
              <a:rPr sz="1800" spc="-95" dirty="0">
                <a:solidFill>
                  <a:srgbClr val="FFFFFF"/>
                </a:solidFill>
                <a:latin typeface="Verdana"/>
                <a:cs typeface="Verdana"/>
              </a:rPr>
              <a:t>flawlessly </a:t>
            </a:r>
            <a:r>
              <a:rPr sz="1800" spc="35" dirty="0">
                <a:solidFill>
                  <a:srgbClr val="FFFFFF"/>
                </a:solidFill>
                <a:latin typeface="Verdana"/>
                <a:cs typeface="Verdana"/>
              </a:rPr>
              <a:t>and </a:t>
            </a:r>
            <a:r>
              <a:rPr sz="1800" spc="-85" dirty="0">
                <a:solidFill>
                  <a:srgbClr val="FFFFFF"/>
                </a:solidFill>
                <a:latin typeface="Verdana"/>
                <a:cs typeface="Verdana"/>
              </a:rPr>
              <a:t>enjoys</a:t>
            </a:r>
            <a:r>
              <a:rPr sz="1800" spc="-120" dirty="0">
                <a:solidFill>
                  <a:srgbClr val="FFFFFF"/>
                </a:solidFill>
                <a:latin typeface="Verdana"/>
                <a:cs typeface="Verdana"/>
              </a:rPr>
              <a:t> </a:t>
            </a:r>
            <a:r>
              <a:rPr sz="1800" spc="150" dirty="0">
                <a:solidFill>
                  <a:srgbClr val="FFFFFF"/>
                </a:solidFill>
                <a:latin typeface="Verdana"/>
                <a:cs typeface="Verdana"/>
              </a:rPr>
              <a:t>a</a:t>
            </a:r>
            <a:r>
              <a:rPr sz="1800" spc="-114" dirty="0">
                <a:solidFill>
                  <a:srgbClr val="FFFFFF"/>
                </a:solidFill>
                <a:latin typeface="Verdana"/>
                <a:cs typeface="Verdana"/>
              </a:rPr>
              <a:t> </a:t>
            </a:r>
            <a:r>
              <a:rPr sz="1800" spc="90" dirty="0">
                <a:solidFill>
                  <a:srgbClr val="FFFFFF"/>
                </a:solidFill>
                <a:latin typeface="Verdana"/>
                <a:cs typeface="Verdana"/>
              </a:rPr>
              <a:t>good</a:t>
            </a:r>
            <a:r>
              <a:rPr sz="1800" spc="-120" dirty="0">
                <a:solidFill>
                  <a:srgbClr val="FFFFFF"/>
                </a:solidFill>
                <a:latin typeface="Verdana"/>
                <a:cs typeface="Verdana"/>
              </a:rPr>
              <a:t> </a:t>
            </a:r>
            <a:r>
              <a:rPr sz="1800" spc="-40" dirty="0">
                <a:solidFill>
                  <a:srgbClr val="FFFFFF"/>
                </a:solidFill>
                <a:latin typeface="Verdana"/>
                <a:cs typeface="Verdana"/>
              </a:rPr>
              <a:t>level</a:t>
            </a:r>
            <a:r>
              <a:rPr sz="1800" spc="-105" dirty="0">
                <a:solidFill>
                  <a:srgbClr val="FFFFFF"/>
                </a:solidFill>
                <a:latin typeface="Verdana"/>
                <a:cs typeface="Verdana"/>
              </a:rPr>
              <a:t> </a:t>
            </a:r>
            <a:r>
              <a:rPr sz="1800" dirty="0">
                <a:solidFill>
                  <a:srgbClr val="FFFFFF"/>
                </a:solidFill>
                <a:latin typeface="Verdana"/>
                <a:cs typeface="Verdana"/>
              </a:rPr>
              <a:t>of</a:t>
            </a:r>
            <a:r>
              <a:rPr sz="1800" spc="-114" dirty="0">
                <a:solidFill>
                  <a:srgbClr val="FFFFFF"/>
                </a:solidFill>
                <a:latin typeface="Verdana"/>
                <a:cs typeface="Verdana"/>
              </a:rPr>
              <a:t> </a:t>
            </a:r>
            <a:r>
              <a:rPr sz="1800" spc="-35" dirty="0">
                <a:solidFill>
                  <a:srgbClr val="FFFFFF"/>
                </a:solidFill>
                <a:latin typeface="Verdana"/>
                <a:cs typeface="Verdana"/>
              </a:rPr>
              <a:t>understanding</a:t>
            </a:r>
            <a:r>
              <a:rPr sz="1800" spc="-95" dirty="0">
                <a:solidFill>
                  <a:srgbClr val="FFFFFF"/>
                </a:solidFill>
                <a:latin typeface="Verdana"/>
                <a:cs typeface="Verdana"/>
              </a:rPr>
              <a:t> </a:t>
            </a:r>
            <a:r>
              <a:rPr sz="1800" spc="-100" dirty="0">
                <a:solidFill>
                  <a:srgbClr val="FFFFFF"/>
                </a:solidFill>
                <a:latin typeface="Verdana"/>
                <a:cs typeface="Verdana"/>
              </a:rPr>
              <a:t>in</a:t>
            </a:r>
            <a:r>
              <a:rPr sz="1800" spc="-114" dirty="0">
                <a:solidFill>
                  <a:srgbClr val="FFFFFF"/>
                </a:solidFill>
                <a:latin typeface="Verdana"/>
                <a:cs typeface="Verdana"/>
              </a:rPr>
              <a:t> </a:t>
            </a:r>
            <a:r>
              <a:rPr sz="1800" dirty="0">
                <a:solidFill>
                  <a:srgbClr val="FFFFFF"/>
                </a:solidFill>
                <a:latin typeface="Verdana"/>
                <a:cs typeface="Verdana"/>
              </a:rPr>
              <a:t>both</a:t>
            </a:r>
            <a:r>
              <a:rPr sz="1800" spc="-114" dirty="0">
                <a:solidFill>
                  <a:srgbClr val="FFFFFF"/>
                </a:solidFill>
                <a:latin typeface="Verdana"/>
                <a:cs typeface="Verdana"/>
              </a:rPr>
              <a:t> </a:t>
            </a:r>
            <a:r>
              <a:rPr sz="1800" spc="-10" dirty="0">
                <a:solidFill>
                  <a:srgbClr val="FFFFFF"/>
                </a:solidFill>
                <a:latin typeface="Verdana"/>
                <a:cs typeface="Verdana"/>
              </a:rPr>
              <a:t>platforms.</a:t>
            </a:r>
            <a:endParaRPr sz="1800" dirty="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6</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35" dirty="0"/>
              <a:t>What</a:t>
            </a:r>
            <a:r>
              <a:rPr spc="-170" dirty="0"/>
              <a:t> </a:t>
            </a:r>
            <a:r>
              <a:rPr spc="-265" dirty="0"/>
              <a:t>is</a:t>
            </a:r>
            <a:r>
              <a:rPr spc="-160" dirty="0"/>
              <a:t> </a:t>
            </a:r>
            <a:r>
              <a:rPr spc="200" dirty="0"/>
              <a:t>a</a:t>
            </a:r>
            <a:r>
              <a:rPr spc="-160" dirty="0"/>
              <a:t> </a:t>
            </a:r>
            <a:r>
              <a:rPr spc="-20" dirty="0"/>
              <a:t>Navigation</a:t>
            </a:r>
            <a:r>
              <a:rPr spc="-180" dirty="0"/>
              <a:t> </a:t>
            </a:r>
            <a:r>
              <a:rPr spc="-10" dirty="0"/>
              <a:t>Drawer?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155" dirty="0"/>
              <a:t>Types</a:t>
            </a:r>
            <a:r>
              <a:rPr spc="-125" dirty="0"/>
              <a:t> </a:t>
            </a:r>
            <a:r>
              <a:rPr dirty="0"/>
              <a:t>of</a:t>
            </a:r>
            <a:r>
              <a:rPr spc="-140" dirty="0"/>
              <a:t> </a:t>
            </a:r>
            <a:r>
              <a:rPr spc="-40" dirty="0"/>
              <a:t>Permanent</a:t>
            </a:r>
            <a:r>
              <a:rPr spc="-130" dirty="0"/>
              <a:t> </a:t>
            </a:r>
            <a:r>
              <a:rPr spc="-20" dirty="0"/>
              <a:t>Navigation</a:t>
            </a:r>
            <a:r>
              <a:rPr spc="-165" dirty="0"/>
              <a:t> </a:t>
            </a:r>
            <a:r>
              <a:rPr spc="-50" dirty="0"/>
              <a:t>Drawers</a:t>
            </a:r>
          </a:p>
        </p:txBody>
      </p:sp>
      <p:sp>
        <p:nvSpPr>
          <p:cNvPr id="10" name="object 10"/>
          <p:cNvSpPr txBox="1"/>
          <p:nvPr/>
        </p:nvSpPr>
        <p:spPr>
          <a:xfrm>
            <a:off x="919225" y="1432305"/>
            <a:ext cx="4866640" cy="112204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800" b="1" spc="-210" dirty="0">
                <a:solidFill>
                  <a:srgbClr val="FFFFFF"/>
                </a:solidFill>
                <a:latin typeface="Verdana"/>
                <a:cs typeface="Verdana"/>
              </a:rPr>
              <a:t>Full-</a:t>
            </a:r>
            <a:r>
              <a:rPr sz="1800" b="1" spc="-175" dirty="0">
                <a:solidFill>
                  <a:srgbClr val="FFFFFF"/>
                </a:solidFill>
                <a:latin typeface="Verdana"/>
                <a:cs typeface="Verdana"/>
              </a:rPr>
              <a:t>height</a:t>
            </a:r>
            <a:r>
              <a:rPr sz="1800" b="1" spc="-80" dirty="0">
                <a:solidFill>
                  <a:srgbClr val="FFFFFF"/>
                </a:solidFill>
                <a:latin typeface="Verdana"/>
                <a:cs typeface="Verdana"/>
              </a:rPr>
              <a:t> </a:t>
            </a:r>
            <a:r>
              <a:rPr sz="1800" b="1" spc="-150" dirty="0">
                <a:solidFill>
                  <a:srgbClr val="FFFFFF"/>
                </a:solidFill>
                <a:latin typeface="Verdana"/>
                <a:cs typeface="Verdana"/>
              </a:rPr>
              <a:t>Navigation</a:t>
            </a:r>
            <a:r>
              <a:rPr sz="1800" b="1" spc="-60" dirty="0">
                <a:solidFill>
                  <a:srgbClr val="FFFFFF"/>
                </a:solidFill>
                <a:latin typeface="Verdana"/>
                <a:cs typeface="Verdana"/>
              </a:rPr>
              <a:t> </a:t>
            </a:r>
            <a:r>
              <a:rPr sz="1800" b="1" spc="-245" dirty="0">
                <a:solidFill>
                  <a:srgbClr val="FFFFFF"/>
                </a:solidFill>
                <a:latin typeface="Verdana"/>
                <a:cs typeface="Verdana"/>
              </a:rPr>
              <a:t>Drawer</a:t>
            </a:r>
            <a:r>
              <a:rPr sz="1800" spc="-245" dirty="0">
                <a:solidFill>
                  <a:srgbClr val="FFFFFF"/>
                </a:solidFill>
                <a:latin typeface="Verdana"/>
                <a:cs typeface="Verdana"/>
              </a:rPr>
              <a:t>:</a:t>
            </a:r>
            <a:r>
              <a:rPr sz="1800" spc="-100" dirty="0">
                <a:solidFill>
                  <a:srgbClr val="FFFFFF"/>
                </a:solidFill>
                <a:latin typeface="Verdana"/>
                <a:cs typeface="Verdana"/>
              </a:rPr>
              <a:t> </a:t>
            </a:r>
            <a:r>
              <a:rPr sz="1800" spc="-105" dirty="0">
                <a:solidFill>
                  <a:srgbClr val="FFFFFF"/>
                </a:solidFill>
                <a:latin typeface="Verdana"/>
                <a:cs typeface="Verdana"/>
              </a:rPr>
              <a:t>These</a:t>
            </a:r>
            <a:r>
              <a:rPr sz="1800" spc="-70" dirty="0">
                <a:solidFill>
                  <a:srgbClr val="FFFFFF"/>
                </a:solidFill>
                <a:latin typeface="Verdana"/>
                <a:cs typeface="Verdana"/>
              </a:rPr>
              <a:t> </a:t>
            </a:r>
            <a:r>
              <a:rPr sz="1800" spc="-25" dirty="0">
                <a:solidFill>
                  <a:srgbClr val="FFFFFF"/>
                </a:solidFill>
                <a:latin typeface="Verdana"/>
                <a:cs typeface="Verdana"/>
              </a:rPr>
              <a:t>are </a:t>
            </a:r>
            <a:r>
              <a:rPr sz="1800" spc="-10" dirty="0">
                <a:solidFill>
                  <a:srgbClr val="FFFFFF"/>
                </a:solidFill>
                <a:latin typeface="Verdana"/>
                <a:cs typeface="Verdana"/>
              </a:rPr>
              <a:t>applications</a:t>
            </a:r>
            <a:r>
              <a:rPr sz="1800" spc="-95" dirty="0">
                <a:solidFill>
                  <a:srgbClr val="FFFFFF"/>
                </a:solidFill>
                <a:latin typeface="Verdana"/>
                <a:cs typeface="Verdana"/>
              </a:rPr>
              <a:t> </a:t>
            </a:r>
            <a:r>
              <a:rPr sz="1800" dirty="0">
                <a:solidFill>
                  <a:srgbClr val="FFFFFF"/>
                </a:solidFill>
                <a:latin typeface="Verdana"/>
                <a:cs typeface="Verdana"/>
              </a:rPr>
              <a:t>focused</a:t>
            </a:r>
            <a:r>
              <a:rPr sz="1800" spc="-55" dirty="0">
                <a:solidFill>
                  <a:srgbClr val="FFFFFF"/>
                </a:solidFill>
                <a:latin typeface="Verdana"/>
                <a:cs typeface="Verdana"/>
              </a:rPr>
              <a:t> </a:t>
            </a:r>
            <a:r>
              <a:rPr sz="1800" dirty="0">
                <a:solidFill>
                  <a:srgbClr val="FFFFFF"/>
                </a:solidFill>
                <a:latin typeface="Verdana"/>
                <a:cs typeface="Verdana"/>
              </a:rPr>
              <a:t>on</a:t>
            </a:r>
            <a:r>
              <a:rPr sz="1800" spc="-75" dirty="0">
                <a:solidFill>
                  <a:srgbClr val="FFFFFF"/>
                </a:solidFill>
                <a:latin typeface="Verdana"/>
                <a:cs typeface="Verdana"/>
              </a:rPr>
              <a:t> </a:t>
            </a:r>
            <a:r>
              <a:rPr sz="1800" spc="-10" dirty="0">
                <a:solidFill>
                  <a:srgbClr val="FFFFFF"/>
                </a:solidFill>
                <a:latin typeface="Verdana"/>
                <a:cs typeface="Verdana"/>
              </a:rPr>
              <a:t>information </a:t>
            </a:r>
            <a:r>
              <a:rPr sz="1800" spc="-25" dirty="0">
                <a:solidFill>
                  <a:srgbClr val="FFFFFF"/>
                </a:solidFill>
                <a:latin typeface="Verdana"/>
                <a:cs typeface="Verdana"/>
              </a:rPr>
              <a:t>consumption</a:t>
            </a:r>
            <a:r>
              <a:rPr sz="1800" spc="-100" dirty="0">
                <a:solidFill>
                  <a:srgbClr val="FFFFFF"/>
                </a:solidFill>
                <a:latin typeface="Verdana"/>
                <a:cs typeface="Verdana"/>
              </a:rPr>
              <a:t> </a:t>
            </a:r>
            <a:r>
              <a:rPr sz="1800" spc="-30" dirty="0">
                <a:solidFill>
                  <a:srgbClr val="FFFFFF"/>
                </a:solidFill>
                <a:latin typeface="Verdana"/>
                <a:cs typeface="Verdana"/>
              </a:rPr>
              <a:t>that</a:t>
            </a:r>
            <a:r>
              <a:rPr sz="1800" spc="-105" dirty="0">
                <a:solidFill>
                  <a:srgbClr val="FFFFFF"/>
                </a:solidFill>
                <a:latin typeface="Verdana"/>
                <a:cs typeface="Verdana"/>
              </a:rPr>
              <a:t> </a:t>
            </a:r>
            <a:r>
              <a:rPr sz="1800" spc="-125" dirty="0">
                <a:solidFill>
                  <a:srgbClr val="FFFFFF"/>
                </a:solidFill>
                <a:latin typeface="Verdana"/>
                <a:cs typeface="Verdana"/>
              </a:rPr>
              <a:t>uses</a:t>
            </a:r>
            <a:r>
              <a:rPr sz="1800" spc="-85" dirty="0">
                <a:solidFill>
                  <a:srgbClr val="FFFFFF"/>
                </a:solidFill>
                <a:latin typeface="Verdana"/>
                <a:cs typeface="Verdana"/>
              </a:rPr>
              <a:t> </a:t>
            </a:r>
            <a:r>
              <a:rPr sz="1800" spc="150" dirty="0">
                <a:solidFill>
                  <a:srgbClr val="FFFFFF"/>
                </a:solidFill>
                <a:latin typeface="Verdana"/>
                <a:cs typeface="Verdana"/>
              </a:rPr>
              <a:t>a</a:t>
            </a:r>
            <a:r>
              <a:rPr sz="1800" spc="-105" dirty="0">
                <a:solidFill>
                  <a:srgbClr val="FFFFFF"/>
                </a:solidFill>
                <a:latin typeface="Verdana"/>
                <a:cs typeface="Verdana"/>
              </a:rPr>
              <a:t> </a:t>
            </a:r>
            <a:r>
              <a:rPr sz="1800" spc="-95" dirty="0">
                <a:solidFill>
                  <a:srgbClr val="FFFFFF"/>
                </a:solidFill>
                <a:latin typeface="Verdana"/>
                <a:cs typeface="Verdana"/>
              </a:rPr>
              <a:t>left-</a:t>
            </a:r>
            <a:r>
              <a:rPr sz="1800" spc="-90" dirty="0">
                <a:solidFill>
                  <a:srgbClr val="FFFFFF"/>
                </a:solidFill>
                <a:latin typeface="Verdana"/>
                <a:cs typeface="Verdana"/>
              </a:rPr>
              <a:t>to-</a:t>
            </a:r>
            <a:r>
              <a:rPr sz="1800" spc="-10" dirty="0">
                <a:solidFill>
                  <a:srgbClr val="FFFFFF"/>
                </a:solidFill>
                <a:latin typeface="Verdana"/>
                <a:cs typeface="Verdana"/>
              </a:rPr>
              <a:t>right hierarchy.</a:t>
            </a:r>
            <a:endParaRPr sz="1800" dirty="0">
              <a:latin typeface="Verdana"/>
              <a:cs typeface="Verdana"/>
            </a:endParaRPr>
          </a:p>
        </p:txBody>
      </p:sp>
      <p:sp>
        <p:nvSpPr>
          <p:cNvPr id="11" name="object 11"/>
          <p:cNvSpPr txBox="1"/>
          <p:nvPr/>
        </p:nvSpPr>
        <p:spPr>
          <a:xfrm>
            <a:off x="919225" y="2804667"/>
            <a:ext cx="4730115" cy="1121410"/>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800" b="1" spc="-150" dirty="0">
                <a:solidFill>
                  <a:srgbClr val="FFFFFF"/>
                </a:solidFill>
                <a:latin typeface="Verdana"/>
                <a:cs typeface="Verdana"/>
              </a:rPr>
              <a:t>Navigation</a:t>
            </a:r>
            <a:r>
              <a:rPr sz="1800" b="1" spc="-80" dirty="0">
                <a:solidFill>
                  <a:srgbClr val="FFFFFF"/>
                </a:solidFill>
                <a:latin typeface="Verdana"/>
                <a:cs typeface="Verdana"/>
              </a:rPr>
              <a:t> </a:t>
            </a:r>
            <a:r>
              <a:rPr sz="1800" b="1" spc="-225" dirty="0">
                <a:solidFill>
                  <a:srgbClr val="FFFFFF"/>
                </a:solidFill>
                <a:latin typeface="Verdana"/>
                <a:cs typeface="Verdana"/>
              </a:rPr>
              <a:t>Drawer</a:t>
            </a:r>
            <a:r>
              <a:rPr sz="1800" b="1" spc="-95" dirty="0">
                <a:solidFill>
                  <a:srgbClr val="FFFFFF"/>
                </a:solidFill>
                <a:latin typeface="Verdana"/>
                <a:cs typeface="Verdana"/>
              </a:rPr>
              <a:t> </a:t>
            </a:r>
            <a:r>
              <a:rPr sz="1800" b="1" spc="-100" dirty="0">
                <a:solidFill>
                  <a:srgbClr val="FFFFFF"/>
                </a:solidFill>
                <a:latin typeface="Verdana"/>
                <a:cs typeface="Verdana"/>
              </a:rPr>
              <a:t>Clipped</a:t>
            </a:r>
            <a:r>
              <a:rPr sz="1800" b="1" spc="-85" dirty="0">
                <a:solidFill>
                  <a:srgbClr val="FFFFFF"/>
                </a:solidFill>
                <a:latin typeface="Verdana"/>
                <a:cs typeface="Verdana"/>
              </a:rPr>
              <a:t> </a:t>
            </a:r>
            <a:r>
              <a:rPr sz="1800" b="1" spc="-180" dirty="0">
                <a:solidFill>
                  <a:srgbClr val="FFFFFF"/>
                </a:solidFill>
                <a:latin typeface="Verdana"/>
                <a:cs typeface="Verdana"/>
              </a:rPr>
              <a:t>under</a:t>
            </a:r>
            <a:r>
              <a:rPr sz="1800" b="1" spc="-100" dirty="0">
                <a:solidFill>
                  <a:srgbClr val="FFFFFF"/>
                </a:solidFill>
                <a:latin typeface="Verdana"/>
                <a:cs typeface="Verdana"/>
              </a:rPr>
              <a:t> </a:t>
            </a:r>
            <a:r>
              <a:rPr sz="1800" b="1" spc="-25" dirty="0">
                <a:solidFill>
                  <a:srgbClr val="FFFFFF"/>
                </a:solidFill>
                <a:latin typeface="Verdana"/>
                <a:cs typeface="Verdana"/>
              </a:rPr>
              <a:t>the </a:t>
            </a:r>
            <a:r>
              <a:rPr sz="1800" b="1" spc="-125" dirty="0">
                <a:solidFill>
                  <a:srgbClr val="FFFFFF"/>
                </a:solidFill>
                <a:latin typeface="Verdana"/>
                <a:cs typeface="Verdana"/>
              </a:rPr>
              <a:t>Application</a:t>
            </a:r>
            <a:r>
              <a:rPr sz="1800" b="1" spc="-90" dirty="0">
                <a:solidFill>
                  <a:srgbClr val="FFFFFF"/>
                </a:solidFill>
                <a:latin typeface="Verdana"/>
                <a:cs typeface="Verdana"/>
              </a:rPr>
              <a:t> </a:t>
            </a:r>
            <a:r>
              <a:rPr sz="1800" b="1" spc="-254" dirty="0">
                <a:solidFill>
                  <a:srgbClr val="FFFFFF"/>
                </a:solidFill>
                <a:latin typeface="Verdana"/>
                <a:cs typeface="Verdana"/>
              </a:rPr>
              <a:t>Bar</a:t>
            </a:r>
            <a:r>
              <a:rPr sz="1800" spc="-254" dirty="0">
                <a:solidFill>
                  <a:srgbClr val="FFFFFF"/>
                </a:solidFill>
                <a:latin typeface="Verdana"/>
                <a:cs typeface="Verdana"/>
              </a:rPr>
              <a:t>:</a:t>
            </a:r>
            <a:r>
              <a:rPr sz="1800" spc="-110" dirty="0">
                <a:solidFill>
                  <a:srgbClr val="FFFFFF"/>
                </a:solidFill>
                <a:latin typeface="Verdana"/>
                <a:cs typeface="Verdana"/>
              </a:rPr>
              <a:t> </a:t>
            </a:r>
            <a:r>
              <a:rPr sz="1800" spc="-100" dirty="0">
                <a:solidFill>
                  <a:srgbClr val="FFFFFF"/>
                </a:solidFill>
                <a:latin typeface="Verdana"/>
                <a:cs typeface="Verdana"/>
              </a:rPr>
              <a:t>These</a:t>
            </a:r>
            <a:r>
              <a:rPr sz="1800" spc="-105" dirty="0">
                <a:solidFill>
                  <a:srgbClr val="FFFFFF"/>
                </a:solidFill>
                <a:latin typeface="Verdana"/>
                <a:cs typeface="Verdana"/>
              </a:rPr>
              <a:t> </a:t>
            </a:r>
            <a:r>
              <a:rPr sz="1800" dirty="0">
                <a:solidFill>
                  <a:srgbClr val="FFFFFF"/>
                </a:solidFill>
                <a:latin typeface="Verdana"/>
                <a:cs typeface="Verdana"/>
              </a:rPr>
              <a:t>are</a:t>
            </a:r>
            <a:r>
              <a:rPr sz="1800" spc="-110" dirty="0">
                <a:solidFill>
                  <a:srgbClr val="FFFFFF"/>
                </a:solidFill>
                <a:latin typeface="Verdana"/>
                <a:cs typeface="Verdana"/>
              </a:rPr>
              <a:t> </a:t>
            </a:r>
            <a:r>
              <a:rPr sz="1800" spc="-10" dirty="0">
                <a:solidFill>
                  <a:srgbClr val="FFFFFF"/>
                </a:solidFill>
                <a:latin typeface="Verdana"/>
                <a:cs typeface="Verdana"/>
              </a:rPr>
              <a:t>applications </a:t>
            </a:r>
            <a:r>
              <a:rPr sz="1800" dirty="0">
                <a:solidFill>
                  <a:srgbClr val="FFFFFF"/>
                </a:solidFill>
                <a:latin typeface="Verdana"/>
                <a:cs typeface="Verdana"/>
              </a:rPr>
              <a:t>focused</a:t>
            </a:r>
            <a:r>
              <a:rPr sz="1800" spc="-60" dirty="0">
                <a:solidFill>
                  <a:srgbClr val="FFFFFF"/>
                </a:solidFill>
                <a:latin typeface="Verdana"/>
                <a:cs typeface="Verdana"/>
              </a:rPr>
              <a:t> </a:t>
            </a:r>
            <a:r>
              <a:rPr sz="1800" dirty="0">
                <a:solidFill>
                  <a:srgbClr val="FFFFFF"/>
                </a:solidFill>
                <a:latin typeface="Verdana"/>
                <a:cs typeface="Verdana"/>
              </a:rPr>
              <a:t>on</a:t>
            </a:r>
            <a:r>
              <a:rPr sz="1800" spc="-75" dirty="0">
                <a:solidFill>
                  <a:srgbClr val="FFFFFF"/>
                </a:solidFill>
                <a:latin typeface="Verdana"/>
                <a:cs typeface="Verdana"/>
              </a:rPr>
              <a:t> </a:t>
            </a:r>
            <a:r>
              <a:rPr sz="1800" spc="-45" dirty="0">
                <a:solidFill>
                  <a:srgbClr val="FFFFFF"/>
                </a:solidFill>
                <a:latin typeface="Verdana"/>
                <a:cs typeface="Verdana"/>
              </a:rPr>
              <a:t>productivity</a:t>
            </a:r>
            <a:r>
              <a:rPr sz="1800" spc="-65" dirty="0">
                <a:solidFill>
                  <a:srgbClr val="FFFFFF"/>
                </a:solidFill>
                <a:latin typeface="Verdana"/>
                <a:cs typeface="Verdana"/>
              </a:rPr>
              <a:t> </a:t>
            </a:r>
            <a:r>
              <a:rPr sz="1800" spc="-30" dirty="0">
                <a:solidFill>
                  <a:srgbClr val="FFFFFF"/>
                </a:solidFill>
                <a:latin typeface="Verdana"/>
                <a:cs typeface="Verdana"/>
              </a:rPr>
              <a:t>that</a:t>
            </a:r>
            <a:r>
              <a:rPr sz="1800" spc="-75" dirty="0">
                <a:solidFill>
                  <a:srgbClr val="FFFFFF"/>
                </a:solidFill>
                <a:latin typeface="Verdana"/>
                <a:cs typeface="Verdana"/>
              </a:rPr>
              <a:t> </a:t>
            </a:r>
            <a:r>
              <a:rPr sz="1800" spc="-10" dirty="0">
                <a:solidFill>
                  <a:srgbClr val="FFFFFF"/>
                </a:solidFill>
                <a:latin typeface="Verdana"/>
                <a:cs typeface="Verdana"/>
              </a:rPr>
              <a:t>requires </a:t>
            </a:r>
            <a:r>
              <a:rPr sz="1800" spc="75" dirty="0">
                <a:solidFill>
                  <a:srgbClr val="FFFFFF"/>
                </a:solidFill>
                <a:latin typeface="Verdana"/>
                <a:cs typeface="Verdana"/>
              </a:rPr>
              <a:t>balance</a:t>
            </a:r>
            <a:r>
              <a:rPr sz="1800" spc="-120" dirty="0">
                <a:solidFill>
                  <a:srgbClr val="FFFFFF"/>
                </a:solidFill>
                <a:latin typeface="Verdana"/>
                <a:cs typeface="Verdana"/>
              </a:rPr>
              <a:t> </a:t>
            </a:r>
            <a:r>
              <a:rPr sz="1800" spc="-50" dirty="0">
                <a:solidFill>
                  <a:srgbClr val="FFFFFF"/>
                </a:solidFill>
                <a:latin typeface="Verdana"/>
                <a:cs typeface="Verdana"/>
              </a:rPr>
              <a:t>across</a:t>
            </a:r>
            <a:r>
              <a:rPr sz="1800" spc="-120"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10" dirty="0">
                <a:solidFill>
                  <a:srgbClr val="FFFFFF"/>
                </a:solidFill>
                <a:latin typeface="Verdana"/>
                <a:cs typeface="Verdana"/>
              </a:rPr>
              <a:t>screen.</a:t>
            </a:r>
            <a:endParaRPr sz="1800" dirty="0">
              <a:latin typeface="Verdana"/>
              <a:cs typeface="Verdana"/>
            </a:endParaRPr>
          </a:p>
        </p:txBody>
      </p:sp>
      <p:grpSp>
        <p:nvGrpSpPr>
          <p:cNvPr id="12" name="object 12"/>
          <p:cNvGrpSpPr/>
          <p:nvPr/>
        </p:nvGrpSpPr>
        <p:grpSpPr>
          <a:xfrm>
            <a:off x="6304026" y="483869"/>
            <a:ext cx="2713990" cy="5514340"/>
            <a:chOff x="6304026" y="483869"/>
            <a:chExt cx="2713990" cy="5514340"/>
          </a:xfrm>
        </p:grpSpPr>
        <p:pic>
          <p:nvPicPr>
            <p:cNvPr id="13" name="object 13"/>
            <p:cNvPicPr/>
            <p:nvPr/>
          </p:nvPicPr>
          <p:blipFill>
            <a:blip r:embed="rId6" cstate="print"/>
            <a:stretch>
              <a:fillRect/>
            </a:stretch>
          </p:blipFill>
          <p:spPr>
            <a:xfrm>
              <a:off x="6324600" y="1524000"/>
              <a:ext cx="2268474" cy="2023872"/>
            </a:xfrm>
            <a:prstGeom prst="rect">
              <a:avLst/>
            </a:prstGeom>
          </p:spPr>
        </p:pic>
        <p:pic>
          <p:nvPicPr>
            <p:cNvPr id="14" name="object 14"/>
            <p:cNvPicPr/>
            <p:nvPr/>
          </p:nvPicPr>
          <p:blipFill>
            <a:blip r:embed="rId7" cstate="print"/>
            <a:stretch>
              <a:fillRect/>
            </a:stretch>
          </p:blipFill>
          <p:spPr>
            <a:xfrm>
              <a:off x="6304026" y="3915155"/>
              <a:ext cx="2230374" cy="2082545"/>
            </a:xfrm>
            <a:prstGeom prst="rect">
              <a:avLst/>
            </a:prstGeom>
          </p:spPr>
        </p:pic>
        <p:pic>
          <p:nvPicPr>
            <p:cNvPr id="15" name="object 15"/>
            <p:cNvPicPr/>
            <p:nvPr/>
          </p:nvPicPr>
          <p:blipFill>
            <a:blip r:embed="rId8" cstate="print"/>
            <a:stretch>
              <a:fillRect/>
            </a:stretch>
          </p:blipFill>
          <p:spPr>
            <a:xfrm>
              <a:off x="7731252" y="483869"/>
              <a:ext cx="1286255" cy="843534"/>
            </a:xfrm>
            <a:prstGeom prst="rect">
              <a:avLst/>
            </a:prstGeom>
          </p:spPr>
        </p:pic>
        <p:sp>
          <p:nvSpPr>
            <p:cNvPr id="16" name="object 16"/>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6525514" y="3622802"/>
            <a:ext cx="1656080" cy="208279"/>
          </a:xfrm>
          <a:prstGeom prst="rect">
            <a:avLst/>
          </a:prstGeom>
        </p:spPr>
        <p:txBody>
          <a:bodyPr vert="horz" wrap="square" lIns="0" tIns="12700" rIns="0" bIns="0" rtlCol="0">
            <a:spAutoFit/>
          </a:bodyPr>
          <a:lstStyle/>
          <a:p>
            <a:pPr marL="12700">
              <a:lnSpc>
                <a:spcPct val="100000"/>
              </a:lnSpc>
              <a:spcBef>
                <a:spcPts val="100"/>
              </a:spcBef>
            </a:pPr>
            <a:r>
              <a:rPr sz="1200" b="1" i="1" spc="-155" dirty="0">
                <a:solidFill>
                  <a:srgbClr val="FFFFFF"/>
                </a:solidFill>
                <a:latin typeface="Verdana"/>
                <a:cs typeface="Verdana"/>
              </a:rPr>
              <a:t>Left-</a:t>
            </a:r>
            <a:r>
              <a:rPr sz="1200" b="1" i="1" spc="-114" dirty="0">
                <a:solidFill>
                  <a:srgbClr val="FFFFFF"/>
                </a:solidFill>
                <a:latin typeface="Verdana"/>
                <a:cs typeface="Verdana"/>
              </a:rPr>
              <a:t>to-</a:t>
            </a:r>
            <a:r>
              <a:rPr sz="1200" b="1" i="1" spc="-155" dirty="0">
                <a:solidFill>
                  <a:srgbClr val="FFFFFF"/>
                </a:solidFill>
                <a:latin typeface="Verdana"/>
                <a:cs typeface="Verdana"/>
              </a:rPr>
              <a:t>Right</a:t>
            </a:r>
            <a:r>
              <a:rPr sz="1200" b="1" i="1" dirty="0">
                <a:solidFill>
                  <a:srgbClr val="FFFFFF"/>
                </a:solidFill>
                <a:latin typeface="Verdana"/>
                <a:cs typeface="Verdana"/>
              </a:rPr>
              <a:t> </a:t>
            </a:r>
            <a:r>
              <a:rPr sz="1200" b="1" i="1" spc="-90" dirty="0">
                <a:solidFill>
                  <a:srgbClr val="FFFFFF"/>
                </a:solidFill>
                <a:latin typeface="Verdana"/>
                <a:cs typeface="Verdana"/>
              </a:rPr>
              <a:t>hierarchy</a:t>
            </a:r>
            <a:endParaRPr sz="1200">
              <a:latin typeface="Verdana"/>
              <a:cs typeface="Verdana"/>
            </a:endParaRPr>
          </a:p>
        </p:txBody>
      </p:sp>
      <p:sp>
        <p:nvSpPr>
          <p:cNvPr id="21" name="object 2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7</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22" name="object 2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8" name="object 18"/>
          <p:cNvSpPr txBox="1"/>
          <p:nvPr/>
        </p:nvSpPr>
        <p:spPr>
          <a:xfrm>
            <a:off x="6338061" y="6155182"/>
            <a:ext cx="2031364" cy="208279"/>
          </a:xfrm>
          <a:prstGeom prst="rect">
            <a:avLst/>
          </a:prstGeom>
        </p:spPr>
        <p:txBody>
          <a:bodyPr vert="horz" wrap="square" lIns="0" tIns="12700" rIns="0" bIns="0" rtlCol="0">
            <a:spAutoFit/>
          </a:bodyPr>
          <a:lstStyle/>
          <a:p>
            <a:pPr marL="12700">
              <a:lnSpc>
                <a:spcPct val="100000"/>
              </a:lnSpc>
              <a:spcBef>
                <a:spcPts val="100"/>
              </a:spcBef>
            </a:pPr>
            <a:r>
              <a:rPr sz="1200" b="1" i="1" spc="-60" dirty="0">
                <a:solidFill>
                  <a:srgbClr val="FFFFFF"/>
                </a:solidFill>
                <a:latin typeface="Verdana"/>
                <a:cs typeface="Verdana"/>
              </a:rPr>
              <a:t>Clipped</a:t>
            </a:r>
            <a:r>
              <a:rPr sz="1200" b="1" i="1" spc="-50" dirty="0">
                <a:solidFill>
                  <a:srgbClr val="FFFFFF"/>
                </a:solidFill>
                <a:latin typeface="Verdana"/>
                <a:cs typeface="Verdana"/>
              </a:rPr>
              <a:t> </a:t>
            </a:r>
            <a:r>
              <a:rPr sz="1200" b="1" i="1" spc="-105" dirty="0">
                <a:solidFill>
                  <a:srgbClr val="FFFFFF"/>
                </a:solidFill>
                <a:latin typeface="Verdana"/>
                <a:cs typeface="Verdana"/>
              </a:rPr>
              <a:t>Navigation</a:t>
            </a:r>
            <a:r>
              <a:rPr sz="1200" b="1" i="1" spc="-35" dirty="0">
                <a:solidFill>
                  <a:srgbClr val="FFFFFF"/>
                </a:solidFill>
                <a:latin typeface="Verdana"/>
                <a:cs typeface="Verdana"/>
              </a:rPr>
              <a:t> </a:t>
            </a:r>
            <a:r>
              <a:rPr sz="1200" b="1" i="1" spc="-120" dirty="0">
                <a:solidFill>
                  <a:srgbClr val="FFFFFF"/>
                </a:solidFill>
                <a:latin typeface="Verdana"/>
                <a:cs typeface="Verdana"/>
              </a:rPr>
              <a:t>Drawer</a:t>
            </a:r>
            <a:endParaRPr sz="1200">
              <a:latin typeface="Verdana"/>
              <a:cs typeface="Verdana"/>
            </a:endParaRPr>
          </a:p>
        </p:txBody>
      </p:sp>
      <p:sp>
        <p:nvSpPr>
          <p:cNvPr id="19" name="object 19"/>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1-</a:t>
            </a:r>
            <a:r>
              <a:rPr sz="2400" b="1" spc="-430" dirty="0">
                <a:solidFill>
                  <a:srgbClr val="01050E"/>
                </a:solidFill>
                <a:latin typeface="Verdana"/>
                <a:cs typeface="Verdana"/>
              </a:rPr>
              <a:t>2</a:t>
            </a:r>
            <a:endParaRPr sz="24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904747" y="1389379"/>
            <a:ext cx="4155440" cy="112204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800" b="1" spc="-180" dirty="0">
                <a:solidFill>
                  <a:srgbClr val="FFFFFF"/>
                </a:solidFill>
                <a:latin typeface="Verdana"/>
                <a:cs typeface="Verdana"/>
              </a:rPr>
              <a:t>Floating</a:t>
            </a:r>
            <a:r>
              <a:rPr sz="1800" b="1" spc="-100" dirty="0">
                <a:solidFill>
                  <a:srgbClr val="FFFFFF"/>
                </a:solidFill>
                <a:latin typeface="Verdana"/>
                <a:cs typeface="Verdana"/>
              </a:rPr>
              <a:t> </a:t>
            </a:r>
            <a:r>
              <a:rPr sz="1800" b="1" spc="-150" dirty="0">
                <a:solidFill>
                  <a:srgbClr val="FFFFFF"/>
                </a:solidFill>
                <a:latin typeface="Verdana"/>
                <a:cs typeface="Verdana"/>
              </a:rPr>
              <a:t>Navigation</a:t>
            </a:r>
            <a:r>
              <a:rPr sz="1800" b="1" spc="-90" dirty="0">
                <a:solidFill>
                  <a:srgbClr val="FFFFFF"/>
                </a:solidFill>
                <a:latin typeface="Verdana"/>
                <a:cs typeface="Verdana"/>
              </a:rPr>
              <a:t> </a:t>
            </a:r>
            <a:r>
              <a:rPr sz="1800" b="1" spc="-240" dirty="0">
                <a:solidFill>
                  <a:srgbClr val="FFFFFF"/>
                </a:solidFill>
                <a:latin typeface="Verdana"/>
                <a:cs typeface="Verdana"/>
              </a:rPr>
              <a:t>Drawer</a:t>
            </a:r>
            <a:r>
              <a:rPr sz="1800" spc="-240" dirty="0">
                <a:solidFill>
                  <a:srgbClr val="FFFFFF"/>
                </a:solidFill>
                <a:latin typeface="Verdana"/>
                <a:cs typeface="Verdana"/>
              </a:rPr>
              <a:t>:</a:t>
            </a:r>
            <a:r>
              <a:rPr sz="1800" spc="-110" dirty="0">
                <a:solidFill>
                  <a:srgbClr val="FFFFFF"/>
                </a:solidFill>
                <a:latin typeface="Verdana"/>
                <a:cs typeface="Verdana"/>
              </a:rPr>
              <a:t> </a:t>
            </a:r>
            <a:r>
              <a:rPr sz="1800" spc="-55" dirty="0">
                <a:solidFill>
                  <a:srgbClr val="FFFFFF"/>
                </a:solidFill>
                <a:latin typeface="Verdana"/>
                <a:cs typeface="Verdana"/>
              </a:rPr>
              <a:t>These </a:t>
            </a:r>
            <a:r>
              <a:rPr sz="1800" dirty="0">
                <a:solidFill>
                  <a:srgbClr val="FFFFFF"/>
                </a:solidFill>
                <a:latin typeface="Verdana"/>
                <a:cs typeface="Verdana"/>
              </a:rPr>
              <a:t>are</a:t>
            </a:r>
            <a:r>
              <a:rPr sz="1800" spc="-125" dirty="0">
                <a:solidFill>
                  <a:srgbClr val="FFFFFF"/>
                </a:solidFill>
                <a:latin typeface="Verdana"/>
                <a:cs typeface="Verdana"/>
              </a:rPr>
              <a:t> </a:t>
            </a:r>
            <a:r>
              <a:rPr sz="1800" dirty="0">
                <a:solidFill>
                  <a:srgbClr val="FFFFFF"/>
                </a:solidFill>
                <a:latin typeface="Verdana"/>
                <a:cs typeface="Verdana"/>
              </a:rPr>
              <a:t>applications</a:t>
            </a:r>
            <a:r>
              <a:rPr sz="1800" spc="-135" dirty="0">
                <a:solidFill>
                  <a:srgbClr val="FFFFFF"/>
                </a:solidFill>
                <a:latin typeface="Verdana"/>
                <a:cs typeface="Verdana"/>
              </a:rPr>
              <a:t> </a:t>
            </a:r>
            <a:r>
              <a:rPr sz="1800" spc="-30" dirty="0">
                <a:solidFill>
                  <a:srgbClr val="FFFFFF"/>
                </a:solidFill>
                <a:latin typeface="Verdana"/>
                <a:cs typeface="Verdana"/>
              </a:rPr>
              <a:t>that</a:t>
            </a:r>
            <a:r>
              <a:rPr sz="1800" spc="-125" dirty="0">
                <a:solidFill>
                  <a:srgbClr val="FFFFFF"/>
                </a:solidFill>
                <a:latin typeface="Verdana"/>
                <a:cs typeface="Verdana"/>
              </a:rPr>
              <a:t> </a:t>
            </a:r>
            <a:r>
              <a:rPr sz="1800" spc="-60" dirty="0">
                <a:solidFill>
                  <a:srgbClr val="FFFFFF"/>
                </a:solidFill>
                <a:latin typeface="Verdana"/>
                <a:cs typeface="Verdana"/>
              </a:rPr>
              <a:t>require</a:t>
            </a:r>
            <a:r>
              <a:rPr sz="1800" spc="-110" dirty="0">
                <a:solidFill>
                  <a:srgbClr val="FFFFFF"/>
                </a:solidFill>
                <a:latin typeface="Verdana"/>
                <a:cs typeface="Verdana"/>
              </a:rPr>
              <a:t> </a:t>
            </a:r>
            <a:r>
              <a:rPr sz="1800" spc="-20" dirty="0">
                <a:solidFill>
                  <a:srgbClr val="FFFFFF"/>
                </a:solidFill>
                <a:latin typeface="Verdana"/>
                <a:cs typeface="Verdana"/>
              </a:rPr>
              <a:t>less </a:t>
            </a:r>
            <a:r>
              <a:rPr sz="1800" spc="-45" dirty="0">
                <a:solidFill>
                  <a:srgbClr val="FFFFFF"/>
                </a:solidFill>
                <a:latin typeface="Verdana"/>
                <a:cs typeface="Verdana"/>
              </a:rPr>
              <a:t>hierarchy</a:t>
            </a:r>
            <a:r>
              <a:rPr sz="1800" spc="-110" dirty="0">
                <a:solidFill>
                  <a:srgbClr val="FFFFFF"/>
                </a:solidFill>
                <a:latin typeface="Verdana"/>
                <a:cs typeface="Verdana"/>
              </a:rPr>
              <a:t> </a:t>
            </a:r>
            <a:r>
              <a:rPr sz="1800" spc="-80" dirty="0">
                <a:solidFill>
                  <a:srgbClr val="FFFFFF"/>
                </a:solidFill>
                <a:latin typeface="Verdana"/>
                <a:cs typeface="Verdana"/>
              </a:rPr>
              <a:t>use</a:t>
            </a:r>
            <a:r>
              <a:rPr sz="1800" spc="-90" dirty="0">
                <a:solidFill>
                  <a:srgbClr val="FFFFFF"/>
                </a:solidFill>
                <a:latin typeface="Verdana"/>
                <a:cs typeface="Verdana"/>
              </a:rPr>
              <a:t> </a:t>
            </a:r>
            <a:r>
              <a:rPr sz="1800" spc="-30" dirty="0">
                <a:solidFill>
                  <a:srgbClr val="FFFFFF"/>
                </a:solidFill>
                <a:latin typeface="Verdana"/>
                <a:cs typeface="Verdana"/>
              </a:rPr>
              <a:t>floating</a:t>
            </a:r>
            <a:r>
              <a:rPr sz="1800" spc="-110" dirty="0">
                <a:solidFill>
                  <a:srgbClr val="FFFFFF"/>
                </a:solidFill>
                <a:latin typeface="Verdana"/>
                <a:cs typeface="Verdana"/>
              </a:rPr>
              <a:t> </a:t>
            </a:r>
            <a:r>
              <a:rPr sz="1800" spc="-10" dirty="0">
                <a:solidFill>
                  <a:srgbClr val="FFFFFF"/>
                </a:solidFill>
                <a:latin typeface="Verdana"/>
                <a:cs typeface="Verdana"/>
              </a:rPr>
              <a:t>navigation drawer.</a:t>
            </a:r>
            <a:endParaRPr sz="18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155" dirty="0"/>
              <a:t>Types</a:t>
            </a:r>
            <a:r>
              <a:rPr spc="-125" dirty="0"/>
              <a:t> </a:t>
            </a:r>
            <a:r>
              <a:rPr dirty="0"/>
              <a:t>of</a:t>
            </a:r>
            <a:r>
              <a:rPr spc="-140" dirty="0"/>
              <a:t> </a:t>
            </a:r>
            <a:r>
              <a:rPr spc="-40" dirty="0"/>
              <a:t>Permanent</a:t>
            </a:r>
            <a:r>
              <a:rPr spc="-130" dirty="0"/>
              <a:t> </a:t>
            </a:r>
            <a:r>
              <a:rPr spc="-20" dirty="0"/>
              <a:t>Navigation</a:t>
            </a:r>
            <a:r>
              <a:rPr spc="-165" dirty="0"/>
              <a:t> </a:t>
            </a:r>
            <a:r>
              <a:rPr spc="-50" dirty="0"/>
              <a:t>Drawers</a:t>
            </a:r>
          </a:p>
        </p:txBody>
      </p:sp>
      <p:sp>
        <p:nvSpPr>
          <p:cNvPr id="11" name="object 11"/>
          <p:cNvSpPr txBox="1"/>
          <p:nvPr/>
        </p:nvSpPr>
        <p:spPr>
          <a:xfrm>
            <a:off x="6562597" y="5662929"/>
            <a:ext cx="2022475" cy="208279"/>
          </a:xfrm>
          <a:prstGeom prst="rect">
            <a:avLst/>
          </a:prstGeom>
        </p:spPr>
        <p:txBody>
          <a:bodyPr vert="horz" wrap="square" lIns="0" tIns="12700" rIns="0" bIns="0" rtlCol="0">
            <a:spAutoFit/>
          </a:bodyPr>
          <a:lstStyle/>
          <a:p>
            <a:pPr marL="12700">
              <a:lnSpc>
                <a:spcPct val="100000"/>
              </a:lnSpc>
              <a:spcBef>
                <a:spcPts val="100"/>
              </a:spcBef>
            </a:pPr>
            <a:r>
              <a:rPr sz="1200" b="1" i="1" spc="-125" dirty="0">
                <a:solidFill>
                  <a:srgbClr val="FFFFFF"/>
                </a:solidFill>
                <a:latin typeface="Verdana"/>
                <a:cs typeface="Verdana"/>
              </a:rPr>
              <a:t>Floating</a:t>
            </a:r>
            <a:r>
              <a:rPr sz="1200" b="1" i="1" spc="-40" dirty="0">
                <a:solidFill>
                  <a:srgbClr val="FFFFFF"/>
                </a:solidFill>
                <a:latin typeface="Verdana"/>
                <a:cs typeface="Verdana"/>
              </a:rPr>
              <a:t> </a:t>
            </a:r>
            <a:r>
              <a:rPr sz="1200" b="1" i="1" spc="-105" dirty="0">
                <a:solidFill>
                  <a:srgbClr val="FFFFFF"/>
                </a:solidFill>
                <a:latin typeface="Verdana"/>
                <a:cs typeface="Verdana"/>
              </a:rPr>
              <a:t>Navigation</a:t>
            </a:r>
            <a:r>
              <a:rPr sz="1200" b="1" i="1" spc="-40" dirty="0">
                <a:solidFill>
                  <a:srgbClr val="FFFFFF"/>
                </a:solidFill>
                <a:latin typeface="Verdana"/>
                <a:cs typeface="Verdana"/>
              </a:rPr>
              <a:t> </a:t>
            </a:r>
            <a:r>
              <a:rPr sz="1200" b="1" i="1" spc="-114" dirty="0">
                <a:solidFill>
                  <a:srgbClr val="FFFFFF"/>
                </a:solidFill>
                <a:latin typeface="Verdana"/>
                <a:cs typeface="Verdana"/>
              </a:rPr>
              <a:t>Drawer</a:t>
            </a:r>
            <a:endParaRPr sz="1200">
              <a:latin typeface="Verdana"/>
              <a:cs typeface="Verdana"/>
            </a:endParaRPr>
          </a:p>
        </p:txBody>
      </p:sp>
      <p:grpSp>
        <p:nvGrpSpPr>
          <p:cNvPr id="12" name="object 12"/>
          <p:cNvGrpSpPr/>
          <p:nvPr/>
        </p:nvGrpSpPr>
        <p:grpSpPr>
          <a:xfrm>
            <a:off x="6245352" y="483869"/>
            <a:ext cx="2772410" cy="4983480"/>
            <a:chOff x="6245352" y="483869"/>
            <a:chExt cx="2772410" cy="4983480"/>
          </a:xfrm>
        </p:grpSpPr>
        <p:pic>
          <p:nvPicPr>
            <p:cNvPr id="13" name="object 13"/>
            <p:cNvPicPr/>
            <p:nvPr/>
          </p:nvPicPr>
          <p:blipFill>
            <a:blip r:embed="rId6" cstate="print"/>
            <a:stretch>
              <a:fillRect/>
            </a:stretch>
          </p:blipFill>
          <p:spPr>
            <a:xfrm>
              <a:off x="6245352" y="1711452"/>
              <a:ext cx="2535174" cy="3755898"/>
            </a:xfrm>
            <a:prstGeom prst="rect">
              <a:avLst/>
            </a:prstGeom>
          </p:spPr>
        </p:pic>
        <p:pic>
          <p:nvPicPr>
            <p:cNvPr id="14" name="object 14"/>
            <p:cNvPicPr/>
            <p:nvPr/>
          </p:nvPicPr>
          <p:blipFill>
            <a:blip r:embed="rId7" cstate="print"/>
            <a:stretch>
              <a:fillRect/>
            </a:stretch>
          </p:blipFill>
          <p:spPr>
            <a:xfrm>
              <a:off x="7731252" y="483869"/>
              <a:ext cx="1286255" cy="843534"/>
            </a:xfrm>
            <a:prstGeom prst="rect">
              <a:avLst/>
            </a:prstGeom>
          </p:spPr>
        </p:pic>
        <p:sp>
          <p:nvSpPr>
            <p:cNvPr id="15" name="object 15"/>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6" name="object 16"/>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2-</a:t>
            </a:r>
            <a:r>
              <a:rPr sz="2400" b="1" spc="-430" dirty="0">
                <a:solidFill>
                  <a:srgbClr val="01050E"/>
                </a:solidFill>
                <a:latin typeface="Verdana"/>
                <a:cs typeface="Verdana"/>
              </a:rPr>
              <a:t>2</a:t>
            </a:r>
            <a:endParaRPr sz="2400">
              <a:latin typeface="Verdana"/>
              <a:cs typeface="Verdana"/>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8</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9" name="object 1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12700" y="1379473"/>
            <a:ext cx="8318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1050E"/>
                </a:solidFill>
                <a:latin typeface="Carlito"/>
                <a:cs typeface="Carlito"/>
              </a:rPr>
              <a:t>.</a:t>
            </a:r>
            <a:endParaRPr sz="1800">
              <a:latin typeface="Carlito"/>
              <a:cs typeface="Carlito"/>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S05/</a:t>
            </a:r>
            <a:r>
              <a:rPr spc="-25" dirty="0"/>
              <a:t> </a:t>
            </a:r>
            <a:fld id="{81D60167-4931-47E6-BA6A-407CBD079E47}" type="slidenum">
              <a:rPr dirty="0">
                <a:latin typeface="Tahoma"/>
                <a:cs typeface="Tahoma"/>
              </a:rPr>
              <a:t>9</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18</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a:spLocks noGrp="1"/>
          </p:cNvSpPr>
          <p:nvPr>
            <p:ph type="title"/>
          </p:nvPr>
        </p:nvSpPr>
        <p:spPr>
          <a:prstGeom prst="rect">
            <a:avLst/>
          </a:prstGeom>
        </p:spPr>
        <p:txBody>
          <a:bodyPr vert="horz" wrap="square" lIns="0" tIns="184404" rIns="0" bIns="0" rtlCol="0">
            <a:spAutoFit/>
          </a:bodyPr>
          <a:lstStyle/>
          <a:p>
            <a:pPr marL="1155700">
              <a:lnSpc>
                <a:spcPct val="100000"/>
              </a:lnSpc>
              <a:spcBef>
                <a:spcPts val="100"/>
              </a:spcBef>
            </a:pPr>
            <a:r>
              <a:rPr spc="-10" dirty="0"/>
              <a:t>Stacked</a:t>
            </a:r>
            <a:r>
              <a:rPr spc="-180" dirty="0"/>
              <a:t> </a:t>
            </a:r>
            <a:r>
              <a:rPr spc="-10" dirty="0"/>
              <a:t>Pagination</a:t>
            </a:r>
          </a:p>
        </p:txBody>
      </p:sp>
      <p:sp>
        <p:nvSpPr>
          <p:cNvPr id="11" name="object 11"/>
          <p:cNvSpPr txBox="1"/>
          <p:nvPr/>
        </p:nvSpPr>
        <p:spPr>
          <a:xfrm>
            <a:off x="1225296" y="1426717"/>
            <a:ext cx="2345055" cy="299720"/>
          </a:xfrm>
          <a:prstGeom prst="rect">
            <a:avLst/>
          </a:prstGeom>
        </p:spPr>
        <p:txBody>
          <a:bodyPr vert="horz" wrap="square" lIns="0" tIns="12700" rIns="0" bIns="0" rtlCol="0">
            <a:spAutoFit/>
          </a:bodyPr>
          <a:lstStyle/>
          <a:p>
            <a:pPr marL="393065" indent="-380365">
              <a:lnSpc>
                <a:spcPct val="100000"/>
              </a:lnSpc>
              <a:spcBef>
                <a:spcPts val="100"/>
              </a:spcBef>
              <a:buClr>
                <a:srgbClr val="DDDFEB"/>
              </a:buClr>
              <a:buFont typeface="Wingdings"/>
              <a:buChar char=""/>
              <a:tabLst>
                <a:tab pos="393065" algn="l"/>
              </a:tabLst>
            </a:pPr>
            <a:r>
              <a:rPr sz="1800" spc="-10" dirty="0">
                <a:solidFill>
                  <a:srgbClr val="FFFFFF"/>
                </a:solidFill>
                <a:latin typeface="Verdana"/>
                <a:cs typeface="Verdana"/>
              </a:rPr>
              <a:t>What</a:t>
            </a:r>
            <a:r>
              <a:rPr sz="1800" spc="-135" dirty="0">
                <a:solidFill>
                  <a:srgbClr val="FFFFFF"/>
                </a:solidFill>
                <a:latin typeface="Verdana"/>
                <a:cs typeface="Verdana"/>
              </a:rPr>
              <a:t> </a:t>
            </a:r>
            <a:r>
              <a:rPr sz="1800" spc="-204" dirty="0">
                <a:solidFill>
                  <a:srgbClr val="FFFFFF"/>
                </a:solidFill>
                <a:latin typeface="Verdana"/>
                <a:cs typeface="Verdana"/>
              </a:rPr>
              <a:t>is</a:t>
            </a:r>
            <a:r>
              <a:rPr sz="1800" spc="-130" dirty="0">
                <a:solidFill>
                  <a:srgbClr val="FFFFFF"/>
                </a:solidFill>
                <a:latin typeface="Verdana"/>
                <a:cs typeface="Verdana"/>
              </a:rPr>
              <a:t> </a:t>
            </a:r>
            <a:r>
              <a:rPr sz="1800" spc="-25" dirty="0">
                <a:solidFill>
                  <a:srgbClr val="FFFFFF"/>
                </a:solidFill>
                <a:latin typeface="Verdana"/>
                <a:cs typeface="Verdana"/>
              </a:rPr>
              <a:t>Stacking?</a:t>
            </a:r>
            <a:endParaRPr sz="1800" dirty="0">
              <a:latin typeface="Verdana"/>
              <a:cs typeface="Verdana"/>
            </a:endParaRPr>
          </a:p>
        </p:txBody>
      </p:sp>
      <p:sp>
        <p:nvSpPr>
          <p:cNvPr id="12" name="object 12"/>
          <p:cNvSpPr txBox="1"/>
          <p:nvPr/>
        </p:nvSpPr>
        <p:spPr>
          <a:xfrm>
            <a:off x="1225296" y="1778762"/>
            <a:ext cx="7630795" cy="3073400"/>
          </a:xfrm>
          <a:prstGeom prst="rect">
            <a:avLst/>
          </a:prstGeom>
        </p:spPr>
        <p:txBody>
          <a:bodyPr vert="horz" wrap="square" lIns="0" tIns="12065" rIns="0" bIns="0" rtlCol="0">
            <a:spAutoFit/>
          </a:bodyPr>
          <a:lstStyle/>
          <a:p>
            <a:pPr marL="850265" marR="5080" indent="-381000">
              <a:lnSpc>
                <a:spcPct val="100000"/>
              </a:lnSpc>
              <a:spcBef>
                <a:spcPts val="95"/>
              </a:spcBef>
              <a:buFont typeface="Courier New"/>
              <a:buChar char="o"/>
              <a:tabLst>
                <a:tab pos="850265" algn="l"/>
              </a:tabLst>
            </a:pPr>
            <a:r>
              <a:rPr sz="1400" spc="65" dirty="0">
                <a:solidFill>
                  <a:srgbClr val="FFFFFF"/>
                </a:solidFill>
                <a:latin typeface="Verdana"/>
                <a:cs typeface="Verdana"/>
              </a:rPr>
              <a:t>A</a:t>
            </a:r>
            <a:r>
              <a:rPr sz="1400" spc="-80" dirty="0">
                <a:solidFill>
                  <a:srgbClr val="FFFFFF"/>
                </a:solidFill>
                <a:latin typeface="Verdana"/>
                <a:cs typeface="Verdana"/>
              </a:rPr>
              <a:t> </a:t>
            </a:r>
            <a:r>
              <a:rPr sz="1400" spc="-45" dirty="0">
                <a:solidFill>
                  <a:srgbClr val="FFFFFF"/>
                </a:solidFill>
                <a:latin typeface="Verdana"/>
                <a:cs typeface="Verdana"/>
              </a:rPr>
              <a:t>Stacking</a:t>
            </a:r>
            <a:r>
              <a:rPr sz="1400" spc="-95" dirty="0">
                <a:solidFill>
                  <a:srgbClr val="FFFFFF"/>
                </a:solidFill>
                <a:latin typeface="Verdana"/>
                <a:cs typeface="Verdana"/>
              </a:rPr>
              <a:t> </a:t>
            </a:r>
            <a:r>
              <a:rPr sz="1400" spc="-80" dirty="0">
                <a:solidFill>
                  <a:srgbClr val="FFFFFF"/>
                </a:solidFill>
                <a:latin typeface="Verdana"/>
                <a:cs typeface="Verdana"/>
              </a:rPr>
              <a:t>refers</a:t>
            </a:r>
            <a:r>
              <a:rPr sz="1400" spc="-70" dirty="0">
                <a:solidFill>
                  <a:srgbClr val="FFFFFF"/>
                </a:solidFill>
                <a:latin typeface="Verdana"/>
                <a:cs typeface="Verdana"/>
              </a:rPr>
              <a:t> </a:t>
            </a:r>
            <a:r>
              <a:rPr sz="1400" dirty="0">
                <a:solidFill>
                  <a:srgbClr val="FFFFFF"/>
                </a:solidFill>
                <a:latin typeface="Verdana"/>
                <a:cs typeface="Verdana"/>
              </a:rPr>
              <a:t>to</a:t>
            </a:r>
            <a:r>
              <a:rPr sz="1400" spc="-80" dirty="0">
                <a:solidFill>
                  <a:srgbClr val="FFFFFF"/>
                </a:solidFill>
                <a:latin typeface="Verdana"/>
                <a:cs typeface="Verdana"/>
              </a:rPr>
              <a:t> </a:t>
            </a:r>
            <a:r>
              <a:rPr sz="1400" spc="-45" dirty="0">
                <a:solidFill>
                  <a:srgbClr val="FFFFFF"/>
                </a:solidFill>
                <a:latin typeface="Verdana"/>
                <a:cs typeface="Verdana"/>
              </a:rPr>
              <a:t>positioning</a:t>
            </a:r>
            <a:r>
              <a:rPr sz="1400" spc="-105" dirty="0">
                <a:solidFill>
                  <a:srgbClr val="FFFFFF"/>
                </a:solidFill>
                <a:latin typeface="Verdana"/>
                <a:cs typeface="Verdana"/>
              </a:rPr>
              <a:t> </a:t>
            </a:r>
            <a:r>
              <a:rPr sz="1400" dirty="0">
                <a:solidFill>
                  <a:srgbClr val="FFFFFF"/>
                </a:solidFill>
                <a:latin typeface="Verdana"/>
                <a:cs typeface="Verdana"/>
              </a:rPr>
              <a:t>of</a:t>
            </a:r>
            <a:r>
              <a:rPr sz="1400" spc="-90" dirty="0">
                <a:solidFill>
                  <a:srgbClr val="FFFFFF"/>
                </a:solidFill>
                <a:latin typeface="Verdana"/>
                <a:cs typeface="Verdana"/>
              </a:rPr>
              <a:t> </a:t>
            </a:r>
            <a:r>
              <a:rPr sz="1400" dirty="0">
                <a:solidFill>
                  <a:srgbClr val="FFFFFF"/>
                </a:solidFill>
                <a:latin typeface="Verdana"/>
                <a:cs typeface="Verdana"/>
              </a:rPr>
              <a:t>content</a:t>
            </a:r>
            <a:r>
              <a:rPr sz="1400" spc="-95" dirty="0">
                <a:solidFill>
                  <a:srgbClr val="FFFFFF"/>
                </a:solidFill>
                <a:latin typeface="Verdana"/>
                <a:cs typeface="Verdana"/>
              </a:rPr>
              <a:t> </a:t>
            </a:r>
            <a:r>
              <a:rPr sz="1400" spc="-40" dirty="0">
                <a:solidFill>
                  <a:srgbClr val="FFFFFF"/>
                </a:solidFill>
                <a:latin typeface="Verdana"/>
                <a:cs typeface="Verdana"/>
              </a:rPr>
              <a:t>elements</a:t>
            </a:r>
            <a:r>
              <a:rPr sz="1400" spc="-80" dirty="0">
                <a:solidFill>
                  <a:srgbClr val="FFFFFF"/>
                </a:solidFill>
                <a:latin typeface="Verdana"/>
                <a:cs typeface="Verdana"/>
              </a:rPr>
              <a:t> </a:t>
            </a:r>
            <a:r>
              <a:rPr sz="1400" dirty="0">
                <a:solidFill>
                  <a:srgbClr val="FFFFFF"/>
                </a:solidFill>
                <a:latin typeface="Verdana"/>
                <a:cs typeface="Verdana"/>
              </a:rPr>
              <a:t>on</a:t>
            </a:r>
            <a:r>
              <a:rPr sz="1400" spc="-80" dirty="0">
                <a:solidFill>
                  <a:srgbClr val="FFFFFF"/>
                </a:solidFill>
                <a:latin typeface="Verdana"/>
                <a:cs typeface="Verdana"/>
              </a:rPr>
              <a:t> </a:t>
            </a:r>
            <a:r>
              <a:rPr sz="1400" dirty="0">
                <a:solidFill>
                  <a:srgbClr val="FFFFFF"/>
                </a:solidFill>
                <a:latin typeface="Verdana"/>
                <a:cs typeface="Verdana"/>
              </a:rPr>
              <a:t>top</a:t>
            </a:r>
            <a:r>
              <a:rPr sz="1400" spc="-95" dirty="0">
                <a:solidFill>
                  <a:srgbClr val="FFFFFF"/>
                </a:solidFill>
                <a:latin typeface="Verdana"/>
                <a:cs typeface="Verdana"/>
              </a:rPr>
              <a:t> </a:t>
            </a:r>
            <a:r>
              <a:rPr sz="1400" dirty="0">
                <a:solidFill>
                  <a:srgbClr val="FFFFFF"/>
                </a:solidFill>
                <a:latin typeface="Verdana"/>
                <a:cs typeface="Verdana"/>
              </a:rPr>
              <a:t>of</a:t>
            </a:r>
            <a:r>
              <a:rPr sz="1400" spc="-90" dirty="0">
                <a:solidFill>
                  <a:srgbClr val="FFFFFF"/>
                </a:solidFill>
                <a:latin typeface="Verdana"/>
                <a:cs typeface="Verdana"/>
              </a:rPr>
              <a:t> </a:t>
            </a:r>
            <a:r>
              <a:rPr sz="1400" spc="80" dirty="0">
                <a:solidFill>
                  <a:srgbClr val="FFFFFF"/>
                </a:solidFill>
                <a:latin typeface="Verdana"/>
                <a:cs typeface="Verdana"/>
              </a:rPr>
              <a:t>each</a:t>
            </a:r>
            <a:r>
              <a:rPr sz="1400" spc="-70" dirty="0">
                <a:solidFill>
                  <a:srgbClr val="FFFFFF"/>
                </a:solidFill>
                <a:latin typeface="Verdana"/>
                <a:cs typeface="Verdana"/>
              </a:rPr>
              <a:t> </a:t>
            </a:r>
            <a:r>
              <a:rPr sz="1400" spc="-55" dirty="0">
                <a:solidFill>
                  <a:srgbClr val="FFFFFF"/>
                </a:solidFill>
                <a:latin typeface="Verdana"/>
                <a:cs typeface="Verdana"/>
              </a:rPr>
              <a:t>other.</a:t>
            </a:r>
            <a:r>
              <a:rPr sz="1400" spc="-80" dirty="0">
                <a:solidFill>
                  <a:srgbClr val="FFFFFF"/>
                </a:solidFill>
                <a:latin typeface="Verdana"/>
                <a:cs typeface="Verdana"/>
              </a:rPr>
              <a:t> </a:t>
            </a:r>
            <a:r>
              <a:rPr sz="1400" spc="-185" dirty="0">
                <a:solidFill>
                  <a:srgbClr val="FFFFFF"/>
                </a:solidFill>
                <a:latin typeface="Verdana"/>
                <a:cs typeface="Verdana"/>
              </a:rPr>
              <a:t>It</a:t>
            </a:r>
            <a:r>
              <a:rPr sz="1400" spc="-80" dirty="0">
                <a:solidFill>
                  <a:srgbClr val="FFFFFF"/>
                </a:solidFill>
                <a:latin typeface="Verdana"/>
                <a:cs typeface="Verdana"/>
              </a:rPr>
              <a:t> </a:t>
            </a:r>
            <a:r>
              <a:rPr sz="1400" spc="-25" dirty="0">
                <a:solidFill>
                  <a:srgbClr val="FFFFFF"/>
                </a:solidFill>
                <a:latin typeface="Verdana"/>
                <a:cs typeface="Verdana"/>
              </a:rPr>
              <a:t>is </a:t>
            </a:r>
            <a:r>
              <a:rPr sz="1400" spc="-65" dirty="0">
                <a:solidFill>
                  <a:srgbClr val="FFFFFF"/>
                </a:solidFill>
                <a:latin typeface="Verdana"/>
                <a:cs typeface="Verdana"/>
              </a:rPr>
              <a:t>highly</a:t>
            </a:r>
            <a:r>
              <a:rPr sz="1400" spc="-85" dirty="0">
                <a:solidFill>
                  <a:srgbClr val="FFFFFF"/>
                </a:solidFill>
                <a:latin typeface="Verdana"/>
                <a:cs typeface="Verdana"/>
              </a:rPr>
              <a:t> </a:t>
            </a:r>
            <a:r>
              <a:rPr sz="1400" dirty="0">
                <a:solidFill>
                  <a:srgbClr val="FFFFFF"/>
                </a:solidFill>
                <a:latin typeface="Verdana"/>
                <a:cs typeface="Verdana"/>
              </a:rPr>
              <a:t>effective</a:t>
            </a:r>
            <a:r>
              <a:rPr sz="1400" spc="-70" dirty="0">
                <a:solidFill>
                  <a:srgbClr val="FFFFFF"/>
                </a:solidFill>
                <a:latin typeface="Verdana"/>
                <a:cs typeface="Verdana"/>
              </a:rPr>
              <a:t> </a:t>
            </a:r>
            <a:r>
              <a:rPr sz="1400" spc="-65" dirty="0">
                <a:solidFill>
                  <a:srgbClr val="FFFFFF"/>
                </a:solidFill>
                <a:latin typeface="Verdana"/>
                <a:cs typeface="Verdana"/>
              </a:rPr>
              <a:t>for </a:t>
            </a:r>
            <a:r>
              <a:rPr sz="1400" spc="-80" dirty="0">
                <a:solidFill>
                  <a:srgbClr val="FFFFFF"/>
                </a:solidFill>
                <a:latin typeface="Verdana"/>
                <a:cs typeface="Verdana"/>
              </a:rPr>
              <a:t>small </a:t>
            </a:r>
            <a:r>
              <a:rPr sz="1400" spc="-20" dirty="0">
                <a:solidFill>
                  <a:srgbClr val="FFFFFF"/>
                </a:solidFill>
                <a:latin typeface="Verdana"/>
                <a:cs typeface="Verdana"/>
              </a:rPr>
              <a:t>screen</a:t>
            </a:r>
            <a:r>
              <a:rPr sz="1400" spc="-60" dirty="0">
                <a:solidFill>
                  <a:srgbClr val="FFFFFF"/>
                </a:solidFill>
                <a:latin typeface="Verdana"/>
                <a:cs typeface="Verdana"/>
              </a:rPr>
              <a:t> </a:t>
            </a:r>
            <a:r>
              <a:rPr sz="1400" spc="-20" dirty="0">
                <a:solidFill>
                  <a:srgbClr val="FFFFFF"/>
                </a:solidFill>
                <a:latin typeface="Verdana"/>
                <a:cs typeface="Verdana"/>
              </a:rPr>
              <a:t>where</a:t>
            </a:r>
            <a:r>
              <a:rPr sz="1400" spc="-60" dirty="0">
                <a:solidFill>
                  <a:srgbClr val="FFFFFF"/>
                </a:solidFill>
                <a:latin typeface="Verdana"/>
                <a:cs typeface="Verdana"/>
              </a:rPr>
              <a:t> </a:t>
            </a:r>
            <a:r>
              <a:rPr sz="1400" spc="-40" dirty="0">
                <a:solidFill>
                  <a:srgbClr val="FFFFFF"/>
                </a:solidFill>
                <a:latin typeface="Verdana"/>
                <a:cs typeface="Verdana"/>
              </a:rPr>
              <a:t>there</a:t>
            </a:r>
            <a:r>
              <a:rPr sz="1400" spc="-55" dirty="0">
                <a:solidFill>
                  <a:srgbClr val="FFFFFF"/>
                </a:solidFill>
                <a:latin typeface="Verdana"/>
                <a:cs typeface="Verdana"/>
              </a:rPr>
              <a:t> </a:t>
            </a:r>
            <a:r>
              <a:rPr sz="1400" spc="-155" dirty="0">
                <a:solidFill>
                  <a:srgbClr val="FFFFFF"/>
                </a:solidFill>
                <a:latin typeface="Verdana"/>
                <a:cs typeface="Verdana"/>
              </a:rPr>
              <a:t>is</a:t>
            </a:r>
            <a:r>
              <a:rPr sz="1400" spc="-90" dirty="0">
                <a:solidFill>
                  <a:srgbClr val="FFFFFF"/>
                </a:solidFill>
                <a:latin typeface="Verdana"/>
                <a:cs typeface="Verdana"/>
              </a:rPr>
              <a:t> </a:t>
            </a:r>
            <a:r>
              <a:rPr sz="1400" dirty="0">
                <a:solidFill>
                  <a:srgbClr val="FFFFFF"/>
                </a:solidFill>
                <a:latin typeface="Verdana"/>
                <a:cs typeface="Verdana"/>
              </a:rPr>
              <a:t>an</a:t>
            </a:r>
            <a:r>
              <a:rPr sz="1400" spc="-60" dirty="0">
                <a:solidFill>
                  <a:srgbClr val="FFFFFF"/>
                </a:solidFill>
                <a:latin typeface="Verdana"/>
                <a:cs typeface="Verdana"/>
              </a:rPr>
              <a:t> </a:t>
            </a:r>
            <a:r>
              <a:rPr sz="1400" dirty="0">
                <a:solidFill>
                  <a:srgbClr val="FFFFFF"/>
                </a:solidFill>
                <a:latin typeface="Verdana"/>
                <a:cs typeface="Verdana"/>
              </a:rPr>
              <a:t>inadequate</a:t>
            </a:r>
            <a:r>
              <a:rPr sz="1400" spc="-55" dirty="0">
                <a:solidFill>
                  <a:srgbClr val="FFFFFF"/>
                </a:solidFill>
                <a:latin typeface="Verdana"/>
                <a:cs typeface="Verdana"/>
              </a:rPr>
              <a:t> </a:t>
            </a:r>
            <a:r>
              <a:rPr sz="1400" spc="50" dirty="0">
                <a:solidFill>
                  <a:srgbClr val="FFFFFF"/>
                </a:solidFill>
                <a:latin typeface="Verdana"/>
                <a:cs typeface="Verdana"/>
              </a:rPr>
              <a:t>space</a:t>
            </a:r>
            <a:r>
              <a:rPr sz="1400" spc="-70" dirty="0">
                <a:solidFill>
                  <a:srgbClr val="FFFFFF"/>
                </a:solidFill>
                <a:latin typeface="Verdana"/>
                <a:cs typeface="Verdana"/>
              </a:rPr>
              <a:t> </a:t>
            </a:r>
            <a:r>
              <a:rPr sz="1400" dirty="0">
                <a:solidFill>
                  <a:srgbClr val="FFFFFF"/>
                </a:solidFill>
                <a:latin typeface="Verdana"/>
                <a:cs typeface="Verdana"/>
              </a:rPr>
              <a:t>to</a:t>
            </a:r>
            <a:r>
              <a:rPr sz="1400" spc="-60" dirty="0">
                <a:solidFill>
                  <a:srgbClr val="FFFFFF"/>
                </a:solidFill>
                <a:latin typeface="Verdana"/>
                <a:cs typeface="Verdana"/>
              </a:rPr>
              <a:t> </a:t>
            </a:r>
            <a:r>
              <a:rPr sz="1400" spc="-10" dirty="0">
                <a:solidFill>
                  <a:srgbClr val="FFFFFF"/>
                </a:solidFill>
                <a:latin typeface="Verdana"/>
                <a:cs typeface="Verdana"/>
              </a:rPr>
              <a:t>display </a:t>
            </a:r>
            <a:r>
              <a:rPr sz="1400" spc="-20" dirty="0">
                <a:solidFill>
                  <a:srgbClr val="FFFFFF"/>
                </a:solidFill>
                <a:latin typeface="Verdana"/>
                <a:cs typeface="Verdana"/>
              </a:rPr>
              <a:t>the</a:t>
            </a:r>
            <a:r>
              <a:rPr sz="1400" spc="-60" dirty="0">
                <a:solidFill>
                  <a:srgbClr val="FFFFFF"/>
                </a:solidFill>
                <a:latin typeface="Verdana"/>
                <a:cs typeface="Verdana"/>
              </a:rPr>
              <a:t> </a:t>
            </a:r>
            <a:r>
              <a:rPr sz="1400" spc="-10" dirty="0">
                <a:solidFill>
                  <a:srgbClr val="FFFFFF"/>
                </a:solidFill>
                <a:latin typeface="Verdana"/>
                <a:cs typeface="Verdana"/>
              </a:rPr>
              <a:t>content.</a:t>
            </a:r>
            <a:r>
              <a:rPr sz="1400" spc="-85" dirty="0">
                <a:solidFill>
                  <a:srgbClr val="FFFFFF"/>
                </a:solidFill>
                <a:latin typeface="Verdana"/>
                <a:cs typeface="Verdana"/>
              </a:rPr>
              <a:t> </a:t>
            </a:r>
            <a:r>
              <a:rPr sz="1400" spc="-40" dirty="0">
                <a:solidFill>
                  <a:srgbClr val="FFFFFF"/>
                </a:solidFill>
                <a:latin typeface="Verdana"/>
                <a:cs typeface="Verdana"/>
              </a:rPr>
              <a:t>Stacking</a:t>
            </a:r>
            <a:r>
              <a:rPr sz="1400" spc="-80" dirty="0">
                <a:solidFill>
                  <a:srgbClr val="FFFFFF"/>
                </a:solidFill>
                <a:latin typeface="Verdana"/>
                <a:cs typeface="Verdana"/>
              </a:rPr>
              <a:t> </a:t>
            </a:r>
            <a:r>
              <a:rPr sz="1400" spc="-110" dirty="0">
                <a:solidFill>
                  <a:srgbClr val="FFFFFF"/>
                </a:solidFill>
                <a:latin typeface="Verdana"/>
                <a:cs typeface="Verdana"/>
              </a:rPr>
              <a:t>results</a:t>
            </a:r>
            <a:r>
              <a:rPr sz="1400" spc="-75" dirty="0">
                <a:solidFill>
                  <a:srgbClr val="FFFFFF"/>
                </a:solidFill>
                <a:latin typeface="Verdana"/>
                <a:cs typeface="Verdana"/>
              </a:rPr>
              <a:t> in</a:t>
            </a:r>
            <a:r>
              <a:rPr sz="1400" spc="-90" dirty="0">
                <a:solidFill>
                  <a:srgbClr val="FFFFFF"/>
                </a:solidFill>
                <a:latin typeface="Verdana"/>
                <a:cs typeface="Verdana"/>
              </a:rPr>
              <a:t> </a:t>
            </a:r>
            <a:r>
              <a:rPr sz="1400" dirty="0">
                <a:solidFill>
                  <a:srgbClr val="FFFFFF"/>
                </a:solidFill>
                <a:latin typeface="Verdana"/>
                <a:cs typeface="Verdana"/>
              </a:rPr>
              <a:t>reducing</a:t>
            </a:r>
            <a:r>
              <a:rPr sz="1400" spc="-75" dirty="0">
                <a:solidFill>
                  <a:srgbClr val="FFFFFF"/>
                </a:solidFill>
                <a:latin typeface="Verdana"/>
                <a:cs typeface="Verdana"/>
              </a:rPr>
              <a:t> </a:t>
            </a:r>
            <a:r>
              <a:rPr sz="1400" spc="80" dirty="0">
                <a:solidFill>
                  <a:srgbClr val="FFFFFF"/>
                </a:solidFill>
                <a:latin typeface="Verdana"/>
                <a:cs typeface="Verdana"/>
              </a:rPr>
              <a:t>page</a:t>
            </a:r>
            <a:r>
              <a:rPr sz="1400" spc="-65" dirty="0">
                <a:solidFill>
                  <a:srgbClr val="FFFFFF"/>
                </a:solidFill>
                <a:latin typeface="Verdana"/>
                <a:cs typeface="Verdana"/>
              </a:rPr>
              <a:t> </a:t>
            </a:r>
            <a:r>
              <a:rPr sz="1400" spc="-30" dirty="0">
                <a:solidFill>
                  <a:srgbClr val="FFFFFF"/>
                </a:solidFill>
                <a:latin typeface="Verdana"/>
                <a:cs typeface="Verdana"/>
              </a:rPr>
              <a:t>width</a:t>
            </a:r>
            <a:r>
              <a:rPr sz="1400" spc="-75" dirty="0">
                <a:solidFill>
                  <a:srgbClr val="FFFFFF"/>
                </a:solidFill>
                <a:latin typeface="Verdana"/>
                <a:cs typeface="Verdana"/>
              </a:rPr>
              <a:t> </a:t>
            </a:r>
            <a:r>
              <a:rPr sz="1400" dirty="0">
                <a:solidFill>
                  <a:srgbClr val="FFFFFF"/>
                </a:solidFill>
                <a:latin typeface="Verdana"/>
                <a:cs typeface="Verdana"/>
              </a:rPr>
              <a:t>and</a:t>
            </a:r>
            <a:r>
              <a:rPr sz="1400" spc="-60" dirty="0">
                <a:solidFill>
                  <a:srgbClr val="FFFFFF"/>
                </a:solidFill>
                <a:latin typeface="Verdana"/>
                <a:cs typeface="Verdana"/>
              </a:rPr>
              <a:t> </a:t>
            </a:r>
            <a:r>
              <a:rPr sz="1400" spc="-30" dirty="0">
                <a:solidFill>
                  <a:srgbClr val="FFFFFF"/>
                </a:solidFill>
                <a:latin typeface="Verdana"/>
                <a:cs typeface="Verdana"/>
              </a:rPr>
              <a:t>increasing</a:t>
            </a:r>
            <a:r>
              <a:rPr sz="1400" spc="-85" dirty="0">
                <a:solidFill>
                  <a:srgbClr val="FFFFFF"/>
                </a:solidFill>
                <a:latin typeface="Verdana"/>
                <a:cs typeface="Verdana"/>
              </a:rPr>
              <a:t> </a:t>
            </a:r>
            <a:r>
              <a:rPr sz="1400" spc="60" dirty="0">
                <a:solidFill>
                  <a:srgbClr val="FFFFFF"/>
                </a:solidFill>
                <a:latin typeface="Verdana"/>
                <a:cs typeface="Verdana"/>
              </a:rPr>
              <a:t>page </a:t>
            </a:r>
            <a:r>
              <a:rPr sz="1400" spc="-45" dirty="0">
                <a:solidFill>
                  <a:srgbClr val="FFFFFF"/>
                </a:solidFill>
                <a:latin typeface="Verdana"/>
                <a:cs typeface="Verdana"/>
              </a:rPr>
              <a:t>length.</a:t>
            </a:r>
            <a:r>
              <a:rPr sz="1400" spc="-85" dirty="0">
                <a:solidFill>
                  <a:srgbClr val="FFFFFF"/>
                </a:solidFill>
                <a:latin typeface="Verdana"/>
                <a:cs typeface="Verdana"/>
              </a:rPr>
              <a:t> </a:t>
            </a:r>
            <a:r>
              <a:rPr sz="1400" spc="-185" dirty="0">
                <a:solidFill>
                  <a:srgbClr val="FFFFFF"/>
                </a:solidFill>
                <a:latin typeface="Verdana"/>
                <a:cs typeface="Verdana"/>
              </a:rPr>
              <a:t>It</a:t>
            </a:r>
            <a:r>
              <a:rPr sz="1400" spc="-65" dirty="0">
                <a:solidFill>
                  <a:srgbClr val="FFFFFF"/>
                </a:solidFill>
                <a:latin typeface="Verdana"/>
                <a:cs typeface="Verdana"/>
              </a:rPr>
              <a:t> </a:t>
            </a:r>
            <a:r>
              <a:rPr sz="1400" spc="-155" dirty="0">
                <a:solidFill>
                  <a:srgbClr val="FFFFFF"/>
                </a:solidFill>
                <a:latin typeface="Verdana"/>
                <a:cs typeface="Verdana"/>
              </a:rPr>
              <a:t>is</a:t>
            </a:r>
            <a:r>
              <a:rPr sz="1400" spc="-90" dirty="0">
                <a:solidFill>
                  <a:srgbClr val="FFFFFF"/>
                </a:solidFill>
                <a:latin typeface="Verdana"/>
                <a:cs typeface="Verdana"/>
              </a:rPr>
              <a:t> </a:t>
            </a:r>
            <a:r>
              <a:rPr sz="1400" spc="-20" dirty="0">
                <a:solidFill>
                  <a:srgbClr val="FFFFFF"/>
                </a:solidFill>
                <a:latin typeface="Verdana"/>
                <a:cs typeface="Verdana"/>
              </a:rPr>
              <a:t>the</a:t>
            </a:r>
            <a:r>
              <a:rPr sz="1400" spc="-70" dirty="0">
                <a:solidFill>
                  <a:srgbClr val="FFFFFF"/>
                </a:solidFill>
                <a:latin typeface="Verdana"/>
                <a:cs typeface="Verdana"/>
              </a:rPr>
              <a:t> </a:t>
            </a:r>
            <a:r>
              <a:rPr sz="1400" spc="-45" dirty="0">
                <a:solidFill>
                  <a:srgbClr val="FFFFFF"/>
                </a:solidFill>
                <a:latin typeface="Verdana"/>
                <a:cs typeface="Verdana"/>
              </a:rPr>
              <a:t>frequently</a:t>
            </a:r>
            <a:r>
              <a:rPr sz="1400" spc="-70" dirty="0">
                <a:solidFill>
                  <a:srgbClr val="FFFFFF"/>
                </a:solidFill>
                <a:latin typeface="Verdana"/>
                <a:cs typeface="Verdana"/>
              </a:rPr>
              <a:t> </a:t>
            </a:r>
            <a:r>
              <a:rPr sz="1400" spc="-20" dirty="0">
                <a:solidFill>
                  <a:srgbClr val="FFFFFF"/>
                </a:solidFill>
                <a:latin typeface="Verdana"/>
                <a:cs typeface="Verdana"/>
              </a:rPr>
              <a:t>used</a:t>
            </a:r>
            <a:r>
              <a:rPr sz="1400" spc="-60" dirty="0">
                <a:solidFill>
                  <a:srgbClr val="FFFFFF"/>
                </a:solidFill>
                <a:latin typeface="Verdana"/>
                <a:cs typeface="Verdana"/>
              </a:rPr>
              <a:t> responsive</a:t>
            </a:r>
            <a:r>
              <a:rPr sz="1400" spc="-80" dirty="0">
                <a:solidFill>
                  <a:srgbClr val="FFFFFF"/>
                </a:solidFill>
                <a:latin typeface="Verdana"/>
                <a:cs typeface="Verdana"/>
              </a:rPr>
              <a:t> </a:t>
            </a:r>
            <a:r>
              <a:rPr sz="1400" spc="-10" dirty="0">
                <a:solidFill>
                  <a:srgbClr val="FFFFFF"/>
                </a:solidFill>
                <a:latin typeface="Verdana"/>
                <a:cs typeface="Verdana"/>
              </a:rPr>
              <a:t>action.</a:t>
            </a:r>
            <a:endParaRPr sz="1400" dirty="0">
              <a:latin typeface="Verdana"/>
              <a:cs typeface="Verdana"/>
            </a:endParaRPr>
          </a:p>
          <a:p>
            <a:pPr marL="393065" indent="-380365">
              <a:lnSpc>
                <a:spcPts val="2150"/>
              </a:lnSpc>
              <a:buClr>
                <a:srgbClr val="DDDFEB"/>
              </a:buClr>
              <a:buFont typeface="Wingdings"/>
              <a:buChar char=""/>
              <a:tabLst>
                <a:tab pos="393065" algn="l"/>
              </a:tabLst>
            </a:pPr>
            <a:r>
              <a:rPr sz="1800" spc="-20" dirty="0">
                <a:solidFill>
                  <a:srgbClr val="FFFFFF"/>
                </a:solidFill>
                <a:latin typeface="Verdana"/>
                <a:cs typeface="Verdana"/>
              </a:rPr>
              <a:t>How</a:t>
            </a:r>
            <a:r>
              <a:rPr sz="1800" spc="-114" dirty="0">
                <a:solidFill>
                  <a:srgbClr val="FFFFFF"/>
                </a:solidFill>
                <a:latin typeface="Verdana"/>
                <a:cs typeface="Verdana"/>
              </a:rPr>
              <a:t> </a:t>
            </a:r>
            <a:r>
              <a:rPr sz="1800" dirty="0">
                <a:solidFill>
                  <a:srgbClr val="FFFFFF"/>
                </a:solidFill>
                <a:latin typeface="Verdana"/>
                <a:cs typeface="Verdana"/>
              </a:rPr>
              <a:t>does</a:t>
            </a:r>
            <a:r>
              <a:rPr sz="1800" spc="-114" dirty="0">
                <a:solidFill>
                  <a:srgbClr val="FFFFFF"/>
                </a:solidFill>
                <a:latin typeface="Verdana"/>
                <a:cs typeface="Verdana"/>
              </a:rPr>
              <a:t> </a:t>
            </a:r>
            <a:r>
              <a:rPr sz="1800" spc="-55" dirty="0">
                <a:solidFill>
                  <a:srgbClr val="FFFFFF"/>
                </a:solidFill>
                <a:latin typeface="Verdana"/>
                <a:cs typeface="Verdana"/>
              </a:rPr>
              <a:t>Stack</a:t>
            </a:r>
            <a:r>
              <a:rPr sz="1800" spc="-114" dirty="0">
                <a:solidFill>
                  <a:srgbClr val="FFFFFF"/>
                </a:solidFill>
                <a:latin typeface="Verdana"/>
                <a:cs typeface="Verdana"/>
              </a:rPr>
              <a:t> </a:t>
            </a:r>
            <a:r>
              <a:rPr sz="1800" spc="-20" dirty="0">
                <a:solidFill>
                  <a:srgbClr val="FFFFFF"/>
                </a:solidFill>
                <a:latin typeface="Verdana"/>
                <a:cs typeface="Verdana"/>
              </a:rPr>
              <a:t>work?</a:t>
            </a:r>
            <a:endParaRPr sz="1800" dirty="0">
              <a:latin typeface="Verdana"/>
              <a:cs typeface="Verdana"/>
            </a:endParaRPr>
          </a:p>
          <a:p>
            <a:pPr marL="850265" marR="124460" lvl="1" indent="-381000">
              <a:lnSpc>
                <a:spcPct val="100000"/>
              </a:lnSpc>
              <a:spcBef>
                <a:spcPts val="610"/>
              </a:spcBef>
              <a:buFont typeface="Courier New"/>
              <a:buChar char="o"/>
              <a:tabLst>
                <a:tab pos="850265" algn="l"/>
              </a:tabLst>
            </a:pPr>
            <a:r>
              <a:rPr sz="1400" spc="-55" dirty="0">
                <a:solidFill>
                  <a:srgbClr val="FFFFFF"/>
                </a:solidFill>
                <a:latin typeface="Verdana"/>
                <a:cs typeface="Verdana"/>
              </a:rPr>
              <a:t>Responsive</a:t>
            </a:r>
            <a:r>
              <a:rPr sz="1400" spc="-80" dirty="0">
                <a:solidFill>
                  <a:srgbClr val="FFFFFF"/>
                </a:solidFill>
                <a:latin typeface="Verdana"/>
                <a:cs typeface="Verdana"/>
              </a:rPr>
              <a:t> </a:t>
            </a:r>
            <a:r>
              <a:rPr sz="1400" spc="-65" dirty="0">
                <a:solidFill>
                  <a:srgbClr val="FFFFFF"/>
                </a:solidFill>
                <a:latin typeface="Verdana"/>
                <a:cs typeface="Verdana"/>
              </a:rPr>
              <a:t>frameworks</a:t>
            </a:r>
            <a:r>
              <a:rPr sz="1400" spc="-60" dirty="0">
                <a:solidFill>
                  <a:srgbClr val="FFFFFF"/>
                </a:solidFill>
                <a:latin typeface="Verdana"/>
                <a:cs typeface="Verdana"/>
              </a:rPr>
              <a:t> </a:t>
            </a:r>
            <a:r>
              <a:rPr sz="1400" dirty="0">
                <a:solidFill>
                  <a:srgbClr val="FFFFFF"/>
                </a:solidFill>
                <a:latin typeface="Verdana"/>
                <a:cs typeface="Verdana"/>
              </a:rPr>
              <a:t>operate</a:t>
            </a:r>
            <a:r>
              <a:rPr sz="1400" spc="-45" dirty="0">
                <a:solidFill>
                  <a:srgbClr val="FFFFFF"/>
                </a:solidFill>
                <a:latin typeface="Verdana"/>
                <a:cs typeface="Verdana"/>
              </a:rPr>
              <a:t> </a:t>
            </a:r>
            <a:r>
              <a:rPr sz="1400" spc="50" dirty="0">
                <a:solidFill>
                  <a:srgbClr val="FFFFFF"/>
                </a:solidFill>
                <a:latin typeface="Verdana"/>
                <a:cs typeface="Verdana"/>
              </a:rPr>
              <a:t>space</a:t>
            </a:r>
            <a:r>
              <a:rPr sz="1400" spc="-65" dirty="0">
                <a:solidFill>
                  <a:srgbClr val="FFFFFF"/>
                </a:solidFill>
                <a:latin typeface="Verdana"/>
                <a:cs typeface="Verdana"/>
              </a:rPr>
              <a:t> </a:t>
            </a:r>
            <a:r>
              <a:rPr sz="1400" spc="-55" dirty="0">
                <a:solidFill>
                  <a:srgbClr val="FFFFFF"/>
                </a:solidFill>
                <a:latin typeface="Verdana"/>
                <a:cs typeface="Verdana"/>
              </a:rPr>
              <a:t>classes</a:t>
            </a:r>
            <a:r>
              <a:rPr sz="1400" spc="-80" dirty="0">
                <a:solidFill>
                  <a:srgbClr val="FFFFFF"/>
                </a:solidFill>
                <a:latin typeface="Verdana"/>
                <a:cs typeface="Verdana"/>
              </a:rPr>
              <a:t> </a:t>
            </a:r>
            <a:r>
              <a:rPr sz="1400" dirty="0">
                <a:solidFill>
                  <a:srgbClr val="FFFFFF"/>
                </a:solidFill>
                <a:latin typeface="Verdana"/>
                <a:cs typeface="Verdana"/>
              </a:rPr>
              <a:t>to</a:t>
            </a:r>
            <a:r>
              <a:rPr sz="1400" spc="-60" dirty="0">
                <a:solidFill>
                  <a:srgbClr val="FFFFFF"/>
                </a:solidFill>
                <a:latin typeface="Verdana"/>
                <a:cs typeface="Verdana"/>
              </a:rPr>
              <a:t> </a:t>
            </a:r>
            <a:r>
              <a:rPr sz="1400" dirty="0">
                <a:solidFill>
                  <a:srgbClr val="FFFFFF"/>
                </a:solidFill>
                <a:latin typeface="Verdana"/>
                <a:cs typeface="Verdana"/>
              </a:rPr>
              <a:t>apply</a:t>
            </a:r>
            <a:r>
              <a:rPr sz="1400" spc="-70" dirty="0">
                <a:solidFill>
                  <a:srgbClr val="FFFFFF"/>
                </a:solidFill>
                <a:latin typeface="Verdana"/>
                <a:cs typeface="Verdana"/>
              </a:rPr>
              <a:t> </a:t>
            </a:r>
            <a:r>
              <a:rPr sz="1400" spc="114" dirty="0">
                <a:solidFill>
                  <a:srgbClr val="FFFFFF"/>
                </a:solidFill>
                <a:latin typeface="Verdana"/>
                <a:cs typeface="Verdana"/>
              </a:rPr>
              <a:t>a</a:t>
            </a:r>
            <a:r>
              <a:rPr sz="1400" spc="-60" dirty="0">
                <a:solidFill>
                  <a:srgbClr val="FFFFFF"/>
                </a:solidFill>
                <a:latin typeface="Verdana"/>
                <a:cs typeface="Verdana"/>
              </a:rPr>
              <a:t> </a:t>
            </a:r>
            <a:r>
              <a:rPr sz="1400" spc="-10" dirty="0">
                <a:solidFill>
                  <a:srgbClr val="FFFFFF"/>
                </a:solidFill>
                <a:latin typeface="Verdana"/>
                <a:cs typeface="Verdana"/>
              </a:rPr>
              <a:t>column</a:t>
            </a:r>
            <a:r>
              <a:rPr sz="1400" spc="-85" dirty="0">
                <a:solidFill>
                  <a:srgbClr val="FFFFFF"/>
                </a:solidFill>
                <a:latin typeface="Verdana"/>
                <a:cs typeface="Verdana"/>
              </a:rPr>
              <a:t> </a:t>
            </a:r>
            <a:r>
              <a:rPr sz="1400" spc="-30" dirty="0">
                <a:solidFill>
                  <a:srgbClr val="FFFFFF"/>
                </a:solidFill>
                <a:latin typeface="Verdana"/>
                <a:cs typeface="Verdana"/>
              </a:rPr>
              <a:t>width</a:t>
            </a:r>
            <a:r>
              <a:rPr sz="1400" spc="-75" dirty="0">
                <a:solidFill>
                  <a:srgbClr val="FFFFFF"/>
                </a:solidFill>
                <a:latin typeface="Verdana"/>
                <a:cs typeface="Verdana"/>
              </a:rPr>
              <a:t> </a:t>
            </a:r>
            <a:r>
              <a:rPr sz="1400" dirty="0">
                <a:solidFill>
                  <a:srgbClr val="FFFFFF"/>
                </a:solidFill>
                <a:latin typeface="Verdana"/>
                <a:cs typeface="Verdana"/>
              </a:rPr>
              <a:t>to</a:t>
            </a:r>
            <a:r>
              <a:rPr sz="1400" spc="-65" dirty="0">
                <a:solidFill>
                  <a:srgbClr val="FFFFFF"/>
                </a:solidFill>
                <a:latin typeface="Verdana"/>
                <a:cs typeface="Verdana"/>
              </a:rPr>
              <a:t> </a:t>
            </a:r>
            <a:r>
              <a:rPr sz="1400" spc="-25" dirty="0">
                <a:solidFill>
                  <a:srgbClr val="FFFFFF"/>
                </a:solidFill>
                <a:latin typeface="Verdana"/>
                <a:cs typeface="Verdana"/>
              </a:rPr>
              <a:t>an </a:t>
            </a:r>
            <a:r>
              <a:rPr sz="1400" spc="-30" dirty="0">
                <a:solidFill>
                  <a:srgbClr val="FFFFFF"/>
                </a:solidFill>
                <a:latin typeface="Verdana"/>
                <a:cs typeface="Verdana"/>
              </a:rPr>
              <a:t>element.</a:t>
            </a:r>
            <a:r>
              <a:rPr sz="1400" spc="-45" dirty="0">
                <a:solidFill>
                  <a:srgbClr val="FFFFFF"/>
                </a:solidFill>
                <a:latin typeface="Verdana"/>
                <a:cs typeface="Verdana"/>
              </a:rPr>
              <a:t> </a:t>
            </a:r>
            <a:r>
              <a:rPr sz="1400" spc="-55" dirty="0">
                <a:solidFill>
                  <a:srgbClr val="FFFFFF"/>
                </a:solidFill>
                <a:latin typeface="Verdana"/>
                <a:cs typeface="Verdana"/>
              </a:rPr>
              <a:t>Different</a:t>
            </a:r>
            <a:r>
              <a:rPr sz="1400" spc="-45" dirty="0">
                <a:solidFill>
                  <a:srgbClr val="FFFFFF"/>
                </a:solidFill>
                <a:latin typeface="Verdana"/>
                <a:cs typeface="Verdana"/>
              </a:rPr>
              <a:t> </a:t>
            </a:r>
            <a:r>
              <a:rPr sz="1400" spc="-60" dirty="0">
                <a:solidFill>
                  <a:srgbClr val="FFFFFF"/>
                </a:solidFill>
                <a:latin typeface="Verdana"/>
                <a:cs typeface="Verdana"/>
              </a:rPr>
              <a:t>widths</a:t>
            </a:r>
            <a:r>
              <a:rPr sz="1400" spc="-70" dirty="0">
                <a:solidFill>
                  <a:srgbClr val="FFFFFF"/>
                </a:solidFill>
                <a:latin typeface="Verdana"/>
                <a:cs typeface="Verdana"/>
              </a:rPr>
              <a:t> </a:t>
            </a:r>
            <a:r>
              <a:rPr sz="1400" spc="85" dirty="0">
                <a:solidFill>
                  <a:srgbClr val="FFFFFF"/>
                </a:solidFill>
                <a:latin typeface="Verdana"/>
                <a:cs typeface="Verdana"/>
              </a:rPr>
              <a:t>can</a:t>
            </a:r>
            <a:r>
              <a:rPr sz="1400" spc="-45" dirty="0">
                <a:solidFill>
                  <a:srgbClr val="FFFFFF"/>
                </a:solidFill>
                <a:latin typeface="Verdana"/>
                <a:cs typeface="Verdana"/>
              </a:rPr>
              <a:t> </a:t>
            </a:r>
            <a:r>
              <a:rPr sz="1400" spc="65" dirty="0">
                <a:solidFill>
                  <a:srgbClr val="FFFFFF"/>
                </a:solidFill>
                <a:latin typeface="Verdana"/>
                <a:cs typeface="Verdana"/>
              </a:rPr>
              <a:t>be</a:t>
            </a:r>
            <a:r>
              <a:rPr sz="1400" spc="-50" dirty="0">
                <a:solidFill>
                  <a:srgbClr val="FFFFFF"/>
                </a:solidFill>
                <a:latin typeface="Verdana"/>
                <a:cs typeface="Verdana"/>
              </a:rPr>
              <a:t> </a:t>
            </a:r>
            <a:r>
              <a:rPr sz="1400" dirty="0">
                <a:solidFill>
                  <a:srgbClr val="FFFFFF"/>
                </a:solidFill>
                <a:latin typeface="Verdana"/>
                <a:cs typeface="Verdana"/>
              </a:rPr>
              <a:t>applied</a:t>
            </a:r>
            <a:r>
              <a:rPr sz="1400" spc="-55" dirty="0">
                <a:solidFill>
                  <a:srgbClr val="FFFFFF"/>
                </a:solidFill>
                <a:latin typeface="Verdana"/>
                <a:cs typeface="Verdana"/>
              </a:rPr>
              <a:t> </a:t>
            </a:r>
            <a:r>
              <a:rPr sz="1400" dirty="0">
                <a:solidFill>
                  <a:srgbClr val="FFFFFF"/>
                </a:solidFill>
                <a:latin typeface="Verdana"/>
                <a:cs typeface="Verdana"/>
              </a:rPr>
              <a:t>depending</a:t>
            </a:r>
            <a:r>
              <a:rPr sz="1400" spc="-45" dirty="0">
                <a:solidFill>
                  <a:srgbClr val="FFFFFF"/>
                </a:solidFill>
                <a:latin typeface="Verdana"/>
                <a:cs typeface="Verdana"/>
              </a:rPr>
              <a:t> </a:t>
            </a:r>
            <a:r>
              <a:rPr sz="1400" dirty="0">
                <a:solidFill>
                  <a:srgbClr val="FFFFFF"/>
                </a:solidFill>
                <a:latin typeface="Verdana"/>
                <a:cs typeface="Verdana"/>
              </a:rPr>
              <a:t>on</a:t>
            </a:r>
            <a:r>
              <a:rPr sz="1400" spc="-60" dirty="0">
                <a:solidFill>
                  <a:srgbClr val="FFFFFF"/>
                </a:solidFill>
                <a:latin typeface="Verdana"/>
                <a:cs typeface="Verdana"/>
              </a:rPr>
              <a:t> </a:t>
            </a:r>
            <a:r>
              <a:rPr sz="1400" spc="-20" dirty="0">
                <a:solidFill>
                  <a:srgbClr val="FFFFFF"/>
                </a:solidFill>
                <a:latin typeface="Verdana"/>
                <a:cs typeface="Verdana"/>
              </a:rPr>
              <a:t>the</a:t>
            </a:r>
            <a:r>
              <a:rPr sz="1400" spc="-40" dirty="0">
                <a:solidFill>
                  <a:srgbClr val="FFFFFF"/>
                </a:solidFill>
                <a:latin typeface="Verdana"/>
                <a:cs typeface="Verdana"/>
              </a:rPr>
              <a:t> </a:t>
            </a:r>
            <a:r>
              <a:rPr sz="1400" spc="-35" dirty="0">
                <a:solidFill>
                  <a:srgbClr val="FFFFFF"/>
                </a:solidFill>
                <a:latin typeface="Verdana"/>
                <a:cs typeface="Verdana"/>
              </a:rPr>
              <a:t>width</a:t>
            </a:r>
            <a:r>
              <a:rPr sz="1400" spc="-70" dirty="0">
                <a:solidFill>
                  <a:srgbClr val="FFFFFF"/>
                </a:solidFill>
                <a:latin typeface="Verdana"/>
                <a:cs typeface="Verdana"/>
              </a:rPr>
              <a:t> </a:t>
            </a:r>
            <a:r>
              <a:rPr sz="1400" dirty="0">
                <a:solidFill>
                  <a:srgbClr val="FFFFFF"/>
                </a:solidFill>
                <a:latin typeface="Verdana"/>
                <a:cs typeface="Verdana"/>
              </a:rPr>
              <a:t>of</a:t>
            </a:r>
            <a:r>
              <a:rPr sz="1400" spc="-55" dirty="0">
                <a:solidFill>
                  <a:srgbClr val="FFFFFF"/>
                </a:solidFill>
                <a:latin typeface="Verdana"/>
                <a:cs typeface="Verdana"/>
              </a:rPr>
              <a:t> </a:t>
            </a:r>
            <a:r>
              <a:rPr sz="1400" spc="-25" dirty="0">
                <a:solidFill>
                  <a:srgbClr val="FFFFFF"/>
                </a:solidFill>
                <a:latin typeface="Verdana"/>
                <a:cs typeface="Verdana"/>
              </a:rPr>
              <a:t>the </a:t>
            </a:r>
            <a:r>
              <a:rPr sz="1400" spc="-40" dirty="0">
                <a:solidFill>
                  <a:srgbClr val="FFFFFF"/>
                </a:solidFill>
                <a:latin typeface="Verdana"/>
                <a:cs typeface="Verdana"/>
              </a:rPr>
              <a:t>display</a:t>
            </a:r>
            <a:r>
              <a:rPr sz="1400" spc="-100" dirty="0">
                <a:solidFill>
                  <a:srgbClr val="FFFFFF"/>
                </a:solidFill>
                <a:latin typeface="Verdana"/>
                <a:cs typeface="Verdana"/>
              </a:rPr>
              <a:t> </a:t>
            </a:r>
            <a:r>
              <a:rPr sz="1400" spc="-75" dirty="0">
                <a:solidFill>
                  <a:srgbClr val="FFFFFF"/>
                </a:solidFill>
                <a:latin typeface="Verdana"/>
                <a:cs typeface="Verdana"/>
              </a:rPr>
              <a:t>in</a:t>
            </a:r>
            <a:r>
              <a:rPr sz="1400" spc="-105" dirty="0">
                <a:solidFill>
                  <a:srgbClr val="FFFFFF"/>
                </a:solidFill>
                <a:latin typeface="Verdana"/>
                <a:cs typeface="Verdana"/>
              </a:rPr>
              <a:t> </a:t>
            </a:r>
            <a:r>
              <a:rPr sz="1400" spc="114" dirty="0">
                <a:solidFill>
                  <a:srgbClr val="FFFFFF"/>
                </a:solidFill>
                <a:latin typeface="Verdana"/>
                <a:cs typeface="Verdana"/>
              </a:rPr>
              <a:t>a</a:t>
            </a:r>
            <a:r>
              <a:rPr sz="1400" spc="-75" dirty="0">
                <a:solidFill>
                  <a:srgbClr val="FFFFFF"/>
                </a:solidFill>
                <a:latin typeface="Verdana"/>
                <a:cs typeface="Verdana"/>
              </a:rPr>
              <a:t> </a:t>
            </a:r>
            <a:r>
              <a:rPr sz="1400" spc="-10" dirty="0">
                <a:solidFill>
                  <a:srgbClr val="FFFFFF"/>
                </a:solidFill>
                <a:latin typeface="Verdana"/>
                <a:cs typeface="Verdana"/>
              </a:rPr>
              <a:t>device.</a:t>
            </a:r>
            <a:endParaRPr sz="1400" dirty="0">
              <a:latin typeface="Verdana"/>
              <a:cs typeface="Verdana"/>
            </a:endParaRPr>
          </a:p>
          <a:p>
            <a:pPr marL="393065" indent="-380365">
              <a:lnSpc>
                <a:spcPts val="2150"/>
              </a:lnSpc>
              <a:buClr>
                <a:srgbClr val="DDDFEB"/>
              </a:buClr>
              <a:buFont typeface="Wingdings"/>
              <a:buChar char=""/>
              <a:tabLst>
                <a:tab pos="393065" algn="l"/>
              </a:tabLst>
            </a:pPr>
            <a:r>
              <a:rPr sz="1800" spc="-10" dirty="0">
                <a:solidFill>
                  <a:srgbClr val="FFFFFF"/>
                </a:solidFill>
                <a:latin typeface="Verdana"/>
                <a:cs typeface="Verdana"/>
              </a:rPr>
              <a:t>What</a:t>
            </a:r>
            <a:r>
              <a:rPr sz="1800" spc="-135" dirty="0">
                <a:solidFill>
                  <a:srgbClr val="FFFFFF"/>
                </a:solidFill>
                <a:latin typeface="Verdana"/>
                <a:cs typeface="Verdana"/>
              </a:rPr>
              <a:t> </a:t>
            </a:r>
            <a:r>
              <a:rPr sz="1800" spc="-204" dirty="0">
                <a:solidFill>
                  <a:srgbClr val="FFFFFF"/>
                </a:solidFill>
                <a:latin typeface="Verdana"/>
                <a:cs typeface="Verdana"/>
              </a:rPr>
              <a:t>is</a:t>
            </a:r>
            <a:r>
              <a:rPr sz="1800" spc="-130" dirty="0">
                <a:solidFill>
                  <a:srgbClr val="FFFFFF"/>
                </a:solidFill>
                <a:latin typeface="Verdana"/>
                <a:cs typeface="Verdana"/>
              </a:rPr>
              <a:t> </a:t>
            </a:r>
            <a:r>
              <a:rPr sz="1800" spc="-10" dirty="0">
                <a:solidFill>
                  <a:srgbClr val="FFFFFF"/>
                </a:solidFill>
                <a:latin typeface="Verdana"/>
                <a:cs typeface="Verdana"/>
              </a:rPr>
              <a:t>Pagination?</a:t>
            </a:r>
            <a:endParaRPr sz="1800" dirty="0">
              <a:latin typeface="Verdana"/>
              <a:cs typeface="Verdana"/>
            </a:endParaRPr>
          </a:p>
          <a:p>
            <a:pPr marL="850265" marR="119380" lvl="1" indent="-381000">
              <a:lnSpc>
                <a:spcPct val="100000"/>
              </a:lnSpc>
              <a:spcBef>
                <a:spcPts val="610"/>
              </a:spcBef>
              <a:buFont typeface="Courier New"/>
              <a:buChar char="o"/>
              <a:tabLst>
                <a:tab pos="850265" algn="l"/>
              </a:tabLst>
            </a:pPr>
            <a:r>
              <a:rPr sz="1400" spc="-10" dirty="0">
                <a:solidFill>
                  <a:srgbClr val="FFFFFF"/>
                </a:solidFill>
                <a:latin typeface="Verdana"/>
                <a:cs typeface="Verdana"/>
              </a:rPr>
              <a:t>Pagination</a:t>
            </a:r>
            <a:r>
              <a:rPr sz="1400" spc="-90" dirty="0">
                <a:solidFill>
                  <a:srgbClr val="FFFFFF"/>
                </a:solidFill>
                <a:latin typeface="Verdana"/>
                <a:cs typeface="Verdana"/>
              </a:rPr>
              <a:t> </a:t>
            </a:r>
            <a:r>
              <a:rPr sz="1400" spc="-155" dirty="0">
                <a:solidFill>
                  <a:srgbClr val="FFFFFF"/>
                </a:solidFill>
                <a:latin typeface="Verdana"/>
                <a:cs typeface="Verdana"/>
              </a:rPr>
              <a:t>is</a:t>
            </a:r>
            <a:r>
              <a:rPr sz="1400" spc="-85" dirty="0">
                <a:solidFill>
                  <a:srgbClr val="FFFFFF"/>
                </a:solidFill>
                <a:latin typeface="Verdana"/>
                <a:cs typeface="Verdana"/>
              </a:rPr>
              <a:t> </a:t>
            </a:r>
            <a:r>
              <a:rPr sz="1400" spc="-20" dirty="0">
                <a:solidFill>
                  <a:srgbClr val="FFFFFF"/>
                </a:solidFill>
                <a:latin typeface="Verdana"/>
                <a:cs typeface="Verdana"/>
              </a:rPr>
              <a:t>the</a:t>
            </a:r>
            <a:r>
              <a:rPr sz="1400" spc="-60" dirty="0">
                <a:solidFill>
                  <a:srgbClr val="FFFFFF"/>
                </a:solidFill>
                <a:latin typeface="Verdana"/>
                <a:cs typeface="Verdana"/>
              </a:rPr>
              <a:t> </a:t>
            </a:r>
            <a:r>
              <a:rPr sz="1400" spc="-35" dirty="0">
                <a:solidFill>
                  <a:srgbClr val="FFFFFF"/>
                </a:solidFill>
                <a:latin typeface="Verdana"/>
                <a:cs typeface="Verdana"/>
              </a:rPr>
              <a:t>process</a:t>
            </a:r>
            <a:r>
              <a:rPr sz="1400" spc="-75" dirty="0">
                <a:solidFill>
                  <a:srgbClr val="FFFFFF"/>
                </a:solidFill>
                <a:latin typeface="Verdana"/>
                <a:cs typeface="Verdana"/>
              </a:rPr>
              <a:t> </a:t>
            </a:r>
            <a:r>
              <a:rPr sz="1400" dirty="0">
                <a:solidFill>
                  <a:srgbClr val="FFFFFF"/>
                </a:solidFill>
                <a:latin typeface="Verdana"/>
                <a:cs typeface="Verdana"/>
              </a:rPr>
              <a:t>of</a:t>
            </a:r>
            <a:r>
              <a:rPr sz="1400" spc="-60" dirty="0">
                <a:solidFill>
                  <a:srgbClr val="FFFFFF"/>
                </a:solidFill>
                <a:latin typeface="Verdana"/>
                <a:cs typeface="Verdana"/>
              </a:rPr>
              <a:t> </a:t>
            </a:r>
            <a:r>
              <a:rPr sz="1400" spc="-30" dirty="0">
                <a:solidFill>
                  <a:srgbClr val="FFFFFF"/>
                </a:solidFill>
                <a:latin typeface="Verdana"/>
                <a:cs typeface="Verdana"/>
              </a:rPr>
              <a:t>dividing</a:t>
            </a:r>
            <a:r>
              <a:rPr sz="1400" spc="-90" dirty="0">
                <a:solidFill>
                  <a:srgbClr val="FFFFFF"/>
                </a:solidFill>
                <a:latin typeface="Verdana"/>
                <a:cs typeface="Verdana"/>
              </a:rPr>
              <a:t> </a:t>
            </a:r>
            <a:r>
              <a:rPr sz="1400" spc="114" dirty="0">
                <a:solidFill>
                  <a:srgbClr val="FFFFFF"/>
                </a:solidFill>
                <a:latin typeface="Verdana"/>
                <a:cs typeface="Verdana"/>
              </a:rPr>
              <a:t>a</a:t>
            </a:r>
            <a:r>
              <a:rPr sz="1400" spc="-55" dirty="0">
                <a:solidFill>
                  <a:srgbClr val="FFFFFF"/>
                </a:solidFill>
                <a:latin typeface="Verdana"/>
                <a:cs typeface="Verdana"/>
              </a:rPr>
              <a:t> </a:t>
            </a:r>
            <a:r>
              <a:rPr sz="1400" dirty="0">
                <a:solidFill>
                  <a:srgbClr val="FFFFFF"/>
                </a:solidFill>
                <a:latin typeface="Verdana"/>
                <a:cs typeface="Verdana"/>
              </a:rPr>
              <a:t>document</a:t>
            </a:r>
            <a:r>
              <a:rPr sz="1400" spc="-75" dirty="0">
                <a:solidFill>
                  <a:srgbClr val="FFFFFF"/>
                </a:solidFill>
                <a:latin typeface="Verdana"/>
                <a:cs typeface="Verdana"/>
              </a:rPr>
              <a:t> </a:t>
            </a:r>
            <a:r>
              <a:rPr sz="1400" spc="-50" dirty="0">
                <a:solidFill>
                  <a:srgbClr val="FFFFFF"/>
                </a:solidFill>
                <a:latin typeface="Verdana"/>
                <a:cs typeface="Verdana"/>
              </a:rPr>
              <a:t>into</a:t>
            </a:r>
            <a:r>
              <a:rPr sz="1400" spc="-85" dirty="0">
                <a:solidFill>
                  <a:srgbClr val="FFFFFF"/>
                </a:solidFill>
                <a:latin typeface="Verdana"/>
                <a:cs typeface="Verdana"/>
              </a:rPr>
              <a:t> </a:t>
            </a:r>
            <a:r>
              <a:rPr sz="1400" spc="-25" dirty="0">
                <a:solidFill>
                  <a:srgbClr val="FFFFFF"/>
                </a:solidFill>
                <a:latin typeface="Verdana"/>
                <a:cs typeface="Verdana"/>
              </a:rPr>
              <a:t>discrete</a:t>
            </a:r>
            <a:r>
              <a:rPr sz="1400" spc="-45" dirty="0">
                <a:solidFill>
                  <a:srgbClr val="FFFFFF"/>
                </a:solidFill>
                <a:latin typeface="Verdana"/>
                <a:cs typeface="Verdana"/>
              </a:rPr>
              <a:t> </a:t>
            </a:r>
            <a:r>
              <a:rPr sz="1400" spc="-10" dirty="0">
                <a:solidFill>
                  <a:srgbClr val="FFFFFF"/>
                </a:solidFill>
                <a:latin typeface="Verdana"/>
                <a:cs typeface="Verdana"/>
              </a:rPr>
              <a:t>pages,</a:t>
            </a:r>
            <a:r>
              <a:rPr sz="1400" spc="-60" dirty="0">
                <a:solidFill>
                  <a:srgbClr val="FFFFFF"/>
                </a:solidFill>
                <a:latin typeface="Verdana"/>
                <a:cs typeface="Verdana"/>
              </a:rPr>
              <a:t> </a:t>
            </a:r>
            <a:r>
              <a:rPr sz="1400" spc="-10" dirty="0">
                <a:solidFill>
                  <a:srgbClr val="FFFFFF"/>
                </a:solidFill>
                <a:latin typeface="Verdana"/>
                <a:cs typeface="Verdana"/>
              </a:rPr>
              <a:t>either electronic</a:t>
            </a:r>
            <a:r>
              <a:rPr sz="1400" spc="-65" dirty="0">
                <a:solidFill>
                  <a:srgbClr val="FFFFFF"/>
                </a:solidFill>
                <a:latin typeface="Verdana"/>
                <a:cs typeface="Verdana"/>
              </a:rPr>
              <a:t> </a:t>
            </a:r>
            <a:r>
              <a:rPr sz="1400" dirty="0">
                <a:solidFill>
                  <a:srgbClr val="FFFFFF"/>
                </a:solidFill>
                <a:latin typeface="Verdana"/>
                <a:cs typeface="Verdana"/>
              </a:rPr>
              <a:t>pages</a:t>
            </a:r>
            <a:r>
              <a:rPr sz="1400" spc="-45" dirty="0">
                <a:solidFill>
                  <a:srgbClr val="FFFFFF"/>
                </a:solidFill>
                <a:latin typeface="Verdana"/>
                <a:cs typeface="Verdana"/>
              </a:rPr>
              <a:t> </a:t>
            </a:r>
            <a:r>
              <a:rPr sz="1400" spc="-65" dirty="0">
                <a:solidFill>
                  <a:srgbClr val="FFFFFF"/>
                </a:solidFill>
                <a:latin typeface="Verdana"/>
                <a:cs typeface="Verdana"/>
              </a:rPr>
              <a:t>or</a:t>
            </a:r>
            <a:r>
              <a:rPr sz="1400" spc="-35" dirty="0">
                <a:solidFill>
                  <a:srgbClr val="FFFFFF"/>
                </a:solidFill>
                <a:latin typeface="Verdana"/>
                <a:cs typeface="Verdana"/>
              </a:rPr>
              <a:t> printed</a:t>
            </a:r>
            <a:r>
              <a:rPr sz="1400" spc="-40" dirty="0">
                <a:solidFill>
                  <a:srgbClr val="FFFFFF"/>
                </a:solidFill>
                <a:latin typeface="Verdana"/>
                <a:cs typeface="Verdana"/>
              </a:rPr>
              <a:t> </a:t>
            </a:r>
            <a:r>
              <a:rPr sz="1400" dirty="0">
                <a:solidFill>
                  <a:srgbClr val="FFFFFF"/>
                </a:solidFill>
                <a:latin typeface="Verdana"/>
                <a:cs typeface="Verdana"/>
              </a:rPr>
              <a:t>pages.</a:t>
            </a:r>
            <a:r>
              <a:rPr sz="1400" spc="-35" dirty="0">
                <a:solidFill>
                  <a:srgbClr val="FFFFFF"/>
                </a:solidFill>
                <a:latin typeface="Verdana"/>
                <a:cs typeface="Verdana"/>
              </a:rPr>
              <a:t> </a:t>
            </a:r>
            <a:r>
              <a:rPr sz="1400" spc="-10" dirty="0">
                <a:solidFill>
                  <a:srgbClr val="FFFFFF"/>
                </a:solidFill>
                <a:latin typeface="Verdana"/>
                <a:cs typeface="Verdana"/>
              </a:rPr>
              <a:t>Pagination</a:t>
            </a:r>
            <a:r>
              <a:rPr sz="1400" spc="-70" dirty="0">
                <a:solidFill>
                  <a:srgbClr val="FFFFFF"/>
                </a:solidFill>
                <a:latin typeface="Verdana"/>
                <a:cs typeface="Verdana"/>
              </a:rPr>
              <a:t> </a:t>
            </a:r>
            <a:r>
              <a:rPr sz="1400" spc="-50" dirty="0">
                <a:solidFill>
                  <a:srgbClr val="FFFFFF"/>
                </a:solidFill>
                <a:latin typeface="Verdana"/>
                <a:cs typeface="Verdana"/>
              </a:rPr>
              <a:t>comprises</a:t>
            </a:r>
            <a:r>
              <a:rPr sz="1400" spc="-60" dirty="0">
                <a:solidFill>
                  <a:srgbClr val="FFFFFF"/>
                </a:solidFill>
                <a:latin typeface="Verdana"/>
                <a:cs typeface="Verdana"/>
              </a:rPr>
              <a:t> </a:t>
            </a:r>
            <a:r>
              <a:rPr sz="1400" spc="-100" dirty="0">
                <a:solidFill>
                  <a:srgbClr val="FFFFFF"/>
                </a:solidFill>
                <a:latin typeface="Verdana"/>
                <a:cs typeface="Verdana"/>
              </a:rPr>
              <a:t>rules</a:t>
            </a:r>
            <a:r>
              <a:rPr sz="1400" spc="-45" dirty="0">
                <a:solidFill>
                  <a:srgbClr val="FFFFFF"/>
                </a:solidFill>
                <a:latin typeface="Verdana"/>
                <a:cs typeface="Verdana"/>
              </a:rPr>
              <a:t> </a:t>
            </a:r>
            <a:r>
              <a:rPr sz="1400" dirty="0">
                <a:solidFill>
                  <a:srgbClr val="FFFFFF"/>
                </a:solidFill>
                <a:latin typeface="Verdana"/>
                <a:cs typeface="Verdana"/>
              </a:rPr>
              <a:t>and</a:t>
            </a:r>
            <a:r>
              <a:rPr sz="1400" spc="-30" dirty="0">
                <a:solidFill>
                  <a:srgbClr val="FFFFFF"/>
                </a:solidFill>
                <a:latin typeface="Verdana"/>
                <a:cs typeface="Verdana"/>
              </a:rPr>
              <a:t> </a:t>
            </a:r>
            <a:r>
              <a:rPr sz="1400" spc="-10" dirty="0">
                <a:solidFill>
                  <a:srgbClr val="FFFFFF"/>
                </a:solidFill>
                <a:latin typeface="Verdana"/>
                <a:cs typeface="Verdana"/>
              </a:rPr>
              <a:t>algorithms </a:t>
            </a:r>
            <a:r>
              <a:rPr sz="1400" spc="-60" dirty="0">
                <a:solidFill>
                  <a:srgbClr val="FFFFFF"/>
                </a:solidFill>
                <a:latin typeface="Verdana"/>
                <a:cs typeface="Verdana"/>
              </a:rPr>
              <a:t>for</a:t>
            </a:r>
            <a:r>
              <a:rPr sz="1400" spc="-65" dirty="0">
                <a:solidFill>
                  <a:srgbClr val="FFFFFF"/>
                </a:solidFill>
                <a:latin typeface="Verdana"/>
                <a:cs typeface="Verdana"/>
              </a:rPr>
              <a:t> </a:t>
            </a:r>
            <a:r>
              <a:rPr sz="1400" dirty="0">
                <a:solidFill>
                  <a:srgbClr val="FFFFFF"/>
                </a:solidFill>
                <a:latin typeface="Verdana"/>
                <a:cs typeface="Verdana"/>
              </a:rPr>
              <a:t>deciding</a:t>
            </a:r>
            <a:r>
              <a:rPr sz="1400" spc="-80" dirty="0">
                <a:solidFill>
                  <a:srgbClr val="FFFFFF"/>
                </a:solidFill>
                <a:latin typeface="Verdana"/>
                <a:cs typeface="Verdana"/>
              </a:rPr>
              <a:t> </a:t>
            </a:r>
            <a:r>
              <a:rPr sz="1400" spc="-20" dirty="0">
                <a:solidFill>
                  <a:srgbClr val="FFFFFF"/>
                </a:solidFill>
                <a:latin typeface="Verdana"/>
                <a:cs typeface="Verdana"/>
              </a:rPr>
              <a:t>where</a:t>
            </a:r>
            <a:r>
              <a:rPr sz="1400" spc="-50" dirty="0">
                <a:solidFill>
                  <a:srgbClr val="FFFFFF"/>
                </a:solidFill>
                <a:latin typeface="Verdana"/>
                <a:cs typeface="Verdana"/>
              </a:rPr>
              <a:t> </a:t>
            </a:r>
            <a:r>
              <a:rPr sz="1400" spc="80" dirty="0">
                <a:solidFill>
                  <a:srgbClr val="FFFFFF"/>
                </a:solidFill>
                <a:latin typeface="Verdana"/>
                <a:cs typeface="Verdana"/>
              </a:rPr>
              <a:t>page</a:t>
            </a:r>
            <a:r>
              <a:rPr sz="1400" spc="-60" dirty="0">
                <a:solidFill>
                  <a:srgbClr val="FFFFFF"/>
                </a:solidFill>
                <a:latin typeface="Verdana"/>
                <a:cs typeface="Verdana"/>
              </a:rPr>
              <a:t> </a:t>
            </a:r>
            <a:r>
              <a:rPr sz="1400" spc="-20" dirty="0">
                <a:solidFill>
                  <a:srgbClr val="FFFFFF"/>
                </a:solidFill>
                <a:latin typeface="Verdana"/>
                <a:cs typeface="Verdana"/>
              </a:rPr>
              <a:t>that</a:t>
            </a:r>
            <a:r>
              <a:rPr sz="1400" spc="-50" dirty="0">
                <a:solidFill>
                  <a:srgbClr val="FFFFFF"/>
                </a:solidFill>
                <a:latin typeface="Verdana"/>
                <a:cs typeface="Verdana"/>
              </a:rPr>
              <a:t> </a:t>
            </a:r>
            <a:r>
              <a:rPr sz="1400" spc="-45" dirty="0">
                <a:solidFill>
                  <a:srgbClr val="FFFFFF"/>
                </a:solidFill>
                <a:latin typeface="Verdana"/>
                <a:cs typeface="Verdana"/>
              </a:rPr>
              <a:t>breaks</a:t>
            </a:r>
            <a:r>
              <a:rPr sz="1400" spc="-50" dirty="0">
                <a:solidFill>
                  <a:srgbClr val="FFFFFF"/>
                </a:solidFill>
                <a:latin typeface="Verdana"/>
                <a:cs typeface="Verdana"/>
              </a:rPr>
              <a:t> </a:t>
            </a:r>
            <a:r>
              <a:rPr sz="1400" spc="-85" dirty="0">
                <a:solidFill>
                  <a:srgbClr val="FFFFFF"/>
                </a:solidFill>
                <a:latin typeface="Verdana"/>
                <a:cs typeface="Verdana"/>
              </a:rPr>
              <a:t>will</a:t>
            </a:r>
            <a:r>
              <a:rPr sz="1400" spc="-90" dirty="0">
                <a:solidFill>
                  <a:srgbClr val="FFFFFF"/>
                </a:solidFill>
                <a:latin typeface="Verdana"/>
                <a:cs typeface="Verdana"/>
              </a:rPr>
              <a:t> </a:t>
            </a:r>
            <a:r>
              <a:rPr sz="1400" spc="-45" dirty="0">
                <a:solidFill>
                  <a:srgbClr val="FFFFFF"/>
                </a:solidFill>
                <a:latin typeface="Verdana"/>
                <a:cs typeface="Verdana"/>
              </a:rPr>
              <a:t>fall</a:t>
            </a:r>
            <a:r>
              <a:rPr sz="1400" spc="-70" dirty="0">
                <a:solidFill>
                  <a:srgbClr val="FFFFFF"/>
                </a:solidFill>
                <a:latin typeface="Verdana"/>
                <a:cs typeface="Verdana"/>
              </a:rPr>
              <a:t> </a:t>
            </a:r>
            <a:r>
              <a:rPr sz="1400" dirty="0">
                <a:solidFill>
                  <a:srgbClr val="FFFFFF"/>
                </a:solidFill>
                <a:latin typeface="Verdana"/>
                <a:cs typeface="Verdana"/>
              </a:rPr>
              <a:t>and</a:t>
            </a:r>
            <a:r>
              <a:rPr sz="1400" spc="-55" dirty="0">
                <a:solidFill>
                  <a:srgbClr val="FFFFFF"/>
                </a:solidFill>
                <a:latin typeface="Verdana"/>
                <a:cs typeface="Verdana"/>
              </a:rPr>
              <a:t> </a:t>
            </a:r>
            <a:r>
              <a:rPr sz="1400" spc="-10" dirty="0">
                <a:solidFill>
                  <a:srgbClr val="FFFFFF"/>
                </a:solidFill>
                <a:latin typeface="Verdana"/>
                <a:cs typeface="Verdana"/>
              </a:rPr>
              <a:t>which</a:t>
            </a:r>
            <a:r>
              <a:rPr sz="1400" spc="-85" dirty="0">
                <a:solidFill>
                  <a:srgbClr val="FFFFFF"/>
                </a:solidFill>
                <a:latin typeface="Verdana"/>
                <a:cs typeface="Verdana"/>
              </a:rPr>
              <a:t> </a:t>
            </a:r>
            <a:r>
              <a:rPr sz="1400" spc="50" dirty="0">
                <a:solidFill>
                  <a:srgbClr val="FFFFFF"/>
                </a:solidFill>
                <a:latin typeface="Verdana"/>
                <a:cs typeface="Verdana"/>
              </a:rPr>
              <a:t>depend</a:t>
            </a:r>
            <a:r>
              <a:rPr sz="1400" spc="-55" dirty="0">
                <a:solidFill>
                  <a:srgbClr val="FFFFFF"/>
                </a:solidFill>
                <a:latin typeface="Verdana"/>
                <a:cs typeface="Verdana"/>
              </a:rPr>
              <a:t> partly</a:t>
            </a:r>
            <a:r>
              <a:rPr sz="1400" spc="-65" dirty="0">
                <a:solidFill>
                  <a:srgbClr val="FFFFFF"/>
                </a:solidFill>
                <a:latin typeface="Verdana"/>
                <a:cs typeface="Verdana"/>
              </a:rPr>
              <a:t> </a:t>
            </a:r>
            <a:r>
              <a:rPr sz="1400" spc="-25" dirty="0">
                <a:solidFill>
                  <a:srgbClr val="FFFFFF"/>
                </a:solidFill>
                <a:latin typeface="Verdana"/>
                <a:cs typeface="Verdana"/>
              </a:rPr>
              <a:t>on </a:t>
            </a:r>
            <a:r>
              <a:rPr sz="1400" spc="-45" dirty="0">
                <a:solidFill>
                  <a:srgbClr val="FFFFFF"/>
                </a:solidFill>
                <a:latin typeface="Verdana"/>
                <a:cs typeface="Verdana"/>
              </a:rPr>
              <a:t>cultural</a:t>
            </a:r>
            <a:r>
              <a:rPr sz="1400" spc="-70" dirty="0">
                <a:solidFill>
                  <a:srgbClr val="FFFFFF"/>
                </a:solidFill>
                <a:latin typeface="Verdana"/>
                <a:cs typeface="Verdana"/>
              </a:rPr>
              <a:t> </a:t>
            </a:r>
            <a:r>
              <a:rPr sz="1400" spc="-10" dirty="0">
                <a:solidFill>
                  <a:srgbClr val="FFFFFF"/>
                </a:solidFill>
                <a:latin typeface="Verdana"/>
                <a:cs typeface="Verdana"/>
              </a:rPr>
              <a:t>applications</a:t>
            </a:r>
            <a:r>
              <a:rPr sz="1400" spc="-90" dirty="0">
                <a:solidFill>
                  <a:srgbClr val="FFFFFF"/>
                </a:solidFill>
                <a:latin typeface="Verdana"/>
                <a:cs typeface="Verdana"/>
              </a:rPr>
              <a:t> </a:t>
            </a:r>
            <a:r>
              <a:rPr sz="1400" dirty="0">
                <a:solidFill>
                  <a:srgbClr val="FFFFFF"/>
                </a:solidFill>
                <a:latin typeface="Verdana"/>
                <a:cs typeface="Verdana"/>
              </a:rPr>
              <a:t>about</a:t>
            </a:r>
            <a:r>
              <a:rPr sz="1400" spc="-55" dirty="0">
                <a:solidFill>
                  <a:srgbClr val="FFFFFF"/>
                </a:solidFill>
                <a:latin typeface="Verdana"/>
                <a:cs typeface="Verdana"/>
              </a:rPr>
              <a:t> </a:t>
            </a:r>
            <a:r>
              <a:rPr sz="1400" spc="-10" dirty="0">
                <a:solidFill>
                  <a:srgbClr val="FFFFFF"/>
                </a:solidFill>
                <a:latin typeface="Verdana"/>
                <a:cs typeface="Verdana"/>
              </a:rPr>
              <a:t>which</a:t>
            </a:r>
            <a:r>
              <a:rPr sz="1400" spc="-80" dirty="0">
                <a:solidFill>
                  <a:srgbClr val="FFFFFF"/>
                </a:solidFill>
                <a:latin typeface="Verdana"/>
                <a:cs typeface="Verdana"/>
              </a:rPr>
              <a:t> </a:t>
            </a:r>
            <a:r>
              <a:rPr sz="1400" dirty="0">
                <a:solidFill>
                  <a:srgbClr val="FFFFFF"/>
                </a:solidFill>
                <a:latin typeface="Verdana"/>
                <a:cs typeface="Verdana"/>
              </a:rPr>
              <a:t>content</a:t>
            </a:r>
            <a:r>
              <a:rPr sz="1400" spc="-70" dirty="0">
                <a:solidFill>
                  <a:srgbClr val="FFFFFF"/>
                </a:solidFill>
                <a:latin typeface="Verdana"/>
                <a:cs typeface="Verdana"/>
              </a:rPr>
              <a:t> </a:t>
            </a:r>
            <a:r>
              <a:rPr sz="1400" spc="-100" dirty="0">
                <a:solidFill>
                  <a:srgbClr val="FFFFFF"/>
                </a:solidFill>
                <a:latin typeface="Verdana"/>
                <a:cs typeface="Verdana"/>
              </a:rPr>
              <a:t>exist</a:t>
            </a:r>
            <a:r>
              <a:rPr sz="1400" spc="-70" dirty="0">
                <a:solidFill>
                  <a:srgbClr val="FFFFFF"/>
                </a:solidFill>
                <a:latin typeface="Verdana"/>
                <a:cs typeface="Verdana"/>
              </a:rPr>
              <a:t> </a:t>
            </a:r>
            <a:r>
              <a:rPr sz="1400" dirty="0">
                <a:solidFill>
                  <a:srgbClr val="FFFFFF"/>
                </a:solidFill>
                <a:latin typeface="Verdana"/>
                <a:cs typeface="Verdana"/>
              </a:rPr>
              <a:t>on</a:t>
            </a:r>
            <a:r>
              <a:rPr sz="1400" spc="-65" dirty="0">
                <a:solidFill>
                  <a:srgbClr val="FFFFFF"/>
                </a:solidFill>
                <a:latin typeface="Verdana"/>
                <a:cs typeface="Verdana"/>
              </a:rPr>
              <a:t> </a:t>
            </a:r>
            <a:r>
              <a:rPr sz="1400" spc="-20" dirty="0">
                <a:solidFill>
                  <a:srgbClr val="FFFFFF"/>
                </a:solidFill>
                <a:latin typeface="Verdana"/>
                <a:cs typeface="Verdana"/>
              </a:rPr>
              <a:t>the</a:t>
            </a:r>
            <a:r>
              <a:rPr sz="1400" spc="-50" dirty="0">
                <a:solidFill>
                  <a:srgbClr val="FFFFFF"/>
                </a:solidFill>
                <a:latin typeface="Verdana"/>
                <a:cs typeface="Verdana"/>
              </a:rPr>
              <a:t> </a:t>
            </a:r>
            <a:r>
              <a:rPr sz="1400" spc="-20" dirty="0">
                <a:solidFill>
                  <a:srgbClr val="FFFFFF"/>
                </a:solidFill>
                <a:latin typeface="Verdana"/>
                <a:cs typeface="Verdana"/>
              </a:rPr>
              <a:t>same</a:t>
            </a:r>
            <a:r>
              <a:rPr sz="1400" spc="-45" dirty="0">
                <a:solidFill>
                  <a:srgbClr val="FFFFFF"/>
                </a:solidFill>
                <a:latin typeface="Verdana"/>
                <a:cs typeface="Verdana"/>
              </a:rPr>
              <a:t> </a:t>
            </a:r>
            <a:r>
              <a:rPr sz="1400" spc="-10" dirty="0">
                <a:solidFill>
                  <a:srgbClr val="FFFFFF"/>
                </a:solidFill>
                <a:latin typeface="Verdana"/>
                <a:cs typeface="Verdana"/>
              </a:rPr>
              <a:t>page.</a:t>
            </a:r>
            <a:endParaRPr sz="14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3342</Words>
  <Application>Microsoft Office PowerPoint</Application>
  <PresentationFormat>On-screen Show (4:3)</PresentationFormat>
  <Paragraphs>247</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Carlito</vt:lpstr>
      <vt:lpstr>Courier New</vt:lpstr>
      <vt:lpstr>Tahoma</vt:lpstr>
      <vt:lpstr>Verdana</vt:lpstr>
      <vt:lpstr>Wingdings</vt:lpstr>
      <vt:lpstr>Office Theme</vt:lpstr>
      <vt:lpstr>PowerPoint Presentation</vt:lpstr>
      <vt:lpstr>Learning Objectives</vt:lpstr>
      <vt:lpstr>Breakpoints</vt:lpstr>
      <vt:lpstr>Breakpoints</vt:lpstr>
      <vt:lpstr>Customization of Breakpoints in RWD</vt:lpstr>
      <vt:lpstr>What is a Navigation Drawer?</vt:lpstr>
      <vt:lpstr>Types of Permanent Navigation Drawers</vt:lpstr>
      <vt:lpstr>Types of Permanent Navigation Drawers</vt:lpstr>
      <vt:lpstr>Stacked Pagination</vt:lpstr>
      <vt:lpstr>What is Fluid Image?</vt:lpstr>
      <vt:lpstr>Creating Fluid Image</vt:lpstr>
      <vt:lpstr>Navigation Menus</vt:lpstr>
      <vt:lpstr>What is a Tab Bar?</vt:lpstr>
      <vt:lpstr>Tab Bar in Responsive Web Design</vt:lpstr>
      <vt:lpstr>Slide Down Menu</vt:lpstr>
      <vt:lpstr>Slide In Menu</vt:lpstr>
      <vt:lpstr>Slide In Menu</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UI-UX-PPT</dc:title>
  <dc:creator>Aptech Limited</dc:creator>
  <cp:lastModifiedBy>Admin</cp:lastModifiedBy>
  <cp:revision>14</cp:revision>
  <dcterms:created xsi:type="dcterms:W3CDTF">2024-03-18T13:56:13Z</dcterms:created>
  <dcterms:modified xsi:type="dcterms:W3CDTF">2024-04-05T13:59:28Z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2021-11-26T00:00:00Z</vt:filetime>
  </property>
  <property fmtid="{D5CDD505-2E9C-101B-9397-08002B2CF9AE}" pid="3" name="Creator">
    <vt:lpwstr>Microsoft® PowerPoint® 2019</vt:lpwstr>
  </property>
  <property fmtid="{D5CDD505-2E9C-101B-9397-08002B2CF9AE}" pid="4" name="LastSaved">
    <vt:filetime>2024-03-18T00:00:00Z</vt:filetime>
  </property>
  <property fmtid="{D5CDD505-2E9C-101B-9397-08002B2CF9AE}" pid="5" name="Producer">
    <vt:lpwstr>3-Heights(TM) PDF Security Shell 4.8.25.2 (http://www.pdf-tools.com)</vt:lpwstr>
  </property>
</Properties>
</file>