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214" autoAdjust="0"/>
  </p:normalViewPr>
  <p:slideViewPr>
    <p:cSldViewPr>
      <p:cViewPr varScale="1">
        <p:scale>
          <a:sx n="50" d="100"/>
          <a:sy n="50" d="100"/>
        </p:scale>
        <p:origin x="2386" y="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AF3EFE2-5B2D-4966-A584-1F17E5A53FB5}" type="datetimeFigureOut">
              <a:rPr lang="en-US" smtClean="0"/>
              <a:t>4/7/2024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5667F94-34E4-48FC-8AA2-9B6FB2F50F2F}" type="slidenum">
              <a:rPr lang="en-US" smtClean="0"/>
              <a:t>‹#›</a:t>
            </a:fld>
            <a:endParaRPr lang="en-US"/>
          </a:p>
        </p:txBody>
      </p:sp>
    </p:spTree>
    <p:extLst>
      <p:ext uri="{BB962C8B-B14F-4D97-AF65-F5344CB8AC3E}">
        <p14:creationId xmlns:p14="http://schemas.microsoft.com/office/powerpoint/2010/main" val="125029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Nghiên</a:t>
            </a:r>
            <a:r>
              <a:rPr lang="en-US" dirty="0"/>
              <a:t> </a:t>
            </a:r>
            <a:r>
              <a:rPr lang="en-US" dirty="0" err="1"/>
              <a:t>cứu</a:t>
            </a:r>
            <a:r>
              <a:rPr lang="en-US" dirty="0"/>
              <a:t> </a:t>
            </a:r>
            <a:r>
              <a:rPr lang="en-US" dirty="0" err="1"/>
              <a:t>khả</a:t>
            </a:r>
            <a:r>
              <a:rPr lang="en-US" dirty="0"/>
              <a:t> </a:t>
            </a:r>
            <a:r>
              <a:rPr lang="en-US" dirty="0" err="1"/>
              <a:t>nang</a:t>
            </a:r>
            <a:r>
              <a:rPr lang="en-US" dirty="0"/>
              <a:t> </a:t>
            </a:r>
            <a:r>
              <a:rPr lang="en-US" dirty="0" err="1"/>
              <a:t>ứng</a:t>
            </a:r>
            <a:r>
              <a:rPr lang="en-US" dirty="0"/>
              <a:t> </a:t>
            </a:r>
            <a:r>
              <a:rPr lang="en-US" dirty="0" err="1"/>
              <a:t>dụng</a:t>
            </a:r>
            <a:r>
              <a:rPr lang="en-US" dirty="0"/>
              <a:t> </a:t>
            </a:r>
            <a:r>
              <a:rPr lang="en-US" dirty="0" err="1"/>
              <a:t>của</a:t>
            </a:r>
            <a:r>
              <a:rPr lang="en-US" dirty="0"/>
              <a:t> RWD</a:t>
            </a:r>
          </a:p>
        </p:txBody>
      </p:sp>
      <p:sp>
        <p:nvSpPr>
          <p:cNvPr id="4" name="Slide Number Placeholder 3"/>
          <p:cNvSpPr>
            <a:spLocks noGrp="1"/>
          </p:cNvSpPr>
          <p:nvPr>
            <p:ph type="sldNum" sz="quarter" idx="5"/>
          </p:nvPr>
        </p:nvSpPr>
        <p:spPr/>
        <p:txBody>
          <a:bodyPr/>
          <a:lstStyle/>
          <a:p>
            <a:fld id="{55667F94-34E4-48FC-8AA2-9B6FB2F50F2F}" type="slidenum">
              <a:rPr lang="en-US" smtClean="0"/>
              <a:t>1</a:t>
            </a:fld>
            <a:endParaRPr lang="en-US"/>
          </a:p>
        </p:txBody>
      </p:sp>
    </p:spTree>
    <p:extLst>
      <p:ext uri="{BB962C8B-B14F-4D97-AF65-F5344CB8AC3E}">
        <p14:creationId xmlns:p14="http://schemas.microsoft.com/office/powerpoint/2010/main" val="2017173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Danh </a:t>
            </a:r>
            <a:r>
              <a:rPr lang="en-US" b="1" dirty="0" err="1"/>
              <a:t>sách</a:t>
            </a:r>
            <a:r>
              <a:rPr lang="en-US" b="1" dirty="0"/>
              <a:t> </a:t>
            </a:r>
            <a:r>
              <a:rPr lang="en-US" b="1" dirty="0" err="1"/>
              <a:t>kiểm</a:t>
            </a:r>
            <a:r>
              <a:rPr lang="en-US" b="1" dirty="0"/>
              <a:t> </a:t>
            </a:r>
            <a:r>
              <a:rPr lang="en-US" b="1" dirty="0" err="1"/>
              <a:t>tra</a:t>
            </a:r>
            <a:r>
              <a:rPr lang="en-US" b="1" dirty="0"/>
              <a:t> </a:t>
            </a:r>
            <a:r>
              <a:rPr lang="en-US" b="1" dirty="0" err="1"/>
              <a:t>khả</a:t>
            </a:r>
            <a:r>
              <a:rPr lang="en-US" b="1" dirty="0"/>
              <a:t> </a:t>
            </a:r>
            <a:r>
              <a:rPr lang="en-US" b="1" dirty="0" err="1"/>
              <a:t>năng</a:t>
            </a:r>
            <a:r>
              <a:rPr lang="en-US" b="1" dirty="0"/>
              <a:t> </a:t>
            </a:r>
            <a:r>
              <a:rPr lang="en-US" b="1" dirty="0" err="1"/>
              <a:t>sử</a:t>
            </a:r>
            <a:r>
              <a:rPr lang="en-US" b="1" dirty="0"/>
              <a:t> </a:t>
            </a:r>
            <a:r>
              <a:rPr lang="en-US" b="1" dirty="0" err="1"/>
              <a:t>dụng</a:t>
            </a:r>
            <a:endParaRPr lang="en-US" b="1" dirty="0"/>
          </a:p>
          <a:p>
            <a:r>
              <a:rPr lang="en-US" b="0" dirty="0"/>
              <a:t>Danh </a:t>
            </a:r>
            <a:r>
              <a:rPr lang="en-US" b="0" dirty="0" err="1"/>
              <a:t>sách</a:t>
            </a:r>
            <a:r>
              <a:rPr lang="en-US" b="0" dirty="0"/>
              <a:t> </a:t>
            </a:r>
            <a:r>
              <a:rPr lang="en-US" b="0" dirty="0" err="1"/>
              <a:t>kiểm</a:t>
            </a:r>
            <a:r>
              <a:rPr lang="en-US" b="0" dirty="0"/>
              <a:t> </a:t>
            </a:r>
            <a:r>
              <a:rPr lang="en-US" b="0" dirty="0" err="1"/>
              <a:t>tra</a:t>
            </a:r>
            <a:r>
              <a:rPr lang="en-US" b="0" dirty="0"/>
              <a:t> </a:t>
            </a:r>
            <a:r>
              <a:rPr lang="en-US" b="0" dirty="0" err="1"/>
              <a:t>kiểm</a:t>
            </a:r>
            <a:r>
              <a:rPr lang="en-US" b="0" dirty="0"/>
              <a:t> </a:t>
            </a:r>
            <a:r>
              <a:rPr lang="en-US" b="0" dirty="0" err="1"/>
              <a:t>tra</a:t>
            </a:r>
            <a:r>
              <a:rPr lang="en-US" b="0" dirty="0"/>
              <a:t> </a:t>
            </a:r>
            <a:r>
              <a:rPr lang="en-US" b="0" dirty="0" err="1"/>
              <a:t>khả</a:t>
            </a:r>
            <a:r>
              <a:rPr lang="en-US" b="0" dirty="0"/>
              <a:t> </a:t>
            </a:r>
            <a:r>
              <a:rPr lang="en-US" b="0" dirty="0" err="1"/>
              <a:t>năng</a:t>
            </a:r>
            <a:r>
              <a:rPr lang="en-US" b="0" dirty="0"/>
              <a:t> </a:t>
            </a:r>
            <a:r>
              <a:rPr lang="en-US" b="0" dirty="0" err="1"/>
              <a:t>sử</a:t>
            </a:r>
            <a:r>
              <a:rPr lang="en-US" b="0" dirty="0"/>
              <a:t> </a:t>
            </a:r>
            <a:r>
              <a:rPr lang="en-US" b="0" dirty="0" err="1"/>
              <a:t>dụng</a:t>
            </a:r>
            <a:r>
              <a:rPr lang="en-US" b="0" dirty="0"/>
              <a:t> :  </a:t>
            </a:r>
            <a:r>
              <a:rPr lang="en-US" b="0" dirty="0" err="1"/>
              <a:t>Khả</a:t>
            </a:r>
            <a:r>
              <a:rPr lang="en-US" b="0" dirty="0"/>
              <a:t> </a:t>
            </a:r>
            <a:r>
              <a:rPr lang="en-US" b="0" dirty="0" err="1"/>
              <a:t>năng</a:t>
            </a:r>
            <a:r>
              <a:rPr lang="en-US" b="0" dirty="0"/>
              <a:t> </a:t>
            </a:r>
            <a:r>
              <a:rPr lang="en-US" b="0" dirty="0" err="1"/>
              <a:t>tiếp</a:t>
            </a:r>
            <a:r>
              <a:rPr lang="en-US" b="0" dirty="0"/>
              <a:t> </a:t>
            </a:r>
            <a:r>
              <a:rPr lang="en-US" b="0" dirty="0" err="1"/>
              <a:t>cận</a:t>
            </a:r>
            <a:r>
              <a:rPr lang="en-US" b="0" dirty="0"/>
              <a:t>, </a:t>
            </a:r>
            <a:r>
              <a:rPr lang="en-US" b="0" dirty="0" err="1"/>
              <a:t>truy</a:t>
            </a:r>
            <a:r>
              <a:rPr lang="en-US" b="0" dirty="0"/>
              <a:t> </a:t>
            </a:r>
            <a:r>
              <a:rPr lang="en-US" b="0" dirty="0" err="1"/>
              <a:t>cập</a:t>
            </a:r>
            <a:r>
              <a:rPr lang="en-US" b="0" dirty="0"/>
              <a:t>, </a:t>
            </a:r>
            <a:r>
              <a:rPr lang="en-US" b="0" dirty="0" err="1"/>
              <a:t>Điều</a:t>
            </a:r>
            <a:r>
              <a:rPr lang="en-US" b="0" dirty="0"/>
              <a:t> </a:t>
            </a:r>
            <a:r>
              <a:rPr lang="en-US" b="0" dirty="0" err="1"/>
              <a:t>hướng</a:t>
            </a:r>
            <a:r>
              <a:rPr lang="en-US" b="0" dirty="0"/>
              <a:t>, Content (</a:t>
            </a:r>
            <a:r>
              <a:rPr lang="en-US" b="0" dirty="0" err="1"/>
              <a:t>Nội</a:t>
            </a:r>
            <a:r>
              <a:rPr lang="en-US" b="0" dirty="0"/>
              <a:t> dung)</a:t>
            </a:r>
          </a:p>
        </p:txBody>
      </p:sp>
      <p:sp>
        <p:nvSpPr>
          <p:cNvPr id="4" name="Slide Number Placeholder 3"/>
          <p:cNvSpPr>
            <a:spLocks noGrp="1"/>
          </p:cNvSpPr>
          <p:nvPr>
            <p:ph type="sldNum" sz="quarter" idx="5"/>
          </p:nvPr>
        </p:nvSpPr>
        <p:spPr/>
        <p:txBody>
          <a:bodyPr/>
          <a:lstStyle/>
          <a:p>
            <a:fld id="{55667F94-34E4-48FC-8AA2-9B6FB2F50F2F}" type="slidenum">
              <a:rPr lang="en-US" smtClean="0"/>
              <a:t>11</a:t>
            </a:fld>
            <a:endParaRPr lang="en-US"/>
          </a:p>
        </p:txBody>
      </p:sp>
    </p:spTree>
    <p:extLst>
      <p:ext uri="{BB962C8B-B14F-4D97-AF65-F5344CB8AC3E}">
        <p14:creationId xmlns:p14="http://schemas.microsoft.com/office/powerpoint/2010/main" val="2550970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p>
          <a:p>
            <a:endParaRPr lang="en-US" dirty="0"/>
          </a:p>
          <a:p>
            <a:pPr marL="171450" indent="-171450">
              <a:buFont typeface="Arial" panose="020B0604020202020204" pitchFamily="34" charset="0"/>
              <a:buChar char="•"/>
            </a:pPr>
            <a:r>
              <a:rPr lang="vi-VN" dirty="0"/>
              <a:t>Xác minh thời gian tải của Trang web.</a:t>
            </a:r>
          </a:p>
          <a:p>
            <a:pPr marL="171450" indent="-171450">
              <a:buFont typeface="Arial" panose="020B0604020202020204" pitchFamily="34" charset="0"/>
              <a:buChar char="•"/>
            </a:pPr>
            <a:r>
              <a:rPr lang="vi-VN" dirty="0"/>
              <a:t>Xác minh độ tương phản giữa văn bản và nền phù hợp.</a:t>
            </a:r>
          </a:p>
          <a:p>
            <a:pPr marL="171450" indent="-171450">
              <a:buFont typeface="Arial" panose="020B0604020202020204" pitchFamily="34" charset="0"/>
              <a:buChar char="•"/>
            </a:pPr>
            <a:r>
              <a:rPr lang="vi-VN" dirty="0"/>
              <a:t>Xác minh định dạng của văn bản bao gồm phông chữ và khoảng cách của văn bản.</a:t>
            </a:r>
          </a:p>
          <a:p>
            <a:pPr marL="171450" indent="-171450">
              <a:buFont typeface="Arial" panose="020B0604020202020204" pitchFamily="34" charset="0"/>
              <a:buChar char="•"/>
            </a:pPr>
            <a:r>
              <a:rPr lang="vi-VN" dirty="0"/>
              <a:t>Xác minh xem Trang web có trang 404 hay bất kỳ trang Không tìm thấy nào được thiết kế tùy chỉnh hay không.</a:t>
            </a:r>
          </a:p>
          <a:p>
            <a:pPr marL="171450" indent="-171450">
              <a:buFont typeface="Arial" panose="020B0604020202020204" pitchFamily="34" charset="0"/>
              <a:buChar char="•"/>
            </a:pPr>
            <a:r>
              <a:rPr lang="vi-VN" dirty="0"/>
              <a:t>Xác minh việc bổ sung thẻ ALT thích hợp cho hình ảnh</a:t>
            </a:r>
            <a:endParaRPr lang="en-US" dirty="0"/>
          </a:p>
        </p:txBody>
      </p:sp>
      <p:sp>
        <p:nvSpPr>
          <p:cNvPr id="4" name="Slide Number Placeholder 3"/>
          <p:cNvSpPr>
            <a:spLocks noGrp="1"/>
          </p:cNvSpPr>
          <p:nvPr>
            <p:ph type="sldNum" sz="quarter" idx="5"/>
          </p:nvPr>
        </p:nvSpPr>
        <p:spPr/>
        <p:txBody>
          <a:bodyPr/>
          <a:lstStyle/>
          <a:p>
            <a:fld id="{55667F94-34E4-48FC-8AA2-9B6FB2F50F2F}" type="slidenum">
              <a:rPr lang="en-US" smtClean="0"/>
              <a:t>12</a:t>
            </a:fld>
            <a:endParaRPr lang="en-US"/>
          </a:p>
        </p:txBody>
      </p:sp>
    </p:spTree>
    <p:extLst>
      <p:ext uri="{BB962C8B-B14F-4D97-AF65-F5344CB8AC3E}">
        <p14:creationId xmlns:p14="http://schemas.microsoft.com/office/powerpoint/2010/main" val="3566646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Xác minh xem người dùng có thể dễ dàng xác định điều hướng Trang web hay không.</a:t>
            </a:r>
          </a:p>
          <a:p>
            <a:pPr marL="171450" indent="-171450">
              <a:buFont typeface="Arial" panose="020B0604020202020204" pitchFamily="34" charset="0"/>
              <a:buChar char="•"/>
            </a:pPr>
            <a:r>
              <a:rPr lang="vi-VN" dirty="0"/>
              <a:t>Xác minh xem các tùy chọn điều hướng có ngắn gọn và dễ hiểu hay không.</a:t>
            </a:r>
          </a:p>
          <a:p>
            <a:pPr marL="171450" indent="-171450">
              <a:buFont typeface="Arial" panose="020B0604020202020204" pitchFamily="34" charset="0"/>
              <a:buChar char="•"/>
            </a:pPr>
            <a:r>
              <a:rPr lang="vi-VN" dirty="0"/>
              <a:t>Xác minh xem số lượng nút/liên kết có thực tế hay không.</a:t>
            </a:r>
          </a:p>
          <a:p>
            <a:pPr marL="171450" indent="-171450">
              <a:buFont typeface="Arial" panose="020B0604020202020204" pitchFamily="34" charset="0"/>
              <a:buChar char="•"/>
            </a:pPr>
            <a:r>
              <a:rPr lang="vi-VN" dirty="0"/>
              <a:t>Xác minh xem logo của công ty có được liên kết với trang chủ hay không.</a:t>
            </a:r>
          </a:p>
          <a:p>
            <a:pPr marL="171450" indent="-171450">
              <a:buFont typeface="Arial" panose="020B0604020202020204" pitchFamily="34" charset="0"/>
              <a:buChar char="•"/>
            </a:pPr>
            <a:r>
              <a:rPr lang="vi-VN" dirty="0"/>
              <a:t>Xác minh xem các liên kết có nhất quán trên tất cả các trang và dễ dàng truy cập hay không</a:t>
            </a:r>
          </a:p>
          <a:p>
            <a:pPr marL="171450" indent="-171450">
              <a:buFont typeface="Arial" panose="020B0604020202020204" pitchFamily="34" charset="0"/>
              <a:buChar char="•"/>
            </a:pPr>
            <a:r>
              <a:rPr lang="vi-VN" dirty="0"/>
              <a:t>hiểu.</a:t>
            </a:r>
          </a:p>
          <a:p>
            <a:pPr marL="171450" indent="-171450">
              <a:buFont typeface="Arial" panose="020B0604020202020204" pitchFamily="34" charset="0"/>
              <a:buChar char="•"/>
            </a:pPr>
            <a:r>
              <a:rPr lang="vi-VN" dirty="0"/>
              <a:t>Xác minh xem tìm kiếm trang web có xuất hiện trên trang và có dễ truy cập hay không.</a:t>
            </a:r>
            <a:endParaRPr lang="en-US" dirty="0"/>
          </a:p>
        </p:txBody>
      </p:sp>
      <p:sp>
        <p:nvSpPr>
          <p:cNvPr id="4" name="Slide Number Placeholder 3"/>
          <p:cNvSpPr>
            <a:spLocks noGrp="1"/>
          </p:cNvSpPr>
          <p:nvPr>
            <p:ph type="sldNum" sz="quarter" idx="5"/>
          </p:nvPr>
        </p:nvSpPr>
        <p:spPr/>
        <p:txBody>
          <a:bodyPr/>
          <a:lstStyle/>
          <a:p>
            <a:fld id="{55667F94-34E4-48FC-8AA2-9B6FB2F50F2F}" type="slidenum">
              <a:rPr lang="en-US" smtClean="0"/>
              <a:t>13</a:t>
            </a:fld>
            <a:endParaRPr lang="en-US"/>
          </a:p>
        </p:txBody>
      </p:sp>
    </p:spTree>
    <p:extLst>
      <p:ext uri="{BB962C8B-B14F-4D97-AF65-F5344CB8AC3E}">
        <p14:creationId xmlns:p14="http://schemas.microsoft.com/office/powerpoint/2010/main" val="1994514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Xác minh xem URL có ý nghĩa và thân thiện với người dùng hay không.</a:t>
            </a:r>
          </a:p>
          <a:p>
            <a:r>
              <a:rPr lang="vi-VN" dirty="0"/>
              <a:t>Xác minh xem các trang HTML có ý nghĩa hay không.</a:t>
            </a:r>
          </a:p>
          <a:p>
            <a:r>
              <a:rPr lang="vi-VN" dirty="0"/>
              <a:t>Xác minh xem nội dung quan trọng có nằm trong màn hình đầu tiên hay không.</a:t>
            </a:r>
          </a:p>
          <a:p>
            <a:r>
              <a:rPr lang="vi-VN" dirty="0"/>
              <a:t>Xác minh xem việc đánh dấu nội dung có được sử dụng một cách thận trọng hay không.</a:t>
            </a:r>
          </a:p>
          <a:p>
            <a:r>
              <a:rPr lang="vi-VN" dirty="0"/>
              <a:t>Xác minh xem bản gốc có ngắn gọn và có tính minh họa hay không.</a:t>
            </a:r>
          </a:p>
          <a:p>
            <a:r>
              <a:rPr lang="vi-VN" dirty="0"/>
              <a:t>Xác minh xem các tiêu đề chính có rõ ràng và có ý nghĩa hay không.</a:t>
            </a:r>
          </a:p>
          <a:p>
            <a:r>
              <a:rPr lang="vi-VN" dirty="0"/>
              <a:t>Kiểm tra xem kiểu dáng và màu sắc có nhất quán hay không.</a:t>
            </a:r>
            <a:endParaRPr lang="en-US" dirty="0"/>
          </a:p>
        </p:txBody>
      </p:sp>
      <p:sp>
        <p:nvSpPr>
          <p:cNvPr id="4" name="Slide Number Placeholder 3"/>
          <p:cNvSpPr>
            <a:spLocks noGrp="1"/>
          </p:cNvSpPr>
          <p:nvPr>
            <p:ph type="sldNum" sz="quarter" idx="5"/>
          </p:nvPr>
        </p:nvSpPr>
        <p:spPr/>
        <p:txBody>
          <a:bodyPr/>
          <a:lstStyle/>
          <a:p>
            <a:fld id="{55667F94-34E4-48FC-8AA2-9B6FB2F50F2F}" type="slidenum">
              <a:rPr lang="en-US" smtClean="0"/>
              <a:t>14</a:t>
            </a:fld>
            <a:endParaRPr lang="en-US"/>
          </a:p>
        </p:txBody>
      </p:sp>
    </p:spTree>
    <p:extLst>
      <p:ext uri="{BB962C8B-B14F-4D97-AF65-F5344CB8AC3E}">
        <p14:creationId xmlns:p14="http://schemas.microsoft.com/office/powerpoint/2010/main" val="191234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bước để thực hiện kiểm tra khả năng sử dụng</a:t>
            </a:r>
            <a:endParaRPr lang="en-US" dirty="0"/>
          </a:p>
          <a:p>
            <a:r>
              <a:rPr lang="vi-VN" b="1" dirty="0"/>
              <a:t>Lập kế hoạch kiểm tra:</a:t>
            </a:r>
          </a:p>
          <a:p>
            <a:pPr marL="171450" indent="-171450">
              <a:buFont typeface="Arial" panose="020B0604020202020204" pitchFamily="34" charset="0"/>
              <a:buChar char="•"/>
            </a:pPr>
            <a:r>
              <a:rPr lang="vi-VN" dirty="0"/>
              <a:t>Xác định mục tiêu và các yếu tố phải được kiểm tra.</a:t>
            </a:r>
          </a:p>
          <a:p>
            <a:pPr marL="171450" indent="-171450">
              <a:buFont typeface="Arial" panose="020B0604020202020204" pitchFamily="34" charset="0"/>
              <a:buChar char="•"/>
            </a:pPr>
            <a:r>
              <a:rPr lang="vi-VN" dirty="0"/>
              <a:t>Chỉ định các tính năng của nhóm thử nghiệm và xác định các phương pháp và biện pháp để thực hiện thử nghiệm.</a:t>
            </a:r>
          </a:p>
          <a:p>
            <a:endParaRPr lang="vi-VN" b="1" dirty="0"/>
          </a:p>
          <a:p>
            <a:r>
              <a:rPr lang="vi-VN" b="1" dirty="0"/>
              <a:t>Chọn môi trường thử nghiệm:</a:t>
            </a:r>
          </a:p>
          <a:p>
            <a:r>
              <a:rPr lang="vi-VN" dirty="0"/>
              <a:t>Hoàn thiện một môi trường bao gồm phần mềm và phần cứng cần thiết nơi nhóm kiểm thử thực hiện nhiệm vụ của họ.</a:t>
            </a:r>
          </a:p>
          <a:p>
            <a:endParaRPr lang="vi-VN" dirty="0"/>
          </a:p>
          <a:p>
            <a:r>
              <a:rPr lang="vi-VN" b="1" dirty="0"/>
              <a:t>Tìm kiếm và chỉ định người dùng:</a:t>
            </a:r>
          </a:p>
          <a:p>
            <a:r>
              <a:rPr lang="vi-VN" dirty="0"/>
              <a:t>Xác định người dùng mà thử nghiệm nào sẽ được thực hiện tùy thuộc vào cách sử dụng của họ.</a:t>
            </a:r>
            <a:endParaRPr lang="en-US" dirty="0"/>
          </a:p>
        </p:txBody>
      </p:sp>
      <p:sp>
        <p:nvSpPr>
          <p:cNvPr id="4" name="Slide Number Placeholder 3"/>
          <p:cNvSpPr>
            <a:spLocks noGrp="1"/>
          </p:cNvSpPr>
          <p:nvPr>
            <p:ph type="sldNum" sz="quarter" idx="5"/>
          </p:nvPr>
        </p:nvSpPr>
        <p:spPr/>
        <p:txBody>
          <a:bodyPr/>
          <a:lstStyle/>
          <a:p>
            <a:fld id="{55667F94-34E4-48FC-8AA2-9B6FB2F50F2F}" type="slidenum">
              <a:rPr lang="en-US" smtClean="0"/>
              <a:t>15</a:t>
            </a:fld>
            <a:endParaRPr lang="en-US"/>
          </a:p>
        </p:txBody>
      </p:sp>
    </p:spTree>
    <p:extLst>
      <p:ext uri="{BB962C8B-B14F-4D97-AF65-F5344CB8AC3E}">
        <p14:creationId xmlns:p14="http://schemas.microsoft.com/office/powerpoint/2010/main" val="1026129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Lên lịch buổi kiểm tra:</a:t>
            </a:r>
          </a:p>
          <a:p>
            <a:pPr marL="171450" indent="-171450">
              <a:buFont typeface="Arial" panose="020B0604020202020204" pitchFamily="34" charset="0"/>
              <a:buChar char="•"/>
            </a:pPr>
            <a:r>
              <a:rPr lang="vi-VN" dirty="0"/>
              <a:t>Người điều hành thực hiện kiểm tra thực tế.</a:t>
            </a:r>
          </a:p>
          <a:p>
            <a:pPr marL="171450" indent="-171450">
              <a:buFont typeface="Arial" panose="020B0604020202020204" pitchFamily="34" charset="0"/>
              <a:buChar char="•"/>
            </a:pPr>
            <a:r>
              <a:rPr lang="vi-VN" dirty="0"/>
              <a:t>Người điều hành chịu trách nhiệm về tính bảo mật và dễ dàng cho người dùng.</a:t>
            </a:r>
          </a:p>
          <a:p>
            <a:pPr marL="171450" indent="-171450">
              <a:buFont typeface="Arial" panose="020B0604020202020204" pitchFamily="34" charset="0"/>
              <a:buChar char="•"/>
            </a:pPr>
            <a:r>
              <a:rPr lang="vi-VN" dirty="0"/>
              <a:t>Người điều hành quản lý nhóm thử nghiệm.</a:t>
            </a:r>
          </a:p>
          <a:p>
            <a:r>
              <a:rPr lang="vi-VN" b="1" dirty="0"/>
              <a:t>Tạo danh sách kiểm tra hoặc tài liệu kiểm tra:</a:t>
            </a:r>
          </a:p>
          <a:p>
            <a:pPr marL="171450" indent="-171450">
              <a:buFont typeface="Arial" panose="020B0604020202020204" pitchFamily="34" charset="0"/>
              <a:buChar char="•"/>
            </a:pPr>
            <a:r>
              <a:rPr lang="vi-VN" dirty="0"/>
              <a:t>Tạo một bảng câu hỏi phỏng vấn cho người dùng để xác định các điều kiện có thể có cho kịch bản thử nghiệm.</a:t>
            </a:r>
          </a:p>
          <a:p>
            <a:r>
              <a:rPr lang="vi-VN" b="1" dirty="0"/>
              <a:t>Hỏi đáp người dùng:</a:t>
            </a:r>
          </a:p>
          <a:p>
            <a:pPr marL="171450" indent="-171450">
              <a:buFont typeface="Arial" panose="020B0604020202020204" pitchFamily="34" charset="0"/>
              <a:buChar char="•"/>
            </a:pPr>
            <a:r>
              <a:rPr lang="vi-VN" dirty="0"/>
              <a:t>Lấy phản hồi từ người dùng.</a:t>
            </a:r>
            <a:endParaRPr lang="en-US" dirty="0"/>
          </a:p>
          <a:p>
            <a:pPr marL="171450" indent="-171450">
              <a:buFont typeface="Arial" panose="020B0604020202020204" pitchFamily="34" charset="0"/>
              <a:buChar char="•"/>
            </a:pPr>
            <a:r>
              <a:rPr lang="vi-VN" dirty="0"/>
              <a:t>Tham dự phiên thẩm vấn với người dùng để họ có thể đưa ra đề xuất cho người điều hành.</a:t>
            </a:r>
          </a:p>
          <a:p>
            <a:r>
              <a:rPr lang="vi-VN" b="1" dirty="0"/>
              <a:t>Phân tích số liệu và quan sát:</a:t>
            </a:r>
          </a:p>
          <a:p>
            <a:pPr marL="171450" indent="-171450">
              <a:buFont typeface="Arial" panose="020B0604020202020204" pitchFamily="34" charset="0"/>
              <a:buChar char="•"/>
            </a:pPr>
            <a:r>
              <a:rPr lang="vi-VN" dirty="0"/>
              <a:t>Tìm ra nguyên nhân của vấn đề bằng cách phân tích dữ liệu và quan sát.</a:t>
            </a:r>
            <a:endParaRPr lang="en-US" dirty="0"/>
          </a:p>
        </p:txBody>
      </p:sp>
      <p:sp>
        <p:nvSpPr>
          <p:cNvPr id="4" name="Slide Number Placeholder 3"/>
          <p:cNvSpPr>
            <a:spLocks noGrp="1"/>
          </p:cNvSpPr>
          <p:nvPr>
            <p:ph type="sldNum" sz="quarter" idx="5"/>
          </p:nvPr>
        </p:nvSpPr>
        <p:spPr/>
        <p:txBody>
          <a:bodyPr/>
          <a:lstStyle/>
          <a:p>
            <a:fld id="{55667F94-34E4-48FC-8AA2-9B6FB2F50F2F}" type="slidenum">
              <a:rPr lang="en-US" smtClean="0"/>
              <a:t>16</a:t>
            </a:fld>
            <a:endParaRPr lang="en-US"/>
          </a:p>
        </p:txBody>
      </p:sp>
    </p:spTree>
    <p:extLst>
      <p:ext uri="{BB962C8B-B14F-4D97-AF65-F5344CB8AC3E}">
        <p14:creationId xmlns:p14="http://schemas.microsoft.com/office/powerpoint/2010/main" val="3804003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Hạn</a:t>
            </a:r>
            <a:r>
              <a:rPr lang="en-US" b="1" dirty="0"/>
              <a:t> </a:t>
            </a:r>
            <a:r>
              <a:rPr lang="en-US" b="1" dirty="0" err="1"/>
              <a:t>chế</a:t>
            </a:r>
            <a:r>
              <a:rPr lang="en-US" b="1" dirty="0"/>
              <a:t> </a:t>
            </a:r>
            <a:r>
              <a:rPr lang="en-US" b="1" dirty="0" err="1"/>
              <a:t>của</a:t>
            </a:r>
            <a:r>
              <a:rPr lang="en-US" b="1" dirty="0"/>
              <a:t> </a:t>
            </a:r>
            <a:r>
              <a:rPr lang="en-US" b="1" dirty="0" err="1"/>
              <a:t>việc</a:t>
            </a:r>
            <a:r>
              <a:rPr lang="en-US" b="1" dirty="0"/>
              <a:t> </a:t>
            </a:r>
            <a:r>
              <a:rPr lang="en-US" b="1" dirty="0" err="1"/>
              <a:t>kiểm</a:t>
            </a:r>
            <a:r>
              <a:rPr lang="en-US" b="1" dirty="0"/>
              <a:t> </a:t>
            </a:r>
            <a:r>
              <a:rPr lang="en-US" b="1" dirty="0" err="1"/>
              <a:t>tra</a:t>
            </a:r>
            <a:r>
              <a:rPr lang="en-US" b="1" dirty="0"/>
              <a:t> </a:t>
            </a:r>
            <a:r>
              <a:rPr lang="en-US" b="1" dirty="0" err="1"/>
              <a:t>khả</a:t>
            </a:r>
            <a:r>
              <a:rPr lang="en-US" b="1" dirty="0"/>
              <a:t> </a:t>
            </a:r>
            <a:r>
              <a:rPr lang="en-US" b="1" dirty="0" err="1"/>
              <a:t>năng</a:t>
            </a:r>
            <a:r>
              <a:rPr lang="en-US" b="1" dirty="0"/>
              <a:t> </a:t>
            </a:r>
            <a:r>
              <a:rPr lang="en-US" b="1" dirty="0" err="1"/>
              <a:t>sử</a:t>
            </a:r>
            <a:r>
              <a:rPr lang="en-US" b="1" dirty="0"/>
              <a:t> </a:t>
            </a:r>
            <a:r>
              <a:rPr lang="en-US" b="1" dirty="0" err="1"/>
              <a:t>dụng</a:t>
            </a:r>
            <a:endParaRPr lang="en-US" b="1" dirty="0"/>
          </a:p>
          <a:p>
            <a:r>
              <a:rPr lang="en-US" b="0" dirty="0"/>
              <a:t>- </a:t>
            </a:r>
            <a:r>
              <a:rPr lang="en-US" b="0" dirty="0" err="1"/>
              <a:t>Nhàm</a:t>
            </a:r>
            <a:r>
              <a:rPr lang="en-US" b="0" dirty="0"/>
              <a:t> </a:t>
            </a:r>
            <a:r>
              <a:rPr lang="en-US" b="0" dirty="0" err="1"/>
              <a:t>chán</a:t>
            </a:r>
            <a:r>
              <a:rPr lang="en-US" b="0" dirty="0"/>
              <a:t> </a:t>
            </a:r>
            <a:r>
              <a:rPr lang="en-US" b="0" dirty="0" err="1"/>
              <a:t>và</a:t>
            </a:r>
            <a:r>
              <a:rPr lang="en-US" b="0" dirty="0"/>
              <a:t> </a:t>
            </a:r>
            <a:r>
              <a:rPr lang="en-US" b="0" dirty="0" err="1"/>
              <a:t>tốn</a:t>
            </a:r>
            <a:r>
              <a:rPr lang="en-US" b="0" dirty="0"/>
              <a:t> </a:t>
            </a:r>
            <a:r>
              <a:rPr lang="en-US" b="0" dirty="0" err="1"/>
              <a:t>thời</a:t>
            </a:r>
            <a:r>
              <a:rPr lang="en-US" b="0" dirty="0"/>
              <a:t> </a:t>
            </a:r>
            <a:r>
              <a:rPr lang="en-US" b="0" dirty="0" err="1"/>
              <a:t>gian</a:t>
            </a:r>
            <a:endParaRPr lang="en-US" b="0" dirty="0"/>
          </a:p>
          <a:p>
            <a:r>
              <a:rPr lang="en-US" b="0" dirty="0"/>
              <a:t>- </a:t>
            </a:r>
            <a:r>
              <a:rPr lang="vi-VN" b="0" dirty="0"/>
              <a:t>kết luận rút ra không chính xác 100% vì các kịch bản thử nghiệm khác với môi trường thực tế</a:t>
            </a:r>
            <a:endParaRPr lang="en-US" b="0" dirty="0"/>
          </a:p>
          <a:p>
            <a:r>
              <a:rPr lang="en-US" b="0" dirty="0"/>
              <a:t>- </a:t>
            </a:r>
            <a:r>
              <a:rPr lang="en-US" b="0" dirty="0" err="1"/>
              <a:t>nó</a:t>
            </a:r>
            <a:r>
              <a:rPr lang="en-US" b="0" dirty="0"/>
              <a:t> </a:t>
            </a:r>
            <a:r>
              <a:rPr lang="en-US" b="0" dirty="0" err="1"/>
              <a:t>xác</a:t>
            </a:r>
            <a:r>
              <a:rPr lang="en-US" b="0" dirty="0"/>
              <a:t> </a:t>
            </a:r>
            <a:r>
              <a:rPr lang="en-US" b="0" dirty="0" err="1"/>
              <a:t>minh</a:t>
            </a:r>
            <a:r>
              <a:rPr lang="en-US" b="0" dirty="0"/>
              <a:t> </a:t>
            </a:r>
            <a:r>
              <a:rPr lang="en-US" b="0" dirty="0" err="1"/>
              <a:t>thử</a:t>
            </a:r>
            <a:r>
              <a:rPr lang="en-US" b="0" dirty="0"/>
              <a:t> </a:t>
            </a:r>
            <a:r>
              <a:rPr lang="en-US" b="0" dirty="0" err="1"/>
              <a:t>nghiệm</a:t>
            </a:r>
            <a:r>
              <a:rPr lang="en-US" b="0" dirty="0"/>
              <a:t> </a:t>
            </a:r>
            <a:r>
              <a:rPr lang="en-US" b="0" dirty="0" err="1"/>
              <a:t>trong</a:t>
            </a:r>
            <a:r>
              <a:rPr lang="en-US" b="0" dirty="0"/>
              <a:t> </a:t>
            </a:r>
            <a:r>
              <a:rPr lang="en-US" b="0" dirty="0" err="1"/>
              <a:t>thời</a:t>
            </a:r>
            <a:r>
              <a:rPr lang="en-US" b="0" dirty="0"/>
              <a:t> </a:t>
            </a:r>
            <a:r>
              <a:rPr lang="en-US" b="0" dirty="0" err="1"/>
              <a:t>gian</a:t>
            </a:r>
            <a:r>
              <a:rPr lang="en-US" b="0" dirty="0"/>
              <a:t> </a:t>
            </a:r>
            <a:r>
              <a:rPr lang="en-US" b="0" dirty="0" err="1"/>
              <a:t>ngắn</a:t>
            </a:r>
            <a:endParaRPr lang="en-US" b="0" dirty="0"/>
          </a:p>
          <a:p>
            <a:r>
              <a:rPr lang="en-US" b="0" dirty="0"/>
              <a:t>- </a:t>
            </a:r>
            <a:r>
              <a:rPr lang="vi-VN" b="0" dirty="0"/>
              <a:t>không thể biết phản hồi của người dùng về lâu dài</a:t>
            </a:r>
            <a:endParaRPr lang="en-US" b="0" dirty="0"/>
          </a:p>
        </p:txBody>
      </p:sp>
      <p:sp>
        <p:nvSpPr>
          <p:cNvPr id="4" name="Slide Number Placeholder 3"/>
          <p:cNvSpPr>
            <a:spLocks noGrp="1"/>
          </p:cNvSpPr>
          <p:nvPr>
            <p:ph type="sldNum" sz="quarter" idx="5"/>
          </p:nvPr>
        </p:nvSpPr>
        <p:spPr/>
        <p:txBody>
          <a:bodyPr/>
          <a:lstStyle/>
          <a:p>
            <a:fld id="{55667F94-34E4-48FC-8AA2-9B6FB2F50F2F}" type="slidenum">
              <a:rPr lang="en-US" smtClean="0"/>
              <a:t>17</a:t>
            </a:fld>
            <a:endParaRPr lang="en-US"/>
          </a:p>
        </p:txBody>
      </p:sp>
    </p:spTree>
    <p:extLst>
      <p:ext uri="{BB962C8B-B14F-4D97-AF65-F5344CB8AC3E}">
        <p14:creationId xmlns:p14="http://schemas.microsoft.com/office/powerpoint/2010/main" val="210956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Nên</a:t>
            </a:r>
            <a:r>
              <a:rPr lang="en-US" dirty="0"/>
              <a:t> </a:t>
            </a:r>
            <a:r>
              <a:rPr lang="en-US" dirty="0" err="1"/>
              <a:t>tiến</a:t>
            </a:r>
            <a:r>
              <a:rPr lang="en-US" dirty="0"/>
              <a:t> </a:t>
            </a:r>
            <a:r>
              <a:rPr lang="en-US" dirty="0" err="1"/>
              <a:t>hành</a:t>
            </a:r>
            <a:r>
              <a:rPr lang="en-US" dirty="0"/>
              <a:t> </a:t>
            </a:r>
            <a:r>
              <a:rPr lang="en-US" dirty="0" err="1"/>
              <a:t>trên</a:t>
            </a:r>
            <a:r>
              <a:rPr lang="en-US" dirty="0"/>
              <a:t> </a:t>
            </a:r>
            <a:r>
              <a:rPr lang="en-US" dirty="0" err="1"/>
              <a:t>thiết</a:t>
            </a:r>
            <a:r>
              <a:rPr lang="en-US" dirty="0"/>
              <a:t> </a:t>
            </a:r>
            <a:r>
              <a:rPr lang="en-US" dirty="0" err="1"/>
              <a:t>bị</a:t>
            </a:r>
            <a:r>
              <a:rPr lang="en-US" dirty="0"/>
              <a:t> Di </a:t>
            </a:r>
            <a:r>
              <a:rPr lang="en-US" dirty="0" err="1"/>
              <a:t>động</a:t>
            </a:r>
            <a:r>
              <a:rPr lang="en-US" dirty="0"/>
              <a:t> </a:t>
            </a:r>
            <a:r>
              <a:rPr lang="en-US" dirty="0" err="1"/>
              <a:t>chứ</a:t>
            </a:r>
            <a:r>
              <a:rPr lang="en-US" dirty="0"/>
              <a:t> </a:t>
            </a:r>
            <a:r>
              <a:rPr lang="en-US" dirty="0" err="1"/>
              <a:t>không</a:t>
            </a:r>
            <a:r>
              <a:rPr lang="en-US" dirty="0"/>
              <a:t> </a:t>
            </a:r>
            <a:r>
              <a:rPr lang="en-US" dirty="0" err="1"/>
              <a:t>phải</a:t>
            </a:r>
            <a:r>
              <a:rPr lang="en-US" dirty="0"/>
              <a:t> </a:t>
            </a:r>
            <a:r>
              <a:rPr lang="en-US" dirty="0" err="1"/>
              <a:t>trên</a:t>
            </a:r>
            <a:r>
              <a:rPr lang="en-US" dirty="0"/>
              <a:t> </a:t>
            </a:r>
            <a:r>
              <a:rPr lang="en-US" dirty="0" err="1"/>
              <a:t>thiết</a:t>
            </a:r>
            <a:r>
              <a:rPr lang="en-US" dirty="0"/>
              <a:t> </a:t>
            </a:r>
            <a:r>
              <a:rPr lang="en-US" dirty="0" err="1"/>
              <a:t>bị</a:t>
            </a:r>
            <a:r>
              <a:rPr lang="en-US" dirty="0"/>
              <a:t> </a:t>
            </a:r>
            <a:r>
              <a:rPr lang="en-US" dirty="0" err="1"/>
              <a:t>tĩnh</a:t>
            </a:r>
            <a:r>
              <a:rPr lang="en-US" dirty="0"/>
              <a:t> </a:t>
            </a:r>
            <a:r>
              <a:rPr lang="en-US" dirty="0" err="1"/>
              <a:t>vì</a:t>
            </a:r>
            <a:r>
              <a:rPr lang="en-US" dirty="0"/>
              <a:t> </a:t>
            </a:r>
            <a:r>
              <a:rPr lang="en-US" dirty="0" err="1"/>
              <a:t>những</a:t>
            </a:r>
            <a:r>
              <a:rPr lang="en-US" dirty="0"/>
              <a:t> </a:t>
            </a:r>
            <a:r>
              <a:rPr lang="en-US" dirty="0" err="1"/>
              <a:t>lý</a:t>
            </a:r>
            <a:r>
              <a:rPr lang="en-US" dirty="0"/>
              <a:t> do </a:t>
            </a:r>
            <a:r>
              <a:rPr lang="en-US" dirty="0" err="1"/>
              <a:t>sau</a:t>
            </a:r>
            <a:r>
              <a:rPr lang="en-US" dirty="0"/>
              <a:t>:</a:t>
            </a:r>
          </a:p>
          <a:p>
            <a:r>
              <a:rPr lang="vi-VN" b="1" dirty="0"/>
              <a:t>Roll-over:</a:t>
            </a:r>
            <a:r>
              <a:rPr lang="en-US" b="1" dirty="0"/>
              <a:t> </a:t>
            </a:r>
            <a:r>
              <a:rPr lang="vi-VN" dirty="0"/>
              <a:t>Cuộn qua được sử dụng để điều hướng hoặc truy cập nội dung trên thiết bị tĩnh không tự động chuyển sang thiết bị di động.</a:t>
            </a:r>
            <a:endParaRPr lang="en-US" dirty="0"/>
          </a:p>
          <a:p>
            <a:r>
              <a:rPr lang="vi-VN" b="1" dirty="0"/>
              <a:t>Định lại kích thước</a:t>
            </a:r>
            <a:r>
              <a:rPr lang="vi-VN" dirty="0"/>
              <a:t>: Hiển thị trên thiết bị tĩnh và thiết bị di động khác nhau do sự thay đổi kích thước màn hình.</a:t>
            </a:r>
            <a:endParaRPr lang="en-US" dirty="0"/>
          </a:p>
          <a:p>
            <a:r>
              <a:rPr lang="vi-VN" b="1" dirty="0"/>
              <a:t>Overlays and Pop-ups</a:t>
            </a:r>
            <a:r>
              <a:rPr lang="en-US" b="1" dirty="0"/>
              <a:t> </a:t>
            </a:r>
            <a:r>
              <a:rPr lang="vi-VN" dirty="0"/>
              <a:t>:</a:t>
            </a:r>
            <a:r>
              <a:rPr lang="en-US" dirty="0"/>
              <a:t> </a:t>
            </a:r>
            <a:r>
              <a:rPr lang="vi-VN" dirty="0"/>
              <a:t>Một số tính năng như hộp đèn và trình chiếu sử dụng lớp phủ hoặc cửa sổ bật lên hoạt động chính xác trên thiết bị tĩnh nhưng có thể khiến người dùng rơi vào ngõ cụt điều hướng trên thiết bị di động.</a:t>
            </a:r>
            <a:endParaRPr lang="en-US" dirty="0"/>
          </a:p>
          <a:p>
            <a:r>
              <a:rPr lang="vi-VN" b="1" dirty="0"/>
              <a:t>Nhân tố môi trường:</a:t>
            </a:r>
            <a:r>
              <a:rPr lang="en-US" b="1" dirty="0"/>
              <a:t> </a:t>
            </a:r>
            <a:r>
              <a:rPr lang="vi-VN" dirty="0"/>
              <a:t>Các trang web được tạo cho thiết bị di động yêu cầu xác minh thiết kế thử nghiệm, lựa chọn màu sắc và kết cấu trong nhiều điều kiện ánh sáng môi trường. Thiết bị di động được sử dụng trong các môi trường khác nhau trong khi thiết bị tĩnh được sử dụng trong một môi trường cụ thể.</a:t>
            </a:r>
            <a:endParaRPr lang="en-US" dirty="0"/>
          </a:p>
        </p:txBody>
      </p:sp>
      <p:sp>
        <p:nvSpPr>
          <p:cNvPr id="4" name="Slide Number Placeholder 3"/>
          <p:cNvSpPr>
            <a:spLocks noGrp="1"/>
          </p:cNvSpPr>
          <p:nvPr>
            <p:ph type="sldNum" sz="quarter" idx="5"/>
          </p:nvPr>
        </p:nvSpPr>
        <p:spPr/>
        <p:txBody>
          <a:bodyPr/>
          <a:lstStyle/>
          <a:p>
            <a:fld id="{55667F94-34E4-48FC-8AA2-9B6FB2F50F2F}" type="slidenum">
              <a:rPr lang="en-US" smtClean="0"/>
              <a:t>18</a:t>
            </a:fld>
            <a:endParaRPr lang="en-US"/>
          </a:p>
        </p:txBody>
      </p:sp>
    </p:spTree>
    <p:extLst>
      <p:ext uri="{BB962C8B-B14F-4D97-AF65-F5344CB8AC3E}">
        <p14:creationId xmlns:p14="http://schemas.microsoft.com/office/powerpoint/2010/main" val="1060115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Các công cụ được sử dụng để kiểm tra thiết kế đáp ứng</a:t>
            </a:r>
            <a:endParaRPr lang="en-US" b="1" dirty="0"/>
          </a:p>
          <a:p>
            <a:r>
              <a:rPr lang="en-US" b="1" dirty="0"/>
              <a:t>Responsive Test: </a:t>
            </a:r>
            <a:r>
              <a:rPr lang="vi-VN" dirty="0"/>
              <a:t>Giúp biết trang Web sẽ trông như thế nào trên các thiết bị có kích thước màn hình khác nhau. Một số thiết bị được hỗ trợ công cụ này là: iPhone, điện thoại Blackberry và Samsung và máy tính xách tay Dell.</a:t>
            </a:r>
            <a:endParaRPr lang="en-US" dirty="0"/>
          </a:p>
          <a:p>
            <a:r>
              <a:rPr lang="en-US" b="1" dirty="0" err="1"/>
              <a:t>Responsinator</a:t>
            </a:r>
            <a:r>
              <a:rPr lang="en-US" b="1" dirty="0"/>
              <a:t> </a:t>
            </a:r>
            <a:r>
              <a:rPr lang="en-US" dirty="0"/>
              <a:t>: </a:t>
            </a:r>
            <a:r>
              <a:rPr lang="vi-VN" dirty="0"/>
              <a:t>Chấp nhận một URL và đưa ra đầu ra các chuỗi mô hình thiết bị bằng cách hiển thị trang. Điều này đưa ra ý tưởng về cách người dùng sẽ trải nghiệm bố cục trang Web trên các thiết bị khác nhau.</a:t>
            </a:r>
            <a:endParaRPr lang="en-US" dirty="0"/>
          </a:p>
          <a:p>
            <a:r>
              <a:rPr lang="en-US" b="1" dirty="0"/>
              <a:t>Responsive</a:t>
            </a:r>
            <a:r>
              <a:rPr lang="en-US" dirty="0"/>
              <a:t>:  </a:t>
            </a:r>
            <a:r>
              <a:rPr lang="vi-VN" dirty="0"/>
              <a:t>Cung cấp một số phím tắt. Ví dụ: khi bạn nhấn phím 'T', bạn sẽ có được bản xem trước trên máy tính bảng. Công cụ này giúp người dùng thường xuyên chuyển đổi giữa các bản xem trước thiết bị khác nhau.</a:t>
            </a:r>
            <a:endParaRPr lang="en-US" dirty="0"/>
          </a:p>
          <a:p>
            <a:r>
              <a:rPr lang="en-US" b="1" dirty="0"/>
              <a:t>Am I Responsive : </a:t>
            </a:r>
            <a:r>
              <a:rPr lang="vi-VN" dirty="0"/>
              <a:t>Hiển thị bản xem trước của hình ảnh và rất hữu ích cho các cuộc họp thiết kế trình bày.</a:t>
            </a:r>
            <a:endParaRPr lang="en-US" dirty="0"/>
          </a:p>
        </p:txBody>
      </p:sp>
      <p:sp>
        <p:nvSpPr>
          <p:cNvPr id="4" name="Slide Number Placeholder 3"/>
          <p:cNvSpPr>
            <a:spLocks noGrp="1"/>
          </p:cNvSpPr>
          <p:nvPr>
            <p:ph type="sldNum" sz="quarter" idx="5"/>
          </p:nvPr>
        </p:nvSpPr>
        <p:spPr/>
        <p:txBody>
          <a:bodyPr/>
          <a:lstStyle/>
          <a:p>
            <a:fld id="{55667F94-34E4-48FC-8AA2-9B6FB2F50F2F}" type="slidenum">
              <a:rPr lang="en-US" smtClean="0"/>
              <a:t>19</a:t>
            </a:fld>
            <a:endParaRPr lang="en-US"/>
          </a:p>
        </p:txBody>
      </p:sp>
    </p:spTree>
    <p:extLst>
      <p:ext uri="{BB962C8B-B14F-4D97-AF65-F5344CB8AC3E}">
        <p14:creationId xmlns:p14="http://schemas.microsoft.com/office/powerpoint/2010/main" val="312413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Viewport Resizer: </a:t>
            </a:r>
            <a:r>
              <a:rPr lang="vi-VN" dirty="0"/>
              <a:t>Cho phép thay đổi kích thước trình duyệt thành một kích thước cụ thể. Ví dụ: kích thước của iPhone và Amazon Kindle Fire.</a:t>
            </a:r>
            <a:endParaRPr lang="en-US" dirty="0"/>
          </a:p>
          <a:p>
            <a:r>
              <a:rPr lang="en-US" dirty="0" err="1"/>
              <a:t>ResizeMyBrowser</a:t>
            </a:r>
            <a:r>
              <a:rPr lang="en-US" dirty="0"/>
              <a:t>:  </a:t>
            </a:r>
            <a:r>
              <a:rPr lang="vi-VN" dirty="0"/>
              <a:t>Cho phép thay đổi kích thước trình duyệt thành 15 kích thước mặc định phù hợp với hầu hết tất cả các thiết bị phổ biến như MacBook hoặc iPad. Nó cho phép tạo kích thước tùy chỉnh và cho phép biết kích thước của cửa sổ hiện tại.</a:t>
            </a:r>
            <a:endParaRPr lang="en-US" dirty="0"/>
          </a:p>
          <a:p>
            <a:r>
              <a:rPr lang="en-US" dirty="0" err="1"/>
              <a:t>Screenfly</a:t>
            </a:r>
            <a:r>
              <a:rPr lang="en-US" dirty="0"/>
              <a:t> : </a:t>
            </a:r>
            <a:r>
              <a:rPr lang="vi-VN" dirty="0"/>
              <a:t>Lấy một URL và cung cấp bản xem trước của các trang Web theo các kích thước màn hình khác nhau.</a:t>
            </a:r>
            <a:endParaRPr lang="en-US" dirty="0"/>
          </a:p>
        </p:txBody>
      </p:sp>
      <p:sp>
        <p:nvSpPr>
          <p:cNvPr id="4" name="Slide Number Placeholder 3"/>
          <p:cNvSpPr>
            <a:spLocks noGrp="1"/>
          </p:cNvSpPr>
          <p:nvPr>
            <p:ph type="sldNum" sz="quarter" idx="5"/>
          </p:nvPr>
        </p:nvSpPr>
        <p:spPr/>
        <p:txBody>
          <a:bodyPr/>
          <a:lstStyle/>
          <a:p>
            <a:fld id="{55667F94-34E4-48FC-8AA2-9B6FB2F50F2F}" type="slidenum">
              <a:rPr lang="en-US" smtClean="0"/>
              <a:t>20</a:t>
            </a:fld>
            <a:endParaRPr lang="en-US"/>
          </a:p>
        </p:txBody>
      </p:sp>
    </p:spTree>
    <p:extLst>
      <p:ext uri="{BB962C8B-B14F-4D97-AF65-F5344CB8AC3E}">
        <p14:creationId xmlns:p14="http://schemas.microsoft.com/office/powerpoint/2010/main" val="143887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Usability Study ? (</a:t>
            </a:r>
            <a:r>
              <a:rPr lang="en-US" b="1" dirty="0" err="1"/>
              <a:t>Nghiên</a:t>
            </a:r>
            <a:r>
              <a:rPr lang="en-US" b="1" dirty="0"/>
              <a:t> </a:t>
            </a:r>
            <a:r>
              <a:rPr lang="en-US" b="1" dirty="0" err="1"/>
              <a:t>cứu</a:t>
            </a:r>
            <a:r>
              <a:rPr lang="en-US" b="1" dirty="0"/>
              <a:t> </a:t>
            </a:r>
            <a:r>
              <a:rPr lang="en-US" b="1" dirty="0" err="1"/>
              <a:t>khả</a:t>
            </a:r>
            <a:r>
              <a:rPr lang="en-US" b="1" dirty="0"/>
              <a:t> </a:t>
            </a:r>
            <a:r>
              <a:rPr lang="en-US" b="1" dirty="0" err="1"/>
              <a:t>năng</a:t>
            </a:r>
            <a:r>
              <a:rPr lang="en-US" b="1" dirty="0"/>
              <a:t> </a:t>
            </a:r>
            <a:r>
              <a:rPr lang="en-US" b="1" dirty="0" err="1"/>
              <a:t>sử</a:t>
            </a:r>
            <a:r>
              <a:rPr lang="en-US" b="1" dirty="0"/>
              <a:t> </a:t>
            </a:r>
            <a:r>
              <a:rPr lang="en-US" b="1" dirty="0" err="1"/>
              <a:t>dụng</a:t>
            </a:r>
            <a:r>
              <a:rPr lang="en-US" b="1" dirty="0"/>
              <a:t> </a:t>
            </a:r>
            <a:r>
              <a:rPr lang="en-US" b="1" dirty="0" err="1"/>
              <a:t>là</a:t>
            </a:r>
            <a:r>
              <a:rPr lang="en-US" b="1" dirty="0"/>
              <a:t> </a:t>
            </a:r>
            <a:r>
              <a:rPr lang="en-US" b="1" dirty="0" err="1"/>
              <a:t>gì</a:t>
            </a:r>
            <a:r>
              <a:rPr lang="en-US" b="1" dirty="0"/>
              <a:t>)</a:t>
            </a:r>
          </a:p>
          <a:p>
            <a:pPr marL="171450" indent="-171450">
              <a:buFont typeface="Arial" panose="020B0604020202020204" pitchFamily="34" charset="0"/>
              <a:buChar char="•"/>
            </a:pPr>
            <a:r>
              <a:rPr lang="vi-VN" dirty="0"/>
              <a:t>Đánh giá hiệu suất để nâng cao khả năng sử dụng của sản phẩm hoặc dịch vụ trong khi người dùng cuối làm việc trên sản phẩm hoặc dịch vụ cụ thể đó.</a:t>
            </a:r>
          </a:p>
          <a:p>
            <a:pPr marL="171450" indent="-171450">
              <a:buFont typeface="Arial" panose="020B0604020202020204" pitchFamily="34" charset="0"/>
              <a:buChar char="•"/>
            </a:pPr>
            <a:r>
              <a:rPr lang="vi-VN" dirty="0"/>
              <a:t>Liên quan đến việc quan sát và ghi chú trong khi người dùng khám phá sản phẩm hoặc dịch vụ.</a:t>
            </a:r>
          </a:p>
          <a:p>
            <a:pPr marL="171450" indent="-171450">
              <a:buFont typeface="Arial" panose="020B0604020202020204" pitchFamily="34" charset="0"/>
              <a:buChar char="•"/>
            </a:pPr>
            <a:r>
              <a:rPr lang="vi-VN" dirty="0"/>
              <a:t>Xác định và cải thiện sản phẩm về tốc độ, tính dễ sử dụng, ghi nhớ các chức năng, khôi phục sau lỗi và mức độ hài lòng chung của người dùng cuối.</a:t>
            </a:r>
            <a:endParaRPr lang="en-US" dirty="0"/>
          </a:p>
        </p:txBody>
      </p:sp>
      <p:sp>
        <p:nvSpPr>
          <p:cNvPr id="4" name="Slide Number Placeholder 3"/>
          <p:cNvSpPr>
            <a:spLocks noGrp="1"/>
          </p:cNvSpPr>
          <p:nvPr>
            <p:ph type="sldNum" sz="quarter" idx="5"/>
          </p:nvPr>
        </p:nvSpPr>
        <p:spPr/>
        <p:txBody>
          <a:bodyPr/>
          <a:lstStyle/>
          <a:p>
            <a:fld id="{55667F94-34E4-48FC-8AA2-9B6FB2F50F2F}" type="slidenum">
              <a:rPr lang="en-US" smtClean="0"/>
              <a:t>3</a:t>
            </a:fld>
            <a:endParaRPr lang="en-US"/>
          </a:p>
        </p:txBody>
      </p:sp>
    </p:spTree>
    <p:extLst>
      <p:ext uri="{BB962C8B-B14F-4D97-AF65-F5344CB8AC3E}">
        <p14:creationId xmlns:p14="http://schemas.microsoft.com/office/powerpoint/2010/main" val="153319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Nghiên</a:t>
            </a:r>
            <a:r>
              <a:rPr lang="en-US" b="1" dirty="0"/>
              <a:t> </a:t>
            </a:r>
            <a:r>
              <a:rPr lang="en-US" b="1" dirty="0" err="1"/>
              <a:t>cứu</a:t>
            </a:r>
            <a:r>
              <a:rPr lang="en-US" b="1" dirty="0"/>
              <a:t> </a:t>
            </a:r>
            <a:r>
              <a:rPr lang="en-US" b="1" dirty="0" err="1"/>
              <a:t>khả</a:t>
            </a:r>
            <a:r>
              <a:rPr lang="en-US" b="1" dirty="0"/>
              <a:t> </a:t>
            </a:r>
            <a:r>
              <a:rPr lang="en-US" b="1" dirty="0" err="1"/>
              <a:t>năng</a:t>
            </a:r>
            <a:r>
              <a:rPr lang="en-US" b="1" dirty="0"/>
              <a:t> </a:t>
            </a:r>
            <a:r>
              <a:rPr lang="en-US" b="1" dirty="0" err="1"/>
              <a:t>sử</a:t>
            </a:r>
            <a:r>
              <a:rPr lang="en-US" b="1" dirty="0"/>
              <a:t> </a:t>
            </a:r>
            <a:r>
              <a:rPr lang="en-US" b="1" dirty="0" err="1"/>
              <a:t>dụng</a:t>
            </a:r>
            <a:r>
              <a:rPr lang="en-US" b="1" dirty="0"/>
              <a:t> - </a:t>
            </a:r>
            <a:r>
              <a:rPr lang="en-US" b="1" dirty="0" err="1"/>
              <a:t>Kỹ</a:t>
            </a:r>
            <a:r>
              <a:rPr lang="en-US" b="1" dirty="0"/>
              <a:t> </a:t>
            </a:r>
            <a:r>
              <a:rPr lang="en-US" b="1" dirty="0" err="1"/>
              <a:t>thuật</a:t>
            </a:r>
            <a:r>
              <a:rPr lang="en-US" b="1" dirty="0"/>
              <a:t> </a:t>
            </a:r>
            <a:r>
              <a:rPr lang="en-US" b="1" dirty="0" err="1"/>
              <a:t>hộp</a:t>
            </a:r>
            <a:r>
              <a:rPr lang="en-US" b="1" dirty="0"/>
              <a:t> </a:t>
            </a:r>
            <a:r>
              <a:rPr lang="en-US" b="1" dirty="0" err="1"/>
              <a:t>đen</a:t>
            </a:r>
            <a:endParaRPr lang="en-US" b="1" dirty="0"/>
          </a:p>
          <a:p>
            <a:pPr marL="171450" indent="-171450">
              <a:buFont typeface="Wingdings" panose="05000000000000000000" pitchFamily="2" charset="2"/>
              <a:buChar char="§"/>
            </a:pPr>
            <a:r>
              <a:rPr lang="vi-VN" b="0" dirty="0"/>
              <a:t>Nghiên cứu khả năng sử dụng còn được gọi là kỹ thuật kiểm thử Hộp Đen.</a:t>
            </a:r>
          </a:p>
          <a:p>
            <a:pPr marL="171450" indent="-171450">
              <a:buFont typeface="Wingdings" panose="05000000000000000000" pitchFamily="2" charset="2"/>
              <a:buChar char="§"/>
            </a:pPr>
            <a:r>
              <a:rPr lang="vi-VN" b="0" dirty="0"/>
              <a:t>Kiểm thử hộp đen là một phương pháp kiểm thử phần mềm trong đó chức năng của Phần mềm đang được kiểm thử (SUT) được kiểm tra mà không cần xem xét cấu trúc mã bên trong, chi tiết triển khai và đường dẫn bên trong của phần mềm.</a:t>
            </a:r>
            <a:endParaRPr lang="en-US" b="0" dirty="0"/>
          </a:p>
        </p:txBody>
      </p:sp>
      <p:sp>
        <p:nvSpPr>
          <p:cNvPr id="4" name="Slide Number Placeholder 3"/>
          <p:cNvSpPr>
            <a:spLocks noGrp="1"/>
          </p:cNvSpPr>
          <p:nvPr>
            <p:ph type="sldNum" sz="quarter" idx="5"/>
          </p:nvPr>
        </p:nvSpPr>
        <p:spPr/>
        <p:txBody>
          <a:bodyPr/>
          <a:lstStyle/>
          <a:p>
            <a:fld id="{55667F94-34E4-48FC-8AA2-9B6FB2F50F2F}" type="slidenum">
              <a:rPr lang="en-US" smtClean="0"/>
              <a:t>4</a:t>
            </a:fld>
            <a:endParaRPr lang="en-US"/>
          </a:p>
        </p:txBody>
      </p:sp>
    </p:spTree>
    <p:extLst>
      <p:ext uri="{BB962C8B-B14F-4D97-AF65-F5344CB8AC3E}">
        <p14:creationId xmlns:p14="http://schemas.microsoft.com/office/powerpoint/2010/main" val="3285355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Quan sát các yêu cầu ban đầu và đặc điểm kỹ thuật của hệ thống.</a:t>
            </a:r>
          </a:p>
          <a:p>
            <a:pPr marL="171450" indent="-171450">
              <a:buFont typeface="Arial" panose="020B0604020202020204" pitchFamily="34" charset="0"/>
              <a:buChar char="•"/>
            </a:pPr>
            <a:r>
              <a:rPr lang="vi-VN" dirty="0"/>
              <a:t>Chọn đầu vào hợp lệ để xác minh xem Phần mềm đang được kiểm tra (SUT) có xử lý chúng chính xác hay không. Đầu vào không hợp lệ cũng được chọn để kiểm tra xem SUT có thể nhận dạng chúng hay không.</a:t>
            </a:r>
          </a:p>
          <a:p>
            <a:pPr marL="171450" indent="-171450">
              <a:buFont typeface="Arial" panose="020B0604020202020204" pitchFamily="34" charset="0"/>
              <a:buChar char="•"/>
            </a:pPr>
            <a:r>
              <a:rPr lang="vi-VN" dirty="0"/>
              <a:t>Biết đầu ra dự kiến cho tất cả các đầu vào được cung cấp.</a:t>
            </a:r>
          </a:p>
          <a:p>
            <a:pPr marL="171450" indent="-171450">
              <a:buFont typeface="Arial" panose="020B0604020202020204" pitchFamily="34" charset="0"/>
              <a:buChar char="•"/>
            </a:pPr>
            <a:r>
              <a:rPr lang="vi-VN" dirty="0"/>
              <a:t>Tạo các trường hợp thử nghiệm với các đầu vào đã chọn.</a:t>
            </a:r>
          </a:p>
          <a:p>
            <a:pPr marL="171450" indent="-171450">
              <a:buFont typeface="Arial" panose="020B0604020202020204" pitchFamily="34" charset="0"/>
              <a:buChar char="•"/>
            </a:pPr>
            <a:r>
              <a:rPr lang="vi-VN" dirty="0"/>
              <a:t>Thực hiện các trường hợp thử nghiệm.</a:t>
            </a:r>
          </a:p>
          <a:p>
            <a:pPr marL="171450" indent="-171450">
              <a:buFont typeface="Arial" panose="020B0604020202020204" pitchFamily="34" charset="0"/>
              <a:buChar char="•"/>
            </a:pPr>
            <a:r>
              <a:rPr lang="vi-VN" dirty="0"/>
              <a:t>So sánh sản lượng thực tế với sản lượng dự kiến.</a:t>
            </a:r>
          </a:p>
          <a:p>
            <a:pPr marL="171450" indent="-171450">
              <a:buFont typeface="Arial" panose="020B0604020202020204" pitchFamily="34" charset="0"/>
              <a:buChar char="•"/>
            </a:pPr>
            <a:r>
              <a:rPr lang="vi-VN" dirty="0"/>
              <a:t>Kiểm tra lại phát hiện cố định.</a:t>
            </a:r>
            <a:endParaRPr lang="en-US" dirty="0"/>
          </a:p>
        </p:txBody>
      </p:sp>
      <p:sp>
        <p:nvSpPr>
          <p:cNvPr id="4" name="Slide Number Placeholder 3"/>
          <p:cNvSpPr>
            <a:spLocks noGrp="1"/>
          </p:cNvSpPr>
          <p:nvPr>
            <p:ph type="sldNum" sz="quarter" idx="5"/>
          </p:nvPr>
        </p:nvSpPr>
        <p:spPr/>
        <p:txBody>
          <a:bodyPr/>
          <a:lstStyle/>
          <a:p>
            <a:fld id="{55667F94-34E4-48FC-8AA2-9B6FB2F50F2F}" type="slidenum">
              <a:rPr lang="en-US" smtClean="0"/>
              <a:t>5</a:t>
            </a:fld>
            <a:endParaRPr lang="en-US"/>
          </a:p>
        </p:txBody>
      </p:sp>
    </p:spTree>
    <p:extLst>
      <p:ext uri="{BB962C8B-B14F-4D97-AF65-F5344CB8AC3E}">
        <p14:creationId xmlns:p14="http://schemas.microsoft.com/office/powerpoint/2010/main" val="364243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Các</a:t>
            </a:r>
            <a:r>
              <a:rPr lang="en-US" b="1" dirty="0"/>
              <a:t> </a:t>
            </a:r>
            <a:r>
              <a:rPr lang="en-US" b="1" dirty="0" err="1"/>
              <a:t>thành</a:t>
            </a:r>
            <a:r>
              <a:rPr lang="en-US" b="1" dirty="0"/>
              <a:t> </a:t>
            </a:r>
            <a:r>
              <a:rPr lang="en-US" b="1" dirty="0" err="1"/>
              <a:t>phần</a:t>
            </a:r>
            <a:r>
              <a:rPr lang="en-US" b="1" dirty="0"/>
              <a:t> </a:t>
            </a:r>
            <a:r>
              <a:rPr lang="en-US" b="1" dirty="0" err="1"/>
              <a:t>chính</a:t>
            </a:r>
            <a:r>
              <a:rPr lang="en-US" b="1" dirty="0"/>
              <a:t> </a:t>
            </a:r>
            <a:r>
              <a:rPr lang="en-US" b="1" dirty="0" err="1"/>
              <a:t>của</a:t>
            </a:r>
            <a:r>
              <a:rPr lang="en-US" b="1" dirty="0"/>
              <a:t> </a:t>
            </a:r>
            <a:r>
              <a:rPr lang="en-US" b="1" dirty="0" err="1"/>
              <a:t>kiểm</a:t>
            </a:r>
            <a:r>
              <a:rPr lang="en-US" b="1" dirty="0"/>
              <a:t> </a:t>
            </a:r>
            <a:r>
              <a:rPr lang="en-US" b="1" dirty="0" err="1"/>
              <a:t>tra</a:t>
            </a:r>
            <a:r>
              <a:rPr lang="en-US" b="1" dirty="0"/>
              <a:t> </a:t>
            </a:r>
            <a:r>
              <a:rPr lang="en-US" b="1" dirty="0" err="1"/>
              <a:t>khả</a:t>
            </a:r>
            <a:r>
              <a:rPr lang="en-US" b="1" dirty="0"/>
              <a:t> </a:t>
            </a:r>
            <a:r>
              <a:rPr lang="en-US" b="1" dirty="0" err="1"/>
              <a:t>năng</a:t>
            </a:r>
            <a:r>
              <a:rPr lang="en-US" b="1" dirty="0"/>
              <a:t> </a:t>
            </a:r>
            <a:r>
              <a:rPr lang="en-US" b="1" dirty="0" err="1"/>
              <a:t>sử</a:t>
            </a:r>
            <a:r>
              <a:rPr lang="en-US" b="1" dirty="0"/>
              <a:t> </a:t>
            </a:r>
            <a:r>
              <a:rPr lang="en-US" b="1" dirty="0" err="1"/>
              <a:t>dụng</a:t>
            </a:r>
            <a:endParaRPr lang="en-US" b="1" dirty="0"/>
          </a:p>
          <a:p>
            <a:pPr marL="171450" indent="-171450">
              <a:buFont typeface="Arial" panose="020B0604020202020204" pitchFamily="34" charset="0"/>
              <a:buChar char="•"/>
            </a:pPr>
            <a:r>
              <a:rPr lang="en-US" b="1" dirty="0"/>
              <a:t>Learnability (</a:t>
            </a:r>
            <a:r>
              <a:rPr lang="en-US" b="1" dirty="0" err="1"/>
              <a:t>Khả</a:t>
            </a:r>
            <a:r>
              <a:rPr lang="en-US" b="1" dirty="0"/>
              <a:t> </a:t>
            </a:r>
            <a:r>
              <a:rPr lang="en-US" b="1" dirty="0" err="1"/>
              <a:t>năng</a:t>
            </a:r>
            <a:r>
              <a:rPr lang="en-US" b="1" dirty="0"/>
              <a:t> </a:t>
            </a:r>
            <a:r>
              <a:rPr lang="en-US" b="1" dirty="0" err="1"/>
              <a:t>học</a:t>
            </a:r>
            <a:r>
              <a:rPr lang="en-US" b="1" dirty="0"/>
              <a:t> </a:t>
            </a:r>
            <a:r>
              <a:rPr lang="en-US" b="1" dirty="0" err="1"/>
              <a:t>hỏi</a:t>
            </a:r>
            <a:r>
              <a:rPr lang="en-US" b="1" dirty="0"/>
              <a:t>):  </a:t>
            </a:r>
            <a:r>
              <a:rPr lang="vi-VN" b="0" dirty="0"/>
              <a:t>Dễ dàng hoàn thành các công việc cơ bản khi sử dụng sản phẩm hoặc dịch vụ.</a:t>
            </a:r>
            <a:endParaRPr lang="en-US" b="0" dirty="0"/>
          </a:p>
          <a:p>
            <a:pPr marL="171450" indent="-171450">
              <a:buFont typeface="Arial" panose="020B0604020202020204" pitchFamily="34" charset="0"/>
              <a:buChar char="•"/>
            </a:pPr>
            <a:r>
              <a:rPr lang="en-US" b="1" dirty="0" err="1"/>
              <a:t>Hiệu</a:t>
            </a:r>
            <a:r>
              <a:rPr lang="en-US" b="1" dirty="0"/>
              <a:t> </a:t>
            </a:r>
            <a:r>
              <a:rPr lang="en-US" b="1" dirty="0" err="1"/>
              <a:t>quả</a:t>
            </a:r>
            <a:r>
              <a:rPr lang="en-US" b="1" dirty="0"/>
              <a:t> :  </a:t>
            </a:r>
            <a:r>
              <a:rPr lang="vi-VN" b="0" dirty="0"/>
              <a:t>Tốc độ hoàn thành nhiệm vụ cơ bản.</a:t>
            </a:r>
            <a:endParaRPr lang="en-US" b="0" dirty="0"/>
          </a:p>
          <a:p>
            <a:pPr marL="171450" indent="-171450">
              <a:buFont typeface="Arial" panose="020B0604020202020204" pitchFamily="34" charset="0"/>
              <a:buChar char="•"/>
            </a:pPr>
            <a:r>
              <a:rPr lang="en-US" b="1" dirty="0" err="1"/>
              <a:t>Khả</a:t>
            </a:r>
            <a:r>
              <a:rPr lang="en-US" b="1" dirty="0"/>
              <a:t> </a:t>
            </a:r>
            <a:r>
              <a:rPr lang="en-US" b="1" dirty="0" err="1"/>
              <a:t>năng</a:t>
            </a:r>
            <a:r>
              <a:rPr lang="en-US" b="1" dirty="0"/>
              <a:t> </a:t>
            </a:r>
            <a:r>
              <a:rPr lang="en-US" b="1" dirty="0" err="1"/>
              <a:t>ghi</a:t>
            </a:r>
            <a:r>
              <a:rPr lang="en-US" b="1" dirty="0"/>
              <a:t> </a:t>
            </a:r>
            <a:r>
              <a:rPr lang="en-US" b="1" dirty="0" err="1"/>
              <a:t>nhớ</a:t>
            </a:r>
            <a:r>
              <a:rPr lang="en-US" b="1" dirty="0"/>
              <a:t> </a:t>
            </a:r>
            <a:r>
              <a:rPr lang="en-US" b="0" dirty="0"/>
              <a:t>: </a:t>
            </a:r>
            <a:r>
              <a:rPr lang="en-US" b="0" dirty="0" err="1"/>
              <a:t>Ghi</a:t>
            </a:r>
            <a:r>
              <a:rPr lang="en-US" b="0" dirty="0"/>
              <a:t> </a:t>
            </a:r>
            <a:r>
              <a:rPr lang="en-US" b="0" dirty="0" err="1"/>
              <a:t>nhớ</a:t>
            </a:r>
            <a:r>
              <a:rPr lang="en-US" b="0" dirty="0"/>
              <a:t> </a:t>
            </a:r>
            <a:r>
              <a:rPr lang="en-US" b="0" dirty="0" err="1"/>
              <a:t>cách</a:t>
            </a:r>
            <a:r>
              <a:rPr lang="en-US" b="0" dirty="0"/>
              <a:t> </a:t>
            </a:r>
            <a:r>
              <a:rPr lang="en-US" b="0" dirty="0" err="1"/>
              <a:t>sử</a:t>
            </a:r>
            <a:r>
              <a:rPr lang="en-US" b="0" dirty="0"/>
              <a:t> </a:t>
            </a:r>
            <a:r>
              <a:rPr lang="en-US" b="0" dirty="0" err="1"/>
              <a:t>dụng</a:t>
            </a:r>
            <a:r>
              <a:rPr lang="en-US" b="0" dirty="0"/>
              <a:t> </a:t>
            </a:r>
            <a:r>
              <a:rPr lang="en-US" b="0" dirty="0" err="1"/>
              <a:t>sản</a:t>
            </a:r>
            <a:r>
              <a:rPr lang="en-US" b="0" dirty="0"/>
              <a:t> </a:t>
            </a:r>
            <a:r>
              <a:rPr lang="en-US" b="0" dirty="0" err="1"/>
              <a:t>phẩm</a:t>
            </a:r>
            <a:r>
              <a:rPr lang="en-US" b="0" dirty="0"/>
              <a:t> </a:t>
            </a:r>
            <a:r>
              <a:rPr lang="en-US" b="0" dirty="0" err="1"/>
              <a:t>hiệu</a:t>
            </a:r>
            <a:r>
              <a:rPr lang="en-US" b="0" dirty="0"/>
              <a:t> </a:t>
            </a:r>
            <a:r>
              <a:rPr lang="en-US" b="0" dirty="0" err="1"/>
              <a:t>quả</a:t>
            </a:r>
            <a:r>
              <a:rPr lang="en-US" b="0" dirty="0"/>
              <a:t> </a:t>
            </a:r>
            <a:r>
              <a:rPr lang="en-US" b="0" dirty="0" err="1"/>
              <a:t>ngay</a:t>
            </a:r>
            <a:r>
              <a:rPr lang="en-US" b="0" dirty="0"/>
              <a:t> </a:t>
            </a:r>
            <a:r>
              <a:rPr lang="en-US" b="0" dirty="0" err="1"/>
              <a:t>cả</a:t>
            </a:r>
            <a:r>
              <a:rPr lang="en-US" b="0" dirty="0"/>
              <a:t> </a:t>
            </a:r>
            <a:r>
              <a:rPr lang="en-US" b="0" dirty="0" err="1"/>
              <a:t>sau</a:t>
            </a:r>
            <a:r>
              <a:rPr lang="en-US" b="0" dirty="0"/>
              <a:t> </a:t>
            </a:r>
            <a:r>
              <a:rPr lang="en-US" b="0" dirty="0" err="1"/>
              <a:t>một</a:t>
            </a:r>
            <a:r>
              <a:rPr lang="en-US" b="0" dirty="0"/>
              <a:t> </a:t>
            </a:r>
            <a:r>
              <a:rPr lang="en-US" b="0" dirty="0" err="1"/>
              <a:t>thời</a:t>
            </a:r>
            <a:r>
              <a:rPr lang="en-US" b="0" dirty="0"/>
              <a:t> </a:t>
            </a:r>
            <a:r>
              <a:rPr lang="en-US" b="0" dirty="0" err="1"/>
              <a:t>gian</a:t>
            </a:r>
            <a:r>
              <a:rPr lang="en-US" b="0" dirty="0"/>
              <a:t>.</a:t>
            </a:r>
          </a:p>
          <a:p>
            <a:pPr marL="171450" indent="-171450">
              <a:buFont typeface="Arial" panose="020B0604020202020204" pitchFamily="34" charset="0"/>
              <a:buChar char="•"/>
            </a:pPr>
            <a:r>
              <a:rPr lang="en-US" b="1" dirty="0" err="1"/>
              <a:t>Lỗi</a:t>
            </a:r>
            <a:r>
              <a:rPr lang="en-US" b="1" dirty="0"/>
              <a:t> </a:t>
            </a:r>
            <a:r>
              <a:rPr lang="en-US" b="0" dirty="0"/>
              <a:t>: </a:t>
            </a:r>
            <a:r>
              <a:rPr lang="en-US" b="0" dirty="0" err="1"/>
              <a:t>Phát</a:t>
            </a:r>
            <a:r>
              <a:rPr lang="en-US" b="0" dirty="0"/>
              <a:t> </a:t>
            </a:r>
            <a:r>
              <a:rPr lang="en-US" b="0" dirty="0" err="1"/>
              <a:t>hiện</a:t>
            </a:r>
            <a:r>
              <a:rPr lang="en-US" b="0" dirty="0"/>
              <a:t> </a:t>
            </a:r>
            <a:r>
              <a:rPr lang="en-US" b="0" dirty="0" err="1"/>
              <a:t>tần</a:t>
            </a:r>
            <a:r>
              <a:rPr lang="en-US" b="0" dirty="0"/>
              <a:t> </a:t>
            </a:r>
            <a:r>
              <a:rPr lang="en-US" b="0" dirty="0" err="1"/>
              <a:t>suất</a:t>
            </a:r>
            <a:r>
              <a:rPr lang="en-US" b="0" dirty="0"/>
              <a:t> </a:t>
            </a:r>
            <a:r>
              <a:rPr lang="en-US" b="0" dirty="0" err="1"/>
              <a:t>và</a:t>
            </a:r>
            <a:r>
              <a:rPr lang="en-US" b="0" dirty="0"/>
              <a:t> </a:t>
            </a:r>
            <a:r>
              <a:rPr lang="en-US" b="0" dirty="0" err="1"/>
              <a:t>mức</a:t>
            </a:r>
            <a:r>
              <a:rPr lang="en-US" b="0" dirty="0"/>
              <a:t> </a:t>
            </a:r>
            <a:r>
              <a:rPr lang="en-US" b="0" dirty="0" err="1"/>
              <a:t>độ</a:t>
            </a:r>
            <a:r>
              <a:rPr lang="en-US" b="0" dirty="0"/>
              <a:t> </a:t>
            </a:r>
            <a:r>
              <a:rPr lang="en-US" b="0" dirty="0" err="1"/>
              <a:t>nghiêm</a:t>
            </a:r>
            <a:r>
              <a:rPr lang="en-US" b="0" dirty="0"/>
              <a:t> </a:t>
            </a:r>
            <a:r>
              <a:rPr lang="en-US" b="0" dirty="0" err="1"/>
              <a:t>trọng</a:t>
            </a:r>
            <a:r>
              <a:rPr lang="en-US" b="0" dirty="0"/>
              <a:t> </a:t>
            </a:r>
            <a:r>
              <a:rPr lang="en-US" b="0" dirty="0" err="1"/>
              <a:t>của</a:t>
            </a:r>
            <a:r>
              <a:rPr lang="en-US" b="0" dirty="0"/>
              <a:t> </a:t>
            </a:r>
            <a:r>
              <a:rPr lang="en-US" b="0" dirty="0" err="1"/>
              <a:t>lỗi</a:t>
            </a:r>
            <a:r>
              <a:rPr lang="en-US" b="0" dirty="0"/>
              <a:t>.</a:t>
            </a:r>
          </a:p>
          <a:p>
            <a:pPr marL="171450" indent="-171450">
              <a:buFont typeface="Arial" panose="020B0604020202020204" pitchFamily="34" charset="0"/>
              <a:buChar char="•"/>
            </a:pPr>
            <a:r>
              <a:rPr lang="en-US" b="1" dirty="0" err="1"/>
              <a:t>Sự</a:t>
            </a:r>
            <a:r>
              <a:rPr lang="en-US" b="1" dirty="0"/>
              <a:t> </a:t>
            </a:r>
            <a:r>
              <a:rPr lang="en-US" b="1" dirty="0" err="1"/>
              <a:t>hài</a:t>
            </a:r>
            <a:r>
              <a:rPr lang="en-US" b="1" dirty="0"/>
              <a:t> long </a:t>
            </a:r>
            <a:r>
              <a:rPr lang="en-US" b="0" dirty="0"/>
              <a:t>:  </a:t>
            </a:r>
            <a:r>
              <a:rPr lang="en-US" b="0" dirty="0" err="1"/>
              <a:t>Cảm</a:t>
            </a:r>
            <a:r>
              <a:rPr lang="en-US" b="0" dirty="0"/>
              <a:t> </a:t>
            </a:r>
            <a:r>
              <a:rPr lang="en-US" b="0" dirty="0" err="1"/>
              <a:t>giác</a:t>
            </a:r>
            <a:r>
              <a:rPr lang="en-US" b="0" dirty="0"/>
              <a:t> </a:t>
            </a:r>
            <a:r>
              <a:rPr lang="en-US" b="0" dirty="0" err="1"/>
              <a:t>hài</a:t>
            </a:r>
            <a:r>
              <a:rPr lang="en-US" b="0" dirty="0"/>
              <a:t> </a:t>
            </a:r>
            <a:r>
              <a:rPr lang="en-US" b="0" dirty="0" err="1"/>
              <a:t>lòng</a:t>
            </a:r>
            <a:r>
              <a:rPr lang="en-US" b="0" dirty="0"/>
              <a:t> </a:t>
            </a:r>
            <a:r>
              <a:rPr lang="en-US" b="0" dirty="0" err="1"/>
              <a:t>sau</a:t>
            </a:r>
            <a:r>
              <a:rPr lang="en-US" b="0" dirty="0"/>
              <a:t> </a:t>
            </a:r>
            <a:r>
              <a:rPr lang="en-US" b="0" dirty="0" err="1"/>
              <a:t>khi</a:t>
            </a:r>
            <a:r>
              <a:rPr lang="en-US" b="0" dirty="0"/>
              <a:t> </a:t>
            </a:r>
            <a:r>
              <a:rPr lang="en-US" b="0" dirty="0" err="1"/>
              <a:t>sử</a:t>
            </a:r>
            <a:r>
              <a:rPr lang="en-US" b="0" dirty="0"/>
              <a:t> </a:t>
            </a:r>
            <a:r>
              <a:rPr lang="en-US" b="0" dirty="0" err="1"/>
              <a:t>dụng</a:t>
            </a:r>
            <a:r>
              <a:rPr lang="en-US" b="0" dirty="0"/>
              <a:t> </a:t>
            </a:r>
            <a:r>
              <a:rPr lang="en-US" b="0" dirty="0" err="1"/>
              <a:t>hệ</a:t>
            </a:r>
            <a:r>
              <a:rPr lang="en-US" b="0" dirty="0"/>
              <a:t> </a:t>
            </a:r>
            <a:r>
              <a:rPr lang="en-US" b="0" dirty="0" err="1"/>
              <a:t>thống</a:t>
            </a:r>
            <a:r>
              <a:rPr lang="en-US" b="0" dirty="0"/>
              <a:t>.</a:t>
            </a:r>
          </a:p>
        </p:txBody>
      </p:sp>
      <p:sp>
        <p:nvSpPr>
          <p:cNvPr id="4" name="Slide Number Placeholder 3"/>
          <p:cNvSpPr>
            <a:spLocks noGrp="1"/>
          </p:cNvSpPr>
          <p:nvPr>
            <p:ph type="sldNum" sz="quarter" idx="5"/>
          </p:nvPr>
        </p:nvSpPr>
        <p:spPr/>
        <p:txBody>
          <a:bodyPr/>
          <a:lstStyle/>
          <a:p>
            <a:fld id="{55667F94-34E4-48FC-8AA2-9B6FB2F50F2F}" type="slidenum">
              <a:rPr lang="en-US" smtClean="0"/>
              <a:t>6</a:t>
            </a:fld>
            <a:endParaRPr lang="en-US"/>
          </a:p>
        </p:txBody>
      </p:sp>
    </p:spTree>
    <p:extLst>
      <p:ext uri="{BB962C8B-B14F-4D97-AF65-F5344CB8AC3E}">
        <p14:creationId xmlns:p14="http://schemas.microsoft.com/office/powerpoint/2010/main" val="345348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Những</a:t>
            </a:r>
            <a:r>
              <a:rPr lang="en-US" b="1" dirty="0"/>
              <a:t> </a:t>
            </a:r>
            <a:r>
              <a:rPr lang="en-US" b="1" dirty="0" err="1"/>
              <a:t>cân</a:t>
            </a:r>
            <a:r>
              <a:rPr lang="en-US" b="1" dirty="0"/>
              <a:t> </a:t>
            </a:r>
            <a:r>
              <a:rPr lang="en-US" b="1" dirty="0" err="1"/>
              <a:t>nhắc</a:t>
            </a:r>
            <a:r>
              <a:rPr lang="en-US" b="1" dirty="0"/>
              <a:t> </a:t>
            </a:r>
            <a:r>
              <a:rPr lang="en-US" b="1" dirty="0" err="1"/>
              <a:t>khi</a:t>
            </a:r>
            <a:r>
              <a:rPr lang="en-US" b="1" dirty="0"/>
              <a:t> </a:t>
            </a:r>
            <a:r>
              <a:rPr lang="en-US" b="1" dirty="0" err="1"/>
              <a:t>tiến</a:t>
            </a:r>
            <a:r>
              <a:rPr lang="en-US" b="1" dirty="0"/>
              <a:t> </a:t>
            </a:r>
            <a:r>
              <a:rPr lang="en-US" b="1" dirty="0" err="1"/>
              <a:t>hành</a:t>
            </a:r>
            <a:r>
              <a:rPr lang="en-US" b="1" dirty="0"/>
              <a:t> </a:t>
            </a:r>
            <a:r>
              <a:rPr lang="en-US" b="1" dirty="0" err="1"/>
              <a:t>kiểm</a:t>
            </a:r>
            <a:r>
              <a:rPr lang="en-US" b="1" dirty="0"/>
              <a:t> </a:t>
            </a:r>
            <a:r>
              <a:rPr lang="en-US" b="1" dirty="0" err="1"/>
              <a:t>tra</a:t>
            </a:r>
            <a:r>
              <a:rPr lang="en-US" b="1" dirty="0"/>
              <a:t> </a:t>
            </a:r>
            <a:r>
              <a:rPr lang="en-US" b="1" dirty="0" err="1"/>
              <a:t>khả</a:t>
            </a:r>
            <a:r>
              <a:rPr lang="en-US" b="1" dirty="0"/>
              <a:t> </a:t>
            </a:r>
            <a:r>
              <a:rPr lang="en-US" b="1" dirty="0" err="1"/>
              <a:t>năng</a:t>
            </a:r>
            <a:r>
              <a:rPr lang="en-US" b="1" dirty="0"/>
              <a:t> </a:t>
            </a:r>
            <a:r>
              <a:rPr lang="en-US" b="1" dirty="0" err="1"/>
              <a:t>sử</a:t>
            </a:r>
            <a:r>
              <a:rPr lang="en-US" b="1" dirty="0"/>
              <a:t> </a:t>
            </a:r>
            <a:r>
              <a:rPr lang="en-US" b="1" dirty="0" err="1"/>
              <a:t>dụng</a:t>
            </a:r>
            <a:endParaRPr lang="en-US" b="1" dirty="0"/>
          </a:p>
          <a:p>
            <a:pPr marL="171450" indent="-171450">
              <a:buFont typeface="Arial" panose="020B0604020202020204" pitchFamily="34" charset="0"/>
              <a:buChar char="•"/>
            </a:pPr>
            <a:r>
              <a:rPr lang="vi-VN" b="0" dirty="0"/>
              <a:t>Xác minh xem người dùng có thể hoàn thành thành công các nhiệm vụ được chỉ định hay không.</a:t>
            </a:r>
          </a:p>
          <a:p>
            <a:pPr marL="171450" indent="-171450">
              <a:buFont typeface="Arial" panose="020B0604020202020204" pitchFamily="34" charset="0"/>
              <a:buChar char="•"/>
            </a:pPr>
            <a:r>
              <a:rPr lang="vi-VN" b="0" dirty="0"/>
              <a:t>Xác định thời gian hoàn thành công việc được chỉ định.</a:t>
            </a:r>
          </a:p>
          <a:p>
            <a:pPr marL="171450" indent="-171450">
              <a:buFont typeface="Arial" panose="020B0604020202020204" pitchFamily="34" charset="0"/>
              <a:buChar char="•"/>
            </a:pPr>
            <a:r>
              <a:rPr lang="vi-VN" b="0" dirty="0"/>
              <a:t>Xác thực mức độ phê duyệt của người dùng bằng chức năng Web, Trang web hoặc sản phẩm khác.</a:t>
            </a:r>
          </a:p>
          <a:p>
            <a:pPr marL="171450" indent="-171450">
              <a:buFont typeface="Arial" panose="020B0604020202020204" pitchFamily="34" charset="0"/>
              <a:buChar char="•"/>
            </a:pPr>
            <a:r>
              <a:rPr lang="vi-VN" b="0" dirty="0"/>
              <a:t>Phân loại những thay đổi cần thiết để nâng cao hiệu suất và sự hài lòng của người dùng.</a:t>
            </a:r>
          </a:p>
          <a:p>
            <a:pPr marL="171450" indent="-171450">
              <a:buFont typeface="Arial" panose="020B0604020202020204" pitchFamily="34" charset="0"/>
              <a:buChar char="•"/>
            </a:pPr>
            <a:r>
              <a:rPr lang="vi-VN" b="0" dirty="0"/>
              <a:t>Đánh giá hiệu suất nếu nó phù hợp với mục tiêu về khả năng sử dụng.</a:t>
            </a:r>
            <a:endParaRPr lang="en-US" b="0" dirty="0"/>
          </a:p>
        </p:txBody>
      </p:sp>
      <p:sp>
        <p:nvSpPr>
          <p:cNvPr id="4" name="Slide Number Placeholder 3"/>
          <p:cNvSpPr>
            <a:spLocks noGrp="1"/>
          </p:cNvSpPr>
          <p:nvPr>
            <p:ph type="sldNum" sz="quarter" idx="5"/>
          </p:nvPr>
        </p:nvSpPr>
        <p:spPr/>
        <p:txBody>
          <a:bodyPr/>
          <a:lstStyle/>
          <a:p>
            <a:fld id="{55667F94-34E4-48FC-8AA2-9B6FB2F50F2F}" type="slidenum">
              <a:rPr lang="en-US" smtClean="0"/>
              <a:t>7</a:t>
            </a:fld>
            <a:endParaRPr lang="en-US"/>
          </a:p>
        </p:txBody>
      </p:sp>
    </p:spTree>
    <p:extLst>
      <p:ext uri="{BB962C8B-B14F-4D97-AF65-F5344CB8AC3E}">
        <p14:creationId xmlns:p14="http://schemas.microsoft.com/office/powerpoint/2010/main" val="160508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Ưu điểm của việc sử dụng thử nghiệm khả năng sử dụng cho một tổ chức</a:t>
            </a:r>
            <a:endParaRPr lang="en-US" b="1" dirty="0"/>
          </a:p>
          <a:p>
            <a:pPr marL="171450" indent="-171450">
              <a:buFont typeface="Arial" panose="020B0604020202020204" pitchFamily="34" charset="0"/>
              <a:buChar char="•"/>
            </a:pPr>
            <a:r>
              <a:rPr lang="vi-VN" b="0" dirty="0"/>
              <a:t>Có thể được sửa đổi để thực hiện các loại thử nghiệm khác như </a:t>
            </a:r>
            <a:r>
              <a:rPr lang="en-US" b="0" dirty="0"/>
              <a:t>testing, structure integration testing, unit testing, and smoke testing.</a:t>
            </a:r>
            <a:r>
              <a:rPr lang="vi-VN" b="0" dirty="0"/>
              <a:t>.</a:t>
            </a:r>
          </a:p>
          <a:p>
            <a:pPr marL="171450" indent="-171450">
              <a:buFont typeface="Arial" panose="020B0604020202020204" pitchFamily="34" charset="0"/>
              <a:buChar char="•"/>
            </a:pPr>
            <a:r>
              <a:rPr lang="vi-VN" b="0" dirty="0"/>
              <a:t>Nâng cao hiệu suất của sản phẩm bằng cách sửa đổi tất cả các vấn đề mà người dùng có thể gặp phải trước khi sản phẩm cuối cùng được phát hành.</a:t>
            </a:r>
          </a:p>
          <a:p>
            <a:pPr marL="171450" indent="-171450">
              <a:buFont typeface="Arial" panose="020B0604020202020204" pitchFamily="34" charset="0"/>
              <a:buChar char="•"/>
            </a:pPr>
            <a:r>
              <a:rPr lang="vi-VN" b="0" dirty="0"/>
              <a:t>Xác định các mistakes, bugs</a:t>
            </a:r>
            <a:r>
              <a:rPr lang="en-US" b="0" dirty="0"/>
              <a:t> </a:t>
            </a:r>
            <a:r>
              <a:rPr lang="vi-VN" b="0" dirty="0"/>
              <a:t>có thể xảy ra trong cấu trúc mà nhà phát triển không thấy rõ.</a:t>
            </a:r>
          </a:p>
          <a:p>
            <a:pPr marL="171450" indent="-171450">
              <a:buFont typeface="Arial" panose="020B0604020202020204" pitchFamily="34" charset="0"/>
              <a:buChar char="•"/>
            </a:pPr>
            <a:r>
              <a:rPr lang="vi-VN" b="0" dirty="0"/>
              <a:t>Có thể rất kinh tế, hiệu quả cao và có lợi.</a:t>
            </a:r>
            <a:endParaRPr lang="en-US" b="0" dirty="0"/>
          </a:p>
        </p:txBody>
      </p:sp>
      <p:sp>
        <p:nvSpPr>
          <p:cNvPr id="4" name="Slide Number Placeholder 3"/>
          <p:cNvSpPr>
            <a:spLocks noGrp="1"/>
          </p:cNvSpPr>
          <p:nvPr>
            <p:ph type="sldNum" sz="quarter" idx="5"/>
          </p:nvPr>
        </p:nvSpPr>
        <p:spPr/>
        <p:txBody>
          <a:bodyPr/>
          <a:lstStyle/>
          <a:p>
            <a:fld id="{55667F94-34E4-48FC-8AA2-9B6FB2F50F2F}" type="slidenum">
              <a:rPr lang="en-US" smtClean="0"/>
              <a:t>8</a:t>
            </a:fld>
            <a:endParaRPr lang="en-US"/>
          </a:p>
        </p:txBody>
      </p:sp>
    </p:spTree>
    <p:extLst>
      <p:ext uri="{BB962C8B-B14F-4D97-AF65-F5344CB8AC3E}">
        <p14:creationId xmlns:p14="http://schemas.microsoft.com/office/powerpoint/2010/main" val="68797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Lợi ích của việc sử dụng thử nghiệm khả năng sử dụng cho người dùng cuối</a:t>
            </a:r>
            <a:endParaRPr lang="en-US" b="1" dirty="0"/>
          </a:p>
          <a:p>
            <a:pPr marL="171450" indent="-171450">
              <a:buFont typeface="Arial" panose="020B0604020202020204" pitchFamily="34" charset="0"/>
              <a:buChar char="•"/>
            </a:pPr>
            <a:r>
              <a:rPr lang="vi-VN" b="0" dirty="0"/>
              <a:t>Cải thiện chất lượng của phần mềm.</a:t>
            </a:r>
          </a:p>
          <a:p>
            <a:pPr marL="171450" indent="-171450">
              <a:buFont typeface="Arial" panose="020B0604020202020204" pitchFamily="34" charset="0"/>
              <a:buChar char="•"/>
            </a:pPr>
            <a:r>
              <a:rPr lang="vi-VN" b="0" dirty="0"/>
              <a:t>Phần mềm dễ sử dụng.</a:t>
            </a:r>
          </a:p>
          <a:p>
            <a:pPr marL="171450" indent="-171450">
              <a:buFont typeface="Arial" panose="020B0604020202020204" pitchFamily="34" charset="0"/>
              <a:buChar char="•"/>
            </a:pPr>
            <a:r>
              <a:rPr lang="vi-VN" b="0" dirty="0"/>
              <a:t>Được người dùng chấp nhận dễ dàng hơn.</a:t>
            </a:r>
          </a:p>
          <a:p>
            <a:pPr marL="171450" indent="-171450">
              <a:buFont typeface="Arial" panose="020B0604020202020204" pitchFamily="34" charset="0"/>
              <a:buChar char="•"/>
            </a:pPr>
            <a:r>
              <a:rPr lang="vi-VN" b="0" dirty="0"/>
              <a:t>Rút ngắn thời gian học tập cho người dùng mới.</a:t>
            </a:r>
            <a:endParaRPr lang="en-US" b="0" dirty="0"/>
          </a:p>
        </p:txBody>
      </p:sp>
      <p:sp>
        <p:nvSpPr>
          <p:cNvPr id="4" name="Slide Number Placeholder 3"/>
          <p:cNvSpPr>
            <a:spLocks noGrp="1"/>
          </p:cNvSpPr>
          <p:nvPr>
            <p:ph type="sldNum" sz="quarter" idx="5"/>
          </p:nvPr>
        </p:nvSpPr>
        <p:spPr/>
        <p:txBody>
          <a:bodyPr/>
          <a:lstStyle/>
          <a:p>
            <a:fld id="{55667F94-34E4-48FC-8AA2-9B6FB2F50F2F}" type="slidenum">
              <a:rPr lang="en-US" smtClean="0"/>
              <a:t>9</a:t>
            </a:fld>
            <a:endParaRPr lang="en-US"/>
          </a:p>
        </p:txBody>
      </p:sp>
    </p:spTree>
    <p:extLst>
      <p:ext uri="{BB962C8B-B14F-4D97-AF65-F5344CB8AC3E}">
        <p14:creationId xmlns:p14="http://schemas.microsoft.com/office/powerpoint/2010/main" val="1707526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Phương pháp nghiên cứu khả năng sử dụng</a:t>
            </a:r>
            <a:endParaRPr lang="en-US" b="1" dirty="0"/>
          </a:p>
          <a:p>
            <a:r>
              <a:rPr lang="en-US" b="1" dirty="0" err="1"/>
              <a:t>Thí</a:t>
            </a:r>
            <a:r>
              <a:rPr lang="en-US" b="1" dirty="0"/>
              <a:t> </a:t>
            </a:r>
            <a:r>
              <a:rPr lang="en-US" b="1" dirty="0" err="1"/>
              <a:t>nghiệm</a:t>
            </a:r>
            <a:r>
              <a:rPr lang="en-US" b="1" dirty="0"/>
              <a:t> </a:t>
            </a:r>
            <a:r>
              <a:rPr lang="en-US" b="1" dirty="0" err="1"/>
              <a:t>trong</a:t>
            </a:r>
            <a:r>
              <a:rPr lang="en-US" b="1" dirty="0"/>
              <a:t> </a:t>
            </a:r>
            <a:r>
              <a:rPr lang="en-US" b="1" dirty="0" err="1"/>
              <a:t>phòng</a:t>
            </a:r>
            <a:r>
              <a:rPr lang="en-US" b="1" dirty="0"/>
              <a:t> </a:t>
            </a:r>
            <a:r>
              <a:rPr lang="en-US" b="1" dirty="0" err="1"/>
              <a:t>thí</a:t>
            </a:r>
            <a:r>
              <a:rPr lang="en-US" b="1" dirty="0"/>
              <a:t> </a:t>
            </a:r>
            <a:r>
              <a:rPr lang="en-US" b="1" dirty="0" err="1"/>
              <a:t>nghiệm</a:t>
            </a:r>
            <a:r>
              <a:rPr lang="en-US" b="1" dirty="0"/>
              <a:t>:</a:t>
            </a:r>
          </a:p>
          <a:p>
            <a:pPr marL="171450" indent="-171450">
              <a:buFont typeface="Arial" panose="020B0604020202020204" pitchFamily="34" charset="0"/>
              <a:buChar char="•"/>
            </a:pPr>
            <a:r>
              <a:rPr lang="vi-VN" b="0" dirty="0"/>
              <a:t>Được quan sát bởi các chuyên gia về khả năng sử dụng bằng cách sử dụng dữ liệu định lượng.</a:t>
            </a:r>
          </a:p>
          <a:p>
            <a:pPr marL="171450" indent="-171450">
              <a:buFont typeface="Arial" panose="020B0604020202020204" pitchFamily="34" charset="0"/>
              <a:buChar char="•"/>
            </a:pPr>
            <a:r>
              <a:rPr lang="vi-VN" b="0" dirty="0"/>
              <a:t>Đòi hỏi nhiều thời gian hơn và đắt hơn các phương pháp kiểm tra khả năng sử dụng khác.</a:t>
            </a:r>
            <a:endParaRPr lang="en-US" b="0" dirty="0"/>
          </a:p>
          <a:p>
            <a:pPr marL="0" indent="0">
              <a:buFont typeface="Arial" panose="020B0604020202020204" pitchFamily="34" charset="0"/>
              <a:buNone/>
            </a:pPr>
            <a:r>
              <a:rPr lang="en-US" b="1" dirty="0"/>
              <a:t>Quan </a:t>
            </a:r>
            <a:r>
              <a:rPr lang="en-US" b="1" dirty="0" err="1"/>
              <a:t>sát</a:t>
            </a:r>
            <a:r>
              <a:rPr lang="en-US" b="1" dirty="0"/>
              <a:t> </a:t>
            </a:r>
            <a:r>
              <a:rPr lang="en-US" b="1" dirty="0" err="1"/>
              <a:t>tại</a:t>
            </a:r>
            <a:r>
              <a:rPr lang="en-US" b="1" dirty="0"/>
              <a:t> </a:t>
            </a:r>
            <a:r>
              <a:rPr lang="en-US" b="1" dirty="0" err="1"/>
              <a:t>chỗ</a:t>
            </a:r>
            <a:r>
              <a:rPr lang="en-US" b="1" dirty="0"/>
              <a:t>:</a:t>
            </a:r>
          </a:p>
          <a:p>
            <a:pPr marL="171450" indent="-171450">
              <a:buFont typeface="Arial" panose="020B0604020202020204" pitchFamily="34" charset="0"/>
              <a:buChar char="•"/>
            </a:pPr>
            <a:r>
              <a:rPr lang="vi-VN" b="0" dirty="0"/>
              <a:t>Việc thử nghiệm được tiến hành tại chỗ cho phép nghiên cứu môi trường làm việc thực tế của người dùng.</a:t>
            </a:r>
          </a:p>
          <a:p>
            <a:pPr marL="171450" indent="-171450">
              <a:buFont typeface="Arial" panose="020B0604020202020204" pitchFamily="34" charset="0"/>
              <a:buChar char="•"/>
            </a:pPr>
            <a:r>
              <a:rPr lang="vi-VN" b="0" dirty="0"/>
              <a:t>Bao gồm thời gian quan sát dài giúp thu thập thông tin môi trường thực tế.</a:t>
            </a:r>
          </a:p>
          <a:p>
            <a:pPr marL="171450" indent="-171450">
              <a:buFont typeface="Arial" panose="020B0604020202020204" pitchFamily="34" charset="0"/>
              <a:buChar char="•"/>
            </a:pPr>
            <a:r>
              <a:rPr lang="vi-VN" b="0" dirty="0"/>
              <a:t>Ít tốn kém hơn so với các phương pháp kiểm tra khả năng sử dụng khác.</a:t>
            </a:r>
            <a:endParaRPr lang="en-US" b="0" dirty="0"/>
          </a:p>
        </p:txBody>
      </p:sp>
      <p:sp>
        <p:nvSpPr>
          <p:cNvPr id="4" name="Slide Number Placeholder 3"/>
          <p:cNvSpPr>
            <a:spLocks noGrp="1"/>
          </p:cNvSpPr>
          <p:nvPr>
            <p:ph type="sldNum" sz="quarter" idx="5"/>
          </p:nvPr>
        </p:nvSpPr>
        <p:spPr/>
        <p:txBody>
          <a:bodyPr/>
          <a:lstStyle/>
          <a:p>
            <a:fld id="{55667F94-34E4-48FC-8AA2-9B6FB2F50F2F}" type="slidenum">
              <a:rPr lang="en-US" smtClean="0"/>
              <a:t>10</a:t>
            </a:fld>
            <a:endParaRPr lang="en-US"/>
          </a:p>
        </p:txBody>
      </p:sp>
    </p:spTree>
    <p:extLst>
      <p:ext uri="{BB962C8B-B14F-4D97-AF65-F5344CB8AC3E}">
        <p14:creationId xmlns:p14="http://schemas.microsoft.com/office/powerpoint/2010/main" val="429103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400" b="0" i="0">
                <a:solidFill>
                  <a:schemeClr val="bg1"/>
                </a:solidFill>
                <a:latin typeface="Verdana"/>
                <a:cs typeface="Verdan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7" name="Holder 7"/>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1125D"/>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8641080" y="5993891"/>
            <a:ext cx="390156" cy="390156"/>
          </a:xfrm>
          <a:prstGeom prst="rect">
            <a:avLst/>
          </a:prstGeom>
        </p:spPr>
      </p:pic>
      <p:pic>
        <p:nvPicPr>
          <p:cNvPr id="18" name="bg object 18"/>
          <p:cNvPicPr/>
          <p:nvPr/>
        </p:nvPicPr>
        <p:blipFill>
          <a:blip r:embed="rId3" cstate="print"/>
          <a:stretch>
            <a:fillRect/>
          </a:stretch>
        </p:blipFill>
        <p:spPr>
          <a:xfrm>
            <a:off x="8687181" y="6020180"/>
            <a:ext cx="304800" cy="304800"/>
          </a:xfrm>
          <a:prstGeom prst="rect">
            <a:avLst/>
          </a:prstGeom>
        </p:spPr>
      </p:pic>
      <p:sp>
        <p:nvSpPr>
          <p:cNvPr id="19" name="bg object 19"/>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20" name="bg object 20"/>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21" name="bg object 21"/>
          <p:cNvSpPr/>
          <p:nvPr/>
        </p:nvSpPr>
        <p:spPr>
          <a:xfrm>
            <a:off x="0" y="6476999"/>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22" name="bg object 22"/>
          <p:cNvPicPr/>
          <p:nvPr/>
        </p:nvPicPr>
        <p:blipFill>
          <a:blip r:embed="rId4" cstate="print"/>
          <a:stretch>
            <a:fillRect/>
          </a:stretch>
        </p:blipFill>
        <p:spPr>
          <a:xfrm>
            <a:off x="152400" y="152400"/>
            <a:ext cx="1066800" cy="1143000"/>
          </a:xfrm>
          <a:prstGeom prst="rect">
            <a:avLst/>
          </a:prstGeom>
        </p:spPr>
      </p:pic>
      <p:pic>
        <p:nvPicPr>
          <p:cNvPr id="23" name="bg object 23"/>
          <p:cNvPicPr/>
          <p:nvPr/>
        </p:nvPicPr>
        <p:blipFill>
          <a:blip r:embed="rId5" cstate="print"/>
          <a:stretch>
            <a:fillRect/>
          </a:stretch>
        </p:blipFill>
        <p:spPr>
          <a:xfrm>
            <a:off x="92202" y="1325117"/>
            <a:ext cx="454228" cy="486917"/>
          </a:xfrm>
          <a:prstGeom prst="rect">
            <a:avLst/>
          </a:prstGeom>
        </p:spPr>
      </p:pic>
      <p:sp>
        <p:nvSpPr>
          <p:cNvPr id="24" name="bg object 24"/>
          <p:cNvSpPr/>
          <p:nvPr/>
        </p:nvSpPr>
        <p:spPr>
          <a:xfrm>
            <a:off x="138303" y="1351407"/>
            <a:ext cx="368935" cy="401955"/>
          </a:xfrm>
          <a:custGeom>
            <a:avLst/>
            <a:gdLst/>
            <a:ahLst/>
            <a:cxnLst/>
            <a:rect l="l" t="t" r="r" b="b"/>
            <a:pathLst>
              <a:path w="368934" h="401955">
                <a:moveTo>
                  <a:pt x="368808" y="0"/>
                </a:moveTo>
                <a:lnTo>
                  <a:pt x="0" y="0"/>
                </a:lnTo>
                <a:lnTo>
                  <a:pt x="0" y="401574"/>
                </a:lnTo>
                <a:lnTo>
                  <a:pt x="368808" y="401574"/>
                </a:lnTo>
                <a:lnTo>
                  <a:pt x="368808" y="0"/>
                </a:lnTo>
                <a:close/>
              </a:path>
            </a:pathLst>
          </a:custGeom>
          <a:solidFill>
            <a:srgbClr val="C7EFFA"/>
          </a:solidFill>
        </p:spPr>
        <p:txBody>
          <a:bodyPr wrap="square" lIns="0" tIns="0" rIns="0" bIns="0" rtlCol="0"/>
          <a:lstStyle/>
          <a:p>
            <a:endParaRPr/>
          </a:p>
        </p:txBody>
      </p:sp>
      <p:sp>
        <p:nvSpPr>
          <p:cNvPr id="25" name="bg object 25"/>
          <p:cNvSpPr/>
          <p:nvPr/>
        </p:nvSpPr>
        <p:spPr>
          <a:xfrm>
            <a:off x="138303" y="1351407"/>
            <a:ext cx="368935" cy="401955"/>
          </a:xfrm>
          <a:custGeom>
            <a:avLst/>
            <a:gdLst/>
            <a:ahLst/>
            <a:cxnLst/>
            <a:rect l="l" t="t" r="r" b="b"/>
            <a:pathLst>
              <a:path w="368934" h="401955">
                <a:moveTo>
                  <a:pt x="0" y="401574"/>
                </a:moveTo>
                <a:lnTo>
                  <a:pt x="368808" y="401574"/>
                </a:lnTo>
                <a:lnTo>
                  <a:pt x="368808" y="0"/>
                </a:lnTo>
                <a:lnTo>
                  <a:pt x="0" y="0"/>
                </a:lnTo>
                <a:lnTo>
                  <a:pt x="0" y="401574"/>
                </a:lnTo>
                <a:close/>
              </a:path>
            </a:pathLst>
          </a:custGeom>
          <a:ln w="9906">
            <a:solidFill>
              <a:srgbClr val="099DC5"/>
            </a:solidFill>
          </a:ln>
        </p:spPr>
        <p:txBody>
          <a:bodyPr wrap="square" lIns="0" tIns="0" rIns="0" bIns="0" rtlCol="0"/>
          <a:lstStyle/>
          <a:p>
            <a:endParaRPr/>
          </a:p>
        </p:txBody>
      </p:sp>
      <p:pic>
        <p:nvPicPr>
          <p:cNvPr id="26" name="bg object 26"/>
          <p:cNvPicPr/>
          <p:nvPr/>
        </p:nvPicPr>
        <p:blipFill>
          <a:blip r:embed="rId6" cstate="print"/>
          <a:stretch>
            <a:fillRect/>
          </a:stretch>
        </p:blipFill>
        <p:spPr>
          <a:xfrm>
            <a:off x="672084" y="434301"/>
            <a:ext cx="662965" cy="715556"/>
          </a:xfrm>
          <a:prstGeom prst="rect">
            <a:avLst/>
          </a:prstGeom>
        </p:spPr>
      </p:pic>
      <p:pic>
        <p:nvPicPr>
          <p:cNvPr id="27" name="bg object 27"/>
          <p:cNvPicPr/>
          <p:nvPr/>
        </p:nvPicPr>
        <p:blipFill>
          <a:blip r:embed="rId7" cstate="print"/>
          <a:stretch>
            <a:fillRect/>
          </a:stretch>
        </p:blipFill>
        <p:spPr>
          <a:xfrm>
            <a:off x="718185" y="457581"/>
            <a:ext cx="577596" cy="630174"/>
          </a:xfrm>
          <a:prstGeom prst="rect">
            <a:avLst/>
          </a:prstGeom>
        </p:spPr>
      </p:pic>
      <p:sp>
        <p:nvSpPr>
          <p:cNvPr id="28" name="bg object 28"/>
          <p:cNvSpPr/>
          <p:nvPr/>
        </p:nvSpPr>
        <p:spPr>
          <a:xfrm>
            <a:off x="718184" y="457580"/>
            <a:ext cx="577850" cy="630555"/>
          </a:xfrm>
          <a:custGeom>
            <a:avLst/>
            <a:gdLst/>
            <a:ahLst/>
            <a:cxnLst/>
            <a:rect l="l" t="t" r="r" b="b"/>
            <a:pathLst>
              <a:path w="577850" h="630555">
                <a:moveTo>
                  <a:pt x="0" y="630174"/>
                </a:moveTo>
                <a:lnTo>
                  <a:pt x="577596" y="630174"/>
                </a:lnTo>
                <a:lnTo>
                  <a:pt x="577596" y="0"/>
                </a:lnTo>
                <a:lnTo>
                  <a:pt x="0" y="0"/>
                </a:lnTo>
                <a:lnTo>
                  <a:pt x="0" y="630174"/>
                </a:lnTo>
                <a:close/>
              </a:path>
            </a:pathLst>
          </a:custGeom>
          <a:ln w="9906">
            <a:solidFill>
              <a:srgbClr val="F8F8F8"/>
            </a:solidFill>
          </a:ln>
        </p:spPr>
        <p:txBody>
          <a:bodyPr wrap="square" lIns="0" tIns="0" rIns="0" bIns="0" rtlCol="0"/>
          <a:lstStyle/>
          <a:p>
            <a:endParaRPr/>
          </a:p>
        </p:txBody>
      </p:sp>
      <p:pic>
        <p:nvPicPr>
          <p:cNvPr id="29" name="bg object 29"/>
          <p:cNvPicPr/>
          <p:nvPr/>
        </p:nvPicPr>
        <p:blipFill>
          <a:blip r:embed="rId8" cstate="print"/>
          <a:stretch>
            <a:fillRect/>
          </a:stretch>
        </p:blipFill>
        <p:spPr>
          <a:xfrm>
            <a:off x="197357" y="957021"/>
            <a:ext cx="611873" cy="659942"/>
          </a:xfrm>
          <a:prstGeom prst="rect">
            <a:avLst/>
          </a:prstGeom>
        </p:spPr>
      </p:pic>
      <p:pic>
        <p:nvPicPr>
          <p:cNvPr id="30" name="bg object 30"/>
          <p:cNvPicPr/>
          <p:nvPr/>
        </p:nvPicPr>
        <p:blipFill>
          <a:blip r:embed="rId9" cstate="print"/>
          <a:stretch>
            <a:fillRect/>
          </a:stretch>
        </p:blipFill>
        <p:spPr>
          <a:xfrm>
            <a:off x="243459" y="983361"/>
            <a:ext cx="526542" cy="574548"/>
          </a:xfrm>
          <a:prstGeom prst="rect">
            <a:avLst/>
          </a:prstGeom>
        </p:spPr>
      </p:pic>
      <p:sp>
        <p:nvSpPr>
          <p:cNvPr id="31" name="bg object 31"/>
          <p:cNvSpPr/>
          <p:nvPr/>
        </p:nvSpPr>
        <p:spPr>
          <a:xfrm>
            <a:off x="243459" y="983361"/>
            <a:ext cx="527050" cy="574675"/>
          </a:xfrm>
          <a:custGeom>
            <a:avLst/>
            <a:gdLst/>
            <a:ahLst/>
            <a:cxnLst/>
            <a:rect l="l" t="t" r="r" b="b"/>
            <a:pathLst>
              <a:path w="527050" h="574675">
                <a:moveTo>
                  <a:pt x="0" y="574548"/>
                </a:moveTo>
                <a:lnTo>
                  <a:pt x="526542" y="574548"/>
                </a:lnTo>
                <a:lnTo>
                  <a:pt x="526542" y="0"/>
                </a:lnTo>
                <a:lnTo>
                  <a:pt x="0" y="0"/>
                </a:lnTo>
                <a:lnTo>
                  <a:pt x="0" y="574548"/>
                </a:lnTo>
                <a:close/>
              </a:path>
            </a:pathLst>
          </a:custGeom>
          <a:ln w="9906">
            <a:solidFill>
              <a:srgbClr val="099DC5"/>
            </a:solidFill>
          </a:ln>
        </p:spPr>
        <p:txBody>
          <a:bodyPr wrap="square" lIns="0" tIns="0" rIns="0" bIns="0" rtlCol="0"/>
          <a:lstStyle/>
          <a:p>
            <a:endParaRPr/>
          </a:p>
        </p:txBody>
      </p:sp>
      <p:pic>
        <p:nvPicPr>
          <p:cNvPr id="32" name="bg object 32"/>
          <p:cNvPicPr/>
          <p:nvPr/>
        </p:nvPicPr>
        <p:blipFill>
          <a:blip r:embed="rId10" cstate="print"/>
          <a:stretch>
            <a:fillRect/>
          </a:stretch>
        </p:blipFill>
        <p:spPr>
          <a:xfrm>
            <a:off x="355853" y="643864"/>
            <a:ext cx="662965" cy="717067"/>
          </a:xfrm>
          <a:prstGeom prst="rect">
            <a:avLst/>
          </a:prstGeom>
        </p:spPr>
      </p:pic>
      <p:pic>
        <p:nvPicPr>
          <p:cNvPr id="33" name="bg object 33"/>
          <p:cNvPicPr/>
          <p:nvPr/>
        </p:nvPicPr>
        <p:blipFill>
          <a:blip r:embed="rId11" cstate="print"/>
          <a:stretch>
            <a:fillRect/>
          </a:stretch>
        </p:blipFill>
        <p:spPr>
          <a:xfrm>
            <a:off x="401955" y="667130"/>
            <a:ext cx="577596" cy="631698"/>
          </a:xfrm>
          <a:prstGeom prst="rect">
            <a:avLst/>
          </a:prstGeom>
        </p:spPr>
      </p:pic>
      <p:sp>
        <p:nvSpPr>
          <p:cNvPr id="34" name="bg object 34"/>
          <p:cNvSpPr/>
          <p:nvPr/>
        </p:nvSpPr>
        <p:spPr>
          <a:xfrm>
            <a:off x="401955" y="667130"/>
            <a:ext cx="577850" cy="631825"/>
          </a:xfrm>
          <a:custGeom>
            <a:avLst/>
            <a:gdLst/>
            <a:ahLst/>
            <a:cxnLst/>
            <a:rect l="l" t="t" r="r" b="b"/>
            <a:pathLst>
              <a:path w="577850" h="631825">
                <a:moveTo>
                  <a:pt x="0" y="631698"/>
                </a:moveTo>
                <a:lnTo>
                  <a:pt x="577596" y="631698"/>
                </a:lnTo>
                <a:lnTo>
                  <a:pt x="577596" y="0"/>
                </a:lnTo>
                <a:lnTo>
                  <a:pt x="0" y="0"/>
                </a:lnTo>
                <a:lnTo>
                  <a:pt x="0" y="631698"/>
                </a:lnTo>
                <a:close/>
              </a:path>
            </a:pathLst>
          </a:custGeom>
          <a:ln w="9906">
            <a:solidFill>
              <a:srgbClr val="099DC5"/>
            </a:solidFill>
          </a:ln>
        </p:spPr>
        <p:txBody>
          <a:bodyPr wrap="square" lIns="0" tIns="0" rIns="0" bIns="0" rtlCol="0"/>
          <a:lstStyle/>
          <a:p>
            <a:endParaRPr/>
          </a:p>
        </p:txBody>
      </p:sp>
      <p:pic>
        <p:nvPicPr>
          <p:cNvPr id="35" name="bg object 35"/>
          <p:cNvPicPr/>
          <p:nvPr/>
        </p:nvPicPr>
        <p:blipFill>
          <a:blip r:embed="rId12" cstate="print"/>
          <a:stretch>
            <a:fillRect/>
          </a:stretch>
        </p:blipFill>
        <p:spPr>
          <a:xfrm>
            <a:off x="8488680" y="6146291"/>
            <a:ext cx="313829" cy="313829"/>
          </a:xfrm>
          <a:prstGeom prst="rect">
            <a:avLst/>
          </a:prstGeom>
        </p:spPr>
      </p:pic>
      <p:pic>
        <p:nvPicPr>
          <p:cNvPr id="36" name="bg object 36"/>
          <p:cNvPicPr/>
          <p:nvPr/>
        </p:nvPicPr>
        <p:blipFill>
          <a:blip r:embed="rId13" cstate="print"/>
          <a:stretch>
            <a:fillRect/>
          </a:stretch>
        </p:blipFill>
        <p:spPr>
          <a:xfrm>
            <a:off x="8534781" y="6172580"/>
            <a:ext cx="228600" cy="228600"/>
          </a:xfrm>
          <a:prstGeom prst="rect">
            <a:avLst/>
          </a:prstGeom>
        </p:spPr>
      </p:pic>
      <p:sp>
        <p:nvSpPr>
          <p:cNvPr id="37" name="bg object 37"/>
          <p:cNvSpPr/>
          <p:nvPr/>
        </p:nvSpPr>
        <p:spPr>
          <a:xfrm>
            <a:off x="8534781" y="617258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9906">
            <a:solidFill>
              <a:srgbClr val="099DC5"/>
            </a:solidFill>
          </a:ln>
        </p:spPr>
        <p:txBody>
          <a:bodyPr wrap="square" lIns="0" tIns="0" rIns="0" bIns="0" rtlCol="0"/>
          <a:lstStyle/>
          <a:p>
            <a:endParaRPr/>
          </a:p>
        </p:txBody>
      </p:sp>
      <p:sp>
        <p:nvSpPr>
          <p:cNvPr id="38" name="bg object 38"/>
          <p:cNvSpPr/>
          <p:nvPr/>
        </p:nvSpPr>
        <p:spPr>
          <a:xfrm>
            <a:off x="8839200" y="6172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01125D"/>
          </a:solidFill>
        </p:spPr>
        <p:txBody>
          <a:bodyPr wrap="square" lIns="0" tIns="0" rIns="0" bIns="0" rtlCol="0"/>
          <a:lstStyle/>
          <a:p>
            <a:endParaRPr/>
          </a:p>
        </p:txBody>
      </p:sp>
      <p:pic>
        <p:nvPicPr>
          <p:cNvPr id="39" name="bg object 39"/>
          <p:cNvPicPr/>
          <p:nvPr/>
        </p:nvPicPr>
        <p:blipFill>
          <a:blip r:embed="rId14" cstate="print"/>
          <a:stretch>
            <a:fillRect/>
          </a:stretch>
        </p:blipFill>
        <p:spPr>
          <a:xfrm>
            <a:off x="8412480" y="6070091"/>
            <a:ext cx="237807" cy="237807"/>
          </a:xfrm>
          <a:prstGeom prst="rect">
            <a:avLst/>
          </a:prstGeom>
        </p:spPr>
      </p:pic>
      <p:pic>
        <p:nvPicPr>
          <p:cNvPr id="40" name="bg object 40"/>
          <p:cNvPicPr/>
          <p:nvPr/>
        </p:nvPicPr>
        <p:blipFill>
          <a:blip r:embed="rId15" cstate="print"/>
          <a:stretch>
            <a:fillRect/>
          </a:stretch>
        </p:blipFill>
        <p:spPr>
          <a:xfrm>
            <a:off x="8458581" y="6096380"/>
            <a:ext cx="152400" cy="152400"/>
          </a:xfrm>
          <a:prstGeom prst="rect">
            <a:avLst/>
          </a:prstGeom>
        </p:spPr>
      </p:pic>
      <p:sp>
        <p:nvSpPr>
          <p:cNvPr id="41" name="bg object 41"/>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pic>
        <p:nvPicPr>
          <p:cNvPr id="42" name="bg object 42"/>
          <p:cNvPicPr/>
          <p:nvPr/>
        </p:nvPicPr>
        <p:blipFill>
          <a:blip r:embed="rId16" cstate="print"/>
          <a:stretch>
            <a:fillRect/>
          </a:stretch>
        </p:blipFill>
        <p:spPr>
          <a:xfrm>
            <a:off x="0" y="201168"/>
            <a:ext cx="8699754" cy="6656832"/>
          </a:xfrm>
          <a:prstGeom prst="rect">
            <a:avLst/>
          </a:prstGeom>
        </p:spPr>
      </p:pic>
      <p:sp>
        <p:nvSpPr>
          <p:cNvPr id="43" name="bg object 43"/>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44" name="bg object 44"/>
          <p:cNvPicPr/>
          <p:nvPr/>
        </p:nvPicPr>
        <p:blipFill>
          <a:blip r:embed="rId17" cstate="print"/>
          <a:stretch>
            <a:fillRect/>
          </a:stretch>
        </p:blipFill>
        <p:spPr>
          <a:xfrm>
            <a:off x="2286" y="0"/>
            <a:ext cx="6208014" cy="6857999"/>
          </a:xfrm>
          <a:prstGeom prst="rect">
            <a:avLst/>
          </a:prstGeom>
        </p:spPr>
      </p:pic>
      <p:sp>
        <p:nvSpPr>
          <p:cNvPr id="45" name="bg object 45"/>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46" name="bg object 46"/>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47" name="bg object 47"/>
          <p:cNvPicPr/>
          <p:nvPr/>
        </p:nvPicPr>
        <p:blipFill>
          <a:blip r:embed="rId18" cstate="print"/>
          <a:stretch>
            <a:fillRect/>
          </a:stretch>
        </p:blipFill>
        <p:spPr>
          <a:xfrm>
            <a:off x="2286" y="0"/>
            <a:ext cx="3735324" cy="5069586"/>
          </a:xfrm>
          <a:prstGeom prst="rect">
            <a:avLst/>
          </a:prstGeom>
        </p:spPr>
      </p:pic>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5" name="Holder 5"/>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1125D"/>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8641080" y="5993891"/>
            <a:ext cx="390156" cy="390156"/>
          </a:xfrm>
          <a:prstGeom prst="rect">
            <a:avLst/>
          </a:prstGeom>
        </p:spPr>
      </p:pic>
      <p:pic>
        <p:nvPicPr>
          <p:cNvPr id="18" name="bg object 18"/>
          <p:cNvPicPr/>
          <p:nvPr/>
        </p:nvPicPr>
        <p:blipFill>
          <a:blip r:embed="rId3" cstate="print"/>
          <a:stretch>
            <a:fillRect/>
          </a:stretch>
        </p:blipFill>
        <p:spPr>
          <a:xfrm>
            <a:off x="8687181" y="6020180"/>
            <a:ext cx="304800" cy="304800"/>
          </a:xfrm>
          <a:prstGeom prst="rect">
            <a:avLst/>
          </a:prstGeom>
        </p:spPr>
      </p:pic>
      <p:sp>
        <p:nvSpPr>
          <p:cNvPr id="19" name="bg object 19"/>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20" name="bg object 20"/>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21" name="bg object 21"/>
          <p:cNvSpPr/>
          <p:nvPr/>
        </p:nvSpPr>
        <p:spPr>
          <a:xfrm>
            <a:off x="0" y="6476999"/>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22" name="bg object 22"/>
          <p:cNvPicPr/>
          <p:nvPr/>
        </p:nvPicPr>
        <p:blipFill>
          <a:blip r:embed="rId4" cstate="print"/>
          <a:stretch>
            <a:fillRect/>
          </a:stretch>
        </p:blipFill>
        <p:spPr>
          <a:xfrm>
            <a:off x="152400" y="152400"/>
            <a:ext cx="1066800" cy="1143000"/>
          </a:xfrm>
          <a:prstGeom prst="rect">
            <a:avLst/>
          </a:prstGeom>
        </p:spPr>
      </p:pic>
      <p:pic>
        <p:nvPicPr>
          <p:cNvPr id="23" name="bg object 23"/>
          <p:cNvPicPr/>
          <p:nvPr/>
        </p:nvPicPr>
        <p:blipFill>
          <a:blip r:embed="rId5" cstate="print"/>
          <a:stretch>
            <a:fillRect/>
          </a:stretch>
        </p:blipFill>
        <p:spPr>
          <a:xfrm>
            <a:off x="92202" y="1325117"/>
            <a:ext cx="454228" cy="486917"/>
          </a:xfrm>
          <a:prstGeom prst="rect">
            <a:avLst/>
          </a:prstGeom>
        </p:spPr>
      </p:pic>
      <p:sp>
        <p:nvSpPr>
          <p:cNvPr id="24" name="bg object 24"/>
          <p:cNvSpPr/>
          <p:nvPr/>
        </p:nvSpPr>
        <p:spPr>
          <a:xfrm>
            <a:off x="138303" y="1351407"/>
            <a:ext cx="368935" cy="401955"/>
          </a:xfrm>
          <a:custGeom>
            <a:avLst/>
            <a:gdLst/>
            <a:ahLst/>
            <a:cxnLst/>
            <a:rect l="l" t="t" r="r" b="b"/>
            <a:pathLst>
              <a:path w="368934" h="401955">
                <a:moveTo>
                  <a:pt x="368808" y="0"/>
                </a:moveTo>
                <a:lnTo>
                  <a:pt x="0" y="0"/>
                </a:lnTo>
                <a:lnTo>
                  <a:pt x="0" y="401574"/>
                </a:lnTo>
                <a:lnTo>
                  <a:pt x="368808" y="401574"/>
                </a:lnTo>
                <a:lnTo>
                  <a:pt x="368808" y="0"/>
                </a:lnTo>
                <a:close/>
              </a:path>
            </a:pathLst>
          </a:custGeom>
          <a:solidFill>
            <a:srgbClr val="C7EFFA"/>
          </a:solidFill>
        </p:spPr>
        <p:txBody>
          <a:bodyPr wrap="square" lIns="0" tIns="0" rIns="0" bIns="0" rtlCol="0"/>
          <a:lstStyle/>
          <a:p>
            <a:endParaRPr/>
          </a:p>
        </p:txBody>
      </p:sp>
      <p:sp>
        <p:nvSpPr>
          <p:cNvPr id="25" name="bg object 25"/>
          <p:cNvSpPr/>
          <p:nvPr/>
        </p:nvSpPr>
        <p:spPr>
          <a:xfrm>
            <a:off x="138303" y="1351407"/>
            <a:ext cx="368935" cy="401955"/>
          </a:xfrm>
          <a:custGeom>
            <a:avLst/>
            <a:gdLst/>
            <a:ahLst/>
            <a:cxnLst/>
            <a:rect l="l" t="t" r="r" b="b"/>
            <a:pathLst>
              <a:path w="368934" h="401955">
                <a:moveTo>
                  <a:pt x="0" y="401574"/>
                </a:moveTo>
                <a:lnTo>
                  <a:pt x="368808" y="401574"/>
                </a:lnTo>
                <a:lnTo>
                  <a:pt x="368808" y="0"/>
                </a:lnTo>
                <a:lnTo>
                  <a:pt x="0" y="0"/>
                </a:lnTo>
                <a:lnTo>
                  <a:pt x="0" y="401574"/>
                </a:lnTo>
                <a:close/>
              </a:path>
            </a:pathLst>
          </a:custGeom>
          <a:ln w="9906">
            <a:solidFill>
              <a:srgbClr val="099DC5"/>
            </a:solidFill>
          </a:ln>
        </p:spPr>
        <p:txBody>
          <a:bodyPr wrap="square" lIns="0" tIns="0" rIns="0" bIns="0" rtlCol="0"/>
          <a:lstStyle/>
          <a:p>
            <a:endParaRPr/>
          </a:p>
        </p:txBody>
      </p:sp>
      <p:pic>
        <p:nvPicPr>
          <p:cNvPr id="26" name="bg object 26"/>
          <p:cNvPicPr/>
          <p:nvPr/>
        </p:nvPicPr>
        <p:blipFill>
          <a:blip r:embed="rId6" cstate="print"/>
          <a:stretch>
            <a:fillRect/>
          </a:stretch>
        </p:blipFill>
        <p:spPr>
          <a:xfrm>
            <a:off x="672084" y="434301"/>
            <a:ext cx="662965" cy="715556"/>
          </a:xfrm>
          <a:prstGeom prst="rect">
            <a:avLst/>
          </a:prstGeom>
        </p:spPr>
      </p:pic>
      <p:pic>
        <p:nvPicPr>
          <p:cNvPr id="27" name="bg object 27"/>
          <p:cNvPicPr/>
          <p:nvPr/>
        </p:nvPicPr>
        <p:blipFill>
          <a:blip r:embed="rId7" cstate="print"/>
          <a:stretch>
            <a:fillRect/>
          </a:stretch>
        </p:blipFill>
        <p:spPr>
          <a:xfrm>
            <a:off x="718185" y="457581"/>
            <a:ext cx="577596" cy="630174"/>
          </a:xfrm>
          <a:prstGeom prst="rect">
            <a:avLst/>
          </a:prstGeom>
        </p:spPr>
      </p:pic>
      <p:sp>
        <p:nvSpPr>
          <p:cNvPr id="28" name="bg object 28"/>
          <p:cNvSpPr/>
          <p:nvPr/>
        </p:nvSpPr>
        <p:spPr>
          <a:xfrm>
            <a:off x="718184" y="457580"/>
            <a:ext cx="577850" cy="630555"/>
          </a:xfrm>
          <a:custGeom>
            <a:avLst/>
            <a:gdLst/>
            <a:ahLst/>
            <a:cxnLst/>
            <a:rect l="l" t="t" r="r" b="b"/>
            <a:pathLst>
              <a:path w="577850" h="630555">
                <a:moveTo>
                  <a:pt x="0" y="630174"/>
                </a:moveTo>
                <a:lnTo>
                  <a:pt x="577596" y="630174"/>
                </a:lnTo>
                <a:lnTo>
                  <a:pt x="577596" y="0"/>
                </a:lnTo>
                <a:lnTo>
                  <a:pt x="0" y="0"/>
                </a:lnTo>
                <a:lnTo>
                  <a:pt x="0" y="630174"/>
                </a:lnTo>
                <a:close/>
              </a:path>
            </a:pathLst>
          </a:custGeom>
          <a:ln w="9906">
            <a:solidFill>
              <a:srgbClr val="F8F8F8"/>
            </a:solidFill>
          </a:ln>
        </p:spPr>
        <p:txBody>
          <a:bodyPr wrap="square" lIns="0" tIns="0" rIns="0" bIns="0" rtlCol="0"/>
          <a:lstStyle/>
          <a:p>
            <a:endParaRPr/>
          </a:p>
        </p:txBody>
      </p:sp>
      <p:pic>
        <p:nvPicPr>
          <p:cNvPr id="29" name="bg object 29"/>
          <p:cNvPicPr/>
          <p:nvPr/>
        </p:nvPicPr>
        <p:blipFill>
          <a:blip r:embed="rId8" cstate="print"/>
          <a:stretch>
            <a:fillRect/>
          </a:stretch>
        </p:blipFill>
        <p:spPr>
          <a:xfrm>
            <a:off x="197357" y="957021"/>
            <a:ext cx="611873" cy="659942"/>
          </a:xfrm>
          <a:prstGeom prst="rect">
            <a:avLst/>
          </a:prstGeom>
        </p:spPr>
      </p:pic>
      <p:pic>
        <p:nvPicPr>
          <p:cNvPr id="30" name="bg object 30"/>
          <p:cNvPicPr/>
          <p:nvPr/>
        </p:nvPicPr>
        <p:blipFill>
          <a:blip r:embed="rId9" cstate="print"/>
          <a:stretch>
            <a:fillRect/>
          </a:stretch>
        </p:blipFill>
        <p:spPr>
          <a:xfrm>
            <a:off x="243459" y="983361"/>
            <a:ext cx="526542" cy="574548"/>
          </a:xfrm>
          <a:prstGeom prst="rect">
            <a:avLst/>
          </a:prstGeom>
        </p:spPr>
      </p:pic>
      <p:sp>
        <p:nvSpPr>
          <p:cNvPr id="31" name="bg object 31"/>
          <p:cNvSpPr/>
          <p:nvPr/>
        </p:nvSpPr>
        <p:spPr>
          <a:xfrm>
            <a:off x="243459" y="983361"/>
            <a:ext cx="527050" cy="574675"/>
          </a:xfrm>
          <a:custGeom>
            <a:avLst/>
            <a:gdLst/>
            <a:ahLst/>
            <a:cxnLst/>
            <a:rect l="l" t="t" r="r" b="b"/>
            <a:pathLst>
              <a:path w="527050" h="574675">
                <a:moveTo>
                  <a:pt x="0" y="574548"/>
                </a:moveTo>
                <a:lnTo>
                  <a:pt x="526542" y="574548"/>
                </a:lnTo>
                <a:lnTo>
                  <a:pt x="526542" y="0"/>
                </a:lnTo>
                <a:lnTo>
                  <a:pt x="0" y="0"/>
                </a:lnTo>
                <a:lnTo>
                  <a:pt x="0" y="574548"/>
                </a:lnTo>
                <a:close/>
              </a:path>
            </a:pathLst>
          </a:custGeom>
          <a:ln w="9906">
            <a:solidFill>
              <a:srgbClr val="099DC5"/>
            </a:solidFill>
          </a:ln>
        </p:spPr>
        <p:txBody>
          <a:bodyPr wrap="square" lIns="0" tIns="0" rIns="0" bIns="0" rtlCol="0"/>
          <a:lstStyle/>
          <a:p>
            <a:endParaRPr/>
          </a:p>
        </p:txBody>
      </p:sp>
      <p:pic>
        <p:nvPicPr>
          <p:cNvPr id="32" name="bg object 32"/>
          <p:cNvPicPr/>
          <p:nvPr/>
        </p:nvPicPr>
        <p:blipFill>
          <a:blip r:embed="rId10" cstate="print"/>
          <a:stretch>
            <a:fillRect/>
          </a:stretch>
        </p:blipFill>
        <p:spPr>
          <a:xfrm>
            <a:off x="355853" y="643864"/>
            <a:ext cx="662965" cy="717067"/>
          </a:xfrm>
          <a:prstGeom prst="rect">
            <a:avLst/>
          </a:prstGeom>
        </p:spPr>
      </p:pic>
      <p:pic>
        <p:nvPicPr>
          <p:cNvPr id="33" name="bg object 33"/>
          <p:cNvPicPr/>
          <p:nvPr/>
        </p:nvPicPr>
        <p:blipFill>
          <a:blip r:embed="rId11" cstate="print"/>
          <a:stretch>
            <a:fillRect/>
          </a:stretch>
        </p:blipFill>
        <p:spPr>
          <a:xfrm>
            <a:off x="401955" y="667130"/>
            <a:ext cx="577596" cy="631698"/>
          </a:xfrm>
          <a:prstGeom prst="rect">
            <a:avLst/>
          </a:prstGeom>
        </p:spPr>
      </p:pic>
      <p:sp>
        <p:nvSpPr>
          <p:cNvPr id="34" name="bg object 34"/>
          <p:cNvSpPr/>
          <p:nvPr/>
        </p:nvSpPr>
        <p:spPr>
          <a:xfrm>
            <a:off x="401955" y="667130"/>
            <a:ext cx="577850" cy="631825"/>
          </a:xfrm>
          <a:custGeom>
            <a:avLst/>
            <a:gdLst/>
            <a:ahLst/>
            <a:cxnLst/>
            <a:rect l="l" t="t" r="r" b="b"/>
            <a:pathLst>
              <a:path w="577850" h="631825">
                <a:moveTo>
                  <a:pt x="0" y="631698"/>
                </a:moveTo>
                <a:lnTo>
                  <a:pt x="577596" y="631698"/>
                </a:lnTo>
                <a:lnTo>
                  <a:pt x="577596" y="0"/>
                </a:lnTo>
                <a:lnTo>
                  <a:pt x="0" y="0"/>
                </a:lnTo>
                <a:lnTo>
                  <a:pt x="0" y="631698"/>
                </a:lnTo>
                <a:close/>
              </a:path>
            </a:pathLst>
          </a:custGeom>
          <a:ln w="9906">
            <a:solidFill>
              <a:srgbClr val="099DC5"/>
            </a:solidFill>
          </a:ln>
        </p:spPr>
        <p:txBody>
          <a:bodyPr wrap="square" lIns="0" tIns="0" rIns="0" bIns="0" rtlCol="0"/>
          <a:lstStyle/>
          <a:p>
            <a:endParaRPr/>
          </a:p>
        </p:txBody>
      </p:sp>
      <p:pic>
        <p:nvPicPr>
          <p:cNvPr id="35" name="bg object 35"/>
          <p:cNvPicPr/>
          <p:nvPr/>
        </p:nvPicPr>
        <p:blipFill>
          <a:blip r:embed="rId12" cstate="print"/>
          <a:stretch>
            <a:fillRect/>
          </a:stretch>
        </p:blipFill>
        <p:spPr>
          <a:xfrm>
            <a:off x="8488680" y="6146291"/>
            <a:ext cx="313829" cy="313829"/>
          </a:xfrm>
          <a:prstGeom prst="rect">
            <a:avLst/>
          </a:prstGeom>
        </p:spPr>
      </p:pic>
      <p:pic>
        <p:nvPicPr>
          <p:cNvPr id="36" name="bg object 36"/>
          <p:cNvPicPr/>
          <p:nvPr/>
        </p:nvPicPr>
        <p:blipFill>
          <a:blip r:embed="rId13" cstate="print"/>
          <a:stretch>
            <a:fillRect/>
          </a:stretch>
        </p:blipFill>
        <p:spPr>
          <a:xfrm>
            <a:off x="8534781" y="6172580"/>
            <a:ext cx="228600" cy="228600"/>
          </a:xfrm>
          <a:prstGeom prst="rect">
            <a:avLst/>
          </a:prstGeom>
        </p:spPr>
      </p:pic>
      <p:sp>
        <p:nvSpPr>
          <p:cNvPr id="37" name="bg object 37"/>
          <p:cNvSpPr/>
          <p:nvPr/>
        </p:nvSpPr>
        <p:spPr>
          <a:xfrm>
            <a:off x="8534781" y="617258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9906">
            <a:solidFill>
              <a:srgbClr val="099DC5"/>
            </a:solidFill>
          </a:ln>
        </p:spPr>
        <p:txBody>
          <a:bodyPr wrap="square" lIns="0" tIns="0" rIns="0" bIns="0" rtlCol="0"/>
          <a:lstStyle/>
          <a:p>
            <a:endParaRPr/>
          </a:p>
        </p:txBody>
      </p:sp>
      <p:sp>
        <p:nvSpPr>
          <p:cNvPr id="38" name="bg object 38"/>
          <p:cNvSpPr/>
          <p:nvPr/>
        </p:nvSpPr>
        <p:spPr>
          <a:xfrm>
            <a:off x="8839200" y="6172199"/>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01125D"/>
          </a:solidFill>
        </p:spPr>
        <p:txBody>
          <a:bodyPr wrap="square" lIns="0" tIns="0" rIns="0" bIns="0" rtlCol="0"/>
          <a:lstStyle/>
          <a:p>
            <a:endParaRPr/>
          </a:p>
        </p:txBody>
      </p:sp>
      <p:pic>
        <p:nvPicPr>
          <p:cNvPr id="39" name="bg object 39"/>
          <p:cNvPicPr/>
          <p:nvPr/>
        </p:nvPicPr>
        <p:blipFill>
          <a:blip r:embed="rId14" cstate="print"/>
          <a:stretch>
            <a:fillRect/>
          </a:stretch>
        </p:blipFill>
        <p:spPr>
          <a:xfrm>
            <a:off x="8412480" y="6070091"/>
            <a:ext cx="237807" cy="237807"/>
          </a:xfrm>
          <a:prstGeom prst="rect">
            <a:avLst/>
          </a:prstGeom>
        </p:spPr>
      </p:pic>
      <p:pic>
        <p:nvPicPr>
          <p:cNvPr id="40" name="bg object 40"/>
          <p:cNvPicPr/>
          <p:nvPr/>
        </p:nvPicPr>
        <p:blipFill>
          <a:blip r:embed="rId15" cstate="print"/>
          <a:stretch>
            <a:fillRect/>
          </a:stretch>
        </p:blipFill>
        <p:spPr>
          <a:xfrm>
            <a:off x="8458581" y="6096380"/>
            <a:ext cx="152400" cy="152400"/>
          </a:xfrm>
          <a:prstGeom prst="rect">
            <a:avLst/>
          </a:prstGeom>
        </p:spPr>
      </p:pic>
      <p:sp>
        <p:nvSpPr>
          <p:cNvPr id="41" name="bg object 41"/>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pic>
        <p:nvPicPr>
          <p:cNvPr id="42" name="bg object 42"/>
          <p:cNvPicPr/>
          <p:nvPr/>
        </p:nvPicPr>
        <p:blipFill>
          <a:blip r:embed="rId16" cstate="print"/>
          <a:stretch>
            <a:fillRect/>
          </a:stretch>
        </p:blipFill>
        <p:spPr>
          <a:xfrm>
            <a:off x="0" y="0"/>
            <a:ext cx="7892160" cy="6858000"/>
          </a:xfrm>
          <a:prstGeom prst="rect">
            <a:avLst/>
          </a:prstGeom>
        </p:spPr>
      </p:pic>
      <p:sp>
        <p:nvSpPr>
          <p:cNvPr id="43" name="bg object 43"/>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022276"/>
          </a:solidFill>
        </p:spPr>
        <p:txBody>
          <a:bodyPr wrap="square" lIns="0" tIns="0" rIns="0" bIns="0" rtlCol="0"/>
          <a:lstStyle/>
          <a:p>
            <a:endParaRPr/>
          </a:p>
        </p:txBody>
      </p:sp>
      <p:pic>
        <p:nvPicPr>
          <p:cNvPr id="44" name="bg object 44"/>
          <p:cNvPicPr/>
          <p:nvPr/>
        </p:nvPicPr>
        <p:blipFill>
          <a:blip r:embed="rId17" cstate="print"/>
          <a:stretch>
            <a:fillRect/>
          </a:stretch>
        </p:blipFill>
        <p:spPr>
          <a:xfrm>
            <a:off x="0" y="0"/>
            <a:ext cx="6012815" cy="6858000"/>
          </a:xfrm>
          <a:prstGeom prst="rect">
            <a:avLst/>
          </a:prstGeom>
        </p:spPr>
      </p:pic>
      <p:sp>
        <p:nvSpPr>
          <p:cNvPr id="45" name="bg object 45"/>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46" name="bg object 46"/>
          <p:cNvPicPr/>
          <p:nvPr/>
        </p:nvPicPr>
        <p:blipFill>
          <a:blip r:embed="rId18" cstate="print"/>
          <a:stretch>
            <a:fillRect/>
          </a:stretch>
        </p:blipFill>
        <p:spPr>
          <a:xfrm>
            <a:off x="0" y="0"/>
            <a:ext cx="4124706" cy="5180583"/>
          </a:xfrm>
          <a:prstGeom prst="rect">
            <a:avLst/>
          </a:prstGeom>
        </p:spPr>
      </p:pic>
      <p:sp>
        <p:nvSpPr>
          <p:cNvPr id="47" name="bg object 4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4" name="Holder 4"/>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1125D"/>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8641080" y="5993891"/>
            <a:ext cx="390156" cy="390156"/>
          </a:xfrm>
          <a:prstGeom prst="rect">
            <a:avLst/>
          </a:prstGeom>
        </p:spPr>
      </p:pic>
      <p:pic>
        <p:nvPicPr>
          <p:cNvPr id="18" name="bg object 18"/>
          <p:cNvPicPr/>
          <p:nvPr/>
        </p:nvPicPr>
        <p:blipFill>
          <a:blip r:embed="rId8" cstate="print"/>
          <a:stretch>
            <a:fillRect/>
          </a:stretch>
        </p:blipFill>
        <p:spPr>
          <a:xfrm>
            <a:off x="8687181" y="6020180"/>
            <a:ext cx="304800" cy="304800"/>
          </a:xfrm>
          <a:prstGeom prst="rect">
            <a:avLst/>
          </a:prstGeom>
        </p:spPr>
      </p:pic>
      <p:sp>
        <p:nvSpPr>
          <p:cNvPr id="19" name="bg object 19"/>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20" name="bg object 20"/>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21" name="bg object 21"/>
          <p:cNvSpPr/>
          <p:nvPr/>
        </p:nvSpPr>
        <p:spPr>
          <a:xfrm>
            <a:off x="0" y="6476999"/>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22" name="bg object 22"/>
          <p:cNvPicPr/>
          <p:nvPr/>
        </p:nvPicPr>
        <p:blipFill>
          <a:blip r:embed="rId9" cstate="print"/>
          <a:stretch>
            <a:fillRect/>
          </a:stretch>
        </p:blipFill>
        <p:spPr>
          <a:xfrm>
            <a:off x="152400" y="152400"/>
            <a:ext cx="1066800" cy="1143000"/>
          </a:xfrm>
          <a:prstGeom prst="rect">
            <a:avLst/>
          </a:prstGeom>
        </p:spPr>
      </p:pic>
      <p:pic>
        <p:nvPicPr>
          <p:cNvPr id="23" name="bg object 23"/>
          <p:cNvPicPr/>
          <p:nvPr/>
        </p:nvPicPr>
        <p:blipFill>
          <a:blip r:embed="rId10" cstate="print"/>
          <a:stretch>
            <a:fillRect/>
          </a:stretch>
        </p:blipFill>
        <p:spPr>
          <a:xfrm>
            <a:off x="92202" y="1325117"/>
            <a:ext cx="454228" cy="486917"/>
          </a:xfrm>
          <a:prstGeom prst="rect">
            <a:avLst/>
          </a:prstGeom>
        </p:spPr>
      </p:pic>
      <p:sp>
        <p:nvSpPr>
          <p:cNvPr id="24" name="bg object 24"/>
          <p:cNvSpPr/>
          <p:nvPr/>
        </p:nvSpPr>
        <p:spPr>
          <a:xfrm>
            <a:off x="138303" y="1351407"/>
            <a:ext cx="368935" cy="401955"/>
          </a:xfrm>
          <a:custGeom>
            <a:avLst/>
            <a:gdLst/>
            <a:ahLst/>
            <a:cxnLst/>
            <a:rect l="l" t="t" r="r" b="b"/>
            <a:pathLst>
              <a:path w="368934" h="401955">
                <a:moveTo>
                  <a:pt x="368808" y="0"/>
                </a:moveTo>
                <a:lnTo>
                  <a:pt x="0" y="0"/>
                </a:lnTo>
                <a:lnTo>
                  <a:pt x="0" y="401574"/>
                </a:lnTo>
                <a:lnTo>
                  <a:pt x="368808" y="401574"/>
                </a:lnTo>
                <a:lnTo>
                  <a:pt x="368808" y="0"/>
                </a:lnTo>
                <a:close/>
              </a:path>
            </a:pathLst>
          </a:custGeom>
          <a:solidFill>
            <a:srgbClr val="C7EFFA"/>
          </a:solidFill>
        </p:spPr>
        <p:txBody>
          <a:bodyPr wrap="square" lIns="0" tIns="0" rIns="0" bIns="0" rtlCol="0"/>
          <a:lstStyle/>
          <a:p>
            <a:endParaRPr/>
          </a:p>
        </p:txBody>
      </p:sp>
      <p:sp>
        <p:nvSpPr>
          <p:cNvPr id="25" name="bg object 25"/>
          <p:cNvSpPr/>
          <p:nvPr/>
        </p:nvSpPr>
        <p:spPr>
          <a:xfrm>
            <a:off x="138303" y="1351407"/>
            <a:ext cx="368935" cy="401955"/>
          </a:xfrm>
          <a:custGeom>
            <a:avLst/>
            <a:gdLst/>
            <a:ahLst/>
            <a:cxnLst/>
            <a:rect l="l" t="t" r="r" b="b"/>
            <a:pathLst>
              <a:path w="368934" h="401955">
                <a:moveTo>
                  <a:pt x="0" y="401574"/>
                </a:moveTo>
                <a:lnTo>
                  <a:pt x="368808" y="401574"/>
                </a:lnTo>
                <a:lnTo>
                  <a:pt x="368808" y="0"/>
                </a:lnTo>
                <a:lnTo>
                  <a:pt x="0" y="0"/>
                </a:lnTo>
                <a:lnTo>
                  <a:pt x="0" y="401574"/>
                </a:lnTo>
                <a:close/>
              </a:path>
            </a:pathLst>
          </a:custGeom>
          <a:ln w="9906">
            <a:solidFill>
              <a:srgbClr val="099DC5"/>
            </a:solidFill>
          </a:ln>
        </p:spPr>
        <p:txBody>
          <a:bodyPr wrap="square" lIns="0" tIns="0" rIns="0" bIns="0" rtlCol="0"/>
          <a:lstStyle/>
          <a:p>
            <a:endParaRPr/>
          </a:p>
        </p:txBody>
      </p:sp>
      <p:pic>
        <p:nvPicPr>
          <p:cNvPr id="26" name="bg object 26"/>
          <p:cNvPicPr/>
          <p:nvPr/>
        </p:nvPicPr>
        <p:blipFill>
          <a:blip r:embed="rId11" cstate="print"/>
          <a:stretch>
            <a:fillRect/>
          </a:stretch>
        </p:blipFill>
        <p:spPr>
          <a:xfrm>
            <a:off x="672084" y="434301"/>
            <a:ext cx="662965" cy="715556"/>
          </a:xfrm>
          <a:prstGeom prst="rect">
            <a:avLst/>
          </a:prstGeom>
        </p:spPr>
      </p:pic>
      <p:pic>
        <p:nvPicPr>
          <p:cNvPr id="27" name="bg object 27"/>
          <p:cNvPicPr/>
          <p:nvPr/>
        </p:nvPicPr>
        <p:blipFill>
          <a:blip r:embed="rId12" cstate="print"/>
          <a:stretch>
            <a:fillRect/>
          </a:stretch>
        </p:blipFill>
        <p:spPr>
          <a:xfrm>
            <a:off x="718185" y="457581"/>
            <a:ext cx="577596" cy="630174"/>
          </a:xfrm>
          <a:prstGeom prst="rect">
            <a:avLst/>
          </a:prstGeom>
        </p:spPr>
      </p:pic>
      <p:sp>
        <p:nvSpPr>
          <p:cNvPr id="28" name="bg object 28"/>
          <p:cNvSpPr/>
          <p:nvPr/>
        </p:nvSpPr>
        <p:spPr>
          <a:xfrm>
            <a:off x="718184" y="457580"/>
            <a:ext cx="577850" cy="630555"/>
          </a:xfrm>
          <a:custGeom>
            <a:avLst/>
            <a:gdLst/>
            <a:ahLst/>
            <a:cxnLst/>
            <a:rect l="l" t="t" r="r" b="b"/>
            <a:pathLst>
              <a:path w="577850" h="630555">
                <a:moveTo>
                  <a:pt x="0" y="630174"/>
                </a:moveTo>
                <a:lnTo>
                  <a:pt x="577596" y="630174"/>
                </a:lnTo>
                <a:lnTo>
                  <a:pt x="577596" y="0"/>
                </a:lnTo>
                <a:lnTo>
                  <a:pt x="0" y="0"/>
                </a:lnTo>
                <a:lnTo>
                  <a:pt x="0" y="630174"/>
                </a:lnTo>
                <a:close/>
              </a:path>
            </a:pathLst>
          </a:custGeom>
          <a:ln w="9906">
            <a:solidFill>
              <a:srgbClr val="F8F8F8"/>
            </a:solidFill>
          </a:ln>
        </p:spPr>
        <p:txBody>
          <a:bodyPr wrap="square" lIns="0" tIns="0" rIns="0" bIns="0" rtlCol="0"/>
          <a:lstStyle/>
          <a:p>
            <a:endParaRPr/>
          </a:p>
        </p:txBody>
      </p:sp>
      <p:pic>
        <p:nvPicPr>
          <p:cNvPr id="29" name="bg object 29"/>
          <p:cNvPicPr/>
          <p:nvPr/>
        </p:nvPicPr>
        <p:blipFill>
          <a:blip r:embed="rId13" cstate="print"/>
          <a:stretch>
            <a:fillRect/>
          </a:stretch>
        </p:blipFill>
        <p:spPr>
          <a:xfrm>
            <a:off x="197357" y="957021"/>
            <a:ext cx="611873" cy="659942"/>
          </a:xfrm>
          <a:prstGeom prst="rect">
            <a:avLst/>
          </a:prstGeom>
        </p:spPr>
      </p:pic>
      <p:pic>
        <p:nvPicPr>
          <p:cNvPr id="30" name="bg object 30"/>
          <p:cNvPicPr/>
          <p:nvPr/>
        </p:nvPicPr>
        <p:blipFill>
          <a:blip r:embed="rId14" cstate="print"/>
          <a:stretch>
            <a:fillRect/>
          </a:stretch>
        </p:blipFill>
        <p:spPr>
          <a:xfrm>
            <a:off x="243459" y="983361"/>
            <a:ext cx="526542" cy="574548"/>
          </a:xfrm>
          <a:prstGeom prst="rect">
            <a:avLst/>
          </a:prstGeom>
        </p:spPr>
      </p:pic>
      <p:sp>
        <p:nvSpPr>
          <p:cNvPr id="31" name="bg object 31"/>
          <p:cNvSpPr/>
          <p:nvPr/>
        </p:nvSpPr>
        <p:spPr>
          <a:xfrm>
            <a:off x="243459" y="983361"/>
            <a:ext cx="527050" cy="574675"/>
          </a:xfrm>
          <a:custGeom>
            <a:avLst/>
            <a:gdLst/>
            <a:ahLst/>
            <a:cxnLst/>
            <a:rect l="l" t="t" r="r" b="b"/>
            <a:pathLst>
              <a:path w="527050" h="574675">
                <a:moveTo>
                  <a:pt x="0" y="574548"/>
                </a:moveTo>
                <a:lnTo>
                  <a:pt x="526542" y="574548"/>
                </a:lnTo>
                <a:lnTo>
                  <a:pt x="526542" y="0"/>
                </a:lnTo>
                <a:lnTo>
                  <a:pt x="0" y="0"/>
                </a:lnTo>
                <a:lnTo>
                  <a:pt x="0" y="574548"/>
                </a:lnTo>
                <a:close/>
              </a:path>
            </a:pathLst>
          </a:custGeom>
          <a:ln w="9906">
            <a:solidFill>
              <a:srgbClr val="099DC5"/>
            </a:solidFill>
          </a:ln>
        </p:spPr>
        <p:txBody>
          <a:bodyPr wrap="square" lIns="0" tIns="0" rIns="0" bIns="0" rtlCol="0"/>
          <a:lstStyle/>
          <a:p>
            <a:endParaRPr/>
          </a:p>
        </p:txBody>
      </p:sp>
      <p:pic>
        <p:nvPicPr>
          <p:cNvPr id="32" name="bg object 32"/>
          <p:cNvPicPr/>
          <p:nvPr/>
        </p:nvPicPr>
        <p:blipFill>
          <a:blip r:embed="rId15" cstate="print"/>
          <a:stretch>
            <a:fillRect/>
          </a:stretch>
        </p:blipFill>
        <p:spPr>
          <a:xfrm>
            <a:off x="355853" y="643864"/>
            <a:ext cx="662965" cy="717067"/>
          </a:xfrm>
          <a:prstGeom prst="rect">
            <a:avLst/>
          </a:prstGeom>
        </p:spPr>
      </p:pic>
      <p:pic>
        <p:nvPicPr>
          <p:cNvPr id="33" name="bg object 33"/>
          <p:cNvPicPr/>
          <p:nvPr/>
        </p:nvPicPr>
        <p:blipFill>
          <a:blip r:embed="rId16" cstate="print"/>
          <a:stretch>
            <a:fillRect/>
          </a:stretch>
        </p:blipFill>
        <p:spPr>
          <a:xfrm>
            <a:off x="401955" y="667130"/>
            <a:ext cx="577596" cy="631698"/>
          </a:xfrm>
          <a:prstGeom prst="rect">
            <a:avLst/>
          </a:prstGeom>
        </p:spPr>
      </p:pic>
      <p:sp>
        <p:nvSpPr>
          <p:cNvPr id="34" name="bg object 34"/>
          <p:cNvSpPr/>
          <p:nvPr/>
        </p:nvSpPr>
        <p:spPr>
          <a:xfrm>
            <a:off x="401955" y="667130"/>
            <a:ext cx="577850" cy="631825"/>
          </a:xfrm>
          <a:custGeom>
            <a:avLst/>
            <a:gdLst/>
            <a:ahLst/>
            <a:cxnLst/>
            <a:rect l="l" t="t" r="r" b="b"/>
            <a:pathLst>
              <a:path w="577850" h="631825">
                <a:moveTo>
                  <a:pt x="0" y="631698"/>
                </a:moveTo>
                <a:lnTo>
                  <a:pt x="577596" y="631698"/>
                </a:lnTo>
                <a:lnTo>
                  <a:pt x="577596" y="0"/>
                </a:lnTo>
                <a:lnTo>
                  <a:pt x="0" y="0"/>
                </a:lnTo>
                <a:lnTo>
                  <a:pt x="0" y="631698"/>
                </a:lnTo>
                <a:close/>
              </a:path>
            </a:pathLst>
          </a:custGeom>
          <a:ln w="9906">
            <a:solidFill>
              <a:srgbClr val="099DC5"/>
            </a:solidFill>
          </a:ln>
        </p:spPr>
        <p:txBody>
          <a:bodyPr wrap="square" lIns="0" tIns="0" rIns="0" bIns="0" rtlCol="0"/>
          <a:lstStyle/>
          <a:p>
            <a:endParaRPr/>
          </a:p>
        </p:txBody>
      </p:sp>
      <p:pic>
        <p:nvPicPr>
          <p:cNvPr id="35" name="bg object 35"/>
          <p:cNvPicPr/>
          <p:nvPr/>
        </p:nvPicPr>
        <p:blipFill>
          <a:blip r:embed="rId17" cstate="print"/>
          <a:stretch>
            <a:fillRect/>
          </a:stretch>
        </p:blipFill>
        <p:spPr>
          <a:xfrm>
            <a:off x="8488680" y="6146291"/>
            <a:ext cx="313829" cy="313829"/>
          </a:xfrm>
          <a:prstGeom prst="rect">
            <a:avLst/>
          </a:prstGeom>
        </p:spPr>
      </p:pic>
      <p:pic>
        <p:nvPicPr>
          <p:cNvPr id="36" name="bg object 36"/>
          <p:cNvPicPr/>
          <p:nvPr/>
        </p:nvPicPr>
        <p:blipFill>
          <a:blip r:embed="rId18" cstate="print"/>
          <a:stretch>
            <a:fillRect/>
          </a:stretch>
        </p:blipFill>
        <p:spPr>
          <a:xfrm>
            <a:off x="8534781" y="6172580"/>
            <a:ext cx="228600" cy="228600"/>
          </a:xfrm>
          <a:prstGeom prst="rect">
            <a:avLst/>
          </a:prstGeom>
        </p:spPr>
      </p:pic>
      <p:sp>
        <p:nvSpPr>
          <p:cNvPr id="37" name="bg object 37"/>
          <p:cNvSpPr/>
          <p:nvPr/>
        </p:nvSpPr>
        <p:spPr>
          <a:xfrm>
            <a:off x="8534781" y="617258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9906">
            <a:solidFill>
              <a:srgbClr val="099DC5"/>
            </a:solidFill>
          </a:ln>
        </p:spPr>
        <p:txBody>
          <a:bodyPr wrap="square" lIns="0" tIns="0" rIns="0" bIns="0" rtlCol="0"/>
          <a:lstStyle/>
          <a:p>
            <a:endParaRPr/>
          </a:p>
        </p:txBody>
      </p:sp>
      <p:sp>
        <p:nvSpPr>
          <p:cNvPr id="38" name="bg object 38"/>
          <p:cNvSpPr/>
          <p:nvPr/>
        </p:nvSpPr>
        <p:spPr>
          <a:xfrm>
            <a:off x="8839200" y="6172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01125D"/>
          </a:solidFill>
        </p:spPr>
        <p:txBody>
          <a:bodyPr wrap="square" lIns="0" tIns="0" rIns="0" bIns="0" rtlCol="0"/>
          <a:lstStyle/>
          <a:p>
            <a:endParaRPr/>
          </a:p>
        </p:txBody>
      </p:sp>
      <p:pic>
        <p:nvPicPr>
          <p:cNvPr id="39" name="bg object 39"/>
          <p:cNvPicPr/>
          <p:nvPr/>
        </p:nvPicPr>
        <p:blipFill>
          <a:blip r:embed="rId19" cstate="print"/>
          <a:stretch>
            <a:fillRect/>
          </a:stretch>
        </p:blipFill>
        <p:spPr>
          <a:xfrm>
            <a:off x="8412480" y="6070091"/>
            <a:ext cx="237807" cy="237807"/>
          </a:xfrm>
          <a:prstGeom prst="rect">
            <a:avLst/>
          </a:prstGeom>
        </p:spPr>
      </p:pic>
      <p:pic>
        <p:nvPicPr>
          <p:cNvPr id="40" name="bg object 40"/>
          <p:cNvPicPr/>
          <p:nvPr/>
        </p:nvPicPr>
        <p:blipFill>
          <a:blip r:embed="rId20" cstate="print"/>
          <a:stretch>
            <a:fillRect/>
          </a:stretch>
        </p:blipFill>
        <p:spPr>
          <a:xfrm>
            <a:off x="8458581" y="6096380"/>
            <a:ext cx="152400" cy="152400"/>
          </a:xfrm>
          <a:prstGeom prst="rect">
            <a:avLst/>
          </a:prstGeom>
        </p:spPr>
      </p:pic>
      <p:sp>
        <p:nvSpPr>
          <p:cNvPr id="41" name="bg object 41"/>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sp>
        <p:nvSpPr>
          <p:cNvPr id="2" name="Holder 2"/>
          <p:cNvSpPr>
            <a:spLocks noGrp="1"/>
          </p:cNvSpPr>
          <p:nvPr>
            <p:ph type="title"/>
          </p:nvPr>
        </p:nvSpPr>
        <p:spPr>
          <a:xfrm>
            <a:off x="1511300" y="628650"/>
            <a:ext cx="6676390" cy="391159"/>
          </a:xfrm>
          <a:prstGeom prst="rect">
            <a:avLst/>
          </a:prstGeom>
        </p:spPr>
        <p:txBody>
          <a:bodyPr wrap="square" lIns="0" tIns="0" rIns="0" bIns="0">
            <a:spAutoFit/>
          </a:bodyPr>
          <a:lstStyle>
            <a:lvl1pPr>
              <a:defRPr sz="2400" b="0" i="0">
                <a:solidFill>
                  <a:schemeClr val="bg1"/>
                </a:solidFill>
                <a:latin typeface="Verdana"/>
                <a:cs typeface="Verdana"/>
              </a:defRPr>
            </a:lvl1pPr>
          </a:lstStyle>
          <a:p>
            <a:endParaRPr/>
          </a:p>
        </p:txBody>
      </p:sp>
      <p:sp>
        <p:nvSpPr>
          <p:cNvPr id="3" name="Holder 3"/>
          <p:cNvSpPr>
            <a:spLocks noGrp="1"/>
          </p:cNvSpPr>
          <p:nvPr>
            <p:ph type="body" idx="1"/>
          </p:nvPr>
        </p:nvSpPr>
        <p:spPr>
          <a:xfrm>
            <a:off x="215900" y="1131315"/>
            <a:ext cx="8402320" cy="50948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8739" y="6709830"/>
            <a:ext cx="883285" cy="150495"/>
          </a:xfrm>
          <a:prstGeom prst="rect">
            <a:avLst/>
          </a:prstGeom>
        </p:spPr>
        <p:txBody>
          <a:bodyPr wrap="square" lIns="0" tIns="0" rIns="0" bIns="0">
            <a:spAutoFit/>
          </a:bodyPr>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a:xfrm>
            <a:off x="4642865" y="6507425"/>
            <a:ext cx="4499609" cy="196850"/>
          </a:xfrm>
          <a:prstGeom prst="rect">
            <a:avLst/>
          </a:prstGeom>
        </p:spPr>
        <p:txBody>
          <a:bodyPr wrap="square" lIns="0" tIns="0" rIns="0" bIns="0">
            <a:spAutoFit/>
          </a:bodyPr>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64.png"/><Relationship Id="rId26" Type="http://schemas.openxmlformats.org/officeDocument/2006/relationships/image" Target="../media/image72.png"/><Relationship Id="rId3" Type="http://schemas.openxmlformats.org/officeDocument/2006/relationships/image" Target="../media/image15.png"/><Relationship Id="rId21" Type="http://schemas.openxmlformats.org/officeDocument/2006/relationships/image" Target="../media/image67.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png"/><Relationship Id="rId25" Type="http://schemas.openxmlformats.org/officeDocument/2006/relationships/image" Target="../media/image71.png"/><Relationship Id="rId2" Type="http://schemas.openxmlformats.org/officeDocument/2006/relationships/notesSlide" Target="../notesSlides/notesSlide9.xml"/><Relationship Id="rId16" Type="http://schemas.openxmlformats.org/officeDocument/2006/relationships/image" Target="../media/image62.png"/><Relationship Id="rId20"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24" Type="http://schemas.openxmlformats.org/officeDocument/2006/relationships/image" Target="../media/image70.png"/><Relationship Id="rId5" Type="http://schemas.openxmlformats.org/officeDocument/2006/relationships/image" Target="../media/image17.png"/><Relationship Id="rId15" Type="http://schemas.openxmlformats.org/officeDocument/2006/relationships/image" Target="../media/image61.png"/><Relationship Id="rId23" Type="http://schemas.openxmlformats.org/officeDocument/2006/relationships/image" Target="../media/image69.png"/><Relationship Id="rId10" Type="http://schemas.openxmlformats.org/officeDocument/2006/relationships/image" Target="../media/image56.png"/><Relationship Id="rId19" Type="http://schemas.openxmlformats.org/officeDocument/2006/relationships/image" Target="../media/image65.png"/><Relationship Id="rId4" Type="http://schemas.openxmlformats.org/officeDocument/2006/relationships/image" Target="../media/image16.png"/><Relationship Id="rId9" Type="http://schemas.openxmlformats.org/officeDocument/2006/relationships/image" Target="../media/image55.png"/><Relationship Id="rId14" Type="http://schemas.openxmlformats.org/officeDocument/2006/relationships/image" Target="../media/image60.png"/><Relationship Id="rId22" Type="http://schemas.openxmlformats.org/officeDocument/2006/relationships/image" Target="../media/image68.png"/></Relationships>
</file>

<file path=ppt/slides/_rels/slide1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15.png"/><Relationship Id="rId7"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7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notesSlide" Target="../notesSlides/notesSlide16.xml"/><Relationship Id="rId16" Type="http://schemas.openxmlformats.org/officeDocument/2006/relationships/image" Target="../media/image91.png"/><Relationship Id="rId1" Type="http://schemas.openxmlformats.org/officeDocument/2006/relationships/slideLayout" Target="../slideLayouts/slideLayout4.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5" Type="http://schemas.openxmlformats.org/officeDocument/2006/relationships/image" Target="../media/image9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s>
</file>

<file path=ppt/slides/_rels/slide18.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99.png"/><Relationship Id="rId3" Type="http://schemas.openxmlformats.org/officeDocument/2006/relationships/image" Target="../media/image15.png"/><Relationship Id="rId7" Type="http://schemas.openxmlformats.org/officeDocument/2006/relationships/image" Target="../media/image93.png"/><Relationship Id="rId12" Type="http://schemas.openxmlformats.org/officeDocument/2006/relationships/image" Target="../media/image9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17.png"/><Relationship Id="rId10" Type="http://schemas.openxmlformats.org/officeDocument/2006/relationships/image" Target="../media/image96.png"/><Relationship Id="rId4" Type="http://schemas.openxmlformats.org/officeDocument/2006/relationships/image" Target="../media/image16.png"/><Relationship Id="rId9" Type="http://schemas.openxmlformats.org/officeDocument/2006/relationships/image" Target="../media/image95.png"/></Relationships>
</file>

<file path=ppt/slides/_rels/slide19.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3" Type="http://schemas.openxmlformats.org/officeDocument/2006/relationships/image" Target="../media/image15.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104.png"/><Relationship Id="rId5" Type="http://schemas.openxmlformats.org/officeDocument/2006/relationships/image" Target="../media/image17.png"/><Relationship Id="rId15" Type="http://schemas.openxmlformats.org/officeDocument/2006/relationships/image" Target="../media/image108.png"/><Relationship Id="rId10" Type="http://schemas.openxmlformats.org/officeDocument/2006/relationships/image" Target="../media/image103.png"/><Relationship Id="rId4" Type="http://schemas.openxmlformats.org/officeDocument/2006/relationships/image" Target="../media/image16.png"/><Relationship Id="rId9" Type="http://schemas.openxmlformats.org/officeDocument/2006/relationships/image" Target="../media/image102.png"/><Relationship Id="rId14" Type="http://schemas.openxmlformats.org/officeDocument/2006/relationships/image" Target="../media/image107.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117.png"/><Relationship Id="rId3" Type="http://schemas.openxmlformats.org/officeDocument/2006/relationships/image" Target="../media/image1.png"/><Relationship Id="rId21" Type="http://schemas.openxmlformats.org/officeDocument/2006/relationships/image" Target="../media/image11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116.png"/><Relationship Id="rId2" Type="http://schemas.openxmlformats.org/officeDocument/2006/relationships/notesSlide" Target="../notesSlides/notesSlide19.xml"/><Relationship Id="rId16" Type="http://schemas.openxmlformats.org/officeDocument/2006/relationships/image" Target="../media/image14.png"/><Relationship Id="rId20" Type="http://schemas.openxmlformats.org/officeDocument/2006/relationships/image" Target="../media/image77.png"/><Relationship Id="rId29"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15.png"/><Relationship Id="rId5" Type="http://schemas.openxmlformats.org/officeDocument/2006/relationships/image" Target="../media/image110.png"/><Relationship Id="rId15" Type="http://schemas.openxmlformats.org/officeDocument/2006/relationships/image" Target="../media/image13.png"/><Relationship Id="rId23" Type="http://schemas.openxmlformats.org/officeDocument/2006/relationships/image" Target="../media/image114.png"/><Relationship Id="rId28" Type="http://schemas.openxmlformats.org/officeDocument/2006/relationships/image" Target="../media/image119.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122.png"/><Relationship Id="rId4" Type="http://schemas.openxmlformats.org/officeDocument/2006/relationships/image" Target="../media/image109.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13.png"/><Relationship Id="rId27" Type="http://schemas.openxmlformats.org/officeDocument/2006/relationships/image" Target="../media/image118.png"/><Relationship Id="rId30" Type="http://schemas.openxmlformats.org/officeDocument/2006/relationships/image" Target="../media/image121.png"/></Relationships>
</file>

<file path=ppt/slides/_rels/slide21.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1.png"/><Relationship Id="rId7" Type="http://schemas.openxmlformats.org/officeDocument/2006/relationships/image" Target="../media/image125.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1.png"/><Relationship Id="rId7" Type="http://schemas.openxmlformats.org/officeDocument/2006/relationships/image" Target="../media/image125.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hyperlink" Target="http://unbounce.com/a-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15.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17.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9.png"/><Relationship Id="rId14"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15.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8.xml"/><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17.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16.png"/><Relationship Id="rId9" Type="http://schemas.openxmlformats.org/officeDocument/2006/relationships/image" Target="../media/image43.png"/><Relationship Id="rId1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772" y="923797"/>
            <a:ext cx="5528945" cy="3567429"/>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FFFFFF"/>
                </a:solidFill>
                <a:latin typeface="Carlito"/>
                <a:cs typeface="Carlito"/>
              </a:rPr>
              <a:t>Session</a:t>
            </a:r>
            <a:r>
              <a:rPr sz="4400" spc="-150" dirty="0">
                <a:solidFill>
                  <a:srgbClr val="FFFFFF"/>
                </a:solidFill>
                <a:latin typeface="Carlito"/>
                <a:cs typeface="Carlito"/>
              </a:rPr>
              <a:t> </a:t>
            </a:r>
            <a:r>
              <a:rPr sz="4400" spc="-50" dirty="0">
                <a:solidFill>
                  <a:srgbClr val="FFFFFF"/>
                </a:solidFill>
                <a:latin typeface="Carlito"/>
                <a:cs typeface="Carlito"/>
              </a:rPr>
              <a:t>6</a:t>
            </a:r>
            <a:endParaRPr sz="4400" dirty="0">
              <a:latin typeface="Carlito"/>
              <a:cs typeface="Carlito"/>
            </a:endParaRPr>
          </a:p>
          <a:p>
            <a:pPr>
              <a:lnSpc>
                <a:spcPct val="100000"/>
              </a:lnSpc>
              <a:spcBef>
                <a:spcPts val="1395"/>
              </a:spcBef>
            </a:pPr>
            <a:endParaRPr sz="4400" dirty="0">
              <a:latin typeface="Carlito"/>
              <a:cs typeface="Carlito"/>
            </a:endParaRPr>
          </a:p>
          <a:p>
            <a:pPr marL="1229995" marR="5080">
              <a:lnSpc>
                <a:spcPct val="100000"/>
              </a:lnSpc>
            </a:pPr>
            <a:r>
              <a:rPr sz="4400" b="1" spc="-459" dirty="0">
                <a:solidFill>
                  <a:srgbClr val="FFFFFF"/>
                </a:solidFill>
                <a:latin typeface="Verdana"/>
                <a:cs typeface="Verdana"/>
              </a:rPr>
              <a:t>Usability</a:t>
            </a:r>
            <a:r>
              <a:rPr sz="4400" b="1" spc="-300" dirty="0">
                <a:solidFill>
                  <a:srgbClr val="FFFFFF"/>
                </a:solidFill>
                <a:latin typeface="Verdana"/>
                <a:cs typeface="Verdana"/>
              </a:rPr>
              <a:t> </a:t>
            </a:r>
            <a:r>
              <a:rPr sz="4400" b="1" spc="-509" dirty="0">
                <a:solidFill>
                  <a:srgbClr val="FFFFFF"/>
                </a:solidFill>
                <a:latin typeface="Verdana"/>
                <a:cs typeface="Verdana"/>
              </a:rPr>
              <a:t>Studies </a:t>
            </a:r>
            <a:r>
              <a:rPr sz="4400" b="1" spc="-490" dirty="0">
                <a:solidFill>
                  <a:srgbClr val="FFFFFF"/>
                </a:solidFill>
                <a:latin typeface="Verdana"/>
                <a:cs typeface="Verdana"/>
              </a:rPr>
              <a:t>in</a:t>
            </a:r>
            <a:r>
              <a:rPr sz="4400" b="1" spc="-290" dirty="0">
                <a:solidFill>
                  <a:srgbClr val="FFFFFF"/>
                </a:solidFill>
                <a:latin typeface="Verdana"/>
                <a:cs typeface="Verdana"/>
              </a:rPr>
              <a:t> </a:t>
            </a:r>
            <a:r>
              <a:rPr sz="4400" b="1" spc="-450" dirty="0">
                <a:solidFill>
                  <a:srgbClr val="FFFFFF"/>
                </a:solidFill>
                <a:latin typeface="Verdana"/>
                <a:cs typeface="Verdana"/>
              </a:rPr>
              <a:t>Responsive </a:t>
            </a:r>
            <a:r>
              <a:rPr sz="4400" b="1" spc="-445" dirty="0">
                <a:solidFill>
                  <a:srgbClr val="FFFFFF"/>
                </a:solidFill>
                <a:latin typeface="Verdana"/>
                <a:cs typeface="Verdana"/>
              </a:rPr>
              <a:t>Web</a:t>
            </a:r>
            <a:r>
              <a:rPr sz="4400" b="1" spc="-270" dirty="0">
                <a:solidFill>
                  <a:srgbClr val="FFFFFF"/>
                </a:solidFill>
                <a:latin typeface="Verdana"/>
                <a:cs typeface="Verdana"/>
              </a:rPr>
              <a:t> </a:t>
            </a:r>
            <a:r>
              <a:rPr sz="4400" b="1" spc="-440" dirty="0">
                <a:solidFill>
                  <a:srgbClr val="FFFFFF"/>
                </a:solidFill>
                <a:latin typeface="Verdana"/>
                <a:cs typeface="Verdana"/>
              </a:rPr>
              <a:t>Design</a:t>
            </a:r>
            <a:endParaRPr sz="4400" dirty="0">
              <a:latin typeface="Verdana"/>
              <a:cs typeface="Verdana"/>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Methods</a:t>
            </a:r>
            <a:r>
              <a:rPr spc="-160" dirty="0"/>
              <a:t> </a:t>
            </a:r>
            <a:r>
              <a:rPr dirty="0"/>
              <a:t>of</a:t>
            </a:r>
            <a:r>
              <a:rPr spc="-165" dirty="0"/>
              <a:t> </a:t>
            </a:r>
            <a:r>
              <a:rPr spc="-120" dirty="0"/>
              <a:t>Usability</a:t>
            </a:r>
            <a:r>
              <a:rPr spc="-165" dirty="0"/>
              <a:t> </a:t>
            </a:r>
            <a:r>
              <a:rPr spc="-110" dirty="0"/>
              <a:t>Studies</a:t>
            </a:r>
          </a:p>
        </p:txBody>
      </p:sp>
      <p:grpSp>
        <p:nvGrpSpPr>
          <p:cNvPr id="10" name="object 10"/>
          <p:cNvGrpSpPr/>
          <p:nvPr/>
        </p:nvGrpSpPr>
        <p:grpSpPr>
          <a:xfrm>
            <a:off x="261365" y="2084019"/>
            <a:ext cx="4181475" cy="768985"/>
            <a:chOff x="261365" y="2084019"/>
            <a:chExt cx="4181475" cy="768985"/>
          </a:xfrm>
        </p:grpSpPr>
        <p:pic>
          <p:nvPicPr>
            <p:cNvPr id="11" name="object 11"/>
            <p:cNvPicPr/>
            <p:nvPr/>
          </p:nvPicPr>
          <p:blipFill>
            <a:blip r:embed="rId6" cstate="print"/>
            <a:stretch>
              <a:fillRect/>
            </a:stretch>
          </p:blipFill>
          <p:spPr>
            <a:xfrm>
              <a:off x="264413" y="2127554"/>
              <a:ext cx="4174998" cy="643966"/>
            </a:xfrm>
            <a:prstGeom prst="rect">
              <a:avLst/>
            </a:prstGeom>
          </p:spPr>
        </p:pic>
        <p:pic>
          <p:nvPicPr>
            <p:cNvPr id="12" name="object 12"/>
            <p:cNvPicPr/>
            <p:nvPr/>
          </p:nvPicPr>
          <p:blipFill>
            <a:blip r:embed="rId7" cstate="print"/>
            <a:stretch>
              <a:fillRect/>
            </a:stretch>
          </p:blipFill>
          <p:spPr>
            <a:xfrm>
              <a:off x="261365" y="2084019"/>
              <a:ext cx="4181094" cy="768908"/>
            </a:xfrm>
            <a:prstGeom prst="rect">
              <a:avLst/>
            </a:prstGeom>
          </p:spPr>
        </p:pic>
        <p:pic>
          <p:nvPicPr>
            <p:cNvPr id="13" name="object 13"/>
            <p:cNvPicPr/>
            <p:nvPr/>
          </p:nvPicPr>
          <p:blipFill>
            <a:blip r:embed="rId8" cstate="print"/>
            <a:stretch>
              <a:fillRect/>
            </a:stretch>
          </p:blipFill>
          <p:spPr>
            <a:xfrm>
              <a:off x="305561" y="2145791"/>
              <a:ext cx="4099560" cy="568452"/>
            </a:xfrm>
            <a:prstGeom prst="rect">
              <a:avLst/>
            </a:prstGeom>
          </p:spPr>
        </p:pic>
      </p:grpSp>
      <p:sp>
        <p:nvSpPr>
          <p:cNvPr id="14" name="object 14"/>
          <p:cNvSpPr txBox="1"/>
          <p:nvPr/>
        </p:nvSpPr>
        <p:spPr>
          <a:xfrm>
            <a:off x="487933" y="2182368"/>
            <a:ext cx="3734435" cy="421640"/>
          </a:xfrm>
          <a:prstGeom prst="rect">
            <a:avLst/>
          </a:prstGeom>
        </p:spPr>
        <p:txBody>
          <a:bodyPr vert="horz" wrap="square" lIns="0" tIns="12065" rIns="0" bIns="0" rtlCol="0">
            <a:spAutoFit/>
          </a:bodyPr>
          <a:lstStyle/>
          <a:p>
            <a:pPr marL="12700">
              <a:lnSpc>
                <a:spcPct val="100000"/>
              </a:lnSpc>
              <a:spcBef>
                <a:spcPts val="95"/>
              </a:spcBef>
            </a:pPr>
            <a:r>
              <a:rPr sz="2600" spc="-50" dirty="0">
                <a:solidFill>
                  <a:srgbClr val="FFFFFF"/>
                </a:solidFill>
                <a:latin typeface="Verdana"/>
                <a:cs typeface="Verdana"/>
              </a:rPr>
              <a:t>Laboratory</a:t>
            </a:r>
            <a:r>
              <a:rPr sz="2600" spc="-150" dirty="0">
                <a:solidFill>
                  <a:srgbClr val="FFFFFF"/>
                </a:solidFill>
                <a:latin typeface="Verdana"/>
                <a:cs typeface="Verdana"/>
              </a:rPr>
              <a:t> </a:t>
            </a:r>
            <a:r>
              <a:rPr sz="2600" spc="-120" dirty="0">
                <a:solidFill>
                  <a:srgbClr val="FFFFFF"/>
                </a:solidFill>
                <a:latin typeface="Verdana"/>
                <a:cs typeface="Verdana"/>
              </a:rPr>
              <a:t>Experiment:</a:t>
            </a:r>
            <a:endParaRPr sz="2600" dirty="0">
              <a:latin typeface="Verdana"/>
              <a:cs typeface="Verdana"/>
            </a:endParaRPr>
          </a:p>
        </p:txBody>
      </p:sp>
      <p:grpSp>
        <p:nvGrpSpPr>
          <p:cNvPr id="15" name="object 15"/>
          <p:cNvGrpSpPr/>
          <p:nvPr/>
        </p:nvGrpSpPr>
        <p:grpSpPr>
          <a:xfrm>
            <a:off x="264413" y="2794279"/>
            <a:ext cx="4197985" cy="662940"/>
            <a:chOff x="264413" y="2794279"/>
            <a:chExt cx="4197985" cy="662940"/>
          </a:xfrm>
        </p:grpSpPr>
        <p:pic>
          <p:nvPicPr>
            <p:cNvPr id="16" name="object 16"/>
            <p:cNvPicPr/>
            <p:nvPr/>
          </p:nvPicPr>
          <p:blipFill>
            <a:blip r:embed="rId9" cstate="print"/>
            <a:stretch>
              <a:fillRect/>
            </a:stretch>
          </p:blipFill>
          <p:spPr>
            <a:xfrm>
              <a:off x="264413" y="2798876"/>
              <a:ext cx="613371" cy="643966"/>
            </a:xfrm>
            <a:prstGeom prst="rect">
              <a:avLst/>
            </a:prstGeom>
          </p:spPr>
        </p:pic>
        <p:pic>
          <p:nvPicPr>
            <p:cNvPr id="17" name="object 17"/>
            <p:cNvPicPr/>
            <p:nvPr/>
          </p:nvPicPr>
          <p:blipFill>
            <a:blip r:embed="rId10" cstate="print"/>
            <a:stretch>
              <a:fillRect/>
            </a:stretch>
          </p:blipFill>
          <p:spPr>
            <a:xfrm>
              <a:off x="305561" y="2817114"/>
              <a:ext cx="537972" cy="568451"/>
            </a:xfrm>
            <a:prstGeom prst="rect">
              <a:avLst/>
            </a:prstGeom>
          </p:spPr>
        </p:pic>
        <p:pic>
          <p:nvPicPr>
            <p:cNvPr id="18" name="object 18"/>
            <p:cNvPicPr/>
            <p:nvPr/>
          </p:nvPicPr>
          <p:blipFill>
            <a:blip r:embed="rId11" cstate="print"/>
            <a:stretch>
              <a:fillRect/>
            </a:stretch>
          </p:blipFill>
          <p:spPr>
            <a:xfrm>
              <a:off x="830580" y="2794279"/>
              <a:ext cx="3614166" cy="653770"/>
            </a:xfrm>
            <a:prstGeom prst="rect">
              <a:avLst/>
            </a:prstGeom>
          </p:spPr>
        </p:pic>
        <p:pic>
          <p:nvPicPr>
            <p:cNvPr id="19" name="object 19"/>
            <p:cNvPicPr/>
            <p:nvPr/>
          </p:nvPicPr>
          <p:blipFill>
            <a:blip r:embed="rId12" cstate="print"/>
            <a:stretch>
              <a:fillRect/>
            </a:stretch>
          </p:blipFill>
          <p:spPr>
            <a:xfrm>
              <a:off x="858773" y="2816390"/>
              <a:ext cx="3603498" cy="640803"/>
            </a:xfrm>
            <a:prstGeom prst="rect">
              <a:avLst/>
            </a:prstGeom>
          </p:spPr>
        </p:pic>
        <p:pic>
          <p:nvPicPr>
            <p:cNvPr id="20" name="object 20"/>
            <p:cNvPicPr/>
            <p:nvPr/>
          </p:nvPicPr>
          <p:blipFill>
            <a:blip r:embed="rId13" cstate="print"/>
            <a:stretch>
              <a:fillRect/>
            </a:stretch>
          </p:blipFill>
          <p:spPr>
            <a:xfrm>
              <a:off x="876680" y="2817495"/>
              <a:ext cx="3528822" cy="568451"/>
            </a:xfrm>
            <a:prstGeom prst="rect">
              <a:avLst/>
            </a:prstGeom>
          </p:spPr>
        </p:pic>
        <p:sp>
          <p:nvSpPr>
            <p:cNvPr id="21" name="object 21"/>
            <p:cNvSpPr/>
            <p:nvPr/>
          </p:nvSpPr>
          <p:spPr>
            <a:xfrm>
              <a:off x="876680" y="2817495"/>
              <a:ext cx="3529329" cy="568960"/>
            </a:xfrm>
            <a:custGeom>
              <a:avLst/>
              <a:gdLst/>
              <a:ahLst/>
              <a:cxnLst/>
              <a:rect l="l" t="t" r="r" b="b"/>
              <a:pathLst>
                <a:path w="3529329" h="568960">
                  <a:moveTo>
                    <a:pt x="0" y="94741"/>
                  </a:moveTo>
                  <a:lnTo>
                    <a:pt x="7046" y="57864"/>
                  </a:lnTo>
                  <a:lnTo>
                    <a:pt x="26262" y="27749"/>
                  </a:lnTo>
                  <a:lnTo>
                    <a:pt x="54762" y="7445"/>
                  </a:lnTo>
                  <a:lnTo>
                    <a:pt x="89662" y="0"/>
                  </a:lnTo>
                  <a:lnTo>
                    <a:pt x="3439160" y="0"/>
                  </a:lnTo>
                  <a:lnTo>
                    <a:pt x="3474065" y="7445"/>
                  </a:lnTo>
                  <a:lnTo>
                    <a:pt x="3502564" y="27749"/>
                  </a:lnTo>
                  <a:lnTo>
                    <a:pt x="3521777" y="57864"/>
                  </a:lnTo>
                  <a:lnTo>
                    <a:pt x="3528822" y="94741"/>
                  </a:lnTo>
                  <a:lnTo>
                    <a:pt x="3528822" y="473709"/>
                  </a:lnTo>
                  <a:lnTo>
                    <a:pt x="3521777" y="510587"/>
                  </a:lnTo>
                  <a:lnTo>
                    <a:pt x="3502564" y="540702"/>
                  </a:lnTo>
                  <a:lnTo>
                    <a:pt x="3474065" y="561006"/>
                  </a:lnTo>
                  <a:lnTo>
                    <a:pt x="3439160" y="568451"/>
                  </a:lnTo>
                  <a:lnTo>
                    <a:pt x="89662" y="568451"/>
                  </a:lnTo>
                  <a:lnTo>
                    <a:pt x="54762" y="561006"/>
                  </a:lnTo>
                  <a:lnTo>
                    <a:pt x="26262" y="540702"/>
                  </a:lnTo>
                  <a:lnTo>
                    <a:pt x="7046" y="510587"/>
                  </a:lnTo>
                  <a:lnTo>
                    <a:pt x="0" y="473709"/>
                  </a:lnTo>
                  <a:lnTo>
                    <a:pt x="0" y="94741"/>
                  </a:lnTo>
                  <a:close/>
                </a:path>
              </a:pathLst>
            </a:custGeom>
            <a:ln w="9906">
              <a:solidFill>
                <a:srgbClr val="FFFFFF"/>
              </a:solidFill>
            </a:ln>
          </p:spPr>
          <p:txBody>
            <a:bodyPr wrap="square" lIns="0" tIns="0" rIns="0" bIns="0" rtlCol="0"/>
            <a:lstStyle/>
            <a:p>
              <a:endParaRPr/>
            </a:p>
          </p:txBody>
        </p:sp>
      </p:grpSp>
      <p:sp>
        <p:nvSpPr>
          <p:cNvPr id="22" name="object 22"/>
          <p:cNvSpPr txBox="1"/>
          <p:nvPr/>
        </p:nvSpPr>
        <p:spPr>
          <a:xfrm>
            <a:off x="993902" y="2871469"/>
            <a:ext cx="3293110" cy="430530"/>
          </a:xfrm>
          <a:prstGeom prst="rect">
            <a:avLst/>
          </a:prstGeom>
        </p:spPr>
        <p:txBody>
          <a:bodyPr vert="horz" wrap="square" lIns="0" tIns="12065" rIns="0" bIns="0" rtlCol="0">
            <a:spAutoFit/>
          </a:bodyPr>
          <a:lstStyle/>
          <a:p>
            <a:pPr algn="ctr">
              <a:lnSpc>
                <a:spcPts val="1595"/>
              </a:lnSpc>
              <a:spcBef>
                <a:spcPts val="95"/>
              </a:spcBef>
            </a:pPr>
            <a:r>
              <a:rPr sz="1400" spc="-10" dirty="0">
                <a:solidFill>
                  <a:srgbClr val="FFFFFF"/>
                </a:solidFill>
                <a:latin typeface="Verdana"/>
                <a:cs typeface="Verdana"/>
              </a:rPr>
              <a:t>Observed</a:t>
            </a:r>
            <a:r>
              <a:rPr sz="1400" spc="-80" dirty="0">
                <a:solidFill>
                  <a:srgbClr val="FFFFFF"/>
                </a:solidFill>
                <a:latin typeface="Verdana"/>
                <a:cs typeface="Verdana"/>
              </a:rPr>
              <a:t> </a:t>
            </a:r>
            <a:r>
              <a:rPr sz="1400" dirty="0">
                <a:solidFill>
                  <a:srgbClr val="FFFFFF"/>
                </a:solidFill>
                <a:latin typeface="Verdana"/>
                <a:cs typeface="Verdana"/>
              </a:rPr>
              <a:t>by</a:t>
            </a:r>
            <a:r>
              <a:rPr sz="1400" spc="-90" dirty="0">
                <a:solidFill>
                  <a:srgbClr val="FFFFFF"/>
                </a:solidFill>
                <a:latin typeface="Verdana"/>
                <a:cs typeface="Verdana"/>
              </a:rPr>
              <a:t> </a:t>
            </a:r>
            <a:r>
              <a:rPr sz="1400" spc="-70" dirty="0">
                <a:solidFill>
                  <a:srgbClr val="FFFFFF"/>
                </a:solidFill>
                <a:latin typeface="Verdana"/>
                <a:cs typeface="Verdana"/>
              </a:rPr>
              <a:t>usability</a:t>
            </a:r>
            <a:r>
              <a:rPr sz="1400" spc="-110" dirty="0">
                <a:solidFill>
                  <a:srgbClr val="FFFFFF"/>
                </a:solidFill>
                <a:latin typeface="Verdana"/>
                <a:cs typeface="Verdana"/>
              </a:rPr>
              <a:t> </a:t>
            </a:r>
            <a:r>
              <a:rPr sz="1400" spc="-60" dirty="0">
                <a:solidFill>
                  <a:srgbClr val="FFFFFF"/>
                </a:solidFill>
                <a:latin typeface="Verdana"/>
                <a:cs typeface="Verdana"/>
              </a:rPr>
              <a:t>experts</a:t>
            </a:r>
            <a:r>
              <a:rPr sz="1400" spc="-70" dirty="0">
                <a:solidFill>
                  <a:srgbClr val="FFFFFF"/>
                </a:solidFill>
                <a:latin typeface="Verdana"/>
                <a:cs typeface="Verdana"/>
              </a:rPr>
              <a:t> </a:t>
            </a:r>
            <a:r>
              <a:rPr sz="1400" dirty="0">
                <a:solidFill>
                  <a:srgbClr val="FFFFFF"/>
                </a:solidFill>
                <a:latin typeface="Verdana"/>
                <a:cs typeface="Verdana"/>
              </a:rPr>
              <a:t>by</a:t>
            </a:r>
            <a:r>
              <a:rPr sz="1400" spc="-90" dirty="0">
                <a:solidFill>
                  <a:srgbClr val="FFFFFF"/>
                </a:solidFill>
                <a:latin typeface="Verdana"/>
                <a:cs typeface="Verdana"/>
              </a:rPr>
              <a:t> </a:t>
            </a:r>
            <a:r>
              <a:rPr sz="1400" spc="-10" dirty="0">
                <a:solidFill>
                  <a:srgbClr val="FFFFFF"/>
                </a:solidFill>
                <a:latin typeface="Verdana"/>
                <a:cs typeface="Verdana"/>
              </a:rPr>
              <a:t>using</a:t>
            </a:r>
            <a:endParaRPr sz="1400" dirty="0">
              <a:latin typeface="Verdana"/>
              <a:cs typeface="Verdana"/>
            </a:endParaRPr>
          </a:p>
          <a:p>
            <a:pPr marL="1905" algn="ctr">
              <a:lnSpc>
                <a:spcPts val="1595"/>
              </a:lnSpc>
            </a:pPr>
            <a:r>
              <a:rPr sz="1400" spc="-20" dirty="0">
                <a:solidFill>
                  <a:srgbClr val="FFFFFF"/>
                </a:solidFill>
                <a:latin typeface="Verdana"/>
                <a:cs typeface="Verdana"/>
              </a:rPr>
              <a:t>the</a:t>
            </a:r>
            <a:r>
              <a:rPr sz="1400" spc="-45" dirty="0">
                <a:solidFill>
                  <a:srgbClr val="FFFFFF"/>
                </a:solidFill>
                <a:latin typeface="Verdana"/>
                <a:cs typeface="Verdana"/>
              </a:rPr>
              <a:t> </a:t>
            </a:r>
            <a:r>
              <a:rPr sz="1400" spc="-30" dirty="0">
                <a:solidFill>
                  <a:srgbClr val="FFFFFF"/>
                </a:solidFill>
                <a:latin typeface="Verdana"/>
                <a:cs typeface="Verdana"/>
              </a:rPr>
              <a:t>quantitative</a:t>
            </a:r>
            <a:r>
              <a:rPr sz="1400" spc="-55" dirty="0">
                <a:solidFill>
                  <a:srgbClr val="FFFFFF"/>
                </a:solidFill>
                <a:latin typeface="Verdana"/>
                <a:cs typeface="Verdana"/>
              </a:rPr>
              <a:t> </a:t>
            </a:r>
            <a:r>
              <a:rPr sz="1400" spc="-10" dirty="0">
                <a:solidFill>
                  <a:srgbClr val="FFFFFF"/>
                </a:solidFill>
                <a:latin typeface="Verdana"/>
                <a:cs typeface="Verdana"/>
              </a:rPr>
              <a:t>data.</a:t>
            </a:r>
            <a:endParaRPr sz="1400" dirty="0">
              <a:latin typeface="Verdana"/>
              <a:cs typeface="Verdana"/>
            </a:endParaRPr>
          </a:p>
        </p:txBody>
      </p:sp>
      <p:grpSp>
        <p:nvGrpSpPr>
          <p:cNvPr id="23" name="object 23"/>
          <p:cNvGrpSpPr/>
          <p:nvPr/>
        </p:nvGrpSpPr>
        <p:grpSpPr>
          <a:xfrm>
            <a:off x="264413" y="3357397"/>
            <a:ext cx="4180840" cy="833119"/>
            <a:chOff x="264413" y="3357397"/>
            <a:chExt cx="4180840" cy="833119"/>
          </a:xfrm>
        </p:grpSpPr>
        <p:pic>
          <p:nvPicPr>
            <p:cNvPr id="24" name="object 24"/>
            <p:cNvPicPr/>
            <p:nvPr/>
          </p:nvPicPr>
          <p:blipFill>
            <a:blip r:embed="rId14" cstate="print"/>
            <a:stretch>
              <a:fillRect/>
            </a:stretch>
          </p:blipFill>
          <p:spPr>
            <a:xfrm>
              <a:off x="264413" y="3435146"/>
              <a:ext cx="613371" cy="644728"/>
            </a:xfrm>
            <a:prstGeom prst="rect">
              <a:avLst/>
            </a:prstGeom>
          </p:spPr>
        </p:pic>
        <p:sp>
          <p:nvSpPr>
            <p:cNvPr id="25" name="object 25"/>
            <p:cNvSpPr/>
            <p:nvPr/>
          </p:nvSpPr>
          <p:spPr>
            <a:xfrm>
              <a:off x="305561" y="3453383"/>
              <a:ext cx="538480" cy="569595"/>
            </a:xfrm>
            <a:custGeom>
              <a:avLst/>
              <a:gdLst/>
              <a:ahLst/>
              <a:cxnLst/>
              <a:rect l="l" t="t" r="r" b="b"/>
              <a:pathLst>
                <a:path w="538480" h="569595">
                  <a:moveTo>
                    <a:pt x="448297" y="0"/>
                  </a:moveTo>
                  <a:lnTo>
                    <a:pt x="89674" y="0"/>
                  </a:lnTo>
                  <a:lnTo>
                    <a:pt x="54767" y="7044"/>
                  </a:lnTo>
                  <a:lnTo>
                    <a:pt x="26263" y="26257"/>
                  </a:lnTo>
                  <a:lnTo>
                    <a:pt x="7046" y="54756"/>
                  </a:lnTo>
                  <a:lnTo>
                    <a:pt x="0" y="89662"/>
                  </a:lnTo>
                  <a:lnTo>
                    <a:pt x="0" y="479552"/>
                  </a:lnTo>
                  <a:lnTo>
                    <a:pt x="7046" y="514457"/>
                  </a:lnTo>
                  <a:lnTo>
                    <a:pt x="26263" y="542956"/>
                  </a:lnTo>
                  <a:lnTo>
                    <a:pt x="54767" y="562169"/>
                  </a:lnTo>
                  <a:lnTo>
                    <a:pt x="89674" y="569214"/>
                  </a:lnTo>
                  <a:lnTo>
                    <a:pt x="448297" y="569214"/>
                  </a:lnTo>
                  <a:lnTo>
                    <a:pt x="483199" y="562169"/>
                  </a:lnTo>
                  <a:lnTo>
                    <a:pt x="511703" y="542956"/>
                  </a:lnTo>
                  <a:lnTo>
                    <a:pt x="530923" y="514457"/>
                  </a:lnTo>
                  <a:lnTo>
                    <a:pt x="537972" y="479552"/>
                  </a:lnTo>
                  <a:lnTo>
                    <a:pt x="537972" y="89662"/>
                  </a:lnTo>
                  <a:lnTo>
                    <a:pt x="530923" y="54756"/>
                  </a:lnTo>
                  <a:lnTo>
                    <a:pt x="511703" y="26257"/>
                  </a:lnTo>
                  <a:lnTo>
                    <a:pt x="483199" y="7044"/>
                  </a:lnTo>
                  <a:lnTo>
                    <a:pt x="448297" y="0"/>
                  </a:lnTo>
                  <a:close/>
                </a:path>
              </a:pathLst>
            </a:custGeom>
            <a:solidFill>
              <a:srgbClr val="339933"/>
            </a:solidFill>
          </p:spPr>
          <p:txBody>
            <a:bodyPr wrap="square" lIns="0" tIns="0" rIns="0" bIns="0" rtlCol="0"/>
            <a:lstStyle/>
            <a:p>
              <a:endParaRPr/>
            </a:p>
          </p:txBody>
        </p:sp>
        <p:pic>
          <p:nvPicPr>
            <p:cNvPr id="26" name="object 26"/>
            <p:cNvPicPr/>
            <p:nvPr/>
          </p:nvPicPr>
          <p:blipFill>
            <a:blip r:embed="rId15" cstate="print"/>
            <a:stretch>
              <a:fillRect/>
            </a:stretch>
          </p:blipFill>
          <p:spPr>
            <a:xfrm>
              <a:off x="830580" y="3430562"/>
              <a:ext cx="3614166" cy="654519"/>
            </a:xfrm>
            <a:prstGeom prst="rect">
              <a:avLst/>
            </a:prstGeom>
          </p:spPr>
        </p:pic>
        <p:pic>
          <p:nvPicPr>
            <p:cNvPr id="27" name="object 27"/>
            <p:cNvPicPr/>
            <p:nvPr/>
          </p:nvPicPr>
          <p:blipFill>
            <a:blip r:embed="rId16" cstate="print"/>
            <a:stretch>
              <a:fillRect/>
            </a:stretch>
          </p:blipFill>
          <p:spPr>
            <a:xfrm>
              <a:off x="1071372" y="3357397"/>
              <a:ext cx="3179826" cy="832840"/>
            </a:xfrm>
            <a:prstGeom prst="rect">
              <a:avLst/>
            </a:prstGeom>
          </p:spPr>
        </p:pic>
        <p:sp>
          <p:nvSpPr>
            <p:cNvPr id="28" name="object 28"/>
            <p:cNvSpPr/>
            <p:nvPr/>
          </p:nvSpPr>
          <p:spPr>
            <a:xfrm>
              <a:off x="876680" y="3453764"/>
              <a:ext cx="3529329" cy="569595"/>
            </a:xfrm>
            <a:custGeom>
              <a:avLst/>
              <a:gdLst/>
              <a:ahLst/>
              <a:cxnLst/>
              <a:rect l="l" t="t" r="r" b="b"/>
              <a:pathLst>
                <a:path w="3529329" h="569595">
                  <a:moveTo>
                    <a:pt x="3439160" y="0"/>
                  </a:moveTo>
                  <a:lnTo>
                    <a:pt x="89662" y="0"/>
                  </a:lnTo>
                  <a:lnTo>
                    <a:pt x="54762" y="7465"/>
                  </a:lnTo>
                  <a:lnTo>
                    <a:pt x="26262" y="27813"/>
                  </a:lnTo>
                  <a:lnTo>
                    <a:pt x="7046" y="57971"/>
                  </a:lnTo>
                  <a:lnTo>
                    <a:pt x="0" y="94869"/>
                  </a:lnTo>
                  <a:lnTo>
                    <a:pt x="0" y="474345"/>
                  </a:lnTo>
                  <a:lnTo>
                    <a:pt x="7046" y="511242"/>
                  </a:lnTo>
                  <a:lnTo>
                    <a:pt x="26262" y="541401"/>
                  </a:lnTo>
                  <a:lnTo>
                    <a:pt x="54762" y="561748"/>
                  </a:lnTo>
                  <a:lnTo>
                    <a:pt x="89662" y="569214"/>
                  </a:lnTo>
                  <a:lnTo>
                    <a:pt x="3439160" y="569214"/>
                  </a:lnTo>
                  <a:lnTo>
                    <a:pt x="3474065" y="561748"/>
                  </a:lnTo>
                  <a:lnTo>
                    <a:pt x="3502564" y="541401"/>
                  </a:lnTo>
                  <a:lnTo>
                    <a:pt x="3521777" y="511242"/>
                  </a:lnTo>
                  <a:lnTo>
                    <a:pt x="3528822" y="474345"/>
                  </a:lnTo>
                  <a:lnTo>
                    <a:pt x="3528822" y="94869"/>
                  </a:lnTo>
                  <a:lnTo>
                    <a:pt x="3521777" y="57971"/>
                  </a:lnTo>
                  <a:lnTo>
                    <a:pt x="3502564" y="27813"/>
                  </a:lnTo>
                  <a:lnTo>
                    <a:pt x="3474065" y="7465"/>
                  </a:lnTo>
                  <a:lnTo>
                    <a:pt x="3439160" y="0"/>
                  </a:lnTo>
                  <a:close/>
                </a:path>
              </a:pathLst>
            </a:custGeom>
            <a:solidFill>
              <a:srgbClr val="339933"/>
            </a:solidFill>
          </p:spPr>
          <p:txBody>
            <a:bodyPr wrap="square" lIns="0" tIns="0" rIns="0" bIns="0" rtlCol="0"/>
            <a:lstStyle/>
            <a:p>
              <a:endParaRPr/>
            </a:p>
          </p:txBody>
        </p:sp>
        <p:sp>
          <p:nvSpPr>
            <p:cNvPr id="29" name="object 29"/>
            <p:cNvSpPr/>
            <p:nvPr/>
          </p:nvSpPr>
          <p:spPr>
            <a:xfrm>
              <a:off x="876680" y="3453764"/>
              <a:ext cx="3529329" cy="569595"/>
            </a:xfrm>
            <a:custGeom>
              <a:avLst/>
              <a:gdLst/>
              <a:ahLst/>
              <a:cxnLst/>
              <a:rect l="l" t="t" r="r" b="b"/>
              <a:pathLst>
                <a:path w="3529329" h="569595">
                  <a:moveTo>
                    <a:pt x="0" y="94869"/>
                  </a:moveTo>
                  <a:lnTo>
                    <a:pt x="7046" y="57971"/>
                  </a:lnTo>
                  <a:lnTo>
                    <a:pt x="26262" y="27813"/>
                  </a:lnTo>
                  <a:lnTo>
                    <a:pt x="54762" y="7465"/>
                  </a:lnTo>
                  <a:lnTo>
                    <a:pt x="89662" y="0"/>
                  </a:lnTo>
                  <a:lnTo>
                    <a:pt x="3439160" y="0"/>
                  </a:lnTo>
                  <a:lnTo>
                    <a:pt x="3474065" y="7465"/>
                  </a:lnTo>
                  <a:lnTo>
                    <a:pt x="3502564" y="27813"/>
                  </a:lnTo>
                  <a:lnTo>
                    <a:pt x="3521777" y="57971"/>
                  </a:lnTo>
                  <a:lnTo>
                    <a:pt x="3528822" y="94869"/>
                  </a:lnTo>
                  <a:lnTo>
                    <a:pt x="3528822" y="474345"/>
                  </a:lnTo>
                  <a:lnTo>
                    <a:pt x="3521777" y="511242"/>
                  </a:lnTo>
                  <a:lnTo>
                    <a:pt x="3502564" y="541401"/>
                  </a:lnTo>
                  <a:lnTo>
                    <a:pt x="3474065" y="561748"/>
                  </a:lnTo>
                  <a:lnTo>
                    <a:pt x="3439160" y="569214"/>
                  </a:lnTo>
                  <a:lnTo>
                    <a:pt x="89662" y="569214"/>
                  </a:lnTo>
                  <a:lnTo>
                    <a:pt x="54762" y="561748"/>
                  </a:lnTo>
                  <a:lnTo>
                    <a:pt x="26262" y="541401"/>
                  </a:lnTo>
                  <a:lnTo>
                    <a:pt x="7046" y="511242"/>
                  </a:lnTo>
                  <a:lnTo>
                    <a:pt x="0" y="474345"/>
                  </a:lnTo>
                  <a:lnTo>
                    <a:pt x="0" y="94869"/>
                  </a:lnTo>
                  <a:close/>
                </a:path>
              </a:pathLst>
            </a:custGeom>
            <a:ln w="9906">
              <a:solidFill>
                <a:srgbClr val="FFFFFF"/>
              </a:solidFill>
            </a:ln>
          </p:spPr>
          <p:txBody>
            <a:bodyPr wrap="square" lIns="0" tIns="0" rIns="0" bIns="0" rtlCol="0"/>
            <a:lstStyle/>
            <a:p>
              <a:endParaRPr/>
            </a:p>
          </p:txBody>
        </p:sp>
      </p:grpSp>
      <p:sp>
        <p:nvSpPr>
          <p:cNvPr id="30" name="object 30"/>
          <p:cNvSpPr txBox="1"/>
          <p:nvPr/>
        </p:nvSpPr>
        <p:spPr>
          <a:xfrm>
            <a:off x="1206500" y="3412489"/>
            <a:ext cx="2867660" cy="622935"/>
          </a:xfrm>
          <a:prstGeom prst="rect">
            <a:avLst/>
          </a:prstGeom>
        </p:spPr>
        <p:txBody>
          <a:bodyPr vert="horz" wrap="square" lIns="0" tIns="36830" rIns="0" bIns="0" rtlCol="0">
            <a:spAutoFit/>
          </a:bodyPr>
          <a:lstStyle/>
          <a:p>
            <a:pPr marL="12700" marR="5080" indent="-635" algn="ctr">
              <a:lnSpc>
                <a:spcPts val="1510"/>
              </a:lnSpc>
              <a:spcBef>
                <a:spcPts val="290"/>
              </a:spcBef>
            </a:pPr>
            <a:r>
              <a:rPr sz="1400" spc="-65" dirty="0">
                <a:solidFill>
                  <a:srgbClr val="FFFFFF"/>
                </a:solidFill>
                <a:latin typeface="Verdana"/>
                <a:cs typeface="Verdana"/>
              </a:rPr>
              <a:t>Requires</a:t>
            </a:r>
            <a:r>
              <a:rPr sz="1400" spc="-70" dirty="0">
                <a:solidFill>
                  <a:srgbClr val="FFFFFF"/>
                </a:solidFill>
                <a:latin typeface="Verdana"/>
                <a:cs typeface="Verdana"/>
              </a:rPr>
              <a:t> </a:t>
            </a:r>
            <a:r>
              <a:rPr sz="1400" spc="-30" dirty="0">
                <a:solidFill>
                  <a:srgbClr val="FFFFFF"/>
                </a:solidFill>
                <a:latin typeface="Verdana"/>
                <a:cs typeface="Verdana"/>
              </a:rPr>
              <a:t>more</a:t>
            </a:r>
            <a:r>
              <a:rPr sz="1400" spc="-50" dirty="0">
                <a:solidFill>
                  <a:srgbClr val="FFFFFF"/>
                </a:solidFill>
                <a:latin typeface="Verdana"/>
                <a:cs typeface="Verdana"/>
              </a:rPr>
              <a:t> </a:t>
            </a:r>
            <a:r>
              <a:rPr sz="1400" spc="-55" dirty="0">
                <a:solidFill>
                  <a:srgbClr val="FFFFFF"/>
                </a:solidFill>
                <a:latin typeface="Verdana"/>
                <a:cs typeface="Verdana"/>
              </a:rPr>
              <a:t>time</a:t>
            </a:r>
            <a:r>
              <a:rPr sz="1400" spc="-70" dirty="0">
                <a:solidFill>
                  <a:srgbClr val="FFFFFF"/>
                </a:solidFill>
                <a:latin typeface="Verdana"/>
                <a:cs typeface="Verdana"/>
              </a:rPr>
              <a:t> </a:t>
            </a:r>
            <a:r>
              <a:rPr sz="1400" dirty="0">
                <a:solidFill>
                  <a:srgbClr val="FFFFFF"/>
                </a:solidFill>
                <a:latin typeface="Verdana"/>
                <a:cs typeface="Verdana"/>
              </a:rPr>
              <a:t>and</a:t>
            </a:r>
            <a:r>
              <a:rPr sz="1400" spc="-40" dirty="0">
                <a:solidFill>
                  <a:srgbClr val="FFFFFF"/>
                </a:solidFill>
                <a:latin typeface="Verdana"/>
                <a:cs typeface="Verdana"/>
              </a:rPr>
              <a:t> </a:t>
            </a:r>
            <a:r>
              <a:rPr sz="1400" spc="-155" dirty="0">
                <a:solidFill>
                  <a:srgbClr val="FFFFFF"/>
                </a:solidFill>
                <a:latin typeface="Verdana"/>
                <a:cs typeface="Verdana"/>
              </a:rPr>
              <a:t>is</a:t>
            </a:r>
            <a:r>
              <a:rPr sz="1400" spc="-75" dirty="0">
                <a:solidFill>
                  <a:srgbClr val="FFFFFF"/>
                </a:solidFill>
                <a:latin typeface="Verdana"/>
                <a:cs typeface="Verdana"/>
              </a:rPr>
              <a:t> </a:t>
            </a:r>
            <a:r>
              <a:rPr sz="1400" spc="-20" dirty="0">
                <a:solidFill>
                  <a:srgbClr val="FFFFFF"/>
                </a:solidFill>
                <a:latin typeface="Verdana"/>
                <a:cs typeface="Verdana"/>
              </a:rPr>
              <a:t>more </a:t>
            </a:r>
            <a:r>
              <a:rPr sz="1400" spc="-40" dirty="0">
                <a:solidFill>
                  <a:srgbClr val="FFFFFF"/>
                </a:solidFill>
                <a:latin typeface="Verdana"/>
                <a:cs typeface="Verdana"/>
              </a:rPr>
              <a:t>expensive</a:t>
            </a:r>
            <a:r>
              <a:rPr sz="1400" spc="-75" dirty="0">
                <a:solidFill>
                  <a:srgbClr val="FFFFFF"/>
                </a:solidFill>
                <a:latin typeface="Verdana"/>
                <a:cs typeface="Verdana"/>
              </a:rPr>
              <a:t> </a:t>
            </a:r>
            <a:r>
              <a:rPr sz="1400" spc="-10" dirty="0">
                <a:solidFill>
                  <a:srgbClr val="FFFFFF"/>
                </a:solidFill>
                <a:latin typeface="Verdana"/>
                <a:cs typeface="Verdana"/>
              </a:rPr>
              <a:t>than</a:t>
            </a:r>
            <a:r>
              <a:rPr sz="1400" spc="-75" dirty="0">
                <a:solidFill>
                  <a:srgbClr val="FFFFFF"/>
                </a:solidFill>
                <a:latin typeface="Verdana"/>
                <a:cs typeface="Verdana"/>
              </a:rPr>
              <a:t> </a:t>
            </a:r>
            <a:r>
              <a:rPr sz="1400" spc="-40" dirty="0">
                <a:solidFill>
                  <a:srgbClr val="FFFFFF"/>
                </a:solidFill>
                <a:latin typeface="Verdana"/>
                <a:cs typeface="Verdana"/>
              </a:rPr>
              <a:t>other</a:t>
            </a:r>
            <a:r>
              <a:rPr sz="1400" spc="-70" dirty="0">
                <a:solidFill>
                  <a:srgbClr val="FFFFFF"/>
                </a:solidFill>
                <a:latin typeface="Verdana"/>
                <a:cs typeface="Verdana"/>
              </a:rPr>
              <a:t> </a:t>
            </a:r>
            <a:r>
              <a:rPr sz="1400" spc="-35" dirty="0">
                <a:solidFill>
                  <a:srgbClr val="FFFFFF"/>
                </a:solidFill>
                <a:latin typeface="Verdana"/>
                <a:cs typeface="Verdana"/>
              </a:rPr>
              <a:t>methods</a:t>
            </a:r>
            <a:r>
              <a:rPr sz="1400" spc="-80" dirty="0">
                <a:solidFill>
                  <a:srgbClr val="FFFFFF"/>
                </a:solidFill>
                <a:latin typeface="Verdana"/>
                <a:cs typeface="Verdana"/>
              </a:rPr>
              <a:t> </a:t>
            </a:r>
            <a:r>
              <a:rPr sz="1400" spc="-25" dirty="0">
                <a:solidFill>
                  <a:srgbClr val="FFFFFF"/>
                </a:solidFill>
                <a:latin typeface="Verdana"/>
                <a:cs typeface="Verdana"/>
              </a:rPr>
              <a:t>of </a:t>
            </a:r>
            <a:r>
              <a:rPr sz="1400" spc="-70" dirty="0">
                <a:solidFill>
                  <a:srgbClr val="FFFFFF"/>
                </a:solidFill>
                <a:latin typeface="Verdana"/>
                <a:cs typeface="Verdana"/>
              </a:rPr>
              <a:t>usability </a:t>
            </a:r>
            <a:r>
              <a:rPr sz="1400" spc="-10" dirty="0">
                <a:solidFill>
                  <a:srgbClr val="FFFFFF"/>
                </a:solidFill>
                <a:latin typeface="Verdana"/>
                <a:cs typeface="Verdana"/>
              </a:rPr>
              <a:t>testing.</a:t>
            </a:r>
            <a:endParaRPr sz="1400" dirty="0">
              <a:latin typeface="Verdana"/>
              <a:cs typeface="Verdana"/>
            </a:endParaRPr>
          </a:p>
        </p:txBody>
      </p:sp>
      <p:grpSp>
        <p:nvGrpSpPr>
          <p:cNvPr id="31" name="object 31"/>
          <p:cNvGrpSpPr/>
          <p:nvPr/>
        </p:nvGrpSpPr>
        <p:grpSpPr>
          <a:xfrm>
            <a:off x="4773929" y="2094687"/>
            <a:ext cx="4175125" cy="768985"/>
            <a:chOff x="4773929" y="2094687"/>
            <a:chExt cx="4175125" cy="768985"/>
          </a:xfrm>
        </p:grpSpPr>
        <p:pic>
          <p:nvPicPr>
            <p:cNvPr id="32" name="object 32"/>
            <p:cNvPicPr/>
            <p:nvPr/>
          </p:nvPicPr>
          <p:blipFill>
            <a:blip r:embed="rId6" cstate="print"/>
            <a:stretch>
              <a:fillRect/>
            </a:stretch>
          </p:blipFill>
          <p:spPr>
            <a:xfrm>
              <a:off x="4773929" y="2127554"/>
              <a:ext cx="4174998" cy="643966"/>
            </a:xfrm>
            <a:prstGeom prst="rect">
              <a:avLst/>
            </a:prstGeom>
          </p:spPr>
        </p:pic>
        <p:pic>
          <p:nvPicPr>
            <p:cNvPr id="33" name="object 33"/>
            <p:cNvPicPr/>
            <p:nvPr/>
          </p:nvPicPr>
          <p:blipFill>
            <a:blip r:embed="rId17" cstate="print"/>
            <a:stretch>
              <a:fillRect/>
            </a:stretch>
          </p:blipFill>
          <p:spPr>
            <a:xfrm>
              <a:off x="4995671" y="2094687"/>
              <a:ext cx="3731514" cy="768908"/>
            </a:xfrm>
            <a:prstGeom prst="rect">
              <a:avLst/>
            </a:prstGeom>
          </p:spPr>
        </p:pic>
        <p:pic>
          <p:nvPicPr>
            <p:cNvPr id="34" name="object 34"/>
            <p:cNvPicPr/>
            <p:nvPr/>
          </p:nvPicPr>
          <p:blipFill>
            <a:blip r:embed="rId8" cstate="print"/>
            <a:stretch>
              <a:fillRect/>
            </a:stretch>
          </p:blipFill>
          <p:spPr>
            <a:xfrm>
              <a:off x="4815077" y="2145792"/>
              <a:ext cx="4099560" cy="568452"/>
            </a:xfrm>
            <a:prstGeom prst="rect">
              <a:avLst/>
            </a:prstGeom>
          </p:spPr>
        </p:pic>
      </p:grpSp>
      <p:sp>
        <p:nvSpPr>
          <p:cNvPr id="35" name="object 35"/>
          <p:cNvSpPr txBox="1"/>
          <p:nvPr/>
        </p:nvSpPr>
        <p:spPr>
          <a:xfrm>
            <a:off x="5222240" y="2193036"/>
            <a:ext cx="3285490" cy="421640"/>
          </a:xfrm>
          <a:prstGeom prst="rect">
            <a:avLst/>
          </a:prstGeom>
        </p:spPr>
        <p:txBody>
          <a:bodyPr vert="horz" wrap="square" lIns="0" tIns="12065" rIns="0" bIns="0" rtlCol="0">
            <a:spAutoFit/>
          </a:bodyPr>
          <a:lstStyle/>
          <a:p>
            <a:pPr marL="12700">
              <a:lnSpc>
                <a:spcPct val="100000"/>
              </a:lnSpc>
              <a:spcBef>
                <a:spcPts val="95"/>
              </a:spcBef>
            </a:pPr>
            <a:r>
              <a:rPr sz="2600" spc="-80" dirty="0">
                <a:solidFill>
                  <a:srgbClr val="FFFFFF"/>
                </a:solidFill>
                <a:latin typeface="Verdana"/>
                <a:cs typeface="Verdana"/>
              </a:rPr>
              <a:t>On-</a:t>
            </a:r>
            <a:r>
              <a:rPr sz="2600" spc="-145" dirty="0">
                <a:solidFill>
                  <a:srgbClr val="FFFFFF"/>
                </a:solidFill>
                <a:latin typeface="Verdana"/>
                <a:cs typeface="Verdana"/>
              </a:rPr>
              <a:t>site</a:t>
            </a:r>
            <a:r>
              <a:rPr sz="2600" spc="-135" dirty="0">
                <a:solidFill>
                  <a:srgbClr val="FFFFFF"/>
                </a:solidFill>
                <a:latin typeface="Verdana"/>
                <a:cs typeface="Verdana"/>
              </a:rPr>
              <a:t> </a:t>
            </a:r>
            <a:r>
              <a:rPr sz="2600" spc="-65" dirty="0">
                <a:solidFill>
                  <a:srgbClr val="FFFFFF"/>
                </a:solidFill>
                <a:latin typeface="Verdana"/>
                <a:cs typeface="Verdana"/>
              </a:rPr>
              <a:t>Observation:</a:t>
            </a:r>
            <a:endParaRPr sz="2600" dirty="0">
              <a:latin typeface="Verdana"/>
              <a:cs typeface="Verdana"/>
            </a:endParaRPr>
          </a:p>
        </p:txBody>
      </p:sp>
      <p:grpSp>
        <p:nvGrpSpPr>
          <p:cNvPr id="36" name="object 36"/>
          <p:cNvGrpSpPr/>
          <p:nvPr/>
        </p:nvGrpSpPr>
        <p:grpSpPr>
          <a:xfrm>
            <a:off x="4773929" y="2720365"/>
            <a:ext cx="4180840" cy="833119"/>
            <a:chOff x="4773929" y="2720365"/>
            <a:chExt cx="4180840" cy="833119"/>
          </a:xfrm>
        </p:grpSpPr>
        <p:pic>
          <p:nvPicPr>
            <p:cNvPr id="37" name="object 37"/>
            <p:cNvPicPr/>
            <p:nvPr/>
          </p:nvPicPr>
          <p:blipFill>
            <a:blip r:embed="rId9" cstate="print"/>
            <a:stretch>
              <a:fillRect/>
            </a:stretch>
          </p:blipFill>
          <p:spPr>
            <a:xfrm>
              <a:off x="4773929" y="2798876"/>
              <a:ext cx="613371" cy="643966"/>
            </a:xfrm>
            <a:prstGeom prst="rect">
              <a:avLst/>
            </a:prstGeom>
          </p:spPr>
        </p:pic>
        <p:pic>
          <p:nvPicPr>
            <p:cNvPr id="38" name="object 38"/>
            <p:cNvPicPr/>
            <p:nvPr/>
          </p:nvPicPr>
          <p:blipFill>
            <a:blip r:embed="rId18" cstate="print"/>
            <a:stretch>
              <a:fillRect/>
            </a:stretch>
          </p:blipFill>
          <p:spPr>
            <a:xfrm>
              <a:off x="4815077" y="2817113"/>
              <a:ext cx="537972" cy="568451"/>
            </a:xfrm>
            <a:prstGeom prst="rect">
              <a:avLst/>
            </a:prstGeom>
          </p:spPr>
        </p:pic>
        <p:pic>
          <p:nvPicPr>
            <p:cNvPr id="39" name="object 39"/>
            <p:cNvPicPr/>
            <p:nvPr/>
          </p:nvPicPr>
          <p:blipFill>
            <a:blip r:embed="rId11" cstate="print"/>
            <a:stretch>
              <a:fillRect/>
            </a:stretch>
          </p:blipFill>
          <p:spPr>
            <a:xfrm>
              <a:off x="5339333" y="2794279"/>
              <a:ext cx="3614927" cy="653770"/>
            </a:xfrm>
            <a:prstGeom prst="rect">
              <a:avLst/>
            </a:prstGeom>
          </p:spPr>
        </p:pic>
        <p:pic>
          <p:nvPicPr>
            <p:cNvPr id="40" name="object 40"/>
            <p:cNvPicPr/>
            <p:nvPr/>
          </p:nvPicPr>
          <p:blipFill>
            <a:blip r:embed="rId19" cstate="print"/>
            <a:stretch>
              <a:fillRect/>
            </a:stretch>
          </p:blipFill>
          <p:spPr>
            <a:xfrm>
              <a:off x="5531357" y="2720365"/>
              <a:ext cx="3276599" cy="832840"/>
            </a:xfrm>
            <a:prstGeom prst="rect">
              <a:avLst/>
            </a:prstGeom>
          </p:spPr>
        </p:pic>
        <p:pic>
          <p:nvPicPr>
            <p:cNvPr id="41" name="object 41"/>
            <p:cNvPicPr/>
            <p:nvPr/>
          </p:nvPicPr>
          <p:blipFill>
            <a:blip r:embed="rId20" cstate="print"/>
            <a:stretch>
              <a:fillRect/>
            </a:stretch>
          </p:blipFill>
          <p:spPr>
            <a:xfrm>
              <a:off x="5385434" y="2817494"/>
              <a:ext cx="3529584" cy="568451"/>
            </a:xfrm>
            <a:prstGeom prst="rect">
              <a:avLst/>
            </a:prstGeom>
          </p:spPr>
        </p:pic>
        <p:sp>
          <p:nvSpPr>
            <p:cNvPr id="42" name="object 42"/>
            <p:cNvSpPr/>
            <p:nvPr/>
          </p:nvSpPr>
          <p:spPr>
            <a:xfrm>
              <a:off x="5385434" y="2817494"/>
              <a:ext cx="3529965" cy="568960"/>
            </a:xfrm>
            <a:custGeom>
              <a:avLst/>
              <a:gdLst/>
              <a:ahLst/>
              <a:cxnLst/>
              <a:rect l="l" t="t" r="r" b="b"/>
              <a:pathLst>
                <a:path w="3529965" h="568960">
                  <a:moveTo>
                    <a:pt x="0" y="94741"/>
                  </a:moveTo>
                  <a:lnTo>
                    <a:pt x="7044" y="57864"/>
                  </a:lnTo>
                  <a:lnTo>
                    <a:pt x="26257" y="27749"/>
                  </a:lnTo>
                  <a:lnTo>
                    <a:pt x="54756" y="7445"/>
                  </a:lnTo>
                  <a:lnTo>
                    <a:pt x="89662" y="0"/>
                  </a:lnTo>
                  <a:lnTo>
                    <a:pt x="3439922" y="0"/>
                  </a:lnTo>
                  <a:lnTo>
                    <a:pt x="3474827" y="7445"/>
                  </a:lnTo>
                  <a:lnTo>
                    <a:pt x="3503326" y="27749"/>
                  </a:lnTo>
                  <a:lnTo>
                    <a:pt x="3522539" y="57864"/>
                  </a:lnTo>
                  <a:lnTo>
                    <a:pt x="3529584" y="94741"/>
                  </a:lnTo>
                  <a:lnTo>
                    <a:pt x="3529584" y="473709"/>
                  </a:lnTo>
                  <a:lnTo>
                    <a:pt x="3522539" y="510587"/>
                  </a:lnTo>
                  <a:lnTo>
                    <a:pt x="3503326" y="540702"/>
                  </a:lnTo>
                  <a:lnTo>
                    <a:pt x="3474827" y="561006"/>
                  </a:lnTo>
                  <a:lnTo>
                    <a:pt x="3439922" y="568451"/>
                  </a:lnTo>
                  <a:lnTo>
                    <a:pt x="89662" y="568451"/>
                  </a:lnTo>
                  <a:lnTo>
                    <a:pt x="54756" y="561006"/>
                  </a:lnTo>
                  <a:lnTo>
                    <a:pt x="26257" y="540702"/>
                  </a:lnTo>
                  <a:lnTo>
                    <a:pt x="7044" y="510587"/>
                  </a:lnTo>
                  <a:lnTo>
                    <a:pt x="0" y="473709"/>
                  </a:lnTo>
                  <a:lnTo>
                    <a:pt x="0" y="94741"/>
                  </a:lnTo>
                  <a:close/>
                </a:path>
              </a:pathLst>
            </a:custGeom>
            <a:ln w="9906">
              <a:solidFill>
                <a:srgbClr val="FFFFFF"/>
              </a:solidFill>
            </a:ln>
          </p:spPr>
          <p:txBody>
            <a:bodyPr wrap="square" lIns="0" tIns="0" rIns="0" bIns="0" rtlCol="0"/>
            <a:lstStyle/>
            <a:p>
              <a:endParaRPr/>
            </a:p>
          </p:txBody>
        </p:sp>
      </p:grpSp>
      <p:sp>
        <p:nvSpPr>
          <p:cNvPr id="43" name="object 43"/>
          <p:cNvSpPr txBox="1"/>
          <p:nvPr/>
        </p:nvSpPr>
        <p:spPr>
          <a:xfrm>
            <a:off x="5667247" y="2775457"/>
            <a:ext cx="2966720" cy="622935"/>
          </a:xfrm>
          <a:prstGeom prst="rect">
            <a:avLst/>
          </a:prstGeom>
        </p:spPr>
        <p:txBody>
          <a:bodyPr vert="horz" wrap="square" lIns="0" tIns="36830" rIns="0" bIns="0" rtlCol="0">
            <a:spAutoFit/>
          </a:bodyPr>
          <a:lstStyle/>
          <a:p>
            <a:pPr marL="12700" marR="5080" algn="ctr">
              <a:lnSpc>
                <a:spcPts val="1510"/>
              </a:lnSpc>
              <a:spcBef>
                <a:spcPts val="290"/>
              </a:spcBef>
            </a:pPr>
            <a:r>
              <a:rPr sz="1400" spc="-90" dirty="0">
                <a:solidFill>
                  <a:srgbClr val="FFFFFF"/>
                </a:solidFill>
                <a:latin typeface="Verdana"/>
                <a:cs typeface="Verdana"/>
              </a:rPr>
              <a:t>Testing</a:t>
            </a:r>
            <a:r>
              <a:rPr sz="1400" spc="15" dirty="0">
                <a:solidFill>
                  <a:srgbClr val="FFFFFF"/>
                </a:solidFill>
                <a:latin typeface="Verdana"/>
                <a:cs typeface="Verdana"/>
              </a:rPr>
              <a:t> </a:t>
            </a:r>
            <a:r>
              <a:rPr sz="1400" spc="-155" dirty="0">
                <a:solidFill>
                  <a:srgbClr val="FFFFFF"/>
                </a:solidFill>
                <a:latin typeface="Verdana"/>
                <a:cs typeface="Verdana"/>
              </a:rPr>
              <a:t>is</a:t>
            </a:r>
            <a:r>
              <a:rPr sz="1400" spc="5" dirty="0">
                <a:solidFill>
                  <a:srgbClr val="FFFFFF"/>
                </a:solidFill>
                <a:latin typeface="Verdana"/>
                <a:cs typeface="Verdana"/>
              </a:rPr>
              <a:t> </a:t>
            </a:r>
            <a:r>
              <a:rPr sz="1400" dirty="0">
                <a:solidFill>
                  <a:srgbClr val="FFFFFF"/>
                </a:solidFill>
                <a:latin typeface="Verdana"/>
                <a:cs typeface="Verdana"/>
              </a:rPr>
              <a:t>conducted</a:t>
            </a:r>
            <a:r>
              <a:rPr sz="1400" spc="20" dirty="0">
                <a:solidFill>
                  <a:srgbClr val="FFFFFF"/>
                </a:solidFill>
                <a:latin typeface="Verdana"/>
                <a:cs typeface="Verdana"/>
              </a:rPr>
              <a:t> </a:t>
            </a:r>
            <a:r>
              <a:rPr sz="1400" spc="-60" dirty="0">
                <a:solidFill>
                  <a:srgbClr val="FFFFFF"/>
                </a:solidFill>
                <a:latin typeface="Verdana"/>
                <a:cs typeface="Verdana"/>
              </a:rPr>
              <a:t>on-</a:t>
            </a:r>
            <a:r>
              <a:rPr sz="1400" spc="-85" dirty="0">
                <a:solidFill>
                  <a:srgbClr val="FFFFFF"/>
                </a:solidFill>
                <a:latin typeface="Verdana"/>
                <a:cs typeface="Verdana"/>
              </a:rPr>
              <a:t>site</a:t>
            </a:r>
            <a:r>
              <a:rPr sz="1400" spc="5" dirty="0">
                <a:solidFill>
                  <a:srgbClr val="FFFFFF"/>
                </a:solidFill>
                <a:latin typeface="Verdana"/>
                <a:cs typeface="Verdana"/>
              </a:rPr>
              <a:t> </a:t>
            </a:r>
            <a:r>
              <a:rPr sz="1400" spc="-20" dirty="0">
                <a:solidFill>
                  <a:srgbClr val="FFFFFF"/>
                </a:solidFill>
                <a:latin typeface="Verdana"/>
                <a:cs typeface="Verdana"/>
              </a:rPr>
              <a:t>which </a:t>
            </a:r>
            <a:r>
              <a:rPr sz="1400" spc="-10" dirty="0">
                <a:solidFill>
                  <a:srgbClr val="FFFFFF"/>
                </a:solidFill>
                <a:latin typeface="Verdana"/>
                <a:cs typeface="Verdana"/>
              </a:rPr>
              <a:t>enables</a:t>
            </a:r>
            <a:r>
              <a:rPr sz="1400" spc="-85" dirty="0">
                <a:solidFill>
                  <a:srgbClr val="FFFFFF"/>
                </a:solidFill>
                <a:latin typeface="Verdana"/>
                <a:cs typeface="Verdana"/>
              </a:rPr>
              <a:t> </a:t>
            </a:r>
            <a:r>
              <a:rPr sz="1400" spc="-20" dirty="0">
                <a:solidFill>
                  <a:srgbClr val="FFFFFF"/>
                </a:solidFill>
                <a:latin typeface="Verdana"/>
                <a:cs typeface="Verdana"/>
              </a:rPr>
              <a:t>the</a:t>
            </a:r>
            <a:r>
              <a:rPr sz="1400" spc="-90" dirty="0">
                <a:solidFill>
                  <a:srgbClr val="FFFFFF"/>
                </a:solidFill>
                <a:latin typeface="Verdana"/>
                <a:cs typeface="Verdana"/>
              </a:rPr>
              <a:t> </a:t>
            </a:r>
            <a:r>
              <a:rPr sz="1400" spc="-70" dirty="0">
                <a:solidFill>
                  <a:srgbClr val="FFFFFF"/>
                </a:solidFill>
                <a:latin typeface="Verdana"/>
                <a:cs typeface="Verdana"/>
              </a:rPr>
              <a:t>study</a:t>
            </a:r>
            <a:r>
              <a:rPr sz="1400" spc="-80" dirty="0">
                <a:solidFill>
                  <a:srgbClr val="FFFFFF"/>
                </a:solidFill>
                <a:latin typeface="Verdana"/>
                <a:cs typeface="Verdana"/>
              </a:rPr>
              <a:t> </a:t>
            </a:r>
            <a:r>
              <a:rPr sz="1400" dirty="0">
                <a:solidFill>
                  <a:srgbClr val="FFFFFF"/>
                </a:solidFill>
                <a:latin typeface="Verdana"/>
                <a:cs typeface="Verdana"/>
              </a:rPr>
              <a:t>of</a:t>
            </a:r>
            <a:r>
              <a:rPr sz="1400" spc="-90" dirty="0">
                <a:solidFill>
                  <a:srgbClr val="FFFFFF"/>
                </a:solidFill>
                <a:latin typeface="Verdana"/>
                <a:cs typeface="Verdana"/>
              </a:rPr>
              <a:t> </a:t>
            </a:r>
            <a:r>
              <a:rPr sz="1400" spc="-75" dirty="0">
                <a:solidFill>
                  <a:srgbClr val="FFFFFF"/>
                </a:solidFill>
                <a:latin typeface="Verdana"/>
                <a:cs typeface="Verdana"/>
              </a:rPr>
              <a:t>user’s</a:t>
            </a:r>
            <a:r>
              <a:rPr sz="1400" spc="-85" dirty="0">
                <a:solidFill>
                  <a:srgbClr val="FFFFFF"/>
                </a:solidFill>
                <a:latin typeface="Verdana"/>
                <a:cs typeface="Verdana"/>
              </a:rPr>
              <a:t> </a:t>
            </a:r>
            <a:r>
              <a:rPr sz="1400" spc="-10" dirty="0">
                <a:solidFill>
                  <a:srgbClr val="FFFFFF"/>
                </a:solidFill>
                <a:latin typeface="Verdana"/>
                <a:cs typeface="Verdana"/>
              </a:rPr>
              <a:t>actual </a:t>
            </a:r>
            <a:r>
              <a:rPr sz="1400" spc="-55" dirty="0">
                <a:solidFill>
                  <a:srgbClr val="FFFFFF"/>
                </a:solidFill>
                <a:latin typeface="Verdana"/>
                <a:cs typeface="Verdana"/>
              </a:rPr>
              <a:t>working</a:t>
            </a:r>
            <a:r>
              <a:rPr sz="1400" spc="-90" dirty="0">
                <a:solidFill>
                  <a:srgbClr val="FFFFFF"/>
                </a:solidFill>
                <a:latin typeface="Verdana"/>
                <a:cs typeface="Verdana"/>
              </a:rPr>
              <a:t> </a:t>
            </a:r>
            <a:r>
              <a:rPr sz="1400" spc="-10" dirty="0">
                <a:solidFill>
                  <a:srgbClr val="FFFFFF"/>
                </a:solidFill>
                <a:latin typeface="Verdana"/>
                <a:cs typeface="Verdana"/>
              </a:rPr>
              <a:t>environment.</a:t>
            </a:r>
            <a:endParaRPr sz="1400" dirty="0">
              <a:latin typeface="Verdana"/>
              <a:cs typeface="Verdana"/>
            </a:endParaRPr>
          </a:p>
        </p:txBody>
      </p:sp>
      <p:grpSp>
        <p:nvGrpSpPr>
          <p:cNvPr id="44" name="object 44"/>
          <p:cNvGrpSpPr/>
          <p:nvPr/>
        </p:nvGrpSpPr>
        <p:grpSpPr>
          <a:xfrm>
            <a:off x="4773929" y="3357397"/>
            <a:ext cx="4180840" cy="833119"/>
            <a:chOff x="4773929" y="3357397"/>
            <a:chExt cx="4180840" cy="833119"/>
          </a:xfrm>
        </p:grpSpPr>
        <p:pic>
          <p:nvPicPr>
            <p:cNvPr id="45" name="object 45"/>
            <p:cNvPicPr/>
            <p:nvPr/>
          </p:nvPicPr>
          <p:blipFill>
            <a:blip r:embed="rId14" cstate="print"/>
            <a:stretch>
              <a:fillRect/>
            </a:stretch>
          </p:blipFill>
          <p:spPr>
            <a:xfrm>
              <a:off x="4773929" y="3435146"/>
              <a:ext cx="613371" cy="644728"/>
            </a:xfrm>
            <a:prstGeom prst="rect">
              <a:avLst/>
            </a:prstGeom>
          </p:spPr>
        </p:pic>
        <p:pic>
          <p:nvPicPr>
            <p:cNvPr id="46" name="object 46"/>
            <p:cNvPicPr/>
            <p:nvPr/>
          </p:nvPicPr>
          <p:blipFill>
            <a:blip r:embed="rId21" cstate="print"/>
            <a:stretch>
              <a:fillRect/>
            </a:stretch>
          </p:blipFill>
          <p:spPr>
            <a:xfrm>
              <a:off x="4815077" y="3453383"/>
              <a:ext cx="537972" cy="569213"/>
            </a:xfrm>
            <a:prstGeom prst="rect">
              <a:avLst/>
            </a:prstGeom>
          </p:spPr>
        </p:pic>
        <p:pic>
          <p:nvPicPr>
            <p:cNvPr id="47" name="object 47"/>
            <p:cNvPicPr/>
            <p:nvPr/>
          </p:nvPicPr>
          <p:blipFill>
            <a:blip r:embed="rId15" cstate="print"/>
            <a:stretch>
              <a:fillRect/>
            </a:stretch>
          </p:blipFill>
          <p:spPr>
            <a:xfrm>
              <a:off x="5339333" y="3430562"/>
              <a:ext cx="3614927" cy="654519"/>
            </a:xfrm>
            <a:prstGeom prst="rect">
              <a:avLst/>
            </a:prstGeom>
          </p:spPr>
        </p:pic>
        <p:pic>
          <p:nvPicPr>
            <p:cNvPr id="48" name="object 48"/>
            <p:cNvPicPr/>
            <p:nvPr/>
          </p:nvPicPr>
          <p:blipFill>
            <a:blip r:embed="rId22" cstate="print"/>
            <a:stretch>
              <a:fillRect/>
            </a:stretch>
          </p:blipFill>
          <p:spPr>
            <a:xfrm>
              <a:off x="5609081" y="3357397"/>
              <a:ext cx="3121152" cy="832840"/>
            </a:xfrm>
            <a:prstGeom prst="rect">
              <a:avLst/>
            </a:prstGeom>
          </p:spPr>
        </p:pic>
        <p:pic>
          <p:nvPicPr>
            <p:cNvPr id="49" name="object 49"/>
            <p:cNvPicPr/>
            <p:nvPr/>
          </p:nvPicPr>
          <p:blipFill>
            <a:blip r:embed="rId23" cstate="print"/>
            <a:stretch>
              <a:fillRect/>
            </a:stretch>
          </p:blipFill>
          <p:spPr>
            <a:xfrm>
              <a:off x="5385434" y="3453764"/>
              <a:ext cx="3529584" cy="569214"/>
            </a:xfrm>
            <a:prstGeom prst="rect">
              <a:avLst/>
            </a:prstGeom>
          </p:spPr>
        </p:pic>
        <p:sp>
          <p:nvSpPr>
            <p:cNvPr id="50" name="object 50"/>
            <p:cNvSpPr/>
            <p:nvPr/>
          </p:nvSpPr>
          <p:spPr>
            <a:xfrm>
              <a:off x="5385434" y="3453764"/>
              <a:ext cx="3529965" cy="569595"/>
            </a:xfrm>
            <a:custGeom>
              <a:avLst/>
              <a:gdLst/>
              <a:ahLst/>
              <a:cxnLst/>
              <a:rect l="l" t="t" r="r" b="b"/>
              <a:pathLst>
                <a:path w="3529965" h="569595">
                  <a:moveTo>
                    <a:pt x="0" y="94869"/>
                  </a:moveTo>
                  <a:lnTo>
                    <a:pt x="7044" y="57971"/>
                  </a:lnTo>
                  <a:lnTo>
                    <a:pt x="26257" y="27813"/>
                  </a:lnTo>
                  <a:lnTo>
                    <a:pt x="54756" y="7465"/>
                  </a:lnTo>
                  <a:lnTo>
                    <a:pt x="89662" y="0"/>
                  </a:lnTo>
                  <a:lnTo>
                    <a:pt x="3439922" y="0"/>
                  </a:lnTo>
                  <a:lnTo>
                    <a:pt x="3474827" y="7465"/>
                  </a:lnTo>
                  <a:lnTo>
                    <a:pt x="3503326" y="27813"/>
                  </a:lnTo>
                  <a:lnTo>
                    <a:pt x="3522539" y="57971"/>
                  </a:lnTo>
                  <a:lnTo>
                    <a:pt x="3529584" y="94869"/>
                  </a:lnTo>
                  <a:lnTo>
                    <a:pt x="3529584" y="474345"/>
                  </a:lnTo>
                  <a:lnTo>
                    <a:pt x="3522539" y="511242"/>
                  </a:lnTo>
                  <a:lnTo>
                    <a:pt x="3503326" y="541401"/>
                  </a:lnTo>
                  <a:lnTo>
                    <a:pt x="3474827" y="561748"/>
                  </a:lnTo>
                  <a:lnTo>
                    <a:pt x="3439922" y="569214"/>
                  </a:lnTo>
                  <a:lnTo>
                    <a:pt x="89662" y="569214"/>
                  </a:lnTo>
                  <a:lnTo>
                    <a:pt x="54756" y="561748"/>
                  </a:lnTo>
                  <a:lnTo>
                    <a:pt x="26257" y="541401"/>
                  </a:lnTo>
                  <a:lnTo>
                    <a:pt x="7044" y="511242"/>
                  </a:lnTo>
                  <a:lnTo>
                    <a:pt x="0" y="474345"/>
                  </a:lnTo>
                  <a:lnTo>
                    <a:pt x="0" y="94869"/>
                  </a:lnTo>
                  <a:close/>
                </a:path>
              </a:pathLst>
            </a:custGeom>
            <a:ln w="9906">
              <a:solidFill>
                <a:srgbClr val="FFFFFF"/>
              </a:solidFill>
            </a:ln>
          </p:spPr>
          <p:txBody>
            <a:bodyPr wrap="square" lIns="0" tIns="0" rIns="0" bIns="0" rtlCol="0"/>
            <a:lstStyle/>
            <a:p>
              <a:endParaRPr/>
            </a:p>
          </p:txBody>
        </p:sp>
      </p:grpSp>
      <p:sp>
        <p:nvSpPr>
          <p:cNvPr id="51" name="object 51"/>
          <p:cNvSpPr txBox="1"/>
          <p:nvPr/>
        </p:nvSpPr>
        <p:spPr>
          <a:xfrm>
            <a:off x="5744971" y="3412489"/>
            <a:ext cx="2807970" cy="622935"/>
          </a:xfrm>
          <a:prstGeom prst="rect">
            <a:avLst/>
          </a:prstGeom>
        </p:spPr>
        <p:txBody>
          <a:bodyPr vert="horz" wrap="square" lIns="0" tIns="36830" rIns="0" bIns="0" rtlCol="0">
            <a:spAutoFit/>
          </a:bodyPr>
          <a:lstStyle/>
          <a:p>
            <a:pPr marL="12065" marR="5080" algn="ctr">
              <a:lnSpc>
                <a:spcPts val="1510"/>
              </a:lnSpc>
              <a:spcBef>
                <a:spcPts val="290"/>
              </a:spcBef>
            </a:pPr>
            <a:r>
              <a:rPr sz="1400" spc="-85" dirty="0">
                <a:solidFill>
                  <a:srgbClr val="FFFFFF"/>
                </a:solidFill>
                <a:latin typeface="Verdana"/>
                <a:cs typeface="Verdana"/>
              </a:rPr>
              <a:t>Involves</a:t>
            </a:r>
            <a:r>
              <a:rPr sz="1400" spc="-90" dirty="0">
                <a:solidFill>
                  <a:srgbClr val="FFFFFF"/>
                </a:solidFill>
                <a:latin typeface="Verdana"/>
                <a:cs typeface="Verdana"/>
              </a:rPr>
              <a:t> </a:t>
            </a:r>
            <a:r>
              <a:rPr sz="1400" spc="-10" dirty="0">
                <a:solidFill>
                  <a:srgbClr val="FFFFFF"/>
                </a:solidFill>
                <a:latin typeface="Verdana"/>
                <a:cs typeface="Verdana"/>
              </a:rPr>
              <a:t>long</a:t>
            </a:r>
            <a:r>
              <a:rPr sz="1400" spc="-80" dirty="0">
                <a:solidFill>
                  <a:srgbClr val="FFFFFF"/>
                </a:solidFill>
                <a:latin typeface="Verdana"/>
                <a:cs typeface="Verdana"/>
              </a:rPr>
              <a:t> </a:t>
            </a:r>
            <a:r>
              <a:rPr sz="1400" spc="-35" dirty="0">
                <a:solidFill>
                  <a:srgbClr val="FFFFFF"/>
                </a:solidFill>
                <a:latin typeface="Verdana"/>
                <a:cs typeface="Verdana"/>
              </a:rPr>
              <a:t>observation</a:t>
            </a:r>
            <a:r>
              <a:rPr sz="1400" spc="-65" dirty="0">
                <a:solidFill>
                  <a:srgbClr val="FFFFFF"/>
                </a:solidFill>
                <a:latin typeface="Verdana"/>
                <a:cs typeface="Verdana"/>
              </a:rPr>
              <a:t> </a:t>
            </a:r>
            <a:r>
              <a:rPr sz="1400" spc="-10" dirty="0">
                <a:solidFill>
                  <a:srgbClr val="FFFFFF"/>
                </a:solidFill>
                <a:latin typeface="Verdana"/>
                <a:cs typeface="Verdana"/>
              </a:rPr>
              <a:t>period which</a:t>
            </a:r>
            <a:r>
              <a:rPr sz="1400" spc="-75" dirty="0">
                <a:solidFill>
                  <a:srgbClr val="FFFFFF"/>
                </a:solidFill>
                <a:latin typeface="Verdana"/>
                <a:cs typeface="Verdana"/>
              </a:rPr>
              <a:t> </a:t>
            </a:r>
            <a:r>
              <a:rPr sz="1400" spc="-50" dirty="0">
                <a:solidFill>
                  <a:srgbClr val="FFFFFF"/>
                </a:solidFill>
                <a:latin typeface="Verdana"/>
                <a:cs typeface="Verdana"/>
              </a:rPr>
              <a:t>helps</a:t>
            </a:r>
            <a:r>
              <a:rPr sz="1400" spc="-70" dirty="0">
                <a:solidFill>
                  <a:srgbClr val="FFFFFF"/>
                </a:solidFill>
                <a:latin typeface="Verdana"/>
                <a:cs typeface="Verdana"/>
              </a:rPr>
              <a:t> </a:t>
            </a:r>
            <a:r>
              <a:rPr sz="1400" spc="-10" dirty="0">
                <a:solidFill>
                  <a:srgbClr val="FFFFFF"/>
                </a:solidFill>
                <a:latin typeface="Verdana"/>
                <a:cs typeface="Verdana"/>
              </a:rPr>
              <a:t>to</a:t>
            </a:r>
            <a:r>
              <a:rPr sz="1400" spc="-60" dirty="0">
                <a:solidFill>
                  <a:srgbClr val="FFFFFF"/>
                </a:solidFill>
                <a:latin typeface="Verdana"/>
                <a:cs typeface="Verdana"/>
              </a:rPr>
              <a:t> </a:t>
            </a:r>
            <a:r>
              <a:rPr sz="1400" dirty="0">
                <a:solidFill>
                  <a:srgbClr val="FFFFFF"/>
                </a:solidFill>
                <a:latin typeface="Verdana"/>
                <a:cs typeface="Verdana"/>
              </a:rPr>
              <a:t>collect</a:t>
            </a:r>
            <a:r>
              <a:rPr sz="1400" spc="-70" dirty="0">
                <a:solidFill>
                  <a:srgbClr val="FFFFFF"/>
                </a:solidFill>
                <a:latin typeface="Verdana"/>
                <a:cs typeface="Verdana"/>
              </a:rPr>
              <a:t> </a:t>
            </a:r>
            <a:r>
              <a:rPr sz="1400" spc="-20" dirty="0">
                <a:solidFill>
                  <a:srgbClr val="FFFFFF"/>
                </a:solidFill>
                <a:latin typeface="Verdana"/>
                <a:cs typeface="Verdana"/>
              </a:rPr>
              <a:t>the</a:t>
            </a:r>
            <a:r>
              <a:rPr sz="1400" spc="-50" dirty="0">
                <a:solidFill>
                  <a:srgbClr val="FFFFFF"/>
                </a:solidFill>
                <a:latin typeface="Verdana"/>
                <a:cs typeface="Verdana"/>
              </a:rPr>
              <a:t> </a:t>
            </a:r>
            <a:r>
              <a:rPr sz="1400" spc="-20" dirty="0">
                <a:solidFill>
                  <a:srgbClr val="FFFFFF"/>
                </a:solidFill>
                <a:latin typeface="Verdana"/>
                <a:cs typeface="Verdana"/>
              </a:rPr>
              <a:t>real </a:t>
            </a:r>
            <a:r>
              <a:rPr sz="1400" spc="-50" dirty="0">
                <a:solidFill>
                  <a:srgbClr val="FFFFFF"/>
                </a:solidFill>
                <a:latin typeface="Verdana"/>
                <a:cs typeface="Verdana"/>
              </a:rPr>
              <a:t>environment</a:t>
            </a:r>
            <a:r>
              <a:rPr sz="1400" spc="-20" dirty="0">
                <a:solidFill>
                  <a:srgbClr val="FFFFFF"/>
                </a:solidFill>
                <a:latin typeface="Verdana"/>
                <a:cs typeface="Verdana"/>
              </a:rPr>
              <a:t> </a:t>
            </a:r>
            <a:r>
              <a:rPr sz="1400" spc="-10" dirty="0">
                <a:solidFill>
                  <a:srgbClr val="FFFFFF"/>
                </a:solidFill>
                <a:latin typeface="Verdana"/>
                <a:cs typeface="Verdana"/>
              </a:rPr>
              <a:t>information.</a:t>
            </a:r>
            <a:endParaRPr sz="1400" dirty="0">
              <a:latin typeface="Verdana"/>
              <a:cs typeface="Verdana"/>
            </a:endParaRPr>
          </a:p>
        </p:txBody>
      </p:sp>
      <p:grpSp>
        <p:nvGrpSpPr>
          <p:cNvPr id="52" name="object 52"/>
          <p:cNvGrpSpPr/>
          <p:nvPr/>
        </p:nvGrpSpPr>
        <p:grpSpPr>
          <a:xfrm>
            <a:off x="4773929" y="4067581"/>
            <a:ext cx="4180840" cy="657860"/>
            <a:chOff x="4773929" y="4067581"/>
            <a:chExt cx="4180840" cy="657860"/>
          </a:xfrm>
        </p:grpSpPr>
        <p:pic>
          <p:nvPicPr>
            <p:cNvPr id="53" name="object 53"/>
            <p:cNvPicPr/>
            <p:nvPr/>
          </p:nvPicPr>
          <p:blipFill>
            <a:blip r:embed="rId9" cstate="print"/>
            <a:stretch>
              <a:fillRect/>
            </a:stretch>
          </p:blipFill>
          <p:spPr>
            <a:xfrm>
              <a:off x="4773929" y="4072178"/>
              <a:ext cx="613371" cy="643966"/>
            </a:xfrm>
            <a:prstGeom prst="rect">
              <a:avLst/>
            </a:prstGeom>
          </p:spPr>
        </p:pic>
        <p:pic>
          <p:nvPicPr>
            <p:cNvPr id="54" name="object 54"/>
            <p:cNvPicPr/>
            <p:nvPr/>
          </p:nvPicPr>
          <p:blipFill>
            <a:blip r:embed="rId24" cstate="print"/>
            <a:stretch>
              <a:fillRect/>
            </a:stretch>
          </p:blipFill>
          <p:spPr>
            <a:xfrm>
              <a:off x="4815077" y="4090416"/>
              <a:ext cx="537972" cy="568451"/>
            </a:xfrm>
            <a:prstGeom prst="rect">
              <a:avLst/>
            </a:prstGeom>
          </p:spPr>
        </p:pic>
        <p:pic>
          <p:nvPicPr>
            <p:cNvPr id="55" name="object 55"/>
            <p:cNvPicPr/>
            <p:nvPr/>
          </p:nvPicPr>
          <p:blipFill>
            <a:blip r:embed="rId11" cstate="print"/>
            <a:stretch>
              <a:fillRect/>
            </a:stretch>
          </p:blipFill>
          <p:spPr>
            <a:xfrm>
              <a:off x="5339333" y="4067581"/>
              <a:ext cx="3614927" cy="653770"/>
            </a:xfrm>
            <a:prstGeom prst="rect">
              <a:avLst/>
            </a:prstGeom>
          </p:spPr>
        </p:pic>
        <p:pic>
          <p:nvPicPr>
            <p:cNvPr id="56" name="object 56"/>
            <p:cNvPicPr/>
            <p:nvPr/>
          </p:nvPicPr>
          <p:blipFill>
            <a:blip r:embed="rId25" cstate="print"/>
            <a:stretch>
              <a:fillRect/>
            </a:stretch>
          </p:blipFill>
          <p:spPr>
            <a:xfrm>
              <a:off x="5536691" y="4089628"/>
              <a:ext cx="3265169" cy="635533"/>
            </a:xfrm>
            <a:prstGeom prst="rect">
              <a:avLst/>
            </a:prstGeom>
          </p:spPr>
        </p:pic>
        <p:pic>
          <p:nvPicPr>
            <p:cNvPr id="57" name="object 57"/>
            <p:cNvPicPr/>
            <p:nvPr/>
          </p:nvPicPr>
          <p:blipFill>
            <a:blip r:embed="rId26" cstate="print"/>
            <a:stretch>
              <a:fillRect/>
            </a:stretch>
          </p:blipFill>
          <p:spPr>
            <a:xfrm>
              <a:off x="5385434" y="4090797"/>
              <a:ext cx="3529584" cy="568452"/>
            </a:xfrm>
            <a:prstGeom prst="rect">
              <a:avLst/>
            </a:prstGeom>
          </p:spPr>
        </p:pic>
        <p:sp>
          <p:nvSpPr>
            <p:cNvPr id="58" name="object 58"/>
            <p:cNvSpPr/>
            <p:nvPr/>
          </p:nvSpPr>
          <p:spPr>
            <a:xfrm>
              <a:off x="5385434" y="4090797"/>
              <a:ext cx="3529965" cy="568960"/>
            </a:xfrm>
            <a:custGeom>
              <a:avLst/>
              <a:gdLst/>
              <a:ahLst/>
              <a:cxnLst/>
              <a:rect l="l" t="t" r="r" b="b"/>
              <a:pathLst>
                <a:path w="3529965" h="568960">
                  <a:moveTo>
                    <a:pt x="0" y="94741"/>
                  </a:moveTo>
                  <a:lnTo>
                    <a:pt x="7044" y="57864"/>
                  </a:lnTo>
                  <a:lnTo>
                    <a:pt x="26257" y="27749"/>
                  </a:lnTo>
                  <a:lnTo>
                    <a:pt x="54756" y="7445"/>
                  </a:lnTo>
                  <a:lnTo>
                    <a:pt x="89662" y="0"/>
                  </a:lnTo>
                  <a:lnTo>
                    <a:pt x="3439922" y="0"/>
                  </a:lnTo>
                  <a:lnTo>
                    <a:pt x="3474827" y="7445"/>
                  </a:lnTo>
                  <a:lnTo>
                    <a:pt x="3503326" y="27749"/>
                  </a:lnTo>
                  <a:lnTo>
                    <a:pt x="3522539" y="57864"/>
                  </a:lnTo>
                  <a:lnTo>
                    <a:pt x="3529584" y="94741"/>
                  </a:lnTo>
                  <a:lnTo>
                    <a:pt x="3529584" y="473709"/>
                  </a:lnTo>
                  <a:lnTo>
                    <a:pt x="3522539" y="510587"/>
                  </a:lnTo>
                  <a:lnTo>
                    <a:pt x="3503326" y="540702"/>
                  </a:lnTo>
                  <a:lnTo>
                    <a:pt x="3474827" y="561006"/>
                  </a:lnTo>
                  <a:lnTo>
                    <a:pt x="3439922" y="568451"/>
                  </a:lnTo>
                  <a:lnTo>
                    <a:pt x="89662" y="568451"/>
                  </a:lnTo>
                  <a:lnTo>
                    <a:pt x="54756" y="561006"/>
                  </a:lnTo>
                  <a:lnTo>
                    <a:pt x="26257" y="540702"/>
                  </a:lnTo>
                  <a:lnTo>
                    <a:pt x="7044" y="510587"/>
                  </a:lnTo>
                  <a:lnTo>
                    <a:pt x="0" y="473709"/>
                  </a:lnTo>
                  <a:lnTo>
                    <a:pt x="0" y="94741"/>
                  </a:lnTo>
                  <a:close/>
                </a:path>
              </a:pathLst>
            </a:custGeom>
            <a:ln w="9906">
              <a:solidFill>
                <a:srgbClr val="FFFFFF"/>
              </a:solidFill>
            </a:ln>
          </p:spPr>
          <p:txBody>
            <a:bodyPr wrap="square" lIns="0" tIns="0" rIns="0" bIns="0" rtlCol="0"/>
            <a:lstStyle/>
            <a:p>
              <a:endParaRPr/>
            </a:p>
          </p:txBody>
        </p:sp>
      </p:grpSp>
      <p:sp>
        <p:nvSpPr>
          <p:cNvPr id="59" name="object 59"/>
          <p:cNvSpPr txBox="1"/>
          <p:nvPr/>
        </p:nvSpPr>
        <p:spPr>
          <a:xfrm>
            <a:off x="5672582" y="4145279"/>
            <a:ext cx="2954655" cy="425450"/>
          </a:xfrm>
          <a:prstGeom prst="rect">
            <a:avLst/>
          </a:prstGeom>
        </p:spPr>
        <p:txBody>
          <a:bodyPr vert="horz" wrap="square" lIns="0" tIns="40640" rIns="0" bIns="0" rtlCol="0">
            <a:spAutoFit/>
          </a:bodyPr>
          <a:lstStyle/>
          <a:p>
            <a:pPr marL="800735" marR="5080" indent="-788670">
              <a:lnSpc>
                <a:spcPts val="1470"/>
              </a:lnSpc>
              <a:spcBef>
                <a:spcPts val="320"/>
              </a:spcBef>
            </a:pPr>
            <a:r>
              <a:rPr sz="1400" spc="-114" dirty="0">
                <a:solidFill>
                  <a:srgbClr val="FFFFFF"/>
                </a:solidFill>
                <a:latin typeface="Verdana"/>
                <a:cs typeface="Verdana"/>
              </a:rPr>
              <a:t>Less</a:t>
            </a:r>
            <a:r>
              <a:rPr sz="1400" spc="-95" dirty="0">
                <a:solidFill>
                  <a:srgbClr val="FFFFFF"/>
                </a:solidFill>
                <a:latin typeface="Verdana"/>
                <a:cs typeface="Verdana"/>
              </a:rPr>
              <a:t> </a:t>
            </a:r>
            <a:r>
              <a:rPr sz="1400" spc="-40" dirty="0">
                <a:solidFill>
                  <a:srgbClr val="FFFFFF"/>
                </a:solidFill>
                <a:latin typeface="Verdana"/>
                <a:cs typeface="Verdana"/>
              </a:rPr>
              <a:t>expensive</a:t>
            </a:r>
            <a:r>
              <a:rPr sz="1400" spc="-85" dirty="0">
                <a:solidFill>
                  <a:srgbClr val="FFFFFF"/>
                </a:solidFill>
                <a:latin typeface="Verdana"/>
                <a:cs typeface="Verdana"/>
              </a:rPr>
              <a:t> </a:t>
            </a:r>
            <a:r>
              <a:rPr sz="1400" spc="-10" dirty="0">
                <a:solidFill>
                  <a:srgbClr val="FFFFFF"/>
                </a:solidFill>
                <a:latin typeface="Verdana"/>
                <a:cs typeface="Verdana"/>
              </a:rPr>
              <a:t>than</a:t>
            </a:r>
            <a:r>
              <a:rPr sz="1400" spc="-85" dirty="0">
                <a:solidFill>
                  <a:srgbClr val="FFFFFF"/>
                </a:solidFill>
                <a:latin typeface="Verdana"/>
                <a:cs typeface="Verdana"/>
              </a:rPr>
              <a:t> </a:t>
            </a:r>
            <a:r>
              <a:rPr sz="1400" spc="-40" dirty="0">
                <a:solidFill>
                  <a:srgbClr val="FFFFFF"/>
                </a:solidFill>
                <a:latin typeface="Verdana"/>
                <a:cs typeface="Verdana"/>
              </a:rPr>
              <a:t>other</a:t>
            </a:r>
            <a:r>
              <a:rPr sz="1400" spc="-85" dirty="0">
                <a:solidFill>
                  <a:srgbClr val="FFFFFF"/>
                </a:solidFill>
                <a:latin typeface="Verdana"/>
                <a:cs typeface="Verdana"/>
              </a:rPr>
              <a:t> </a:t>
            </a:r>
            <a:r>
              <a:rPr sz="1400" spc="-50" dirty="0">
                <a:solidFill>
                  <a:srgbClr val="FFFFFF"/>
                </a:solidFill>
                <a:latin typeface="Verdana"/>
                <a:cs typeface="Verdana"/>
              </a:rPr>
              <a:t>usability </a:t>
            </a:r>
            <a:r>
              <a:rPr sz="1400" spc="-60" dirty="0">
                <a:solidFill>
                  <a:srgbClr val="FFFFFF"/>
                </a:solidFill>
                <a:latin typeface="Verdana"/>
                <a:cs typeface="Verdana"/>
              </a:rPr>
              <a:t>testing</a:t>
            </a:r>
            <a:r>
              <a:rPr sz="1400" spc="-85" dirty="0">
                <a:solidFill>
                  <a:srgbClr val="FFFFFF"/>
                </a:solidFill>
                <a:latin typeface="Verdana"/>
                <a:cs typeface="Verdana"/>
              </a:rPr>
              <a:t> </a:t>
            </a:r>
            <a:r>
              <a:rPr sz="1400" spc="-10" dirty="0">
                <a:solidFill>
                  <a:srgbClr val="FFFFFF"/>
                </a:solidFill>
                <a:latin typeface="Verdana"/>
                <a:cs typeface="Verdana"/>
              </a:rPr>
              <a:t>method.</a:t>
            </a:r>
            <a:endParaRPr sz="1400" dirty="0">
              <a:latin typeface="Verdana"/>
              <a:cs typeface="Verdana"/>
            </a:endParaRPr>
          </a:p>
        </p:txBody>
      </p:sp>
      <p:sp>
        <p:nvSpPr>
          <p:cNvPr id="61" name="object 61"/>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10</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62" name="object 6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Checklist</a:t>
            </a:r>
            <a:r>
              <a:rPr spc="-155" dirty="0"/>
              <a:t> </a:t>
            </a:r>
            <a:r>
              <a:rPr dirty="0"/>
              <a:t>of</a:t>
            </a:r>
            <a:r>
              <a:rPr spc="-145" dirty="0"/>
              <a:t> </a:t>
            </a:r>
            <a:r>
              <a:rPr spc="-120" dirty="0"/>
              <a:t>Usability</a:t>
            </a:r>
            <a:r>
              <a:rPr spc="-155" dirty="0"/>
              <a:t> </a:t>
            </a:r>
            <a:r>
              <a:rPr spc="-120" dirty="0"/>
              <a:t>Testing</a:t>
            </a:r>
          </a:p>
        </p:txBody>
      </p:sp>
      <p:grpSp>
        <p:nvGrpSpPr>
          <p:cNvPr id="10" name="object 10"/>
          <p:cNvGrpSpPr/>
          <p:nvPr/>
        </p:nvGrpSpPr>
        <p:grpSpPr>
          <a:xfrm>
            <a:off x="1824101" y="1961388"/>
            <a:ext cx="5598795" cy="2140585"/>
            <a:chOff x="1824101" y="1961388"/>
            <a:chExt cx="5598795" cy="2140585"/>
          </a:xfrm>
        </p:grpSpPr>
        <p:sp>
          <p:nvSpPr>
            <p:cNvPr id="11" name="object 11"/>
            <p:cNvSpPr/>
            <p:nvPr/>
          </p:nvSpPr>
          <p:spPr>
            <a:xfrm>
              <a:off x="4623435" y="3431666"/>
              <a:ext cx="2794000" cy="664845"/>
            </a:xfrm>
            <a:custGeom>
              <a:avLst/>
              <a:gdLst/>
              <a:ahLst/>
              <a:cxnLst/>
              <a:rect l="l" t="t" r="r" b="b"/>
              <a:pathLst>
                <a:path w="2794000" h="664845">
                  <a:moveTo>
                    <a:pt x="0" y="0"/>
                  </a:moveTo>
                  <a:lnTo>
                    <a:pt x="0" y="453009"/>
                  </a:lnTo>
                  <a:lnTo>
                    <a:pt x="2794000" y="453009"/>
                  </a:lnTo>
                  <a:lnTo>
                    <a:pt x="2794000" y="664845"/>
                  </a:lnTo>
                </a:path>
                <a:path w="2794000" h="664845">
                  <a:moveTo>
                    <a:pt x="0" y="0"/>
                  </a:moveTo>
                  <a:lnTo>
                    <a:pt x="0" y="664845"/>
                  </a:lnTo>
                </a:path>
              </a:pathLst>
            </a:custGeom>
            <a:ln w="9906">
              <a:solidFill>
                <a:srgbClr val="C0392B"/>
              </a:solidFill>
            </a:ln>
          </p:spPr>
          <p:txBody>
            <a:bodyPr wrap="square" lIns="0" tIns="0" rIns="0" bIns="0" rtlCol="0"/>
            <a:lstStyle/>
            <a:p>
              <a:endParaRPr/>
            </a:p>
          </p:txBody>
        </p:sp>
        <p:sp>
          <p:nvSpPr>
            <p:cNvPr id="12" name="object 12"/>
            <p:cNvSpPr/>
            <p:nvPr/>
          </p:nvSpPr>
          <p:spPr>
            <a:xfrm>
              <a:off x="1829181" y="3431666"/>
              <a:ext cx="2794000" cy="664845"/>
            </a:xfrm>
            <a:custGeom>
              <a:avLst/>
              <a:gdLst/>
              <a:ahLst/>
              <a:cxnLst/>
              <a:rect l="l" t="t" r="r" b="b"/>
              <a:pathLst>
                <a:path w="2794000" h="664845">
                  <a:moveTo>
                    <a:pt x="2794000" y="0"/>
                  </a:moveTo>
                  <a:lnTo>
                    <a:pt x="2794000" y="453009"/>
                  </a:lnTo>
                  <a:lnTo>
                    <a:pt x="0" y="453009"/>
                  </a:lnTo>
                  <a:lnTo>
                    <a:pt x="0" y="664845"/>
                  </a:lnTo>
                </a:path>
              </a:pathLst>
            </a:custGeom>
            <a:ln w="9906">
              <a:solidFill>
                <a:srgbClr val="C0392B"/>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3438906" y="1961388"/>
              <a:ext cx="2361438" cy="1527048"/>
            </a:xfrm>
            <a:prstGeom prst="rect">
              <a:avLst/>
            </a:prstGeom>
          </p:spPr>
        </p:pic>
        <p:pic>
          <p:nvPicPr>
            <p:cNvPr id="14" name="object 14"/>
            <p:cNvPicPr/>
            <p:nvPr/>
          </p:nvPicPr>
          <p:blipFill>
            <a:blip r:embed="rId7" cstate="print"/>
            <a:stretch>
              <a:fillRect/>
            </a:stretch>
          </p:blipFill>
          <p:spPr>
            <a:xfrm>
              <a:off x="3480054" y="1979676"/>
              <a:ext cx="2286000" cy="1451610"/>
            </a:xfrm>
            <a:prstGeom prst="rect">
              <a:avLst/>
            </a:prstGeom>
          </p:spPr>
        </p:pic>
        <p:sp>
          <p:nvSpPr>
            <p:cNvPr id="15" name="object 15"/>
            <p:cNvSpPr/>
            <p:nvPr/>
          </p:nvSpPr>
          <p:spPr>
            <a:xfrm>
              <a:off x="3734180" y="2221611"/>
              <a:ext cx="2286000" cy="1451610"/>
            </a:xfrm>
            <a:custGeom>
              <a:avLst/>
              <a:gdLst/>
              <a:ahLst/>
              <a:cxnLst/>
              <a:rect l="l" t="t" r="r" b="b"/>
              <a:pathLst>
                <a:path w="2286000" h="1451610">
                  <a:moveTo>
                    <a:pt x="2140839" y="0"/>
                  </a:moveTo>
                  <a:lnTo>
                    <a:pt x="145161" y="0"/>
                  </a:lnTo>
                  <a:lnTo>
                    <a:pt x="99291" y="7403"/>
                  </a:lnTo>
                  <a:lnTo>
                    <a:pt x="59445" y="28017"/>
                  </a:lnTo>
                  <a:lnTo>
                    <a:pt x="28017" y="59445"/>
                  </a:lnTo>
                  <a:lnTo>
                    <a:pt x="7403" y="99291"/>
                  </a:lnTo>
                  <a:lnTo>
                    <a:pt x="0" y="145161"/>
                  </a:lnTo>
                  <a:lnTo>
                    <a:pt x="0" y="1306449"/>
                  </a:lnTo>
                  <a:lnTo>
                    <a:pt x="7403" y="1352318"/>
                  </a:lnTo>
                  <a:lnTo>
                    <a:pt x="28017" y="1392164"/>
                  </a:lnTo>
                  <a:lnTo>
                    <a:pt x="59445" y="1423592"/>
                  </a:lnTo>
                  <a:lnTo>
                    <a:pt x="99291" y="1444206"/>
                  </a:lnTo>
                  <a:lnTo>
                    <a:pt x="145161" y="1451610"/>
                  </a:lnTo>
                  <a:lnTo>
                    <a:pt x="2140839" y="1451610"/>
                  </a:lnTo>
                  <a:lnTo>
                    <a:pt x="2186708" y="1444206"/>
                  </a:lnTo>
                  <a:lnTo>
                    <a:pt x="2226554" y="1423592"/>
                  </a:lnTo>
                  <a:lnTo>
                    <a:pt x="2257982" y="1392164"/>
                  </a:lnTo>
                  <a:lnTo>
                    <a:pt x="2278596" y="1352318"/>
                  </a:lnTo>
                  <a:lnTo>
                    <a:pt x="2286000" y="1306449"/>
                  </a:lnTo>
                  <a:lnTo>
                    <a:pt x="2286000" y="145161"/>
                  </a:lnTo>
                  <a:lnTo>
                    <a:pt x="2278596" y="99291"/>
                  </a:lnTo>
                  <a:lnTo>
                    <a:pt x="2257982" y="59445"/>
                  </a:lnTo>
                  <a:lnTo>
                    <a:pt x="2226554" y="28017"/>
                  </a:lnTo>
                  <a:lnTo>
                    <a:pt x="2186708" y="7403"/>
                  </a:lnTo>
                  <a:lnTo>
                    <a:pt x="2140839" y="0"/>
                  </a:lnTo>
                  <a:close/>
                </a:path>
              </a:pathLst>
            </a:custGeom>
            <a:solidFill>
              <a:srgbClr val="FFFFFF">
                <a:alpha val="90194"/>
              </a:srgbClr>
            </a:solidFill>
          </p:spPr>
          <p:txBody>
            <a:bodyPr wrap="square" lIns="0" tIns="0" rIns="0" bIns="0" rtlCol="0"/>
            <a:lstStyle/>
            <a:p>
              <a:endParaRPr/>
            </a:p>
          </p:txBody>
        </p:sp>
        <p:sp>
          <p:nvSpPr>
            <p:cNvPr id="16" name="object 16"/>
            <p:cNvSpPr/>
            <p:nvPr/>
          </p:nvSpPr>
          <p:spPr>
            <a:xfrm>
              <a:off x="3734180" y="2221611"/>
              <a:ext cx="2286000" cy="1451610"/>
            </a:xfrm>
            <a:custGeom>
              <a:avLst/>
              <a:gdLst/>
              <a:ahLst/>
              <a:cxnLst/>
              <a:rect l="l" t="t" r="r" b="b"/>
              <a:pathLst>
                <a:path w="2286000" h="1451610">
                  <a:moveTo>
                    <a:pt x="0" y="145161"/>
                  </a:moveTo>
                  <a:lnTo>
                    <a:pt x="7403" y="99291"/>
                  </a:lnTo>
                  <a:lnTo>
                    <a:pt x="28017" y="59445"/>
                  </a:lnTo>
                  <a:lnTo>
                    <a:pt x="59445" y="28017"/>
                  </a:lnTo>
                  <a:lnTo>
                    <a:pt x="99291" y="7403"/>
                  </a:lnTo>
                  <a:lnTo>
                    <a:pt x="145161" y="0"/>
                  </a:lnTo>
                  <a:lnTo>
                    <a:pt x="2140839" y="0"/>
                  </a:lnTo>
                  <a:lnTo>
                    <a:pt x="2186708" y="7403"/>
                  </a:lnTo>
                  <a:lnTo>
                    <a:pt x="2226554" y="28017"/>
                  </a:lnTo>
                  <a:lnTo>
                    <a:pt x="2257982" y="59445"/>
                  </a:lnTo>
                  <a:lnTo>
                    <a:pt x="2278596" y="99291"/>
                  </a:lnTo>
                  <a:lnTo>
                    <a:pt x="2286000" y="145161"/>
                  </a:lnTo>
                  <a:lnTo>
                    <a:pt x="2286000" y="1306449"/>
                  </a:lnTo>
                  <a:lnTo>
                    <a:pt x="2278596" y="1352318"/>
                  </a:lnTo>
                  <a:lnTo>
                    <a:pt x="2257982" y="1392164"/>
                  </a:lnTo>
                  <a:lnTo>
                    <a:pt x="2226554" y="1423592"/>
                  </a:lnTo>
                  <a:lnTo>
                    <a:pt x="2186708" y="1444206"/>
                  </a:lnTo>
                  <a:lnTo>
                    <a:pt x="2140839" y="1451610"/>
                  </a:lnTo>
                  <a:lnTo>
                    <a:pt x="145161" y="1451610"/>
                  </a:lnTo>
                  <a:lnTo>
                    <a:pt x="99291" y="1444206"/>
                  </a:lnTo>
                  <a:lnTo>
                    <a:pt x="59445" y="1423592"/>
                  </a:lnTo>
                  <a:lnTo>
                    <a:pt x="28017" y="1392164"/>
                  </a:lnTo>
                  <a:lnTo>
                    <a:pt x="7403" y="1352318"/>
                  </a:lnTo>
                  <a:lnTo>
                    <a:pt x="0" y="1306449"/>
                  </a:lnTo>
                  <a:lnTo>
                    <a:pt x="0" y="145161"/>
                  </a:lnTo>
                  <a:close/>
                </a:path>
              </a:pathLst>
            </a:custGeom>
            <a:ln w="9906">
              <a:solidFill>
                <a:srgbClr val="9BBA58"/>
              </a:solidFill>
            </a:ln>
          </p:spPr>
          <p:txBody>
            <a:bodyPr wrap="square" lIns="0" tIns="0" rIns="0" bIns="0" rtlCol="0"/>
            <a:lstStyle/>
            <a:p>
              <a:endParaRPr/>
            </a:p>
          </p:txBody>
        </p:sp>
      </p:grpSp>
      <p:sp>
        <p:nvSpPr>
          <p:cNvPr id="17" name="object 17"/>
          <p:cNvSpPr txBox="1"/>
          <p:nvPr/>
        </p:nvSpPr>
        <p:spPr>
          <a:xfrm>
            <a:off x="3853179" y="2456179"/>
            <a:ext cx="2046605" cy="933450"/>
          </a:xfrm>
          <a:prstGeom prst="rect">
            <a:avLst/>
          </a:prstGeom>
        </p:spPr>
        <p:txBody>
          <a:bodyPr vert="horz" wrap="square" lIns="0" tIns="38735" rIns="0" bIns="0" rtlCol="0">
            <a:spAutoFit/>
          </a:bodyPr>
          <a:lstStyle/>
          <a:p>
            <a:pPr marL="12700" marR="5080" algn="ctr">
              <a:lnSpc>
                <a:spcPct val="91800"/>
              </a:lnSpc>
              <a:spcBef>
                <a:spcPts val="305"/>
              </a:spcBef>
            </a:pPr>
            <a:r>
              <a:rPr sz="2100" b="1" spc="-225" dirty="0">
                <a:solidFill>
                  <a:srgbClr val="01050E"/>
                </a:solidFill>
                <a:latin typeface="Verdana"/>
                <a:cs typeface="Verdana"/>
              </a:rPr>
              <a:t>Usability</a:t>
            </a:r>
            <a:r>
              <a:rPr sz="2100" b="1" spc="-100" dirty="0">
                <a:solidFill>
                  <a:srgbClr val="01050E"/>
                </a:solidFill>
                <a:latin typeface="Verdana"/>
                <a:cs typeface="Verdana"/>
              </a:rPr>
              <a:t> </a:t>
            </a:r>
            <a:r>
              <a:rPr sz="2100" b="1" spc="-280" dirty="0">
                <a:solidFill>
                  <a:srgbClr val="01050E"/>
                </a:solidFill>
                <a:latin typeface="Verdana"/>
                <a:cs typeface="Verdana"/>
              </a:rPr>
              <a:t>Testing </a:t>
            </a:r>
            <a:r>
              <a:rPr sz="2100" b="1" spc="-50" dirty="0">
                <a:solidFill>
                  <a:srgbClr val="01050E"/>
                </a:solidFill>
                <a:latin typeface="Verdana"/>
                <a:cs typeface="Verdana"/>
              </a:rPr>
              <a:t>Checklist </a:t>
            </a:r>
            <a:r>
              <a:rPr sz="2100" b="1" spc="-55" dirty="0">
                <a:solidFill>
                  <a:srgbClr val="01050E"/>
                </a:solidFill>
                <a:latin typeface="Verdana"/>
                <a:cs typeface="Verdana"/>
              </a:rPr>
              <a:t>Categories</a:t>
            </a:r>
            <a:endParaRPr sz="2100" dirty="0">
              <a:latin typeface="Verdana"/>
              <a:cs typeface="Verdana"/>
            </a:endParaRPr>
          </a:p>
        </p:txBody>
      </p:sp>
      <p:grpSp>
        <p:nvGrpSpPr>
          <p:cNvPr id="18" name="object 18"/>
          <p:cNvGrpSpPr/>
          <p:nvPr/>
        </p:nvGrpSpPr>
        <p:grpSpPr>
          <a:xfrm>
            <a:off x="644651" y="4078173"/>
            <a:ext cx="2586355" cy="1109345"/>
            <a:chOff x="644651" y="4078173"/>
            <a:chExt cx="2586355" cy="1109345"/>
          </a:xfrm>
        </p:grpSpPr>
        <p:pic>
          <p:nvPicPr>
            <p:cNvPr id="19" name="object 19"/>
            <p:cNvPicPr/>
            <p:nvPr/>
          </p:nvPicPr>
          <p:blipFill>
            <a:blip r:embed="rId8" cstate="print"/>
            <a:stretch>
              <a:fillRect/>
            </a:stretch>
          </p:blipFill>
          <p:spPr>
            <a:xfrm>
              <a:off x="644651" y="4078173"/>
              <a:ext cx="2361438" cy="919022"/>
            </a:xfrm>
            <a:prstGeom prst="rect">
              <a:avLst/>
            </a:prstGeom>
          </p:spPr>
        </p:pic>
        <p:pic>
          <p:nvPicPr>
            <p:cNvPr id="20" name="object 20"/>
            <p:cNvPicPr/>
            <p:nvPr/>
          </p:nvPicPr>
          <p:blipFill>
            <a:blip r:embed="rId9" cstate="print"/>
            <a:stretch>
              <a:fillRect/>
            </a:stretch>
          </p:blipFill>
          <p:spPr>
            <a:xfrm>
              <a:off x="685799" y="4096511"/>
              <a:ext cx="2286000" cy="843533"/>
            </a:xfrm>
            <a:prstGeom prst="rect">
              <a:avLst/>
            </a:prstGeom>
          </p:spPr>
        </p:pic>
        <p:sp>
          <p:nvSpPr>
            <p:cNvPr id="21" name="object 21"/>
            <p:cNvSpPr/>
            <p:nvPr/>
          </p:nvSpPr>
          <p:spPr>
            <a:xfrm>
              <a:off x="939926" y="4338446"/>
              <a:ext cx="2286000" cy="843915"/>
            </a:xfrm>
            <a:custGeom>
              <a:avLst/>
              <a:gdLst/>
              <a:ahLst/>
              <a:cxnLst/>
              <a:rect l="l" t="t" r="r" b="b"/>
              <a:pathLst>
                <a:path w="2286000" h="843914">
                  <a:moveTo>
                    <a:pt x="2201672" y="0"/>
                  </a:moveTo>
                  <a:lnTo>
                    <a:pt x="84353" y="0"/>
                  </a:lnTo>
                  <a:lnTo>
                    <a:pt x="51520" y="6621"/>
                  </a:lnTo>
                  <a:lnTo>
                    <a:pt x="24707" y="24685"/>
                  </a:lnTo>
                  <a:lnTo>
                    <a:pt x="6629" y="51488"/>
                  </a:lnTo>
                  <a:lnTo>
                    <a:pt x="0" y="84327"/>
                  </a:lnTo>
                  <a:lnTo>
                    <a:pt x="0" y="759205"/>
                  </a:lnTo>
                  <a:lnTo>
                    <a:pt x="6629" y="792045"/>
                  </a:lnTo>
                  <a:lnTo>
                    <a:pt x="24707" y="818848"/>
                  </a:lnTo>
                  <a:lnTo>
                    <a:pt x="51520" y="836912"/>
                  </a:lnTo>
                  <a:lnTo>
                    <a:pt x="84353" y="843533"/>
                  </a:lnTo>
                  <a:lnTo>
                    <a:pt x="2201672" y="843533"/>
                  </a:lnTo>
                  <a:lnTo>
                    <a:pt x="2234511" y="836912"/>
                  </a:lnTo>
                  <a:lnTo>
                    <a:pt x="2261314" y="818848"/>
                  </a:lnTo>
                  <a:lnTo>
                    <a:pt x="2279378" y="792045"/>
                  </a:lnTo>
                  <a:lnTo>
                    <a:pt x="2286000" y="759205"/>
                  </a:lnTo>
                  <a:lnTo>
                    <a:pt x="2286000" y="84327"/>
                  </a:lnTo>
                  <a:lnTo>
                    <a:pt x="2279378" y="51488"/>
                  </a:lnTo>
                  <a:lnTo>
                    <a:pt x="2261314" y="24685"/>
                  </a:lnTo>
                  <a:lnTo>
                    <a:pt x="2234511" y="6621"/>
                  </a:lnTo>
                  <a:lnTo>
                    <a:pt x="2201672" y="0"/>
                  </a:lnTo>
                  <a:close/>
                </a:path>
              </a:pathLst>
            </a:custGeom>
            <a:solidFill>
              <a:srgbClr val="FFFFFF">
                <a:alpha val="90194"/>
              </a:srgbClr>
            </a:solidFill>
          </p:spPr>
          <p:txBody>
            <a:bodyPr wrap="square" lIns="0" tIns="0" rIns="0" bIns="0" rtlCol="0"/>
            <a:lstStyle/>
            <a:p>
              <a:endParaRPr/>
            </a:p>
          </p:txBody>
        </p:sp>
        <p:sp>
          <p:nvSpPr>
            <p:cNvPr id="22" name="object 22"/>
            <p:cNvSpPr/>
            <p:nvPr/>
          </p:nvSpPr>
          <p:spPr>
            <a:xfrm>
              <a:off x="939926" y="4338446"/>
              <a:ext cx="2286000" cy="843915"/>
            </a:xfrm>
            <a:custGeom>
              <a:avLst/>
              <a:gdLst/>
              <a:ahLst/>
              <a:cxnLst/>
              <a:rect l="l" t="t" r="r" b="b"/>
              <a:pathLst>
                <a:path w="2286000" h="843914">
                  <a:moveTo>
                    <a:pt x="0" y="84327"/>
                  </a:moveTo>
                  <a:lnTo>
                    <a:pt x="6629" y="51488"/>
                  </a:lnTo>
                  <a:lnTo>
                    <a:pt x="24707" y="24685"/>
                  </a:lnTo>
                  <a:lnTo>
                    <a:pt x="51520" y="6621"/>
                  </a:lnTo>
                  <a:lnTo>
                    <a:pt x="84353" y="0"/>
                  </a:lnTo>
                  <a:lnTo>
                    <a:pt x="2201672" y="0"/>
                  </a:lnTo>
                  <a:lnTo>
                    <a:pt x="2234511" y="6621"/>
                  </a:lnTo>
                  <a:lnTo>
                    <a:pt x="2261314" y="24685"/>
                  </a:lnTo>
                  <a:lnTo>
                    <a:pt x="2279378" y="51488"/>
                  </a:lnTo>
                  <a:lnTo>
                    <a:pt x="2286000" y="84327"/>
                  </a:lnTo>
                  <a:lnTo>
                    <a:pt x="2286000" y="759205"/>
                  </a:lnTo>
                  <a:lnTo>
                    <a:pt x="2279378" y="792045"/>
                  </a:lnTo>
                  <a:lnTo>
                    <a:pt x="2261314" y="818848"/>
                  </a:lnTo>
                  <a:lnTo>
                    <a:pt x="2234511" y="836912"/>
                  </a:lnTo>
                  <a:lnTo>
                    <a:pt x="2201672" y="843533"/>
                  </a:lnTo>
                  <a:lnTo>
                    <a:pt x="84353" y="843533"/>
                  </a:lnTo>
                  <a:lnTo>
                    <a:pt x="51520" y="836912"/>
                  </a:lnTo>
                  <a:lnTo>
                    <a:pt x="24707" y="818848"/>
                  </a:lnTo>
                  <a:lnTo>
                    <a:pt x="6629" y="792045"/>
                  </a:lnTo>
                  <a:lnTo>
                    <a:pt x="0" y="759205"/>
                  </a:lnTo>
                  <a:lnTo>
                    <a:pt x="0" y="84327"/>
                  </a:lnTo>
                  <a:close/>
                </a:path>
              </a:pathLst>
            </a:custGeom>
            <a:ln w="9906">
              <a:solidFill>
                <a:srgbClr val="C0392B"/>
              </a:solidFill>
            </a:ln>
          </p:spPr>
          <p:txBody>
            <a:bodyPr wrap="square" lIns="0" tIns="0" rIns="0" bIns="0" rtlCol="0"/>
            <a:lstStyle/>
            <a:p>
              <a:endParaRPr/>
            </a:p>
          </p:txBody>
        </p:sp>
      </p:grpSp>
      <p:sp>
        <p:nvSpPr>
          <p:cNvPr id="23" name="object 23"/>
          <p:cNvSpPr txBox="1"/>
          <p:nvPr/>
        </p:nvSpPr>
        <p:spPr>
          <a:xfrm>
            <a:off x="1405382" y="4594605"/>
            <a:ext cx="1354455"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01050E"/>
                </a:solidFill>
                <a:latin typeface="Verdana"/>
                <a:cs typeface="Verdana"/>
              </a:rPr>
              <a:t>Accessibility</a:t>
            </a:r>
            <a:endParaRPr sz="1800" dirty="0">
              <a:latin typeface="Verdana"/>
              <a:cs typeface="Verdana"/>
            </a:endParaRPr>
          </a:p>
        </p:txBody>
      </p:sp>
      <p:grpSp>
        <p:nvGrpSpPr>
          <p:cNvPr id="24" name="object 24"/>
          <p:cNvGrpSpPr/>
          <p:nvPr/>
        </p:nvGrpSpPr>
        <p:grpSpPr>
          <a:xfrm>
            <a:off x="3438905" y="4078173"/>
            <a:ext cx="2586355" cy="1109345"/>
            <a:chOff x="3438905" y="4078173"/>
            <a:chExt cx="2586355" cy="1109345"/>
          </a:xfrm>
        </p:grpSpPr>
        <p:pic>
          <p:nvPicPr>
            <p:cNvPr id="25" name="object 25"/>
            <p:cNvPicPr/>
            <p:nvPr/>
          </p:nvPicPr>
          <p:blipFill>
            <a:blip r:embed="rId8" cstate="print"/>
            <a:stretch>
              <a:fillRect/>
            </a:stretch>
          </p:blipFill>
          <p:spPr>
            <a:xfrm>
              <a:off x="3438905" y="4078173"/>
              <a:ext cx="2361438" cy="919022"/>
            </a:xfrm>
            <a:prstGeom prst="rect">
              <a:avLst/>
            </a:prstGeom>
          </p:spPr>
        </p:pic>
        <p:pic>
          <p:nvPicPr>
            <p:cNvPr id="26" name="object 26"/>
            <p:cNvPicPr/>
            <p:nvPr/>
          </p:nvPicPr>
          <p:blipFill>
            <a:blip r:embed="rId9" cstate="print"/>
            <a:stretch>
              <a:fillRect/>
            </a:stretch>
          </p:blipFill>
          <p:spPr>
            <a:xfrm>
              <a:off x="3480053" y="4096511"/>
              <a:ext cx="2286000" cy="843533"/>
            </a:xfrm>
            <a:prstGeom prst="rect">
              <a:avLst/>
            </a:prstGeom>
          </p:spPr>
        </p:pic>
        <p:sp>
          <p:nvSpPr>
            <p:cNvPr id="27" name="object 27"/>
            <p:cNvSpPr/>
            <p:nvPr/>
          </p:nvSpPr>
          <p:spPr>
            <a:xfrm>
              <a:off x="3734180" y="4338446"/>
              <a:ext cx="2286000" cy="843915"/>
            </a:xfrm>
            <a:custGeom>
              <a:avLst/>
              <a:gdLst/>
              <a:ahLst/>
              <a:cxnLst/>
              <a:rect l="l" t="t" r="r" b="b"/>
              <a:pathLst>
                <a:path w="2286000" h="843914">
                  <a:moveTo>
                    <a:pt x="2201672" y="0"/>
                  </a:moveTo>
                  <a:lnTo>
                    <a:pt x="84328" y="0"/>
                  </a:lnTo>
                  <a:lnTo>
                    <a:pt x="51488" y="6621"/>
                  </a:lnTo>
                  <a:lnTo>
                    <a:pt x="24685" y="24685"/>
                  </a:lnTo>
                  <a:lnTo>
                    <a:pt x="6621" y="51488"/>
                  </a:lnTo>
                  <a:lnTo>
                    <a:pt x="0" y="84327"/>
                  </a:lnTo>
                  <a:lnTo>
                    <a:pt x="0" y="759205"/>
                  </a:lnTo>
                  <a:lnTo>
                    <a:pt x="6621" y="792045"/>
                  </a:lnTo>
                  <a:lnTo>
                    <a:pt x="24685" y="818848"/>
                  </a:lnTo>
                  <a:lnTo>
                    <a:pt x="51488" y="836912"/>
                  </a:lnTo>
                  <a:lnTo>
                    <a:pt x="84328" y="843533"/>
                  </a:lnTo>
                  <a:lnTo>
                    <a:pt x="2201672" y="843533"/>
                  </a:lnTo>
                  <a:lnTo>
                    <a:pt x="2234511" y="836912"/>
                  </a:lnTo>
                  <a:lnTo>
                    <a:pt x="2261314" y="818848"/>
                  </a:lnTo>
                  <a:lnTo>
                    <a:pt x="2279378" y="792045"/>
                  </a:lnTo>
                  <a:lnTo>
                    <a:pt x="2286000" y="759205"/>
                  </a:lnTo>
                  <a:lnTo>
                    <a:pt x="2286000" y="84327"/>
                  </a:lnTo>
                  <a:lnTo>
                    <a:pt x="2279378" y="51488"/>
                  </a:lnTo>
                  <a:lnTo>
                    <a:pt x="2261314" y="24685"/>
                  </a:lnTo>
                  <a:lnTo>
                    <a:pt x="2234511" y="6621"/>
                  </a:lnTo>
                  <a:lnTo>
                    <a:pt x="2201672" y="0"/>
                  </a:lnTo>
                  <a:close/>
                </a:path>
              </a:pathLst>
            </a:custGeom>
            <a:solidFill>
              <a:srgbClr val="FFFFFF">
                <a:alpha val="90194"/>
              </a:srgbClr>
            </a:solidFill>
          </p:spPr>
          <p:txBody>
            <a:bodyPr wrap="square" lIns="0" tIns="0" rIns="0" bIns="0" rtlCol="0"/>
            <a:lstStyle/>
            <a:p>
              <a:endParaRPr/>
            </a:p>
          </p:txBody>
        </p:sp>
        <p:sp>
          <p:nvSpPr>
            <p:cNvPr id="28" name="object 28"/>
            <p:cNvSpPr/>
            <p:nvPr/>
          </p:nvSpPr>
          <p:spPr>
            <a:xfrm>
              <a:off x="3734180" y="4338446"/>
              <a:ext cx="2286000" cy="843915"/>
            </a:xfrm>
            <a:custGeom>
              <a:avLst/>
              <a:gdLst/>
              <a:ahLst/>
              <a:cxnLst/>
              <a:rect l="l" t="t" r="r" b="b"/>
              <a:pathLst>
                <a:path w="2286000" h="843914">
                  <a:moveTo>
                    <a:pt x="0" y="84327"/>
                  </a:moveTo>
                  <a:lnTo>
                    <a:pt x="6621" y="51488"/>
                  </a:lnTo>
                  <a:lnTo>
                    <a:pt x="24685" y="24685"/>
                  </a:lnTo>
                  <a:lnTo>
                    <a:pt x="51488" y="6621"/>
                  </a:lnTo>
                  <a:lnTo>
                    <a:pt x="84328" y="0"/>
                  </a:lnTo>
                  <a:lnTo>
                    <a:pt x="2201672" y="0"/>
                  </a:lnTo>
                  <a:lnTo>
                    <a:pt x="2234511" y="6621"/>
                  </a:lnTo>
                  <a:lnTo>
                    <a:pt x="2261314" y="24685"/>
                  </a:lnTo>
                  <a:lnTo>
                    <a:pt x="2279378" y="51488"/>
                  </a:lnTo>
                  <a:lnTo>
                    <a:pt x="2286000" y="84327"/>
                  </a:lnTo>
                  <a:lnTo>
                    <a:pt x="2286000" y="759205"/>
                  </a:lnTo>
                  <a:lnTo>
                    <a:pt x="2279378" y="792045"/>
                  </a:lnTo>
                  <a:lnTo>
                    <a:pt x="2261314" y="818848"/>
                  </a:lnTo>
                  <a:lnTo>
                    <a:pt x="2234511" y="836912"/>
                  </a:lnTo>
                  <a:lnTo>
                    <a:pt x="2201672" y="843533"/>
                  </a:lnTo>
                  <a:lnTo>
                    <a:pt x="84328" y="843533"/>
                  </a:lnTo>
                  <a:lnTo>
                    <a:pt x="51488" y="836912"/>
                  </a:lnTo>
                  <a:lnTo>
                    <a:pt x="24685" y="818848"/>
                  </a:lnTo>
                  <a:lnTo>
                    <a:pt x="6621" y="792045"/>
                  </a:lnTo>
                  <a:lnTo>
                    <a:pt x="0" y="759205"/>
                  </a:lnTo>
                  <a:lnTo>
                    <a:pt x="0" y="84327"/>
                  </a:lnTo>
                  <a:close/>
                </a:path>
              </a:pathLst>
            </a:custGeom>
            <a:ln w="9906">
              <a:solidFill>
                <a:srgbClr val="C0392B"/>
              </a:solidFill>
            </a:ln>
          </p:spPr>
          <p:txBody>
            <a:bodyPr wrap="square" lIns="0" tIns="0" rIns="0" bIns="0" rtlCol="0"/>
            <a:lstStyle/>
            <a:p>
              <a:endParaRPr/>
            </a:p>
          </p:txBody>
        </p:sp>
      </p:grpSp>
      <p:sp>
        <p:nvSpPr>
          <p:cNvPr id="29" name="object 29"/>
          <p:cNvSpPr txBox="1"/>
          <p:nvPr/>
        </p:nvSpPr>
        <p:spPr>
          <a:xfrm>
            <a:off x="4254500" y="4594605"/>
            <a:ext cx="124587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1050E"/>
                </a:solidFill>
                <a:latin typeface="Verdana"/>
                <a:cs typeface="Verdana"/>
              </a:rPr>
              <a:t>Navigation</a:t>
            </a:r>
            <a:endParaRPr sz="1800">
              <a:latin typeface="Verdana"/>
              <a:cs typeface="Verdana"/>
            </a:endParaRPr>
          </a:p>
        </p:txBody>
      </p:sp>
      <p:grpSp>
        <p:nvGrpSpPr>
          <p:cNvPr id="30" name="object 30"/>
          <p:cNvGrpSpPr/>
          <p:nvPr/>
        </p:nvGrpSpPr>
        <p:grpSpPr>
          <a:xfrm>
            <a:off x="6232397" y="4078173"/>
            <a:ext cx="2586990" cy="1109345"/>
            <a:chOff x="6232397" y="4078173"/>
            <a:chExt cx="2586990" cy="1109345"/>
          </a:xfrm>
        </p:grpSpPr>
        <p:pic>
          <p:nvPicPr>
            <p:cNvPr id="31" name="object 31"/>
            <p:cNvPicPr/>
            <p:nvPr/>
          </p:nvPicPr>
          <p:blipFill>
            <a:blip r:embed="rId8" cstate="print"/>
            <a:stretch>
              <a:fillRect/>
            </a:stretch>
          </p:blipFill>
          <p:spPr>
            <a:xfrm>
              <a:off x="6232397" y="4078173"/>
              <a:ext cx="2361438" cy="919022"/>
            </a:xfrm>
            <a:prstGeom prst="rect">
              <a:avLst/>
            </a:prstGeom>
          </p:spPr>
        </p:pic>
        <p:pic>
          <p:nvPicPr>
            <p:cNvPr id="32" name="object 32"/>
            <p:cNvPicPr/>
            <p:nvPr/>
          </p:nvPicPr>
          <p:blipFill>
            <a:blip r:embed="rId9" cstate="print"/>
            <a:stretch>
              <a:fillRect/>
            </a:stretch>
          </p:blipFill>
          <p:spPr>
            <a:xfrm>
              <a:off x="6273545" y="4096511"/>
              <a:ext cx="2286000" cy="843533"/>
            </a:xfrm>
            <a:prstGeom prst="rect">
              <a:avLst/>
            </a:prstGeom>
          </p:spPr>
        </p:pic>
        <p:sp>
          <p:nvSpPr>
            <p:cNvPr id="33" name="object 33"/>
            <p:cNvSpPr/>
            <p:nvPr/>
          </p:nvSpPr>
          <p:spPr>
            <a:xfrm>
              <a:off x="6528434" y="4338446"/>
              <a:ext cx="2286000" cy="843915"/>
            </a:xfrm>
            <a:custGeom>
              <a:avLst/>
              <a:gdLst/>
              <a:ahLst/>
              <a:cxnLst/>
              <a:rect l="l" t="t" r="r" b="b"/>
              <a:pathLst>
                <a:path w="2286000" h="843914">
                  <a:moveTo>
                    <a:pt x="2201672" y="0"/>
                  </a:moveTo>
                  <a:lnTo>
                    <a:pt x="84328" y="0"/>
                  </a:lnTo>
                  <a:lnTo>
                    <a:pt x="51488" y="6621"/>
                  </a:lnTo>
                  <a:lnTo>
                    <a:pt x="24685" y="24685"/>
                  </a:lnTo>
                  <a:lnTo>
                    <a:pt x="6621" y="51488"/>
                  </a:lnTo>
                  <a:lnTo>
                    <a:pt x="0" y="84327"/>
                  </a:lnTo>
                  <a:lnTo>
                    <a:pt x="0" y="759205"/>
                  </a:lnTo>
                  <a:lnTo>
                    <a:pt x="6621" y="792045"/>
                  </a:lnTo>
                  <a:lnTo>
                    <a:pt x="24685" y="818848"/>
                  </a:lnTo>
                  <a:lnTo>
                    <a:pt x="51488" y="836912"/>
                  </a:lnTo>
                  <a:lnTo>
                    <a:pt x="84328" y="843533"/>
                  </a:lnTo>
                  <a:lnTo>
                    <a:pt x="2201672" y="843533"/>
                  </a:lnTo>
                  <a:lnTo>
                    <a:pt x="2234511" y="836912"/>
                  </a:lnTo>
                  <a:lnTo>
                    <a:pt x="2261314" y="818848"/>
                  </a:lnTo>
                  <a:lnTo>
                    <a:pt x="2279378" y="792045"/>
                  </a:lnTo>
                  <a:lnTo>
                    <a:pt x="2286000" y="759205"/>
                  </a:lnTo>
                  <a:lnTo>
                    <a:pt x="2286000" y="84327"/>
                  </a:lnTo>
                  <a:lnTo>
                    <a:pt x="2279378" y="51488"/>
                  </a:lnTo>
                  <a:lnTo>
                    <a:pt x="2261314" y="24685"/>
                  </a:lnTo>
                  <a:lnTo>
                    <a:pt x="2234511" y="6621"/>
                  </a:lnTo>
                  <a:lnTo>
                    <a:pt x="2201672" y="0"/>
                  </a:lnTo>
                  <a:close/>
                </a:path>
              </a:pathLst>
            </a:custGeom>
            <a:solidFill>
              <a:srgbClr val="FFFFFF">
                <a:alpha val="90194"/>
              </a:srgbClr>
            </a:solidFill>
          </p:spPr>
          <p:txBody>
            <a:bodyPr wrap="square" lIns="0" tIns="0" rIns="0" bIns="0" rtlCol="0"/>
            <a:lstStyle/>
            <a:p>
              <a:endParaRPr/>
            </a:p>
          </p:txBody>
        </p:sp>
        <p:sp>
          <p:nvSpPr>
            <p:cNvPr id="34" name="object 34"/>
            <p:cNvSpPr/>
            <p:nvPr/>
          </p:nvSpPr>
          <p:spPr>
            <a:xfrm>
              <a:off x="6528434" y="4338446"/>
              <a:ext cx="2286000" cy="843915"/>
            </a:xfrm>
            <a:custGeom>
              <a:avLst/>
              <a:gdLst/>
              <a:ahLst/>
              <a:cxnLst/>
              <a:rect l="l" t="t" r="r" b="b"/>
              <a:pathLst>
                <a:path w="2286000" h="843914">
                  <a:moveTo>
                    <a:pt x="0" y="84327"/>
                  </a:moveTo>
                  <a:lnTo>
                    <a:pt x="6621" y="51488"/>
                  </a:lnTo>
                  <a:lnTo>
                    <a:pt x="24685" y="24685"/>
                  </a:lnTo>
                  <a:lnTo>
                    <a:pt x="51488" y="6621"/>
                  </a:lnTo>
                  <a:lnTo>
                    <a:pt x="84328" y="0"/>
                  </a:lnTo>
                  <a:lnTo>
                    <a:pt x="2201672" y="0"/>
                  </a:lnTo>
                  <a:lnTo>
                    <a:pt x="2234511" y="6621"/>
                  </a:lnTo>
                  <a:lnTo>
                    <a:pt x="2261314" y="24685"/>
                  </a:lnTo>
                  <a:lnTo>
                    <a:pt x="2279378" y="51488"/>
                  </a:lnTo>
                  <a:lnTo>
                    <a:pt x="2286000" y="84327"/>
                  </a:lnTo>
                  <a:lnTo>
                    <a:pt x="2286000" y="759205"/>
                  </a:lnTo>
                  <a:lnTo>
                    <a:pt x="2279378" y="792045"/>
                  </a:lnTo>
                  <a:lnTo>
                    <a:pt x="2261314" y="818848"/>
                  </a:lnTo>
                  <a:lnTo>
                    <a:pt x="2234511" y="836912"/>
                  </a:lnTo>
                  <a:lnTo>
                    <a:pt x="2201672" y="843533"/>
                  </a:lnTo>
                  <a:lnTo>
                    <a:pt x="84328" y="843533"/>
                  </a:lnTo>
                  <a:lnTo>
                    <a:pt x="51488" y="836912"/>
                  </a:lnTo>
                  <a:lnTo>
                    <a:pt x="24685" y="818848"/>
                  </a:lnTo>
                  <a:lnTo>
                    <a:pt x="6621" y="792045"/>
                  </a:lnTo>
                  <a:lnTo>
                    <a:pt x="0" y="759205"/>
                  </a:lnTo>
                  <a:lnTo>
                    <a:pt x="0" y="84327"/>
                  </a:lnTo>
                  <a:close/>
                </a:path>
              </a:pathLst>
            </a:custGeom>
            <a:ln w="9906">
              <a:solidFill>
                <a:srgbClr val="C0392B"/>
              </a:solidFill>
            </a:ln>
          </p:spPr>
          <p:txBody>
            <a:bodyPr wrap="square" lIns="0" tIns="0" rIns="0" bIns="0" rtlCol="0"/>
            <a:lstStyle/>
            <a:p>
              <a:endParaRPr/>
            </a:p>
          </p:txBody>
        </p:sp>
      </p:grpSp>
      <p:sp>
        <p:nvSpPr>
          <p:cNvPr id="35" name="object 35"/>
          <p:cNvSpPr txBox="1"/>
          <p:nvPr/>
        </p:nvSpPr>
        <p:spPr>
          <a:xfrm>
            <a:off x="7199376" y="4588510"/>
            <a:ext cx="94361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1050E"/>
                </a:solidFill>
                <a:latin typeface="Verdana"/>
                <a:cs typeface="Verdana"/>
              </a:rPr>
              <a:t>Content</a:t>
            </a:r>
            <a:endParaRPr sz="1800">
              <a:latin typeface="Verdana"/>
              <a:cs typeface="Verdana"/>
            </a:endParaRP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11</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38" name="object 38"/>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901700" y="1357071"/>
            <a:ext cx="7644765" cy="2479675"/>
          </a:xfrm>
          <a:prstGeom prst="rect">
            <a:avLst/>
          </a:prstGeom>
        </p:spPr>
        <p:txBody>
          <a:bodyPr vert="horz" wrap="square" lIns="0" tIns="58419" rIns="0" bIns="0" rtlCol="0">
            <a:spAutoFit/>
          </a:bodyPr>
          <a:lstStyle/>
          <a:p>
            <a:pPr marL="393065" indent="-380365">
              <a:lnSpc>
                <a:spcPct val="100000"/>
              </a:lnSpc>
              <a:spcBef>
                <a:spcPts val="459"/>
              </a:spcBef>
              <a:buClr>
                <a:srgbClr val="DDDFEB"/>
              </a:buClr>
              <a:buFont typeface="Wingdings"/>
              <a:buChar char=""/>
              <a:tabLst>
                <a:tab pos="393065" algn="l"/>
              </a:tabLst>
            </a:pPr>
            <a:r>
              <a:rPr sz="2000" spc="-95" dirty="0">
                <a:solidFill>
                  <a:srgbClr val="FFFFFF"/>
                </a:solidFill>
                <a:latin typeface="Verdana"/>
                <a:cs typeface="Verdana"/>
              </a:rPr>
              <a:t>Verifies</a:t>
            </a:r>
            <a:r>
              <a:rPr sz="2000" spc="-140" dirty="0">
                <a:solidFill>
                  <a:srgbClr val="FFFFFF"/>
                </a:solidFill>
                <a:latin typeface="Verdana"/>
                <a:cs typeface="Verdana"/>
              </a:rPr>
              <a:t> </a:t>
            </a:r>
            <a:r>
              <a:rPr sz="2000" spc="-20" dirty="0">
                <a:solidFill>
                  <a:srgbClr val="FFFFFF"/>
                </a:solidFill>
                <a:latin typeface="Verdana"/>
                <a:cs typeface="Verdana"/>
              </a:rPr>
              <a:t>the</a:t>
            </a:r>
            <a:r>
              <a:rPr sz="2000" spc="-125" dirty="0">
                <a:solidFill>
                  <a:srgbClr val="FFFFFF"/>
                </a:solidFill>
                <a:latin typeface="Verdana"/>
                <a:cs typeface="Verdana"/>
              </a:rPr>
              <a:t> </a:t>
            </a:r>
            <a:r>
              <a:rPr sz="2000" dirty="0">
                <a:solidFill>
                  <a:srgbClr val="FFFFFF"/>
                </a:solidFill>
                <a:latin typeface="Verdana"/>
                <a:cs typeface="Verdana"/>
              </a:rPr>
              <a:t>loading</a:t>
            </a:r>
            <a:r>
              <a:rPr sz="2000" spc="-105" dirty="0">
                <a:solidFill>
                  <a:srgbClr val="FFFFFF"/>
                </a:solidFill>
                <a:latin typeface="Verdana"/>
                <a:cs typeface="Verdana"/>
              </a:rPr>
              <a:t> </a:t>
            </a:r>
            <a:r>
              <a:rPr sz="2000" spc="-70" dirty="0">
                <a:solidFill>
                  <a:srgbClr val="FFFFFF"/>
                </a:solidFill>
                <a:latin typeface="Verdana"/>
                <a:cs typeface="Verdana"/>
              </a:rPr>
              <a:t>time</a:t>
            </a:r>
            <a:r>
              <a:rPr sz="2000" spc="-125" dirty="0">
                <a:solidFill>
                  <a:srgbClr val="FFFFFF"/>
                </a:solidFill>
                <a:latin typeface="Verdana"/>
                <a:cs typeface="Verdana"/>
              </a:rPr>
              <a:t> </a:t>
            </a:r>
            <a:r>
              <a:rPr sz="2000" dirty="0">
                <a:solidFill>
                  <a:srgbClr val="FFFFFF"/>
                </a:solidFill>
                <a:latin typeface="Verdana"/>
                <a:cs typeface="Verdana"/>
              </a:rPr>
              <a:t>of</a:t>
            </a:r>
            <a:r>
              <a:rPr sz="2000" spc="-125" dirty="0">
                <a:solidFill>
                  <a:srgbClr val="FFFFFF"/>
                </a:solidFill>
                <a:latin typeface="Verdana"/>
                <a:cs typeface="Verdana"/>
              </a:rPr>
              <a:t> </a:t>
            </a:r>
            <a:r>
              <a:rPr sz="2000" spc="-20" dirty="0">
                <a:solidFill>
                  <a:srgbClr val="FFFFFF"/>
                </a:solidFill>
                <a:latin typeface="Verdana"/>
                <a:cs typeface="Verdana"/>
              </a:rPr>
              <a:t>the</a:t>
            </a:r>
            <a:r>
              <a:rPr sz="2000" spc="-125" dirty="0">
                <a:solidFill>
                  <a:srgbClr val="FFFFFF"/>
                </a:solidFill>
                <a:latin typeface="Verdana"/>
                <a:cs typeface="Verdana"/>
              </a:rPr>
              <a:t> </a:t>
            </a:r>
            <a:r>
              <a:rPr sz="2000" spc="-10" dirty="0">
                <a:solidFill>
                  <a:srgbClr val="FFFFFF"/>
                </a:solidFill>
                <a:latin typeface="Verdana"/>
                <a:cs typeface="Verdana"/>
              </a:rPr>
              <a:t>Website.</a:t>
            </a:r>
            <a:endParaRPr sz="2000" dirty="0">
              <a:latin typeface="Verdana"/>
              <a:cs typeface="Verdana"/>
            </a:endParaRPr>
          </a:p>
          <a:p>
            <a:pPr marL="393065" indent="-380365">
              <a:lnSpc>
                <a:spcPct val="100000"/>
              </a:lnSpc>
              <a:spcBef>
                <a:spcPts val="360"/>
              </a:spcBef>
              <a:buClr>
                <a:srgbClr val="DDDFEB"/>
              </a:buClr>
              <a:buFont typeface="Wingdings"/>
              <a:buChar char=""/>
              <a:tabLst>
                <a:tab pos="393065" algn="l"/>
              </a:tabLst>
            </a:pPr>
            <a:r>
              <a:rPr sz="2000" spc="-95" dirty="0">
                <a:solidFill>
                  <a:srgbClr val="FFFFFF"/>
                </a:solidFill>
                <a:latin typeface="Verdana"/>
                <a:cs typeface="Verdana"/>
              </a:rPr>
              <a:t>Verifies</a:t>
            </a:r>
            <a:r>
              <a:rPr sz="2000" spc="-125" dirty="0">
                <a:solidFill>
                  <a:srgbClr val="FFFFFF"/>
                </a:solidFill>
                <a:latin typeface="Verdana"/>
                <a:cs typeface="Verdana"/>
              </a:rPr>
              <a:t> </a:t>
            </a:r>
            <a:r>
              <a:rPr sz="2000" spc="-55" dirty="0">
                <a:solidFill>
                  <a:srgbClr val="FFFFFF"/>
                </a:solidFill>
                <a:latin typeface="Verdana"/>
                <a:cs typeface="Verdana"/>
              </a:rPr>
              <a:t>suitable</a:t>
            </a:r>
            <a:r>
              <a:rPr sz="2000" spc="-105" dirty="0">
                <a:solidFill>
                  <a:srgbClr val="FFFFFF"/>
                </a:solidFill>
                <a:latin typeface="Verdana"/>
                <a:cs typeface="Verdana"/>
              </a:rPr>
              <a:t> </a:t>
            </a:r>
            <a:r>
              <a:rPr sz="2000" spc="-190" dirty="0">
                <a:solidFill>
                  <a:srgbClr val="FFFFFF"/>
                </a:solidFill>
                <a:latin typeface="Verdana"/>
                <a:cs typeface="Verdana"/>
              </a:rPr>
              <a:t>Text-</a:t>
            </a:r>
            <a:r>
              <a:rPr sz="2000" spc="-100" dirty="0">
                <a:solidFill>
                  <a:srgbClr val="FFFFFF"/>
                </a:solidFill>
                <a:latin typeface="Verdana"/>
                <a:cs typeface="Verdana"/>
              </a:rPr>
              <a:t>to-</a:t>
            </a:r>
            <a:r>
              <a:rPr sz="2000" spc="-10" dirty="0">
                <a:solidFill>
                  <a:srgbClr val="FFFFFF"/>
                </a:solidFill>
                <a:latin typeface="Verdana"/>
                <a:cs typeface="Verdana"/>
              </a:rPr>
              <a:t>Background</a:t>
            </a:r>
            <a:r>
              <a:rPr sz="2000" spc="-85" dirty="0">
                <a:solidFill>
                  <a:srgbClr val="FFFFFF"/>
                </a:solidFill>
                <a:latin typeface="Verdana"/>
                <a:cs typeface="Verdana"/>
              </a:rPr>
              <a:t> </a:t>
            </a:r>
            <a:r>
              <a:rPr sz="2000" spc="-10" dirty="0">
                <a:solidFill>
                  <a:srgbClr val="FFFFFF"/>
                </a:solidFill>
                <a:latin typeface="Verdana"/>
                <a:cs typeface="Verdana"/>
              </a:rPr>
              <a:t>contrast.</a:t>
            </a:r>
            <a:endParaRPr sz="2000" dirty="0">
              <a:latin typeface="Verdana"/>
              <a:cs typeface="Verdana"/>
            </a:endParaRPr>
          </a:p>
          <a:p>
            <a:pPr marL="393700" marR="5080" indent="-381000">
              <a:lnSpc>
                <a:spcPts val="2760"/>
              </a:lnSpc>
              <a:spcBef>
                <a:spcPts val="150"/>
              </a:spcBef>
              <a:buClr>
                <a:srgbClr val="DDDFEB"/>
              </a:buClr>
              <a:buFont typeface="Wingdings"/>
              <a:buChar char=""/>
              <a:tabLst>
                <a:tab pos="393700" algn="l"/>
              </a:tabLst>
            </a:pPr>
            <a:r>
              <a:rPr sz="2000" spc="-95" dirty="0">
                <a:solidFill>
                  <a:srgbClr val="FFFFFF"/>
                </a:solidFill>
                <a:latin typeface="Verdana"/>
                <a:cs typeface="Verdana"/>
              </a:rPr>
              <a:t>Verifies</a:t>
            </a:r>
            <a:r>
              <a:rPr sz="2000" spc="-135" dirty="0">
                <a:solidFill>
                  <a:srgbClr val="FFFFFF"/>
                </a:solidFill>
                <a:latin typeface="Verdana"/>
                <a:cs typeface="Verdana"/>
              </a:rPr>
              <a:t> </a:t>
            </a:r>
            <a:r>
              <a:rPr sz="2000" spc="-60" dirty="0">
                <a:solidFill>
                  <a:srgbClr val="FFFFFF"/>
                </a:solidFill>
                <a:latin typeface="Verdana"/>
                <a:cs typeface="Verdana"/>
              </a:rPr>
              <a:t>formatting</a:t>
            </a:r>
            <a:r>
              <a:rPr sz="2000" spc="-125" dirty="0">
                <a:solidFill>
                  <a:srgbClr val="FFFFFF"/>
                </a:solidFill>
                <a:latin typeface="Verdana"/>
                <a:cs typeface="Verdana"/>
              </a:rPr>
              <a:t> </a:t>
            </a:r>
            <a:r>
              <a:rPr sz="2000" dirty="0">
                <a:solidFill>
                  <a:srgbClr val="FFFFFF"/>
                </a:solidFill>
                <a:latin typeface="Verdana"/>
                <a:cs typeface="Verdana"/>
              </a:rPr>
              <a:t>of</a:t>
            </a:r>
            <a:r>
              <a:rPr sz="2000" spc="-120" dirty="0">
                <a:solidFill>
                  <a:srgbClr val="FFFFFF"/>
                </a:solidFill>
                <a:latin typeface="Verdana"/>
                <a:cs typeface="Verdana"/>
              </a:rPr>
              <a:t> </a:t>
            </a:r>
            <a:r>
              <a:rPr sz="2000" spc="-20" dirty="0">
                <a:solidFill>
                  <a:srgbClr val="FFFFFF"/>
                </a:solidFill>
                <a:latin typeface="Verdana"/>
                <a:cs typeface="Verdana"/>
              </a:rPr>
              <a:t>the</a:t>
            </a:r>
            <a:r>
              <a:rPr sz="2000" spc="-125" dirty="0">
                <a:solidFill>
                  <a:srgbClr val="FFFFFF"/>
                </a:solidFill>
                <a:latin typeface="Verdana"/>
                <a:cs typeface="Verdana"/>
              </a:rPr>
              <a:t> </a:t>
            </a:r>
            <a:r>
              <a:rPr sz="2000" spc="-90" dirty="0">
                <a:solidFill>
                  <a:srgbClr val="FFFFFF"/>
                </a:solidFill>
                <a:latin typeface="Verdana"/>
                <a:cs typeface="Verdana"/>
              </a:rPr>
              <a:t>text</a:t>
            </a:r>
            <a:r>
              <a:rPr sz="2000" spc="-120" dirty="0">
                <a:solidFill>
                  <a:srgbClr val="FFFFFF"/>
                </a:solidFill>
                <a:latin typeface="Verdana"/>
                <a:cs typeface="Verdana"/>
              </a:rPr>
              <a:t> </a:t>
            </a:r>
            <a:r>
              <a:rPr sz="2000" spc="-20" dirty="0">
                <a:solidFill>
                  <a:srgbClr val="FFFFFF"/>
                </a:solidFill>
                <a:latin typeface="Verdana"/>
                <a:cs typeface="Verdana"/>
              </a:rPr>
              <a:t>including</a:t>
            </a:r>
            <a:r>
              <a:rPr sz="2000" spc="-105" dirty="0">
                <a:solidFill>
                  <a:srgbClr val="FFFFFF"/>
                </a:solidFill>
                <a:latin typeface="Verdana"/>
                <a:cs typeface="Verdana"/>
              </a:rPr>
              <a:t> </a:t>
            </a:r>
            <a:r>
              <a:rPr sz="2000" spc="-40" dirty="0">
                <a:solidFill>
                  <a:srgbClr val="FFFFFF"/>
                </a:solidFill>
                <a:latin typeface="Verdana"/>
                <a:cs typeface="Verdana"/>
              </a:rPr>
              <a:t>font</a:t>
            </a:r>
            <a:r>
              <a:rPr sz="2000" spc="-120" dirty="0">
                <a:solidFill>
                  <a:srgbClr val="FFFFFF"/>
                </a:solidFill>
                <a:latin typeface="Verdana"/>
                <a:cs typeface="Verdana"/>
              </a:rPr>
              <a:t> </a:t>
            </a:r>
            <a:r>
              <a:rPr sz="2000" spc="70" dirty="0">
                <a:solidFill>
                  <a:srgbClr val="FFFFFF"/>
                </a:solidFill>
                <a:latin typeface="Verdana"/>
                <a:cs typeface="Verdana"/>
              </a:rPr>
              <a:t>and</a:t>
            </a:r>
            <a:r>
              <a:rPr sz="2000" spc="-125" dirty="0">
                <a:solidFill>
                  <a:srgbClr val="FFFFFF"/>
                </a:solidFill>
                <a:latin typeface="Verdana"/>
                <a:cs typeface="Verdana"/>
              </a:rPr>
              <a:t> </a:t>
            </a:r>
            <a:r>
              <a:rPr sz="2000" dirty="0">
                <a:solidFill>
                  <a:srgbClr val="FFFFFF"/>
                </a:solidFill>
                <a:latin typeface="Verdana"/>
                <a:cs typeface="Verdana"/>
              </a:rPr>
              <a:t>spacing</a:t>
            </a:r>
            <a:r>
              <a:rPr sz="2000" spc="-105" dirty="0">
                <a:solidFill>
                  <a:srgbClr val="FFFFFF"/>
                </a:solidFill>
                <a:latin typeface="Verdana"/>
                <a:cs typeface="Verdana"/>
              </a:rPr>
              <a:t> </a:t>
            </a:r>
            <a:r>
              <a:rPr sz="2000" spc="-25" dirty="0">
                <a:solidFill>
                  <a:srgbClr val="FFFFFF"/>
                </a:solidFill>
                <a:latin typeface="Verdana"/>
                <a:cs typeface="Verdana"/>
              </a:rPr>
              <a:t>of </a:t>
            </a:r>
            <a:r>
              <a:rPr sz="2000" spc="-20" dirty="0">
                <a:solidFill>
                  <a:srgbClr val="FFFFFF"/>
                </a:solidFill>
                <a:latin typeface="Verdana"/>
                <a:cs typeface="Verdana"/>
              </a:rPr>
              <a:t>the</a:t>
            </a:r>
            <a:r>
              <a:rPr sz="2000" spc="-155" dirty="0">
                <a:solidFill>
                  <a:srgbClr val="FFFFFF"/>
                </a:solidFill>
                <a:latin typeface="Verdana"/>
                <a:cs typeface="Verdana"/>
              </a:rPr>
              <a:t> </a:t>
            </a:r>
            <a:r>
              <a:rPr sz="2000" spc="-10" dirty="0">
                <a:solidFill>
                  <a:srgbClr val="FFFFFF"/>
                </a:solidFill>
                <a:latin typeface="Verdana"/>
                <a:cs typeface="Verdana"/>
              </a:rPr>
              <a:t>text.</a:t>
            </a:r>
            <a:endParaRPr sz="2000" dirty="0">
              <a:latin typeface="Verdana"/>
              <a:cs typeface="Verdana"/>
            </a:endParaRPr>
          </a:p>
          <a:p>
            <a:pPr marL="393700" marR="32384" indent="-381000">
              <a:lnSpc>
                <a:spcPts val="2760"/>
              </a:lnSpc>
              <a:spcBef>
                <a:spcPts val="5"/>
              </a:spcBef>
              <a:buClr>
                <a:srgbClr val="DDDFEB"/>
              </a:buClr>
              <a:buFont typeface="Wingdings"/>
              <a:buChar char=""/>
              <a:tabLst>
                <a:tab pos="393700" algn="l"/>
              </a:tabLst>
            </a:pPr>
            <a:r>
              <a:rPr sz="2000" spc="-95" dirty="0">
                <a:solidFill>
                  <a:srgbClr val="FFFFFF"/>
                </a:solidFill>
                <a:latin typeface="Verdana"/>
                <a:cs typeface="Verdana"/>
              </a:rPr>
              <a:t>Verifies</a:t>
            </a:r>
            <a:r>
              <a:rPr sz="2000" spc="-140" dirty="0">
                <a:solidFill>
                  <a:srgbClr val="FFFFFF"/>
                </a:solidFill>
                <a:latin typeface="Verdana"/>
                <a:cs typeface="Verdana"/>
              </a:rPr>
              <a:t> </a:t>
            </a:r>
            <a:r>
              <a:rPr sz="2000" spc="-120" dirty="0">
                <a:solidFill>
                  <a:srgbClr val="FFFFFF"/>
                </a:solidFill>
                <a:latin typeface="Verdana"/>
                <a:cs typeface="Verdana"/>
              </a:rPr>
              <a:t>if</a:t>
            </a:r>
            <a:r>
              <a:rPr sz="2000" spc="-130" dirty="0">
                <a:solidFill>
                  <a:srgbClr val="FFFFFF"/>
                </a:solidFill>
                <a:latin typeface="Verdana"/>
                <a:cs typeface="Verdana"/>
              </a:rPr>
              <a:t> </a:t>
            </a:r>
            <a:r>
              <a:rPr sz="2000" spc="-50" dirty="0">
                <a:solidFill>
                  <a:srgbClr val="FFFFFF"/>
                </a:solidFill>
                <a:latin typeface="Verdana"/>
                <a:cs typeface="Verdana"/>
              </a:rPr>
              <a:t>Website</a:t>
            </a:r>
            <a:r>
              <a:rPr sz="2000" spc="-130" dirty="0">
                <a:solidFill>
                  <a:srgbClr val="FFFFFF"/>
                </a:solidFill>
                <a:latin typeface="Verdana"/>
                <a:cs typeface="Verdana"/>
              </a:rPr>
              <a:t> </a:t>
            </a:r>
            <a:r>
              <a:rPr sz="2000" spc="-70" dirty="0">
                <a:solidFill>
                  <a:srgbClr val="FFFFFF"/>
                </a:solidFill>
                <a:latin typeface="Verdana"/>
                <a:cs typeface="Verdana"/>
              </a:rPr>
              <a:t>has</a:t>
            </a:r>
            <a:r>
              <a:rPr sz="2000" spc="-125" dirty="0">
                <a:solidFill>
                  <a:srgbClr val="FFFFFF"/>
                </a:solidFill>
                <a:latin typeface="Verdana"/>
                <a:cs typeface="Verdana"/>
              </a:rPr>
              <a:t> </a:t>
            </a:r>
            <a:r>
              <a:rPr sz="2000" spc="-185" dirty="0">
                <a:solidFill>
                  <a:srgbClr val="FFFFFF"/>
                </a:solidFill>
                <a:latin typeface="Verdana"/>
                <a:cs typeface="Verdana"/>
              </a:rPr>
              <a:t>its</a:t>
            </a:r>
            <a:r>
              <a:rPr sz="2000" spc="-130" dirty="0">
                <a:solidFill>
                  <a:srgbClr val="FFFFFF"/>
                </a:solidFill>
                <a:latin typeface="Verdana"/>
                <a:cs typeface="Verdana"/>
              </a:rPr>
              <a:t> </a:t>
            </a:r>
            <a:r>
              <a:rPr sz="2000" spc="-190" dirty="0">
                <a:solidFill>
                  <a:srgbClr val="FFFFFF"/>
                </a:solidFill>
                <a:latin typeface="Verdana"/>
                <a:cs typeface="Verdana"/>
              </a:rPr>
              <a:t>404</a:t>
            </a:r>
            <a:r>
              <a:rPr sz="2000" spc="-125" dirty="0">
                <a:solidFill>
                  <a:srgbClr val="FFFFFF"/>
                </a:solidFill>
                <a:latin typeface="Verdana"/>
                <a:cs typeface="Verdana"/>
              </a:rPr>
              <a:t> </a:t>
            </a:r>
            <a:r>
              <a:rPr sz="2000" spc="110" dirty="0">
                <a:solidFill>
                  <a:srgbClr val="FFFFFF"/>
                </a:solidFill>
                <a:latin typeface="Verdana"/>
                <a:cs typeface="Verdana"/>
              </a:rPr>
              <a:t>page</a:t>
            </a:r>
            <a:r>
              <a:rPr sz="2000" spc="-140" dirty="0">
                <a:solidFill>
                  <a:srgbClr val="FFFFFF"/>
                </a:solidFill>
                <a:latin typeface="Verdana"/>
                <a:cs typeface="Verdana"/>
              </a:rPr>
              <a:t> </a:t>
            </a:r>
            <a:r>
              <a:rPr sz="2000" spc="-90" dirty="0">
                <a:solidFill>
                  <a:srgbClr val="FFFFFF"/>
                </a:solidFill>
                <a:latin typeface="Verdana"/>
                <a:cs typeface="Verdana"/>
              </a:rPr>
              <a:t>or</a:t>
            </a:r>
            <a:r>
              <a:rPr sz="2000" spc="-120" dirty="0">
                <a:solidFill>
                  <a:srgbClr val="FFFFFF"/>
                </a:solidFill>
                <a:latin typeface="Verdana"/>
                <a:cs typeface="Verdana"/>
              </a:rPr>
              <a:t> </a:t>
            </a:r>
            <a:r>
              <a:rPr sz="2000" dirty="0">
                <a:solidFill>
                  <a:srgbClr val="FFFFFF"/>
                </a:solidFill>
                <a:latin typeface="Verdana"/>
                <a:cs typeface="Verdana"/>
              </a:rPr>
              <a:t>any</a:t>
            </a:r>
            <a:r>
              <a:rPr sz="2000" spc="-130" dirty="0">
                <a:solidFill>
                  <a:srgbClr val="FFFFFF"/>
                </a:solidFill>
                <a:latin typeface="Verdana"/>
                <a:cs typeface="Verdana"/>
              </a:rPr>
              <a:t> </a:t>
            </a:r>
            <a:r>
              <a:rPr sz="2000" spc="-30" dirty="0">
                <a:solidFill>
                  <a:srgbClr val="FFFFFF"/>
                </a:solidFill>
                <a:latin typeface="Verdana"/>
                <a:cs typeface="Verdana"/>
              </a:rPr>
              <a:t>custom</a:t>
            </a:r>
            <a:r>
              <a:rPr sz="2000" spc="-130" dirty="0">
                <a:solidFill>
                  <a:srgbClr val="FFFFFF"/>
                </a:solidFill>
                <a:latin typeface="Verdana"/>
                <a:cs typeface="Verdana"/>
              </a:rPr>
              <a:t> </a:t>
            </a:r>
            <a:r>
              <a:rPr sz="2000" spc="-10" dirty="0">
                <a:solidFill>
                  <a:srgbClr val="FFFFFF"/>
                </a:solidFill>
                <a:latin typeface="Verdana"/>
                <a:cs typeface="Verdana"/>
              </a:rPr>
              <a:t>designed </a:t>
            </a:r>
            <a:r>
              <a:rPr sz="2000" spc="-25" dirty="0">
                <a:solidFill>
                  <a:srgbClr val="FFFFFF"/>
                </a:solidFill>
                <a:latin typeface="Verdana"/>
                <a:cs typeface="Verdana"/>
              </a:rPr>
              <a:t>Not</a:t>
            </a:r>
            <a:r>
              <a:rPr sz="2000" spc="-150" dirty="0">
                <a:solidFill>
                  <a:srgbClr val="FFFFFF"/>
                </a:solidFill>
                <a:latin typeface="Verdana"/>
                <a:cs typeface="Verdana"/>
              </a:rPr>
              <a:t> </a:t>
            </a:r>
            <a:r>
              <a:rPr sz="2000" spc="-20" dirty="0">
                <a:solidFill>
                  <a:srgbClr val="FFFFFF"/>
                </a:solidFill>
                <a:latin typeface="Verdana"/>
                <a:cs typeface="Verdana"/>
              </a:rPr>
              <a:t>Found</a:t>
            </a:r>
            <a:r>
              <a:rPr sz="2000" spc="-140" dirty="0">
                <a:solidFill>
                  <a:srgbClr val="FFFFFF"/>
                </a:solidFill>
                <a:latin typeface="Verdana"/>
                <a:cs typeface="Verdana"/>
              </a:rPr>
              <a:t> </a:t>
            </a:r>
            <a:r>
              <a:rPr sz="2000" spc="40" dirty="0">
                <a:solidFill>
                  <a:srgbClr val="FFFFFF"/>
                </a:solidFill>
                <a:latin typeface="Verdana"/>
                <a:cs typeface="Verdana"/>
              </a:rPr>
              <a:t>page.</a:t>
            </a:r>
            <a:endParaRPr sz="2000" dirty="0">
              <a:latin typeface="Verdana"/>
              <a:cs typeface="Verdana"/>
            </a:endParaRPr>
          </a:p>
          <a:p>
            <a:pPr marL="393065" indent="-380365">
              <a:lnSpc>
                <a:spcPct val="100000"/>
              </a:lnSpc>
              <a:spcBef>
                <a:spcPts val="204"/>
              </a:spcBef>
              <a:buClr>
                <a:srgbClr val="DDDFEB"/>
              </a:buClr>
              <a:buFont typeface="Wingdings"/>
              <a:buChar char=""/>
              <a:tabLst>
                <a:tab pos="393065" algn="l"/>
              </a:tabLst>
            </a:pPr>
            <a:r>
              <a:rPr sz="2000" spc="-95" dirty="0">
                <a:solidFill>
                  <a:srgbClr val="FFFFFF"/>
                </a:solidFill>
                <a:latin typeface="Verdana"/>
                <a:cs typeface="Verdana"/>
              </a:rPr>
              <a:t>Verifies</a:t>
            </a:r>
            <a:r>
              <a:rPr sz="2000" spc="-140" dirty="0">
                <a:solidFill>
                  <a:srgbClr val="FFFFFF"/>
                </a:solidFill>
                <a:latin typeface="Verdana"/>
                <a:cs typeface="Verdana"/>
              </a:rPr>
              <a:t> </a:t>
            </a:r>
            <a:r>
              <a:rPr sz="2000" dirty="0">
                <a:solidFill>
                  <a:srgbClr val="FFFFFF"/>
                </a:solidFill>
                <a:latin typeface="Verdana"/>
                <a:cs typeface="Verdana"/>
              </a:rPr>
              <a:t>addition</a:t>
            </a:r>
            <a:r>
              <a:rPr sz="2000" spc="-110" dirty="0">
                <a:solidFill>
                  <a:srgbClr val="FFFFFF"/>
                </a:solidFill>
                <a:latin typeface="Verdana"/>
                <a:cs typeface="Verdana"/>
              </a:rPr>
              <a:t> </a:t>
            </a:r>
            <a:r>
              <a:rPr sz="2000" dirty="0">
                <a:solidFill>
                  <a:srgbClr val="FFFFFF"/>
                </a:solidFill>
                <a:latin typeface="Verdana"/>
                <a:cs typeface="Verdana"/>
              </a:rPr>
              <a:t>of</a:t>
            </a:r>
            <a:r>
              <a:rPr sz="2000" spc="-125" dirty="0">
                <a:solidFill>
                  <a:srgbClr val="FFFFFF"/>
                </a:solidFill>
                <a:latin typeface="Verdana"/>
                <a:cs typeface="Verdana"/>
              </a:rPr>
              <a:t> </a:t>
            </a:r>
            <a:r>
              <a:rPr sz="2000" dirty="0">
                <a:solidFill>
                  <a:srgbClr val="FFFFFF"/>
                </a:solidFill>
                <a:latin typeface="Verdana"/>
                <a:cs typeface="Verdana"/>
              </a:rPr>
              <a:t>appropriate</a:t>
            </a:r>
            <a:r>
              <a:rPr sz="2000" spc="-135" dirty="0">
                <a:solidFill>
                  <a:srgbClr val="FFFFFF"/>
                </a:solidFill>
                <a:latin typeface="Verdana"/>
                <a:cs typeface="Verdana"/>
              </a:rPr>
              <a:t> </a:t>
            </a:r>
            <a:r>
              <a:rPr sz="2000" spc="-170" dirty="0">
                <a:solidFill>
                  <a:srgbClr val="FFFFFF"/>
                </a:solidFill>
                <a:latin typeface="Verdana"/>
                <a:cs typeface="Verdana"/>
              </a:rPr>
              <a:t>ALT</a:t>
            </a:r>
            <a:r>
              <a:rPr sz="2000" spc="-125" dirty="0">
                <a:solidFill>
                  <a:srgbClr val="FFFFFF"/>
                </a:solidFill>
                <a:latin typeface="Verdana"/>
                <a:cs typeface="Verdana"/>
              </a:rPr>
              <a:t> </a:t>
            </a:r>
            <a:r>
              <a:rPr sz="2000" spc="-40" dirty="0">
                <a:solidFill>
                  <a:srgbClr val="FFFFFF"/>
                </a:solidFill>
                <a:latin typeface="Verdana"/>
                <a:cs typeface="Verdana"/>
              </a:rPr>
              <a:t>tags</a:t>
            </a:r>
            <a:r>
              <a:rPr sz="2000" spc="-125" dirty="0">
                <a:solidFill>
                  <a:srgbClr val="FFFFFF"/>
                </a:solidFill>
                <a:latin typeface="Verdana"/>
                <a:cs typeface="Verdana"/>
              </a:rPr>
              <a:t> </a:t>
            </a:r>
            <a:r>
              <a:rPr sz="2000" spc="-90" dirty="0">
                <a:solidFill>
                  <a:srgbClr val="FFFFFF"/>
                </a:solidFill>
                <a:latin typeface="Verdana"/>
                <a:cs typeface="Verdana"/>
              </a:rPr>
              <a:t>for</a:t>
            </a:r>
            <a:r>
              <a:rPr sz="2000" spc="-125" dirty="0">
                <a:solidFill>
                  <a:srgbClr val="FFFFFF"/>
                </a:solidFill>
                <a:latin typeface="Verdana"/>
                <a:cs typeface="Verdana"/>
              </a:rPr>
              <a:t> </a:t>
            </a:r>
            <a:r>
              <a:rPr sz="2000" spc="-10" dirty="0">
                <a:solidFill>
                  <a:srgbClr val="FFFFFF"/>
                </a:solidFill>
                <a:latin typeface="Verdana"/>
                <a:cs typeface="Verdana"/>
              </a:rPr>
              <a:t>images.</a:t>
            </a:r>
            <a:endParaRPr sz="2000" dirty="0">
              <a:latin typeface="Verdana"/>
              <a:cs typeface="Verdana"/>
            </a:endParaRP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12</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Checklist</a:t>
            </a:r>
            <a:r>
              <a:rPr spc="-160" dirty="0"/>
              <a:t> </a:t>
            </a:r>
            <a:r>
              <a:rPr dirty="0"/>
              <a:t>of</a:t>
            </a:r>
            <a:r>
              <a:rPr spc="-150" dirty="0"/>
              <a:t> </a:t>
            </a:r>
            <a:r>
              <a:rPr spc="-120" dirty="0"/>
              <a:t>Usability</a:t>
            </a:r>
            <a:r>
              <a:rPr spc="-165" dirty="0"/>
              <a:t> </a:t>
            </a:r>
            <a:r>
              <a:rPr spc="-140" dirty="0"/>
              <a:t>Studies</a:t>
            </a:r>
            <a:r>
              <a:rPr spc="-160" dirty="0"/>
              <a:t> </a:t>
            </a:r>
            <a:r>
              <a:rPr spc="-295" dirty="0"/>
              <a:t>-</a:t>
            </a:r>
            <a:r>
              <a:rPr spc="-145" dirty="0"/>
              <a:t> </a:t>
            </a:r>
            <a:r>
              <a:rPr spc="-40" dirty="0"/>
              <a:t>Accessibility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825500" y="1550873"/>
            <a:ext cx="7412355" cy="3531235"/>
          </a:xfrm>
          <a:prstGeom prst="rect">
            <a:avLst/>
          </a:prstGeom>
        </p:spPr>
        <p:txBody>
          <a:bodyPr vert="horz" wrap="square" lIns="0" tIns="58419" rIns="0" bIns="0" rtlCol="0">
            <a:spAutoFit/>
          </a:bodyPr>
          <a:lstStyle/>
          <a:p>
            <a:pPr marL="393065" indent="-380365">
              <a:lnSpc>
                <a:spcPct val="100000"/>
              </a:lnSpc>
              <a:spcBef>
                <a:spcPts val="459"/>
              </a:spcBef>
              <a:buClr>
                <a:srgbClr val="DDDFEB"/>
              </a:buClr>
              <a:buFont typeface="Wingdings"/>
              <a:buChar char=""/>
              <a:tabLst>
                <a:tab pos="393065" algn="l"/>
              </a:tabLst>
            </a:pPr>
            <a:r>
              <a:rPr sz="2000" spc="-95" dirty="0">
                <a:solidFill>
                  <a:srgbClr val="FFFFFF"/>
                </a:solidFill>
                <a:latin typeface="Verdana"/>
                <a:cs typeface="Verdana"/>
              </a:rPr>
              <a:t>Verifies</a:t>
            </a:r>
            <a:r>
              <a:rPr sz="2000" spc="-145" dirty="0">
                <a:solidFill>
                  <a:srgbClr val="FFFFFF"/>
                </a:solidFill>
                <a:latin typeface="Verdana"/>
                <a:cs typeface="Verdana"/>
              </a:rPr>
              <a:t> </a:t>
            </a:r>
            <a:r>
              <a:rPr sz="2000" spc="-120" dirty="0">
                <a:solidFill>
                  <a:srgbClr val="FFFFFF"/>
                </a:solidFill>
                <a:latin typeface="Verdana"/>
                <a:cs typeface="Verdana"/>
              </a:rPr>
              <a:t>if</a:t>
            </a:r>
            <a:r>
              <a:rPr sz="2000" spc="-130" dirty="0">
                <a:solidFill>
                  <a:srgbClr val="FFFFFF"/>
                </a:solidFill>
                <a:latin typeface="Verdana"/>
                <a:cs typeface="Verdana"/>
              </a:rPr>
              <a:t> </a:t>
            </a:r>
            <a:r>
              <a:rPr sz="2000" spc="-120" dirty="0">
                <a:solidFill>
                  <a:srgbClr val="FFFFFF"/>
                </a:solidFill>
                <a:latin typeface="Verdana"/>
                <a:cs typeface="Verdana"/>
              </a:rPr>
              <a:t>user</a:t>
            </a:r>
            <a:r>
              <a:rPr sz="2000" spc="-130" dirty="0">
                <a:solidFill>
                  <a:srgbClr val="FFFFFF"/>
                </a:solidFill>
                <a:latin typeface="Verdana"/>
                <a:cs typeface="Verdana"/>
              </a:rPr>
              <a:t> </a:t>
            </a:r>
            <a:r>
              <a:rPr sz="2000" spc="110" dirty="0">
                <a:solidFill>
                  <a:srgbClr val="FFFFFF"/>
                </a:solidFill>
                <a:latin typeface="Verdana"/>
                <a:cs typeface="Verdana"/>
              </a:rPr>
              <a:t>can</a:t>
            </a:r>
            <a:r>
              <a:rPr sz="2000" spc="-120" dirty="0">
                <a:solidFill>
                  <a:srgbClr val="FFFFFF"/>
                </a:solidFill>
                <a:latin typeface="Verdana"/>
                <a:cs typeface="Verdana"/>
              </a:rPr>
              <a:t> </a:t>
            </a:r>
            <a:r>
              <a:rPr sz="2000" spc="-80" dirty="0">
                <a:solidFill>
                  <a:srgbClr val="FFFFFF"/>
                </a:solidFill>
                <a:latin typeface="Verdana"/>
                <a:cs typeface="Verdana"/>
              </a:rPr>
              <a:t>easily</a:t>
            </a:r>
            <a:r>
              <a:rPr sz="2000" spc="-125" dirty="0">
                <a:solidFill>
                  <a:srgbClr val="FFFFFF"/>
                </a:solidFill>
                <a:latin typeface="Verdana"/>
                <a:cs typeface="Verdana"/>
              </a:rPr>
              <a:t> </a:t>
            </a:r>
            <a:r>
              <a:rPr sz="2000" spc="-65" dirty="0">
                <a:solidFill>
                  <a:srgbClr val="FFFFFF"/>
                </a:solidFill>
                <a:latin typeface="Verdana"/>
                <a:cs typeface="Verdana"/>
              </a:rPr>
              <a:t>identify</a:t>
            </a:r>
            <a:r>
              <a:rPr sz="2000" spc="-125" dirty="0">
                <a:solidFill>
                  <a:srgbClr val="FFFFFF"/>
                </a:solidFill>
                <a:latin typeface="Verdana"/>
                <a:cs typeface="Verdana"/>
              </a:rPr>
              <a:t> </a:t>
            </a:r>
            <a:r>
              <a:rPr sz="2000" spc="-20" dirty="0">
                <a:solidFill>
                  <a:srgbClr val="FFFFFF"/>
                </a:solidFill>
                <a:latin typeface="Verdana"/>
                <a:cs typeface="Verdana"/>
              </a:rPr>
              <a:t>the</a:t>
            </a:r>
            <a:r>
              <a:rPr sz="2000" spc="-130" dirty="0">
                <a:solidFill>
                  <a:srgbClr val="FFFFFF"/>
                </a:solidFill>
                <a:latin typeface="Verdana"/>
                <a:cs typeface="Verdana"/>
              </a:rPr>
              <a:t> </a:t>
            </a:r>
            <a:r>
              <a:rPr sz="2000" spc="-50" dirty="0">
                <a:solidFill>
                  <a:srgbClr val="FFFFFF"/>
                </a:solidFill>
                <a:latin typeface="Verdana"/>
                <a:cs typeface="Verdana"/>
              </a:rPr>
              <a:t>Website</a:t>
            </a:r>
            <a:r>
              <a:rPr sz="2000" spc="-130" dirty="0">
                <a:solidFill>
                  <a:srgbClr val="FFFFFF"/>
                </a:solidFill>
                <a:latin typeface="Verdana"/>
                <a:cs typeface="Verdana"/>
              </a:rPr>
              <a:t> </a:t>
            </a:r>
            <a:r>
              <a:rPr sz="2000" spc="-10" dirty="0">
                <a:solidFill>
                  <a:srgbClr val="FFFFFF"/>
                </a:solidFill>
                <a:latin typeface="Verdana"/>
                <a:cs typeface="Verdana"/>
              </a:rPr>
              <a:t>navigation.</a:t>
            </a:r>
            <a:endParaRPr sz="2000" dirty="0">
              <a:latin typeface="Verdana"/>
              <a:cs typeface="Verdana"/>
            </a:endParaRPr>
          </a:p>
          <a:p>
            <a:pPr marL="393700" marR="912494" indent="-381000">
              <a:lnSpc>
                <a:spcPct val="114999"/>
              </a:lnSpc>
              <a:buClr>
                <a:srgbClr val="DDDFEB"/>
              </a:buClr>
              <a:buFont typeface="Wingdings"/>
              <a:buChar char=""/>
              <a:tabLst>
                <a:tab pos="393700" algn="l"/>
              </a:tabLst>
            </a:pPr>
            <a:r>
              <a:rPr sz="2000" spc="-95" dirty="0">
                <a:solidFill>
                  <a:srgbClr val="FFFFFF"/>
                </a:solidFill>
                <a:latin typeface="Verdana"/>
                <a:cs typeface="Verdana"/>
              </a:rPr>
              <a:t>Verifies</a:t>
            </a:r>
            <a:r>
              <a:rPr sz="2000" spc="-150" dirty="0">
                <a:solidFill>
                  <a:srgbClr val="FFFFFF"/>
                </a:solidFill>
                <a:latin typeface="Verdana"/>
                <a:cs typeface="Verdana"/>
              </a:rPr>
              <a:t> </a:t>
            </a:r>
            <a:r>
              <a:rPr sz="2000" spc="-120" dirty="0">
                <a:solidFill>
                  <a:srgbClr val="FFFFFF"/>
                </a:solidFill>
                <a:latin typeface="Verdana"/>
                <a:cs typeface="Verdana"/>
              </a:rPr>
              <a:t>if</a:t>
            </a:r>
            <a:r>
              <a:rPr sz="2000" spc="-135" dirty="0">
                <a:solidFill>
                  <a:srgbClr val="FFFFFF"/>
                </a:solidFill>
                <a:latin typeface="Verdana"/>
                <a:cs typeface="Verdana"/>
              </a:rPr>
              <a:t> </a:t>
            </a:r>
            <a:r>
              <a:rPr sz="2000" spc="-10" dirty="0">
                <a:solidFill>
                  <a:srgbClr val="FFFFFF"/>
                </a:solidFill>
                <a:latin typeface="Verdana"/>
                <a:cs typeface="Verdana"/>
              </a:rPr>
              <a:t>navigation</a:t>
            </a:r>
            <a:r>
              <a:rPr sz="2000" spc="-130" dirty="0">
                <a:solidFill>
                  <a:srgbClr val="FFFFFF"/>
                </a:solidFill>
                <a:latin typeface="Verdana"/>
                <a:cs typeface="Verdana"/>
              </a:rPr>
              <a:t> </a:t>
            </a:r>
            <a:r>
              <a:rPr sz="2000" spc="-50" dirty="0">
                <a:solidFill>
                  <a:srgbClr val="FFFFFF"/>
                </a:solidFill>
                <a:latin typeface="Verdana"/>
                <a:cs typeface="Verdana"/>
              </a:rPr>
              <a:t>options</a:t>
            </a:r>
            <a:r>
              <a:rPr sz="2000" spc="-135" dirty="0">
                <a:solidFill>
                  <a:srgbClr val="FFFFFF"/>
                </a:solidFill>
                <a:latin typeface="Verdana"/>
                <a:cs typeface="Verdana"/>
              </a:rPr>
              <a:t> </a:t>
            </a:r>
            <a:r>
              <a:rPr sz="2000" dirty="0">
                <a:solidFill>
                  <a:srgbClr val="FFFFFF"/>
                </a:solidFill>
                <a:latin typeface="Verdana"/>
                <a:cs typeface="Verdana"/>
              </a:rPr>
              <a:t>are</a:t>
            </a:r>
            <a:r>
              <a:rPr sz="2000" spc="-135" dirty="0">
                <a:solidFill>
                  <a:srgbClr val="FFFFFF"/>
                </a:solidFill>
                <a:latin typeface="Verdana"/>
                <a:cs typeface="Verdana"/>
              </a:rPr>
              <a:t> </a:t>
            </a:r>
            <a:r>
              <a:rPr sz="2000" spc="-125" dirty="0">
                <a:solidFill>
                  <a:srgbClr val="FFFFFF"/>
                </a:solidFill>
                <a:latin typeface="Verdana"/>
                <a:cs typeface="Verdana"/>
              </a:rPr>
              <a:t>short</a:t>
            </a:r>
            <a:r>
              <a:rPr sz="2000" spc="-140" dirty="0">
                <a:solidFill>
                  <a:srgbClr val="FFFFFF"/>
                </a:solidFill>
                <a:latin typeface="Verdana"/>
                <a:cs typeface="Verdana"/>
              </a:rPr>
              <a:t> </a:t>
            </a:r>
            <a:r>
              <a:rPr sz="2000" spc="70" dirty="0">
                <a:solidFill>
                  <a:srgbClr val="FFFFFF"/>
                </a:solidFill>
                <a:latin typeface="Verdana"/>
                <a:cs typeface="Verdana"/>
              </a:rPr>
              <a:t>and</a:t>
            </a:r>
            <a:r>
              <a:rPr sz="2000" spc="-130" dirty="0">
                <a:solidFill>
                  <a:srgbClr val="FFFFFF"/>
                </a:solidFill>
                <a:latin typeface="Verdana"/>
                <a:cs typeface="Verdana"/>
              </a:rPr>
              <a:t> </a:t>
            </a:r>
            <a:r>
              <a:rPr sz="2000" spc="-35" dirty="0">
                <a:solidFill>
                  <a:srgbClr val="FFFFFF"/>
                </a:solidFill>
                <a:latin typeface="Verdana"/>
                <a:cs typeface="Verdana"/>
              </a:rPr>
              <a:t>easy</a:t>
            </a:r>
            <a:r>
              <a:rPr sz="2000" spc="-130" dirty="0">
                <a:solidFill>
                  <a:srgbClr val="FFFFFF"/>
                </a:solidFill>
                <a:latin typeface="Verdana"/>
                <a:cs typeface="Verdana"/>
              </a:rPr>
              <a:t> </a:t>
            </a:r>
            <a:r>
              <a:rPr sz="2000" spc="-25" dirty="0">
                <a:solidFill>
                  <a:srgbClr val="FFFFFF"/>
                </a:solidFill>
                <a:latin typeface="Verdana"/>
                <a:cs typeface="Verdana"/>
              </a:rPr>
              <a:t>to </a:t>
            </a:r>
            <a:r>
              <a:rPr sz="2000" spc="-10" dirty="0">
                <a:solidFill>
                  <a:srgbClr val="FFFFFF"/>
                </a:solidFill>
                <a:latin typeface="Verdana"/>
                <a:cs typeface="Verdana"/>
              </a:rPr>
              <a:t>understand.</a:t>
            </a:r>
            <a:endParaRPr sz="2000" dirty="0">
              <a:latin typeface="Verdana"/>
              <a:cs typeface="Verdana"/>
            </a:endParaRPr>
          </a:p>
          <a:p>
            <a:pPr marL="393065" indent="-380365">
              <a:lnSpc>
                <a:spcPct val="100000"/>
              </a:lnSpc>
              <a:spcBef>
                <a:spcPts val="360"/>
              </a:spcBef>
              <a:buClr>
                <a:srgbClr val="DDDFEB"/>
              </a:buClr>
              <a:buFont typeface="Wingdings"/>
              <a:buChar char=""/>
              <a:tabLst>
                <a:tab pos="393065" algn="l"/>
              </a:tabLst>
            </a:pPr>
            <a:r>
              <a:rPr sz="2000" spc="-95" dirty="0">
                <a:solidFill>
                  <a:srgbClr val="FFFFFF"/>
                </a:solidFill>
                <a:latin typeface="Verdana"/>
                <a:cs typeface="Verdana"/>
              </a:rPr>
              <a:t>Verifies</a:t>
            </a:r>
            <a:r>
              <a:rPr sz="2000" spc="-135" dirty="0">
                <a:solidFill>
                  <a:srgbClr val="FFFFFF"/>
                </a:solidFill>
                <a:latin typeface="Verdana"/>
                <a:cs typeface="Verdana"/>
              </a:rPr>
              <a:t> </a:t>
            </a:r>
            <a:r>
              <a:rPr sz="2000" spc="-120" dirty="0">
                <a:solidFill>
                  <a:srgbClr val="FFFFFF"/>
                </a:solidFill>
                <a:latin typeface="Verdana"/>
                <a:cs typeface="Verdana"/>
              </a:rPr>
              <a:t>if </a:t>
            </a:r>
            <a:r>
              <a:rPr sz="2000" spc="-40" dirty="0">
                <a:solidFill>
                  <a:srgbClr val="FFFFFF"/>
                </a:solidFill>
                <a:latin typeface="Verdana"/>
                <a:cs typeface="Verdana"/>
              </a:rPr>
              <a:t>number</a:t>
            </a:r>
            <a:r>
              <a:rPr sz="2000" spc="-125" dirty="0">
                <a:solidFill>
                  <a:srgbClr val="FFFFFF"/>
                </a:solidFill>
                <a:latin typeface="Verdana"/>
                <a:cs typeface="Verdana"/>
              </a:rPr>
              <a:t> </a:t>
            </a:r>
            <a:r>
              <a:rPr sz="2000" dirty="0">
                <a:solidFill>
                  <a:srgbClr val="FFFFFF"/>
                </a:solidFill>
                <a:latin typeface="Verdana"/>
                <a:cs typeface="Verdana"/>
              </a:rPr>
              <a:t>of</a:t>
            </a:r>
            <a:r>
              <a:rPr sz="2000" spc="-125" dirty="0">
                <a:solidFill>
                  <a:srgbClr val="FFFFFF"/>
                </a:solidFill>
                <a:latin typeface="Verdana"/>
                <a:cs typeface="Verdana"/>
              </a:rPr>
              <a:t> </a:t>
            </a:r>
            <a:r>
              <a:rPr sz="2000" spc="-110" dirty="0">
                <a:solidFill>
                  <a:srgbClr val="FFFFFF"/>
                </a:solidFill>
                <a:latin typeface="Verdana"/>
                <a:cs typeface="Verdana"/>
              </a:rPr>
              <a:t>buttons/links</a:t>
            </a:r>
            <a:r>
              <a:rPr sz="2000" spc="-120" dirty="0">
                <a:solidFill>
                  <a:srgbClr val="FFFFFF"/>
                </a:solidFill>
                <a:latin typeface="Verdana"/>
                <a:cs typeface="Verdana"/>
              </a:rPr>
              <a:t> </a:t>
            </a:r>
            <a:r>
              <a:rPr sz="2000" dirty="0">
                <a:solidFill>
                  <a:srgbClr val="FFFFFF"/>
                </a:solidFill>
                <a:latin typeface="Verdana"/>
                <a:cs typeface="Verdana"/>
              </a:rPr>
              <a:t>are</a:t>
            </a:r>
            <a:r>
              <a:rPr sz="2000" spc="-125" dirty="0">
                <a:solidFill>
                  <a:srgbClr val="FFFFFF"/>
                </a:solidFill>
                <a:latin typeface="Verdana"/>
                <a:cs typeface="Verdana"/>
              </a:rPr>
              <a:t> </a:t>
            </a:r>
            <a:r>
              <a:rPr sz="2000" spc="-10" dirty="0">
                <a:solidFill>
                  <a:srgbClr val="FFFFFF"/>
                </a:solidFill>
                <a:latin typeface="Verdana"/>
                <a:cs typeface="Verdana"/>
              </a:rPr>
              <a:t>realistic.</a:t>
            </a:r>
            <a:endParaRPr sz="2000" dirty="0">
              <a:latin typeface="Verdana"/>
              <a:cs typeface="Verdana"/>
            </a:endParaRPr>
          </a:p>
          <a:p>
            <a:pPr marL="393700" marR="171450" indent="-381000">
              <a:lnSpc>
                <a:spcPct val="114999"/>
              </a:lnSpc>
              <a:buClr>
                <a:srgbClr val="DDDFEB"/>
              </a:buClr>
              <a:buFont typeface="Wingdings"/>
              <a:buChar char=""/>
              <a:tabLst>
                <a:tab pos="393700" algn="l"/>
              </a:tabLst>
            </a:pPr>
            <a:r>
              <a:rPr sz="2000" spc="-95" dirty="0">
                <a:solidFill>
                  <a:srgbClr val="FFFFFF"/>
                </a:solidFill>
                <a:latin typeface="Verdana"/>
                <a:cs typeface="Verdana"/>
              </a:rPr>
              <a:t>Verifies</a:t>
            </a:r>
            <a:r>
              <a:rPr sz="2000" spc="-145" dirty="0">
                <a:solidFill>
                  <a:srgbClr val="FFFFFF"/>
                </a:solidFill>
                <a:latin typeface="Verdana"/>
                <a:cs typeface="Verdana"/>
              </a:rPr>
              <a:t> </a:t>
            </a:r>
            <a:r>
              <a:rPr sz="2000" spc="-120" dirty="0">
                <a:solidFill>
                  <a:srgbClr val="FFFFFF"/>
                </a:solidFill>
                <a:latin typeface="Verdana"/>
                <a:cs typeface="Verdana"/>
              </a:rPr>
              <a:t>if</a:t>
            </a:r>
            <a:r>
              <a:rPr sz="2000" spc="-130" dirty="0">
                <a:solidFill>
                  <a:srgbClr val="FFFFFF"/>
                </a:solidFill>
                <a:latin typeface="Verdana"/>
                <a:cs typeface="Verdana"/>
              </a:rPr>
              <a:t> </a:t>
            </a:r>
            <a:r>
              <a:rPr sz="2000" spc="-20" dirty="0">
                <a:solidFill>
                  <a:srgbClr val="FFFFFF"/>
                </a:solidFill>
                <a:latin typeface="Verdana"/>
                <a:cs typeface="Verdana"/>
              </a:rPr>
              <a:t>the</a:t>
            </a:r>
            <a:r>
              <a:rPr sz="2000" spc="-130" dirty="0">
                <a:solidFill>
                  <a:srgbClr val="FFFFFF"/>
                </a:solidFill>
                <a:latin typeface="Verdana"/>
                <a:cs typeface="Verdana"/>
              </a:rPr>
              <a:t> </a:t>
            </a:r>
            <a:r>
              <a:rPr sz="2000" dirty="0">
                <a:solidFill>
                  <a:srgbClr val="FFFFFF"/>
                </a:solidFill>
                <a:latin typeface="Verdana"/>
                <a:cs typeface="Verdana"/>
              </a:rPr>
              <a:t>logo</a:t>
            </a:r>
            <a:r>
              <a:rPr sz="2000" spc="-130" dirty="0">
                <a:solidFill>
                  <a:srgbClr val="FFFFFF"/>
                </a:solidFill>
                <a:latin typeface="Verdana"/>
                <a:cs typeface="Verdana"/>
              </a:rPr>
              <a:t> </a:t>
            </a:r>
            <a:r>
              <a:rPr sz="2000" dirty="0">
                <a:solidFill>
                  <a:srgbClr val="FFFFFF"/>
                </a:solidFill>
                <a:latin typeface="Verdana"/>
                <a:cs typeface="Verdana"/>
              </a:rPr>
              <a:t>of</a:t>
            </a:r>
            <a:r>
              <a:rPr sz="2000" spc="-130" dirty="0">
                <a:solidFill>
                  <a:srgbClr val="FFFFFF"/>
                </a:solidFill>
                <a:latin typeface="Verdana"/>
                <a:cs typeface="Verdana"/>
              </a:rPr>
              <a:t> </a:t>
            </a:r>
            <a:r>
              <a:rPr sz="2000" spc="-20" dirty="0">
                <a:solidFill>
                  <a:srgbClr val="FFFFFF"/>
                </a:solidFill>
                <a:latin typeface="Verdana"/>
                <a:cs typeface="Verdana"/>
              </a:rPr>
              <a:t>the</a:t>
            </a:r>
            <a:r>
              <a:rPr sz="2000" spc="-130" dirty="0">
                <a:solidFill>
                  <a:srgbClr val="FFFFFF"/>
                </a:solidFill>
                <a:latin typeface="Verdana"/>
                <a:cs typeface="Verdana"/>
              </a:rPr>
              <a:t> </a:t>
            </a:r>
            <a:r>
              <a:rPr sz="2000" spc="45" dirty="0">
                <a:solidFill>
                  <a:srgbClr val="FFFFFF"/>
                </a:solidFill>
                <a:latin typeface="Verdana"/>
                <a:cs typeface="Verdana"/>
              </a:rPr>
              <a:t>company</a:t>
            </a:r>
            <a:r>
              <a:rPr sz="2000" spc="-114" dirty="0">
                <a:solidFill>
                  <a:srgbClr val="FFFFFF"/>
                </a:solidFill>
                <a:latin typeface="Verdana"/>
                <a:cs typeface="Verdana"/>
              </a:rPr>
              <a:t> </a:t>
            </a:r>
            <a:r>
              <a:rPr sz="2000" spc="-215" dirty="0">
                <a:solidFill>
                  <a:srgbClr val="FFFFFF"/>
                </a:solidFill>
                <a:latin typeface="Verdana"/>
                <a:cs typeface="Verdana"/>
              </a:rPr>
              <a:t>is</a:t>
            </a:r>
            <a:r>
              <a:rPr sz="2000" spc="-130" dirty="0">
                <a:solidFill>
                  <a:srgbClr val="FFFFFF"/>
                </a:solidFill>
                <a:latin typeface="Verdana"/>
                <a:cs typeface="Verdana"/>
              </a:rPr>
              <a:t> </a:t>
            </a:r>
            <a:r>
              <a:rPr sz="2000" spc="-55" dirty="0">
                <a:solidFill>
                  <a:srgbClr val="FFFFFF"/>
                </a:solidFill>
                <a:latin typeface="Verdana"/>
                <a:cs typeface="Verdana"/>
              </a:rPr>
              <a:t>linked</a:t>
            </a:r>
            <a:r>
              <a:rPr sz="2000" spc="-130" dirty="0">
                <a:solidFill>
                  <a:srgbClr val="FFFFFF"/>
                </a:solidFill>
                <a:latin typeface="Verdana"/>
                <a:cs typeface="Verdana"/>
              </a:rPr>
              <a:t> </a:t>
            </a:r>
            <a:r>
              <a:rPr sz="2000" dirty="0">
                <a:solidFill>
                  <a:srgbClr val="FFFFFF"/>
                </a:solidFill>
                <a:latin typeface="Verdana"/>
                <a:cs typeface="Verdana"/>
              </a:rPr>
              <a:t>to</a:t>
            </a:r>
            <a:r>
              <a:rPr sz="2000" spc="-130" dirty="0">
                <a:solidFill>
                  <a:srgbClr val="FFFFFF"/>
                </a:solidFill>
                <a:latin typeface="Verdana"/>
                <a:cs typeface="Verdana"/>
              </a:rPr>
              <a:t> </a:t>
            </a:r>
            <a:r>
              <a:rPr sz="2000" spc="-20" dirty="0">
                <a:solidFill>
                  <a:srgbClr val="FFFFFF"/>
                </a:solidFill>
                <a:latin typeface="Verdana"/>
                <a:cs typeface="Verdana"/>
              </a:rPr>
              <a:t>the</a:t>
            </a:r>
            <a:r>
              <a:rPr sz="2000" spc="-130" dirty="0">
                <a:solidFill>
                  <a:srgbClr val="FFFFFF"/>
                </a:solidFill>
                <a:latin typeface="Verdana"/>
                <a:cs typeface="Verdana"/>
              </a:rPr>
              <a:t> </a:t>
            </a:r>
            <a:r>
              <a:rPr sz="2000" spc="-20" dirty="0">
                <a:solidFill>
                  <a:srgbClr val="FFFFFF"/>
                </a:solidFill>
                <a:latin typeface="Verdana"/>
                <a:cs typeface="Verdana"/>
              </a:rPr>
              <a:t>home </a:t>
            </a:r>
            <a:r>
              <a:rPr sz="2000" spc="40" dirty="0">
                <a:solidFill>
                  <a:srgbClr val="FFFFFF"/>
                </a:solidFill>
                <a:latin typeface="Verdana"/>
                <a:cs typeface="Verdana"/>
              </a:rPr>
              <a:t>page.</a:t>
            </a:r>
            <a:endParaRPr sz="2000" dirty="0">
              <a:latin typeface="Verdana"/>
              <a:cs typeface="Verdana"/>
            </a:endParaRPr>
          </a:p>
          <a:p>
            <a:pPr marL="393065" indent="-380365">
              <a:lnSpc>
                <a:spcPct val="100000"/>
              </a:lnSpc>
              <a:spcBef>
                <a:spcPts val="360"/>
              </a:spcBef>
              <a:buClr>
                <a:srgbClr val="DDDFEB"/>
              </a:buClr>
              <a:buFont typeface="Wingdings"/>
              <a:buChar char=""/>
              <a:tabLst>
                <a:tab pos="393065" algn="l"/>
              </a:tabLst>
            </a:pPr>
            <a:r>
              <a:rPr sz="2000" spc="-95" dirty="0">
                <a:solidFill>
                  <a:srgbClr val="FFFFFF"/>
                </a:solidFill>
                <a:latin typeface="Verdana"/>
                <a:cs typeface="Verdana"/>
              </a:rPr>
              <a:t>Verifies</a:t>
            </a:r>
            <a:r>
              <a:rPr sz="2000" spc="-135" dirty="0">
                <a:solidFill>
                  <a:srgbClr val="FFFFFF"/>
                </a:solidFill>
                <a:latin typeface="Verdana"/>
                <a:cs typeface="Verdana"/>
              </a:rPr>
              <a:t> </a:t>
            </a:r>
            <a:r>
              <a:rPr sz="2000" spc="-120" dirty="0">
                <a:solidFill>
                  <a:srgbClr val="FFFFFF"/>
                </a:solidFill>
                <a:latin typeface="Verdana"/>
                <a:cs typeface="Verdana"/>
              </a:rPr>
              <a:t>if </a:t>
            </a:r>
            <a:r>
              <a:rPr sz="2000" spc="-175" dirty="0">
                <a:solidFill>
                  <a:srgbClr val="FFFFFF"/>
                </a:solidFill>
                <a:latin typeface="Verdana"/>
                <a:cs typeface="Verdana"/>
              </a:rPr>
              <a:t>links</a:t>
            </a:r>
            <a:r>
              <a:rPr sz="2000" spc="-125" dirty="0">
                <a:solidFill>
                  <a:srgbClr val="FFFFFF"/>
                </a:solidFill>
                <a:latin typeface="Verdana"/>
                <a:cs typeface="Verdana"/>
              </a:rPr>
              <a:t> </a:t>
            </a:r>
            <a:r>
              <a:rPr sz="2000" dirty="0">
                <a:solidFill>
                  <a:srgbClr val="FFFFFF"/>
                </a:solidFill>
                <a:latin typeface="Verdana"/>
                <a:cs typeface="Verdana"/>
              </a:rPr>
              <a:t>are</a:t>
            </a:r>
            <a:r>
              <a:rPr sz="2000" spc="-120" dirty="0">
                <a:solidFill>
                  <a:srgbClr val="FFFFFF"/>
                </a:solidFill>
                <a:latin typeface="Verdana"/>
                <a:cs typeface="Verdana"/>
              </a:rPr>
              <a:t> </a:t>
            </a:r>
            <a:r>
              <a:rPr sz="2000" spc="-65" dirty="0">
                <a:solidFill>
                  <a:srgbClr val="FFFFFF"/>
                </a:solidFill>
                <a:latin typeface="Verdana"/>
                <a:cs typeface="Verdana"/>
              </a:rPr>
              <a:t>consistent</a:t>
            </a:r>
            <a:r>
              <a:rPr sz="2000" spc="-100" dirty="0">
                <a:solidFill>
                  <a:srgbClr val="FFFFFF"/>
                </a:solidFill>
                <a:latin typeface="Verdana"/>
                <a:cs typeface="Verdana"/>
              </a:rPr>
              <a:t> </a:t>
            </a:r>
            <a:r>
              <a:rPr sz="2000" dirty="0">
                <a:solidFill>
                  <a:srgbClr val="FFFFFF"/>
                </a:solidFill>
                <a:latin typeface="Verdana"/>
                <a:cs typeface="Verdana"/>
              </a:rPr>
              <a:t>on</a:t>
            </a:r>
            <a:r>
              <a:rPr sz="2000" spc="-110" dirty="0">
                <a:solidFill>
                  <a:srgbClr val="FFFFFF"/>
                </a:solidFill>
                <a:latin typeface="Verdana"/>
                <a:cs typeface="Verdana"/>
              </a:rPr>
              <a:t> </a:t>
            </a:r>
            <a:r>
              <a:rPr sz="2000" spc="-50" dirty="0">
                <a:solidFill>
                  <a:srgbClr val="FFFFFF"/>
                </a:solidFill>
                <a:latin typeface="Verdana"/>
                <a:cs typeface="Verdana"/>
              </a:rPr>
              <a:t>all</a:t>
            </a:r>
            <a:r>
              <a:rPr sz="2000" spc="-130" dirty="0">
                <a:solidFill>
                  <a:srgbClr val="FFFFFF"/>
                </a:solidFill>
                <a:latin typeface="Verdana"/>
                <a:cs typeface="Verdana"/>
              </a:rPr>
              <a:t> </a:t>
            </a:r>
            <a:r>
              <a:rPr sz="2000" dirty="0">
                <a:solidFill>
                  <a:srgbClr val="FFFFFF"/>
                </a:solidFill>
                <a:latin typeface="Verdana"/>
                <a:cs typeface="Verdana"/>
              </a:rPr>
              <a:t>pages</a:t>
            </a:r>
            <a:r>
              <a:rPr sz="2000" spc="-125" dirty="0">
                <a:solidFill>
                  <a:srgbClr val="FFFFFF"/>
                </a:solidFill>
                <a:latin typeface="Verdana"/>
                <a:cs typeface="Verdana"/>
              </a:rPr>
              <a:t> </a:t>
            </a:r>
            <a:r>
              <a:rPr sz="2000" spc="70" dirty="0">
                <a:solidFill>
                  <a:srgbClr val="FFFFFF"/>
                </a:solidFill>
                <a:latin typeface="Verdana"/>
                <a:cs typeface="Verdana"/>
              </a:rPr>
              <a:t>and</a:t>
            </a:r>
            <a:r>
              <a:rPr sz="2000" spc="-120" dirty="0">
                <a:solidFill>
                  <a:srgbClr val="FFFFFF"/>
                </a:solidFill>
                <a:latin typeface="Verdana"/>
                <a:cs typeface="Verdana"/>
              </a:rPr>
              <a:t> </a:t>
            </a:r>
            <a:r>
              <a:rPr sz="2000" dirty="0">
                <a:solidFill>
                  <a:srgbClr val="FFFFFF"/>
                </a:solidFill>
                <a:latin typeface="Verdana"/>
                <a:cs typeface="Verdana"/>
              </a:rPr>
              <a:t>are</a:t>
            </a:r>
            <a:r>
              <a:rPr sz="2000" spc="-114" dirty="0">
                <a:solidFill>
                  <a:srgbClr val="FFFFFF"/>
                </a:solidFill>
                <a:latin typeface="Verdana"/>
                <a:cs typeface="Verdana"/>
              </a:rPr>
              <a:t> </a:t>
            </a:r>
            <a:r>
              <a:rPr sz="2000" spc="-35" dirty="0">
                <a:solidFill>
                  <a:srgbClr val="FFFFFF"/>
                </a:solidFill>
                <a:latin typeface="Verdana"/>
                <a:cs typeface="Verdana"/>
              </a:rPr>
              <a:t>easy</a:t>
            </a:r>
            <a:r>
              <a:rPr sz="2000" spc="-120" dirty="0">
                <a:solidFill>
                  <a:srgbClr val="FFFFFF"/>
                </a:solidFill>
                <a:latin typeface="Verdana"/>
                <a:cs typeface="Verdana"/>
              </a:rPr>
              <a:t> </a:t>
            </a:r>
            <a:r>
              <a:rPr sz="2000" spc="-25" dirty="0">
                <a:solidFill>
                  <a:srgbClr val="FFFFFF"/>
                </a:solidFill>
                <a:latin typeface="Verdana"/>
                <a:cs typeface="Verdana"/>
              </a:rPr>
              <a:t>to</a:t>
            </a:r>
            <a:endParaRPr sz="2000" dirty="0">
              <a:latin typeface="Verdana"/>
              <a:cs typeface="Verdana"/>
            </a:endParaRPr>
          </a:p>
          <a:p>
            <a:pPr marL="393700">
              <a:lnSpc>
                <a:spcPct val="100000"/>
              </a:lnSpc>
              <a:spcBef>
                <a:spcPts val="360"/>
              </a:spcBef>
            </a:pPr>
            <a:r>
              <a:rPr sz="2000" spc="-10" dirty="0">
                <a:solidFill>
                  <a:srgbClr val="FFFFFF"/>
                </a:solidFill>
                <a:latin typeface="Verdana"/>
                <a:cs typeface="Verdana"/>
              </a:rPr>
              <a:t>understand.</a:t>
            </a:r>
            <a:endParaRPr sz="2000" dirty="0">
              <a:latin typeface="Verdana"/>
              <a:cs typeface="Verdana"/>
            </a:endParaRPr>
          </a:p>
          <a:p>
            <a:pPr marL="393700" marR="199390" indent="-381000">
              <a:lnSpc>
                <a:spcPct val="114999"/>
              </a:lnSpc>
              <a:buClr>
                <a:srgbClr val="DDDFEB"/>
              </a:buClr>
              <a:buFont typeface="Wingdings"/>
              <a:buChar char=""/>
              <a:tabLst>
                <a:tab pos="393700" algn="l"/>
              </a:tabLst>
            </a:pPr>
            <a:r>
              <a:rPr sz="2000" spc="-95" dirty="0">
                <a:solidFill>
                  <a:srgbClr val="FFFFFF"/>
                </a:solidFill>
                <a:latin typeface="Verdana"/>
                <a:cs typeface="Verdana"/>
              </a:rPr>
              <a:t>Verifies</a:t>
            </a:r>
            <a:r>
              <a:rPr sz="2000" spc="-150" dirty="0">
                <a:solidFill>
                  <a:srgbClr val="FFFFFF"/>
                </a:solidFill>
                <a:latin typeface="Verdana"/>
                <a:cs typeface="Verdana"/>
              </a:rPr>
              <a:t> </a:t>
            </a:r>
            <a:r>
              <a:rPr sz="2000" spc="-120" dirty="0">
                <a:solidFill>
                  <a:srgbClr val="FFFFFF"/>
                </a:solidFill>
                <a:latin typeface="Verdana"/>
                <a:cs typeface="Verdana"/>
              </a:rPr>
              <a:t>if</a:t>
            </a:r>
            <a:r>
              <a:rPr sz="2000" spc="-135" dirty="0">
                <a:solidFill>
                  <a:srgbClr val="FFFFFF"/>
                </a:solidFill>
                <a:latin typeface="Verdana"/>
                <a:cs typeface="Verdana"/>
              </a:rPr>
              <a:t> </a:t>
            </a:r>
            <a:r>
              <a:rPr sz="2000" spc="-110" dirty="0">
                <a:solidFill>
                  <a:srgbClr val="FFFFFF"/>
                </a:solidFill>
                <a:latin typeface="Verdana"/>
                <a:cs typeface="Verdana"/>
              </a:rPr>
              <a:t>site</a:t>
            </a:r>
            <a:r>
              <a:rPr sz="2000" spc="-150" dirty="0">
                <a:solidFill>
                  <a:srgbClr val="FFFFFF"/>
                </a:solidFill>
                <a:latin typeface="Verdana"/>
                <a:cs typeface="Verdana"/>
              </a:rPr>
              <a:t> </a:t>
            </a:r>
            <a:r>
              <a:rPr sz="2000" spc="-10" dirty="0">
                <a:solidFill>
                  <a:srgbClr val="FFFFFF"/>
                </a:solidFill>
                <a:latin typeface="Verdana"/>
                <a:cs typeface="Verdana"/>
              </a:rPr>
              <a:t>search</a:t>
            </a:r>
            <a:r>
              <a:rPr sz="2000" spc="-120" dirty="0">
                <a:solidFill>
                  <a:srgbClr val="FFFFFF"/>
                </a:solidFill>
                <a:latin typeface="Verdana"/>
                <a:cs typeface="Verdana"/>
              </a:rPr>
              <a:t> </a:t>
            </a:r>
            <a:r>
              <a:rPr sz="2000" spc="-210" dirty="0">
                <a:solidFill>
                  <a:srgbClr val="FFFFFF"/>
                </a:solidFill>
                <a:latin typeface="Verdana"/>
                <a:cs typeface="Verdana"/>
              </a:rPr>
              <a:t>is</a:t>
            </a:r>
            <a:r>
              <a:rPr sz="2000" spc="-145" dirty="0">
                <a:solidFill>
                  <a:srgbClr val="FFFFFF"/>
                </a:solidFill>
                <a:latin typeface="Verdana"/>
                <a:cs typeface="Verdana"/>
              </a:rPr>
              <a:t> </a:t>
            </a:r>
            <a:r>
              <a:rPr sz="2000" spc="-60" dirty="0">
                <a:solidFill>
                  <a:srgbClr val="FFFFFF"/>
                </a:solidFill>
                <a:latin typeface="Verdana"/>
                <a:cs typeface="Verdana"/>
              </a:rPr>
              <a:t>present</a:t>
            </a:r>
            <a:r>
              <a:rPr sz="2000" spc="-130" dirty="0">
                <a:solidFill>
                  <a:srgbClr val="FFFFFF"/>
                </a:solidFill>
                <a:latin typeface="Verdana"/>
                <a:cs typeface="Verdana"/>
              </a:rPr>
              <a:t> </a:t>
            </a:r>
            <a:r>
              <a:rPr sz="2000" dirty="0">
                <a:solidFill>
                  <a:srgbClr val="FFFFFF"/>
                </a:solidFill>
                <a:latin typeface="Verdana"/>
                <a:cs typeface="Verdana"/>
              </a:rPr>
              <a:t>on</a:t>
            </a:r>
            <a:r>
              <a:rPr sz="2000" spc="-135" dirty="0">
                <a:solidFill>
                  <a:srgbClr val="FFFFFF"/>
                </a:solidFill>
                <a:latin typeface="Verdana"/>
                <a:cs typeface="Verdana"/>
              </a:rPr>
              <a:t> </a:t>
            </a:r>
            <a:r>
              <a:rPr sz="2000" spc="110" dirty="0">
                <a:solidFill>
                  <a:srgbClr val="FFFFFF"/>
                </a:solidFill>
                <a:latin typeface="Verdana"/>
                <a:cs typeface="Verdana"/>
              </a:rPr>
              <a:t>page</a:t>
            </a:r>
            <a:r>
              <a:rPr sz="2000" spc="-145" dirty="0">
                <a:solidFill>
                  <a:srgbClr val="FFFFFF"/>
                </a:solidFill>
                <a:latin typeface="Verdana"/>
                <a:cs typeface="Verdana"/>
              </a:rPr>
              <a:t> </a:t>
            </a:r>
            <a:r>
              <a:rPr sz="2000" spc="70" dirty="0">
                <a:solidFill>
                  <a:srgbClr val="FFFFFF"/>
                </a:solidFill>
                <a:latin typeface="Verdana"/>
                <a:cs typeface="Verdana"/>
              </a:rPr>
              <a:t>and</a:t>
            </a:r>
            <a:r>
              <a:rPr sz="2000" spc="-125" dirty="0">
                <a:solidFill>
                  <a:srgbClr val="FFFFFF"/>
                </a:solidFill>
                <a:latin typeface="Verdana"/>
                <a:cs typeface="Verdana"/>
              </a:rPr>
              <a:t> </a:t>
            </a:r>
            <a:r>
              <a:rPr sz="2000" dirty="0">
                <a:solidFill>
                  <a:srgbClr val="FFFFFF"/>
                </a:solidFill>
                <a:latin typeface="Verdana"/>
                <a:cs typeface="Verdana"/>
              </a:rPr>
              <a:t>are</a:t>
            </a:r>
            <a:r>
              <a:rPr sz="2000" spc="-150" dirty="0">
                <a:solidFill>
                  <a:srgbClr val="FFFFFF"/>
                </a:solidFill>
                <a:latin typeface="Verdana"/>
                <a:cs typeface="Verdana"/>
              </a:rPr>
              <a:t> </a:t>
            </a:r>
            <a:r>
              <a:rPr sz="2000" spc="-40" dirty="0">
                <a:solidFill>
                  <a:srgbClr val="FFFFFF"/>
                </a:solidFill>
                <a:latin typeface="Verdana"/>
                <a:cs typeface="Verdana"/>
              </a:rPr>
              <a:t>easy</a:t>
            </a:r>
            <a:r>
              <a:rPr sz="2000" spc="-135" dirty="0">
                <a:solidFill>
                  <a:srgbClr val="FFFFFF"/>
                </a:solidFill>
                <a:latin typeface="Verdana"/>
                <a:cs typeface="Verdana"/>
              </a:rPr>
              <a:t> </a:t>
            </a:r>
            <a:r>
              <a:rPr sz="2000" spc="-25" dirty="0">
                <a:solidFill>
                  <a:srgbClr val="FFFFFF"/>
                </a:solidFill>
                <a:latin typeface="Verdana"/>
                <a:cs typeface="Verdana"/>
              </a:rPr>
              <a:t>to </a:t>
            </a:r>
            <a:r>
              <a:rPr sz="2000" spc="-10" dirty="0">
                <a:solidFill>
                  <a:srgbClr val="FFFFFF"/>
                </a:solidFill>
                <a:latin typeface="Verdana"/>
                <a:cs typeface="Verdana"/>
              </a:rPr>
              <a:t>access.</a:t>
            </a:r>
            <a:endParaRPr sz="2000" dirty="0">
              <a:latin typeface="Verdana"/>
              <a:cs typeface="Verdana"/>
            </a:endParaRP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13</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Checklist</a:t>
            </a:r>
            <a:r>
              <a:rPr spc="-160" dirty="0"/>
              <a:t> </a:t>
            </a:r>
            <a:r>
              <a:rPr dirty="0"/>
              <a:t>of</a:t>
            </a:r>
            <a:r>
              <a:rPr spc="-150" dirty="0"/>
              <a:t> </a:t>
            </a:r>
            <a:r>
              <a:rPr spc="-120" dirty="0"/>
              <a:t>Usability</a:t>
            </a:r>
            <a:r>
              <a:rPr spc="-165" dirty="0"/>
              <a:t> </a:t>
            </a:r>
            <a:r>
              <a:rPr spc="-140" dirty="0"/>
              <a:t>Studies</a:t>
            </a:r>
            <a:r>
              <a:rPr spc="-160" dirty="0"/>
              <a:t> </a:t>
            </a:r>
            <a:r>
              <a:rPr spc="-295" dirty="0"/>
              <a:t>-</a:t>
            </a:r>
            <a:r>
              <a:rPr spc="-145" dirty="0"/>
              <a:t> </a:t>
            </a:r>
            <a:r>
              <a:rPr spc="-10" dirty="0"/>
              <a:t>Navigation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dirty="0"/>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825500" y="1582419"/>
            <a:ext cx="7061834" cy="2159000"/>
          </a:xfrm>
          <a:prstGeom prst="rect">
            <a:avLst/>
          </a:prstGeom>
        </p:spPr>
        <p:txBody>
          <a:bodyPr vert="horz" wrap="square" lIns="0" tIns="12065" rIns="0" bIns="0" rtlCol="0">
            <a:spAutoFit/>
          </a:bodyPr>
          <a:lstStyle/>
          <a:p>
            <a:pPr marL="393065" indent="-380365">
              <a:lnSpc>
                <a:spcPct val="100000"/>
              </a:lnSpc>
              <a:spcBef>
                <a:spcPts val="95"/>
              </a:spcBef>
              <a:buClr>
                <a:srgbClr val="DDDFEB"/>
              </a:buClr>
              <a:buFont typeface="Wingdings"/>
              <a:buChar char=""/>
              <a:tabLst>
                <a:tab pos="393065" algn="l"/>
              </a:tabLst>
            </a:pPr>
            <a:r>
              <a:rPr sz="2000" spc="-95" dirty="0">
                <a:solidFill>
                  <a:srgbClr val="FFFFFF"/>
                </a:solidFill>
                <a:latin typeface="Verdana"/>
                <a:cs typeface="Verdana"/>
              </a:rPr>
              <a:t>Verifies</a:t>
            </a:r>
            <a:r>
              <a:rPr sz="2000" spc="-135" dirty="0">
                <a:solidFill>
                  <a:srgbClr val="FFFFFF"/>
                </a:solidFill>
                <a:latin typeface="Verdana"/>
                <a:cs typeface="Verdana"/>
              </a:rPr>
              <a:t> </a:t>
            </a:r>
            <a:r>
              <a:rPr sz="2000" spc="-120" dirty="0">
                <a:solidFill>
                  <a:srgbClr val="FFFFFF"/>
                </a:solidFill>
                <a:latin typeface="Verdana"/>
                <a:cs typeface="Verdana"/>
              </a:rPr>
              <a:t>if </a:t>
            </a:r>
            <a:r>
              <a:rPr sz="2000" spc="-204" dirty="0">
                <a:solidFill>
                  <a:srgbClr val="FFFFFF"/>
                </a:solidFill>
                <a:latin typeface="Verdana"/>
                <a:cs typeface="Verdana"/>
              </a:rPr>
              <a:t>URLs</a:t>
            </a:r>
            <a:r>
              <a:rPr sz="2000" spc="-125" dirty="0">
                <a:solidFill>
                  <a:srgbClr val="FFFFFF"/>
                </a:solidFill>
                <a:latin typeface="Verdana"/>
                <a:cs typeface="Verdana"/>
              </a:rPr>
              <a:t> </a:t>
            </a:r>
            <a:r>
              <a:rPr sz="2000" dirty="0">
                <a:solidFill>
                  <a:srgbClr val="FFFFFF"/>
                </a:solidFill>
                <a:latin typeface="Verdana"/>
                <a:cs typeface="Verdana"/>
              </a:rPr>
              <a:t>have</a:t>
            </a:r>
            <a:r>
              <a:rPr sz="2000" spc="-114" dirty="0">
                <a:solidFill>
                  <a:srgbClr val="FFFFFF"/>
                </a:solidFill>
                <a:latin typeface="Verdana"/>
                <a:cs typeface="Verdana"/>
              </a:rPr>
              <a:t> </a:t>
            </a:r>
            <a:r>
              <a:rPr sz="2000" spc="-40" dirty="0">
                <a:solidFill>
                  <a:srgbClr val="FFFFFF"/>
                </a:solidFill>
                <a:latin typeface="Verdana"/>
                <a:cs typeface="Verdana"/>
              </a:rPr>
              <a:t>meanings</a:t>
            </a:r>
            <a:r>
              <a:rPr sz="2000" spc="-105" dirty="0">
                <a:solidFill>
                  <a:srgbClr val="FFFFFF"/>
                </a:solidFill>
                <a:latin typeface="Verdana"/>
                <a:cs typeface="Verdana"/>
              </a:rPr>
              <a:t> </a:t>
            </a:r>
            <a:r>
              <a:rPr sz="2000" spc="70" dirty="0">
                <a:solidFill>
                  <a:srgbClr val="FFFFFF"/>
                </a:solidFill>
                <a:latin typeface="Verdana"/>
                <a:cs typeface="Verdana"/>
              </a:rPr>
              <a:t>and</a:t>
            </a:r>
            <a:r>
              <a:rPr sz="2000" spc="-110" dirty="0">
                <a:solidFill>
                  <a:srgbClr val="FFFFFF"/>
                </a:solidFill>
                <a:latin typeface="Verdana"/>
                <a:cs typeface="Verdana"/>
              </a:rPr>
              <a:t> </a:t>
            </a:r>
            <a:r>
              <a:rPr sz="2000" dirty="0">
                <a:solidFill>
                  <a:srgbClr val="FFFFFF"/>
                </a:solidFill>
                <a:latin typeface="Verdana"/>
                <a:cs typeface="Verdana"/>
              </a:rPr>
              <a:t>are</a:t>
            </a:r>
            <a:r>
              <a:rPr sz="2000" spc="-135" dirty="0">
                <a:solidFill>
                  <a:srgbClr val="FFFFFF"/>
                </a:solidFill>
                <a:latin typeface="Verdana"/>
                <a:cs typeface="Verdana"/>
              </a:rPr>
              <a:t> </a:t>
            </a:r>
            <a:r>
              <a:rPr sz="2000" spc="-120" dirty="0">
                <a:solidFill>
                  <a:srgbClr val="FFFFFF"/>
                </a:solidFill>
                <a:latin typeface="Verdana"/>
                <a:cs typeface="Verdana"/>
              </a:rPr>
              <a:t>user </a:t>
            </a:r>
            <a:r>
              <a:rPr sz="2000" spc="-10" dirty="0">
                <a:solidFill>
                  <a:srgbClr val="FFFFFF"/>
                </a:solidFill>
                <a:latin typeface="Verdana"/>
                <a:cs typeface="Verdana"/>
              </a:rPr>
              <a:t>friendly.</a:t>
            </a:r>
            <a:endParaRPr sz="2000" dirty="0">
              <a:latin typeface="Verdana"/>
              <a:cs typeface="Verdana"/>
            </a:endParaRPr>
          </a:p>
          <a:p>
            <a:pPr marL="393065" indent="-380365">
              <a:lnSpc>
                <a:spcPct val="100000"/>
              </a:lnSpc>
              <a:buClr>
                <a:srgbClr val="DDDFEB"/>
              </a:buClr>
              <a:buFont typeface="Wingdings"/>
              <a:buChar char=""/>
              <a:tabLst>
                <a:tab pos="393065" algn="l"/>
              </a:tabLst>
            </a:pPr>
            <a:r>
              <a:rPr sz="2000" spc="-95" dirty="0">
                <a:solidFill>
                  <a:srgbClr val="FFFFFF"/>
                </a:solidFill>
                <a:latin typeface="Verdana"/>
                <a:cs typeface="Verdana"/>
              </a:rPr>
              <a:t>Verifies</a:t>
            </a:r>
            <a:r>
              <a:rPr sz="2000" spc="-114" dirty="0">
                <a:solidFill>
                  <a:srgbClr val="FFFFFF"/>
                </a:solidFill>
                <a:latin typeface="Verdana"/>
                <a:cs typeface="Verdana"/>
              </a:rPr>
              <a:t> </a:t>
            </a:r>
            <a:r>
              <a:rPr sz="2000" spc="-120" dirty="0">
                <a:solidFill>
                  <a:srgbClr val="FFFFFF"/>
                </a:solidFill>
                <a:latin typeface="Verdana"/>
                <a:cs typeface="Verdana"/>
              </a:rPr>
              <a:t>if</a:t>
            </a:r>
            <a:r>
              <a:rPr sz="2000" spc="-100" dirty="0">
                <a:solidFill>
                  <a:srgbClr val="FFFFFF"/>
                </a:solidFill>
                <a:latin typeface="Verdana"/>
                <a:cs typeface="Verdana"/>
              </a:rPr>
              <a:t> </a:t>
            </a:r>
            <a:r>
              <a:rPr sz="2000" spc="-155" dirty="0">
                <a:solidFill>
                  <a:srgbClr val="FFFFFF"/>
                </a:solidFill>
                <a:latin typeface="Verdana"/>
                <a:cs typeface="Verdana"/>
              </a:rPr>
              <a:t>HTML</a:t>
            </a:r>
            <a:r>
              <a:rPr sz="2000" spc="-110" dirty="0">
                <a:solidFill>
                  <a:srgbClr val="FFFFFF"/>
                </a:solidFill>
                <a:latin typeface="Verdana"/>
                <a:cs typeface="Verdana"/>
              </a:rPr>
              <a:t> </a:t>
            </a:r>
            <a:r>
              <a:rPr sz="2000" dirty="0">
                <a:solidFill>
                  <a:srgbClr val="FFFFFF"/>
                </a:solidFill>
                <a:latin typeface="Verdana"/>
                <a:cs typeface="Verdana"/>
              </a:rPr>
              <a:t>pages</a:t>
            </a:r>
            <a:r>
              <a:rPr sz="2000" spc="-100" dirty="0">
                <a:solidFill>
                  <a:srgbClr val="FFFFFF"/>
                </a:solidFill>
                <a:latin typeface="Verdana"/>
                <a:cs typeface="Verdana"/>
              </a:rPr>
              <a:t> </a:t>
            </a:r>
            <a:r>
              <a:rPr sz="2000" dirty="0">
                <a:solidFill>
                  <a:srgbClr val="FFFFFF"/>
                </a:solidFill>
                <a:latin typeface="Verdana"/>
                <a:cs typeface="Verdana"/>
              </a:rPr>
              <a:t>are</a:t>
            </a:r>
            <a:r>
              <a:rPr sz="2000" spc="-110" dirty="0">
                <a:solidFill>
                  <a:srgbClr val="FFFFFF"/>
                </a:solidFill>
                <a:latin typeface="Verdana"/>
                <a:cs typeface="Verdana"/>
              </a:rPr>
              <a:t> </a:t>
            </a:r>
            <a:r>
              <a:rPr sz="2000" spc="-10" dirty="0">
                <a:solidFill>
                  <a:srgbClr val="FFFFFF"/>
                </a:solidFill>
                <a:latin typeface="Verdana"/>
                <a:cs typeface="Verdana"/>
              </a:rPr>
              <a:t>meaningful.</a:t>
            </a:r>
            <a:endParaRPr sz="2000" dirty="0">
              <a:latin typeface="Verdana"/>
              <a:cs typeface="Verdana"/>
            </a:endParaRPr>
          </a:p>
          <a:p>
            <a:pPr marL="393065" indent="-380365">
              <a:lnSpc>
                <a:spcPct val="100000"/>
              </a:lnSpc>
              <a:buClr>
                <a:srgbClr val="DDDFEB"/>
              </a:buClr>
              <a:buFont typeface="Wingdings"/>
              <a:buChar char=""/>
              <a:tabLst>
                <a:tab pos="393065" algn="l"/>
              </a:tabLst>
            </a:pPr>
            <a:r>
              <a:rPr sz="2000" spc="-95" dirty="0">
                <a:solidFill>
                  <a:srgbClr val="FFFFFF"/>
                </a:solidFill>
                <a:latin typeface="Verdana"/>
                <a:cs typeface="Verdana"/>
              </a:rPr>
              <a:t>Verifies</a:t>
            </a:r>
            <a:r>
              <a:rPr sz="2000" spc="-130" dirty="0">
                <a:solidFill>
                  <a:srgbClr val="FFFFFF"/>
                </a:solidFill>
                <a:latin typeface="Verdana"/>
                <a:cs typeface="Verdana"/>
              </a:rPr>
              <a:t> </a:t>
            </a:r>
            <a:r>
              <a:rPr sz="2000" spc="-120" dirty="0">
                <a:solidFill>
                  <a:srgbClr val="FFFFFF"/>
                </a:solidFill>
                <a:latin typeface="Verdana"/>
                <a:cs typeface="Verdana"/>
              </a:rPr>
              <a:t>if</a:t>
            </a:r>
            <a:r>
              <a:rPr sz="2000" spc="-114" dirty="0">
                <a:solidFill>
                  <a:srgbClr val="FFFFFF"/>
                </a:solidFill>
                <a:latin typeface="Verdana"/>
                <a:cs typeface="Verdana"/>
              </a:rPr>
              <a:t> </a:t>
            </a:r>
            <a:r>
              <a:rPr sz="2000" spc="-55" dirty="0">
                <a:solidFill>
                  <a:srgbClr val="FFFFFF"/>
                </a:solidFill>
                <a:latin typeface="Verdana"/>
                <a:cs typeface="Verdana"/>
              </a:rPr>
              <a:t>important</a:t>
            </a:r>
            <a:r>
              <a:rPr sz="2000" spc="-114" dirty="0">
                <a:solidFill>
                  <a:srgbClr val="FFFFFF"/>
                </a:solidFill>
                <a:latin typeface="Verdana"/>
                <a:cs typeface="Verdana"/>
              </a:rPr>
              <a:t> </a:t>
            </a:r>
            <a:r>
              <a:rPr sz="2000" dirty="0">
                <a:solidFill>
                  <a:srgbClr val="FFFFFF"/>
                </a:solidFill>
                <a:latin typeface="Verdana"/>
                <a:cs typeface="Verdana"/>
              </a:rPr>
              <a:t>content</a:t>
            </a:r>
            <a:r>
              <a:rPr sz="2000" spc="-90" dirty="0">
                <a:solidFill>
                  <a:srgbClr val="FFFFFF"/>
                </a:solidFill>
                <a:latin typeface="Verdana"/>
                <a:cs typeface="Verdana"/>
              </a:rPr>
              <a:t> </a:t>
            </a:r>
            <a:r>
              <a:rPr sz="2000" spc="-210" dirty="0">
                <a:solidFill>
                  <a:srgbClr val="FFFFFF"/>
                </a:solidFill>
                <a:latin typeface="Verdana"/>
                <a:cs typeface="Verdana"/>
              </a:rPr>
              <a:t>is</a:t>
            </a:r>
            <a:r>
              <a:rPr sz="2000" spc="-125" dirty="0">
                <a:solidFill>
                  <a:srgbClr val="FFFFFF"/>
                </a:solidFill>
                <a:latin typeface="Verdana"/>
                <a:cs typeface="Verdana"/>
              </a:rPr>
              <a:t> </a:t>
            </a:r>
            <a:r>
              <a:rPr sz="2000" spc="70" dirty="0">
                <a:solidFill>
                  <a:srgbClr val="FFFFFF"/>
                </a:solidFill>
                <a:latin typeface="Verdana"/>
                <a:cs typeface="Verdana"/>
              </a:rPr>
              <a:t>above</a:t>
            </a:r>
            <a:r>
              <a:rPr sz="2000" spc="-114" dirty="0">
                <a:solidFill>
                  <a:srgbClr val="FFFFFF"/>
                </a:solidFill>
                <a:latin typeface="Verdana"/>
                <a:cs typeface="Verdana"/>
              </a:rPr>
              <a:t> </a:t>
            </a:r>
            <a:r>
              <a:rPr sz="2000" spc="-20" dirty="0">
                <a:solidFill>
                  <a:srgbClr val="FFFFFF"/>
                </a:solidFill>
                <a:latin typeface="Verdana"/>
                <a:cs typeface="Verdana"/>
              </a:rPr>
              <a:t>the</a:t>
            </a:r>
            <a:r>
              <a:rPr sz="2000" spc="-114" dirty="0">
                <a:solidFill>
                  <a:srgbClr val="FFFFFF"/>
                </a:solidFill>
                <a:latin typeface="Verdana"/>
                <a:cs typeface="Verdana"/>
              </a:rPr>
              <a:t> </a:t>
            </a:r>
            <a:r>
              <a:rPr sz="2000" spc="-10" dirty="0">
                <a:solidFill>
                  <a:srgbClr val="FFFFFF"/>
                </a:solidFill>
                <a:latin typeface="Verdana"/>
                <a:cs typeface="Verdana"/>
              </a:rPr>
              <a:t>fold.</a:t>
            </a:r>
            <a:endParaRPr sz="2000" dirty="0">
              <a:latin typeface="Verdana"/>
              <a:cs typeface="Verdana"/>
            </a:endParaRPr>
          </a:p>
          <a:p>
            <a:pPr marL="393065" indent="-380365">
              <a:lnSpc>
                <a:spcPct val="100000"/>
              </a:lnSpc>
              <a:buClr>
                <a:srgbClr val="DDDFEB"/>
              </a:buClr>
              <a:buFont typeface="Wingdings"/>
              <a:buChar char=""/>
              <a:tabLst>
                <a:tab pos="393065" algn="l"/>
              </a:tabLst>
            </a:pPr>
            <a:r>
              <a:rPr sz="2000" spc="-95" dirty="0">
                <a:solidFill>
                  <a:srgbClr val="FFFFFF"/>
                </a:solidFill>
                <a:latin typeface="Verdana"/>
                <a:cs typeface="Verdana"/>
              </a:rPr>
              <a:t>Verifies</a:t>
            </a:r>
            <a:r>
              <a:rPr sz="2000" spc="-130" dirty="0">
                <a:solidFill>
                  <a:srgbClr val="FFFFFF"/>
                </a:solidFill>
                <a:latin typeface="Verdana"/>
                <a:cs typeface="Verdana"/>
              </a:rPr>
              <a:t> </a:t>
            </a:r>
            <a:r>
              <a:rPr sz="2000" spc="-120" dirty="0">
                <a:solidFill>
                  <a:srgbClr val="FFFFFF"/>
                </a:solidFill>
                <a:latin typeface="Verdana"/>
                <a:cs typeface="Verdana"/>
              </a:rPr>
              <a:t>if</a:t>
            </a:r>
            <a:r>
              <a:rPr sz="2000" spc="-110" dirty="0">
                <a:solidFill>
                  <a:srgbClr val="FFFFFF"/>
                </a:solidFill>
                <a:latin typeface="Verdana"/>
                <a:cs typeface="Verdana"/>
              </a:rPr>
              <a:t> </a:t>
            </a:r>
            <a:r>
              <a:rPr sz="2000" spc="-60" dirty="0">
                <a:solidFill>
                  <a:srgbClr val="FFFFFF"/>
                </a:solidFill>
                <a:latin typeface="Verdana"/>
                <a:cs typeface="Verdana"/>
              </a:rPr>
              <a:t>highlighting</a:t>
            </a:r>
            <a:r>
              <a:rPr sz="2000" spc="-85" dirty="0">
                <a:solidFill>
                  <a:srgbClr val="FFFFFF"/>
                </a:solidFill>
                <a:latin typeface="Verdana"/>
                <a:cs typeface="Verdana"/>
              </a:rPr>
              <a:t> </a:t>
            </a:r>
            <a:r>
              <a:rPr sz="2000" dirty="0">
                <a:solidFill>
                  <a:srgbClr val="FFFFFF"/>
                </a:solidFill>
                <a:latin typeface="Verdana"/>
                <a:cs typeface="Verdana"/>
              </a:rPr>
              <a:t>of</a:t>
            </a:r>
            <a:r>
              <a:rPr sz="2000" spc="-114" dirty="0">
                <a:solidFill>
                  <a:srgbClr val="FFFFFF"/>
                </a:solidFill>
                <a:latin typeface="Verdana"/>
                <a:cs typeface="Verdana"/>
              </a:rPr>
              <a:t> </a:t>
            </a:r>
            <a:r>
              <a:rPr sz="2000" spc="-20" dirty="0">
                <a:solidFill>
                  <a:srgbClr val="FFFFFF"/>
                </a:solidFill>
                <a:latin typeface="Verdana"/>
                <a:cs typeface="Verdana"/>
              </a:rPr>
              <a:t>the</a:t>
            </a:r>
            <a:r>
              <a:rPr sz="2000" spc="-114" dirty="0">
                <a:solidFill>
                  <a:srgbClr val="FFFFFF"/>
                </a:solidFill>
                <a:latin typeface="Verdana"/>
                <a:cs typeface="Verdana"/>
              </a:rPr>
              <a:t> </a:t>
            </a:r>
            <a:r>
              <a:rPr sz="2000" dirty="0">
                <a:solidFill>
                  <a:srgbClr val="FFFFFF"/>
                </a:solidFill>
                <a:latin typeface="Verdana"/>
                <a:cs typeface="Verdana"/>
              </a:rPr>
              <a:t>content</a:t>
            </a:r>
            <a:r>
              <a:rPr sz="2000" spc="-100" dirty="0">
                <a:solidFill>
                  <a:srgbClr val="FFFFFF"/>
                </a:solidFill>
                <a:latin typeface="Verdana"/>
                <a:cs typeface="Verdana"/>
              </a:rPr>
              <a:t> </a:t>
            </a:r>
            <a:r>
              <a:rPr sz="2000" spc="-210" dirty="0">
                <a:solidFill>
                  <a:srgbClr val="FFFFFF"/>
                </a:solidFill>
                <a:latin typeface="Verdana"/>
                <a:cs typeface="Verdana"/>
              </a:rPr>
              <a:t>is</a:t>
            </a:r>
            <a:r>
              <a:rPr sz="2000" spc="-125" dirty="0">
                <a:solidFill>
                  <a:srgbClr val="FFFFFF"/>
                </a:solidFill>
                <a:latin typeface="Verdana"/>
                <a:cs typeface="Verdana"/>
              </a:rPr>
              <a:t> </a:t>
            </a:r>
            <a:r>
              <a:rPr sz="2000" spc="-35" dirty="0">
                <a:solidFill>
                  <a:srgbClr val="FFFFFF"/>
                </a:solidFill>
                <a:latin typeface="Verdana"/>
                <a:cs typeface="Verdana"/>
              </a:rPr>
              <a:t>used</a:t>
            </a:r>
            <a:r>
              <a:rPr sz="2000" spc="-105" dirty="0">
                <a:solidFill>
                  <a:srgbClr val="FFFFFF"/>
                </a:solidFill>
                <a:latin typeface="Verdana"/>
                <a:cs typeface="Verdana"/>
              </a:rPr>
              <a:t> </a:t>
            </a:r>
            <a:r>
              <a:rPr sz="2000" spc="-25" dirty="0">
                <a:solidFill>
                  <a:srgbClr val="FFFFFF"/>
                </a:solidFill>
                <a:latin typeface="Verdana"/>
                <a:cs typeface="Verdana"/>
              </a:rPr>
              <a:t>cautiously.</a:t>
            </a:r>
            <a:endParaRPr sz="2000" dirty="0">
              <a:latin typeface="Verdana"/>
              <a:cs typeface="Verdana"/>
            </a:endParaRPr>
          </a:p>
          <a:p>
            <a:pPr marL="393065" indent="-380365">
              <a:lnSpc>
                <a:spcPct val="100000"/>
              </a:lnSpc>
              <a:buClr>
                <a:srgbClr val="DDDFEB"/>
              </a:buClr>
              <a:buFont typeface="Wingdings"/>
              <a:buChar char=""/>
              <a:tabLst>
                <a:tab pos="393065" algn="l"/>
              </a:tabLst>
            </a:pPr>
            <a:r>
              <a:rPr sz="2000" spc="-95" dirty="0">
                <a:solidFill>
                  <a:srgbClr val="FFFFFF"/>
                </a:solidFill>
                <a:latin typeface="Verdana"/>
                <a:cs typeface="Verdana"/>
              </a:rPr>
              <a:t>Verifies</a:t>
            </a:r>
            <a:r>
              <a:rPr sz="2000" spc="-110" dirty="0">
                <a:solidFill>
                  <a:srgbClr val="FFFFFF"/>
                </a:solidFill>
                <a:latin typeface="Verdana"/>
                <a:cs typeface="Verdana"/>
              </a:rPr>
              <a:t> </a:t>
            </a:r>
            <a:r>
              <a:rPr sz="2000" spc="-120" dirty="0">
                <a:solidFill>
                  <a:srgbClr val="FFFFFF"/>
                </a:solidFill>
                <a:latin typeface="Verdana"/>
                <a:cs typeface="Verdana"/>
              </a:rPr>
              <a:t>if</a:t>
            </a:r>
            <a:r>
              <a:rPr sz="2000" spc="-100" dirty="0">
                <a:solidFill>
                  <a:srgbClr val="FFFFFF"/>
                </a:solidFill>
                <a:latin typeface="Verdana"/>
                <a:cs typeface="Verdana"/>
              </a:rPr>
              <a:t> </a:t>
            </a:r>
            <a:r>
              <a:rPr sz="2000" spc="-65" dirty="0">
                <a:solidFill>
                  <a:srgbClr val="FFFFFF"/>
                </a:solidFill>
                <a:latin typeface="Verdana"/>
                <a:cs typeface="Verdana"/>
              </a:rPr>
              <a:t>original</a:t>
            </a:r>
            <a:r>
              <a:rPr sz="2000" spc="-105" dirty="0">
                <a:solidFill>
                  <a:srgbClr val="FFFFFF"/>
                </a:solidFill>
                <a:latin typeface="Verdana"/>
                <a:cs typeface="Verdana"/>
              </a:rPr>
              <a:t> </a:t>
            </a:r>
            <a:r>
              <a:rPr sz="2000" spc="75" dirty="0">
                <a:solidFill>
                  <a:srgbClr val="FFFFFF"/>
                </a:solidFill>
                <a:latin typeface="Verdana"/>
                <a:cs typeface="Verdana"/>
              </a:rPr>
              <a:t>copy</a:t>
            </a:r>
            <a:r>
              <a:rPr sz="2000" spc="-85" dirty="0">
                <a:solidFill>
                  <a:srgbClr val="FFFFFF"/>
                </a:solidFill>
                <a:latin typeface="Verdana"/>
                <a:cs typeface="Verdana"/>
              </a:rPr>
              <a:t> </a:t>
            </a:r>
            <a:r>
              <a:rPr sz="2000" spc="-210" dirty="0">
                <a:solidFill>
                  <a:srgbClr val="FFFFFF"/>
                </a:solidFill>
                <a:latin typeface="Verdana"/>
                <a:cs typeface="Verdana"/>
              </a:rPr>
              <a:t>is</a:t>
            </a:r>
            <a:r>
              <a:rPr sz="2000" spc="-110" dirty="0">
                <a:solidFill>
                  <a:srgbClr val="FFFFFF"/>
                </a:solidFill>
                <a:latin typeface="Verdana"/>
                <a:cs typeface="Verdana"/>
              </a:rPr>
              <a:t> </a:t>
            </a:r>
            <a:r>
              <a:rPr sz="2000" dirty="0">
                <a:solidFill>
                  <a:srgbClr val="FFFFFF"/>
                </a:solidFill>
                <a:latin typeface="Verdana"/>
                <a:cs typeface="Verdana"/>
              </a:rPr>
              <a:t>concise</a:t>
            </a:r>
            <a:r>
              <a:rPr sz="2000" spc="-80" dirty="0">
                <a:solidFill>
                  <a:srgbClr val="FFFFFF"/>
                </a:solidFill>
                <a:latin typeface="Verdana"/>
                <a:cs typeface="Verdana"/>
              </a:rPr>
              <a:t> </a:t>
            </a:r>
            <a:r>
              <a:rPr sz="2000" spc="70" dirty="0">
                <a:solidFill>
                  <a:srgbClr val="FFFFFF"/>
                </a:solidFill>
                <a:latin typeface="Verdana"/>
                <a:cs typeface="Verdana"/>
              </a:rPr>
              <a:t>and</a:t>
            </a:r>
            <a:r>
              <a:rPr sz="2000" spc="-90" dirty="0">
                <a:solidFill>
                  <a:srgbClr val="FFFFFF"/>
                </a:solidFill>
                <a:latin typeface="Verdana"/>
                <a:cs typeface="Verdana"/>
              </a:rPr>
              <a:t> </a:t>
            </a:r>
            <a:r>
              <a:rPr sz="2000" spc="-30" dirty="0">
                <a:solidFill>
                  <a:srgbClr val="FFFFFF"/>
                </a:solidFill>
                <a:latin typeface="Verdana"/>
                <a:cs typeface="Verdana"/>
              </a:rPr>
              <a:t>illustrative.</a:t>
            </a:r>
            <a:endParaRPr sz="2000" dirty="0">
              <a:latin typeface="Verdana"/>
              <a:cs typeface="Verdana"/>
            </a:endParaRPr>
          </a:p>
          <a:p>
            <a:pPr marL="393065" indent="-380365">
              <a:lnSpc>
                <a:spcPct val="100000"/>
              </a:lnSpc>
              <a:buClr>
                <a:srgbClr val="DDDFEB"/>
              </a:buClr>
              <a:buFont typeface="Wingdings"/>
              <a:buChar char=""/>
              <a:tabLst>
                <a:tab pos="393065" algn="l"/>
              </a:tabLst>
            </a:pPr>
            <a:r>
              <a:rPr sz="2000" spc="-95" dirty="0">
                <a:solidFill>
                  <a:srgbClr val="FFFFFF"/>
                </a:solidFill>
                <a:latin typeface="Verdana"/>
                <a:cs typeface="Verdana"/>
              </a:rPr>
              <a:t>Verifies</a:t>
            </a:r>
            <a:r>
              <a:rPr sz="2000" spc="-135" dirty="0">
                <a:solidFill>
                  <a:srgbClr val="FFFFFF"/>
                </a:solidFill>
                <a:latin typeface="Verdana"/>
                <a:cs typeface="Verdana"/>
              </a:rPr>
              <a:t> </a:t>
            </a:r>
            <a:r>
              <a:rPr sz="2000" spc="-120" dirty="0">
                <a:solidFill>
                  <a:srgbClr val="FFFFFF"/>
                </a:solidFill>
                <a:latin typeface="Verdana"/>
                <a:cs typeface="Verdana"/>
              </a:rPr>
              <a:t>if </a:t>
            </a:r>
            <a:r>
              <a:rPr sz="2000" spc="-80" dirty="0">
                <a:solidFill>
                  <a:srgbClr val="FFFFFF"/>
                </a:solidFill>
                <a:latin typeface="Verdana"/>
                <a:cs typeface="Verdana"/>
              </a:rPr>
              <a:t>major</a:t>
            </a:r>
            <a:r>
              <a:rPr sz="2000" spc="-125" dirty="0">
                <a:solidFill>
                  <a:srgbClr val="FFFFFF"/>
                </a:solidFill>
                <a:latin typeface="Verdana"/>
                <a:cs typeface="Verdana"/>
              </a:rPr>
              <a:t> </a:t>
            </a:r>
            <a:r>
              <a:rPr sz="2000" spc="-20" dirty="0">
                <a:solidFill>
                  <a:srgbClr val="FFFFFF"/>
                </a:solidFill>
                <a:latin typeface="Verdana"/>
                <a:cs typeface="Verdana"/>
              </a:rPr>
              <a:t>headings</a:t>
            </a:r>
            <a:r>
              <a:rPr sz="2000" spc="-100" dirty="0">
                <a:solidFill>
                  <a:srgbClr val="FFFFFF"/>
                </a:solidFill>
                <a:latin typeface="Verdana"/>
                <a:cs typeface="Verdana"/>
              </a:rPr>
              <a:t> </a:t>
            </a:r>
            <a:r>
              <a:rPr sz="2000" dirty="0">
                <a:solidFill>
                  <a:srgbClr val="FFFFFF"/>
                </a:solidFill>
                <a:latin typeface="Verdana"/>
                <a:cs typeface="Verdana"/>
              </a:rPr>
              <a:t>are</a:t>
            </a:r>
            <a:r>
              <a:rPr sz="2000" spc="-135" dirty="0">
                <a:solidFill>
                  <a:srgbClr val="FFFFFF"/>
                </a:solidFill>
                <a:latin typeface="Verdana"/>
                <a:cs typeface="Verdana"/>
              </a:rPr>
              <a:t> </a:t>
            </a:r>
            <a:r>
              <a:rPr sz="2000" dirty="0">
                <a:solidFill>
                  <a:srgbClr val="FFFFFF"/>
                </a:solidFill>
                <a:latin typeface="Verdana"/>
                <a:cs typeface="Verdana"/>
              </a:rPr>
              <a:t>clear</a:t>
            </a:r>
            <a:r>
              <a:rPr sz="2000" spc="-114" dirty="0">
                <a:solidFill>
                  <a:srgbClr val="FFFFFF"/>
                </a:solidFill>
                <a:latin typeface="Verdana"/>
                <a:cs typeface="Verdana"/>
              </a:rPr>
              <a:t> </a:t>
            </a:r>
            <a:r>
              <a:rPr sz="2000" spc="70" dirty="0">
                <a:solidFill>
                  <a:srgbClr val="FFFFFF"/>
                </a:solidFill>
                <a:latin typeface="Verdana"/>
                <a:cs typeface="Verdana"/>
              </a:rPr>
              <a:t>and</a:t>
            </a:r>
            <a:r>
              <a:rPr sz="2000" spc="-120" dirty="0">
                <a:solidFill>
                  <a:srgbClr val="FFFFFF"/>
                </a:solidFill>
                <a:latin typeface="Verdana"/>
                <a:cs typeface="Verdana"/>
              </a:rPr>
              <a:t> </a:t>
            </a:r>
            <a:r>
              <a:rPr sz="2000" spc="-10" dirty="0">
                <a:solidFill>
                  <a:srgbClr val="FFFFFF"/>
                </a:solidFill>
                <a:latin typeface="Verdana"/>
                <a:cs typeface="Verdana"/>
              </a:rPr>
              <a:t>meaningful.</a:t>
            </a:r>
            <a:endParaRPr sz="2000" dirty="0">
              <a:latin typeface="Verdana"/>
              <a:cs typeface="Verdana"/>
            </a:endParaRPr>
          </a:p>
          <a:p>
            <a:pPr marL="393065" indent="-380365">
              <a:lnSpc>
                <a:spcPct val="100000"/>
              </a:lnSpc>
              <a:buClr>
                <a:srgbClr val="DDDFEB"/>
              </a:buClr>
              <a:buFont typeface="Wingdings"/>
              <a:buChar char=""/>
              <a:tabLst>
                <a:tab pos="393065" algn="l"/>
              </a:tabLst>
            </a:pPr>
            <a:r>
              <a:rPr sz="2000" spc="-95" dirty="0">
                <a:solidFill>
                  <a:srgbClr val="FFFFFF"/>
                </a:solidFill>
                <a:latin typeface="Verdana"/>
                <a:cs typeface="Verdana"/>
              </a:rPr>
              <a:t>Verifies</a:t>
            </a:r>
            <a:r>
              <a:rPr sz="2000" spc="-140" dirty="0">
                <a:solidFill>
                  <a:srgbClr val="FFFFFF"/>
                </a:solidFill>
                <a:latin typeface="Verdana"/>
                <a:cs typeface="Verdana"/>
              </a:rPr>
              <a:t> </a:t>
            </a:r>
            <a:r>
              <a:rPr sz="2000" spc="-120" dirty="0">
                <a:solidFill>
                  <a:srgbClr val="FFFFFF"/>
                </a:solidFill>
                <a:latin typeface="Verdana"/>
                <a:cs typeface="Verdana"/>
              </a:rPr>
              <a:t>if</a:t>
            </a:r>
            <a:r>
              <a:rPr sz="2000" spc="-130" dirty="0">
                <a:solidFill>
                  <a:srgbClr val="FFFFFF"/>
                </a:solidFill>
                <a:latin typeface="Verdana"/>
                <a:cs typeface="Verdana"/>
              </a:rPr>
              <a:t> </a:t>
            </a:r>
            <a:r>
              <a:rPr sz="2000" spc="-145" dirty="0">
                <a:solidFill>
                  <a:srgbClr val="FFFFFF"/>
                </a:solidFill>
                <a:latin typeface="Verdana"/>
                <a:cs typeface="Verdana"/>
              </a:rPr>
              <a:t>styles</a:t>
            </a:r>
            <a:r>
              <a:rPr sz="2000" spc="-130" dirty="0">
                <a:solidFill>
                  <a:srgbClr val="FFFFFF"/>
                </a:solidFill>
                <a:latin typeface="Verdana"/>
                <a:cs typeface="Verdana"/>
              </a:rPr>
              <a:t> </a:t>
            </a:r>
            <a:r>
              <a:rPr sz="2000" spc="65" dirty="0">
                <a:solidFill>
                  <a:srgbClr val="FFFFFF"/>
                </a:solidFill>
                <a:latin typeface="Verdana"/>
                <a:cs typeface="Verdana"/>
              </a:rPr>
              <a:t>and</a:t>
            </a:r>
            <a:r>
              <a:rPr sz="2000" spc="-125" dirty="0">
                <a:solidFill>
                  <a:srgbClr val="FFFFFF"/>
                </a:solidFill>
                <a:latin typeface="Verdana"/>
                <a:cs typeface="Verdana"/>
              </a:rPr>
              <a:t> </a:t>
            </a:r>
            <a:r>
              <a:rPr sz="2000" spc="-45" dirty="0">
                <a:solidFill>
                  <a:srgbClr val="FFFFFF"/>
                </a:solidFill>
                <a:latin typeface="Verdana"/>
                <a:cs typeface="Verdana"/>
              </a:rPr>
              <a:t>colors</a:t>
            </a:r>
            <a:r>
              <a:rPr sz="2000" spc="-130" dirty="0">
                <a:solidFill>
                  <a:srgbClr val="FFFFFF"/>
                </a:solidFill>
                <a:latin typeface="Verdana"/>
                <a:cs typeface="Verdana"/>
              </a:rPr>
              <a:t> </a:t>
            </a:r>
            <a:r>
              <a:rPr sz="2000" dirty="0">
                <a:solidFill>
                  <a:srgbClr val="FFFFFF"/>
                </a:solidFill>
                <a:latin typeface="Verdana"/>
                <a:cs typeface="Verdana"/>
              </a:rPr>
              <a:t>are</a:t>
            </a:r>
            <a:r>
              <a:rPr sz="2000" spc="-140" dirty="0">
                <a:solidFill>
                  <a:srgbClr val="FFFFFF"/>
                </a:solidFill>
                <a:latin typeface="Verdana"/>
                <a:cs typeface="Verdana"/>
              </a:rPr>
              <a:t> </a:t>
            </a:r>
            <a:r>
              <a:rPr sz="2000" spc="-10" dirty="0">
                <a:solidFill>
                  <a:srgbClr val="FFFFFF"/>
                </a:solidFill>
                <a:latin typeface="Verdana"/>
                <a:cs typeface="Verdana"/>
              </a:rPr>
              <a:t>consistent.</a:t>
            </a:r>
            <a:endParaRPr sz="2000" dirty="0">
              <a:latin typeface="Verdana"/>
              <a:cs typeface="Verdana"/>
            </a:endParaRP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14</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Checklist</a:t>
            </a:r>
            <a:r>
              <a:rPr spc="-160" dirty="0"/>
              <a:t> </a:t>
            </a:r>
            <a:r>
              <a:rPr dirty="0"/>
              <a:t>of</a:t>
            </a:r>
            <a:r>
              <a:rPr spc="-150" dirty="0"/>
              <a:t> </a:t>
            </a:r>
            <a:r>
              <a:rPr spc="-120" dirty="0"/>
              <a:t>Usability</a:t>
            </a:r>
            <a:r>
              <a:rPr spc="-160" dirty="0"/>
              <a:t> </a:t>
            </a:r>
            <a:r>
              <a:rPr spc="-145" dirty="0"/>
              <a:t>Testing</a:t>
            </a:r>
            <a:r>
              <a:rPr spc="-175" dirty="0"/>
              <a:t> </a:t>
            </a:r>
            <a:r>
              <a:rPr spc="-295" dirty="0"/>
              <a:t>-</a:t>
            </a:r>
            <a:r>
              <a:rPr spc="-145" dirty="0"/>
              <a:t> </a:t>
            </a:r>
            <a:r>
              <a:rPr spc="-10" dirty="0"/>
              <a:t>Content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825500" y="1486053"/>
            <a:ext cx="7176134" cy="3658870"/>
          </a:xfrm>
          <a:prstGeom prst="rect">
            <a:avLst/>
          </a:prstGeom>
        </p:spPr>
        <p:txBody>
          <a:bodyPr vert="horz" wrap="square" lIns="0" tIns="108585" rIns="0" bIns="0" rtlCol="0">
            <a:spAutoFit/>
          </a:bodyPr>
          <a:lstStyle/>
          <a:p>
            <a:pPr marL="393065" indent="-380365">
              <a:lnSpc>
                <a:spcPct val="100000"/>
              </a:lnSpc>
              <a:spcBef>
                <a:spcPts val="855"/>
              </a:spcBef>
              <a:buClr>
                <a:srgbClr val="DDDFEB"/>
              </a:buClr>
              <a:buFont typeface="Wingdings"/>
              <a:buChar char=""/>
              <a:tabLst>
                <a:tab pos="393065" algn="l"/>
              </a:tabLst>
            </a:pPr>
            <a:r>
              <a:rPr sz="2000" dirty="0">
                <a:solidFill>
                  <a:srgbClr val="FFFFFF"/>
                </a:solidFill>
                <a:latin typeface="Verdana"/>
                <a:cs typeface="Verdana"/>
              </a:rPr>
              <a:t>Create</a:t>
            </a:r>
            <a:r>
              <a:rPr sz="2000" spc="-95" dirty="0">
                <a:solidFill>
                  <a:srgbClr val="FFFFFF"/>
                </a:solidFill>
                <a:latin typeface="Verdana"/>
                <a:cs typeface="Verdana"/>
              </a:rPr>
              <a:t> </a:t>
            </a:r>
            <a:r>
              <a:rPr sz="2000" spc="155" dirty="0">
                <a:solidFill>
                  <a:srgbClr val="FFFFFF"/>
                </a:solidFill>
                <a:latin typeface="Verdana"/>
                <a:cs typeface="Verdana"/>
              </a:rPr>
              <a:t>a</a:t>
            </a:r>
            <a:r>
              <a:rPr sz="2000" spc="-80" dirty="0">
                <a:solidFill>
                  <a:srgbClr val="FFFFFF"/>
                </a:solidFill>
                <a:latin typeface="Verdana"/>
                <a:cs typeface="Verdana"/>
              </a:rPr>
              <a:t> </a:t>
            </a:r>
            <a:r>
              <a:rPr sz="2000" spc="-100" dirty="0">
                <a:solidFill>
                  <a:srgbClr val="FFFFFF"/>
                </a:solidFill>
                <a:latin typeface="Verdana"/>
                <a:cs typeface="Verdana"/>
              </a:rPr>
              <a:t>test</a:t>
            </a:r>
            <a:r>
              <a:rPr sz="2000" spc="-80" dirty="0">
                <a:solidFill>
                  <a:srgbClr val="FFFFFF"/>
                </a:solidFill>
                <a:latin typeface="Verdana"/>
                <a:cs typeface="Verdana"/>
              </a:rPr>
              <a:t> </a:t>
            </a:r>
            <a:r>
              <a:rPr sz="2000" spc="-10" dirty="0">
                <a:solidFill>
                  <a:srgbClr val="FFFFFF"/>
                </a:solidFill>
                <a:latin typeface="Verdana"/>
                <a:cs typeface="Verdana"/>
              </a:rPr>
              <a:t>plan:</a:t>
            </a:r>
            <a:endParaRPr sz="2000" dirty="0">
              <a:latin typeface="Verdana"/>
              <a:cs typeface="Verdana"/>
            </a:endParaRPr>
          </a:p>
          <a:p>
            <a:pPr marL="850265" lvl="1" indent="-380365">
              <a:lnSpc>
                <a:spcPct val="100000"/>
              </a:lnSpc>
              <a:spcBef>
                <a:spcPts val="610"/>
              </a:spcBef>
              <a:buFont typeface="Courier New"/>
              <a:buChar char="o"/>
              <a:tabLst>
                <a:tab pos="850265" algn="l"/>
              </a:tabLst>
            </a:pPr>
            <a:r>
              <a:rPr sz="1600" spc="-60" dirty="0">
                <a:solidFill>
                  <a:srgbClr val="FFFFFF"/>
                </a:solidFill>
                <a:latin typeface="Verdana"/>
                <a:cs typeface="Verdana"/>
              </a:rPr>
              <a:t>Identifying</a:t>
            </a:r>
            <a:r>
              <a:rPr sz="1600" spc="-90" dirty="0">
                <a:solidFill>
                  <a:srgbClr val="FFFFFF"/>
                </a:solidFill>
                <a:latin typeface="Verdana"/>
                <a:cs typeface="Verdana"/>
              </a:rPr>
              <a:t> </a:t>
            </a:r>
            <a:r>
              <a:rPr sz="1600" spc="-25" dirty="0">
                <a:solidFill>
                  <a:srgbClr val="FFFFFF"/>
                </a:solidFill>
                <a:latin typeface="Verdana"/>
                <a:cs typeface="Verdana"/>
              </a:rPr>
              <a:t>objectives</a:t>
            </a:r>
            <a:r>
              <a:rPr sz="1600" spc="-110" dirty="0">
                <a:solidFill>
                  <a:srgbClr val="FFFFFF"/>
                </a:solidFill>
                <a:latin typeface="Verdana"/>
                <a:cs typeface="Verdana"/>
              </a:rPr>
              <a:t> </a:t>
            </a:r>
            <a:r>
              <a:rPr sz="1600" spc="55" dirty="0">
                <a:solidFill>
                  <a:srgbClr val="FFFFFF"/>
                </a:solidFill>
                <a:latin typeface="Verdana"/>
                <a:cs typeface="Verdana"/>
              </a:rPr>
              <a:t>and</a:t>
            </a:r>
            <a:r>
              <a:rPr sz="1600" spc="-100" dirty="0">
                <a:solidFill>
                  <a:srgbClr val="FFFFFF"/>
                </a:solidFill>
                <a:latin typeface="Verdana"/>
                <a:cs typeface="Verdana"/>
              </a:rPr>
              <a:t> </a:t>
            </a:r>
            <a:r>
              <a:rPr sz="1600" spc="-45" dirty="0">
                <a:solidFill>
                  <a:srgbClr val="FFFFFF"/>
                </a:solidFill>
                <a:latin typeface="Verdana"/>
                <a:cs typeface="Verdana"/>
              </a:rPr>
              <a:t>elements</a:t>
            </a:r>
            <a:r>
              <a:rPr sz="1600" spc="-114" dirty="0">
                <a:solidFill>
                  <a:srgbClr val="FFFFFF"/>
                </a:solidFill>
                <a:latin typeface="Verdana"/>
                <a:cs typeface="Verdana"/>
              </a:rPr>
              <a:t> </a:t>
            </a:r>
            <a:r>
              <a:rPr sz="1600" spc="-30" dirty="0">
                <a:solidFill>
                  <a:srgbClr val="FFFFFF"/>
                </a:solidFill>
                <a:latin typeface="Verdana"/>
                <a:cs typeface="Verdana"/>
              </a:rPr>
              <a:t>that</a:t>
            </a:r>
            <a:r>
              <a:rPr sz="1600" spc="-110" dirty="0">
                <a:solidFill>
                  <a:srgbClr val="FFFFFF"/>
                </a:solidFill>
                <a:latin typeface="Verdana"/>
                <a:cs typeface="Verdana"/>
              </a:rPr>
              <a:t> </a:t>
            </a:r>
            <a:r>
              <a:rPr sz="1600" spc="-105" dirty="0">
                <a:solidFill>
                  <a:srgbClr val="FFFFFF"/>
                </a:solidFill>
                <a:latin typeface="Verdana"/>
                <a:cs typeface="Verdana"/>
              </a:rPr>
              <a:t>must</a:t>
            </a:r>
            <a:r>
              <a:rPr sz="1600" spc="-95" dirty="0">
                <a:solidFill>
                  <a:srgbClr val="FFFFFF"/>
                </a:solidFill>
                <a:latin typeface="Verdana"/>
                <a:cs typeface="Verdana"/>
              </a:rPr>
              <a:t> </a:t>
            </a:r>
            <a:r>
              <a:rPr sz="1600" spc="85" dirty="0">
                <a:solidFill>
                  <a:srgbClr val="FFFFFF"/>
                </a:solidFill>
                <a:latin typeface="Verdana"/>
                <a:cs typeface="Verdana"/>
              </a:rPr>
              <a:t>be</a:t>
            </a:r>
            <a:r>
              <a:rPr sz="1600" spc="-105" dirty="0">
                <a:solidFill>
                  <a:srgbClr val="FFFFFF"/>
                </a:solidFill>
                <a:latin typeface="Verdana"/>
                <a:cs typeface="Verdana"/>
              </a:rPr>
              <a:t> </a:t>
            </a:r>
            <a:r>
              <a:rPr sz="1600" spc="-10" dirty="0">
                <a:solidFill>
                  <a:srgbClr val="FFFFFF"/>
                </a:solidFill>
                <a:latin typeface="Verdana"/>
                <a:cs typeface="Verdana"/>
              </a:rPr>
              <a:t>tested.</a:t>
            </a:r>
            <a:endParaRPr sz="1600" dirty="0">
              <a:latin typeface="Verdana"/>
              <a:cs typeface="Verdana"/>
            </a:endParaRPr>
          </a:p>
          <a:p>
            <a:pPr marL="850900" marR="75565" lvl="1" indent="-381000">
              <a:lnSpc>
                <a:spcPct val="100000"/>
              </a:lnSpc>
              <a:spcBef>
                <a:spcPts val="600"/>
              </a:spcBef>
              <a:buFont typeface="Courier New"/>
              <a:buChar char="o"/>
              <a:tabLst>
                <a:tab pos="850900" algn="l"/>
              </a:tabLst>
            </a:pPr>
            <a:r>
              <a:rPr sz="1600" spc="-35" dirty="0">
                <a:solidFill>
                  <a:srgbClr val="FFFFFF"/>
                </a:solidFill>
                <a:latin typeface="Verdana"/>
                <a:cs typeface="Verdana"/>
              </a:rPr>
              <a:t>Specifying</a:t>
            </a:r>
            <a:r>
              <a:rPr sz="1600" spc="-95" dirty="0">
                <a:solidFill>
                  <a:srgbClr val="FFFFFF"/>
                </a:solidFill>
                <a:latin typeface="Verdana"/>
                <a:cs typeface="Verdana"/>
              </a:rPr>
              <a:t> </a:t>
            </a:r>
            <a:r>
              <a:rPr sz="1600" spc="-25" dirty="0">
                <a:solidFill>
                  <a:srgbClr val="FFFFFF"/>
                </a:solidFill>
                <a:latin typeface="Verdana"/>
                <a:cs typeface="Verdana"/>
              </a:rPr>
              <a:t>the</a:t>
            </a:r>
            <a:r>
              <a:rPr sz="1600" spc="-100" dirty="0">
                <a:solidFill>
                  <a:srgbClr val="FFFFFF"/>
                </a:solidFill>
                <a:latin typeface="Verdana"/>
                <a:cs typeface="Verdana"/>
              </a:rPr>
              <a:t> </a:t>
            </a:r>
            <a:r>
              <a:rPr sz="1600" spc="-45" dirty="0">
                <a:solidFill>
                  <a:srgbClr val="FFFFFF"/>
                </a:solidFill>
                <a:latin typeface="Verdana"/>
                <a:cs typeface="Verdana"/>
              </a:rPr>
              <a:t>features</a:t>
            </a:r>
            <a:r>
              <a:rPr sz="1600" spc="-105" dirty="0">
                <a:solidFill>
                  <a:srgbClr val="FFFFFF"/>
                </a:solidFill>
                <a:latin typeface="Verdana"/>
                <a:cs typeface="Verdana"/>
              </a:rPr>
              <a:t> </a:t>
            </a:r>
            <a:r>
              <a:rPr sz="1600" dirty="0">
                <a:solidFill>
                  <a:srgbClr val="FFFFFF"/>
                </a:solidFill>
                <a:latin typeface="Verdana"/>
                <a:cs typeface="Verdana"/>
              </a:rPr>
              <a:t>of</a:t>
            </a:r>
            <a:r>
              <a:rPr sz="1600" spc="-100" dirty="0">
                <a:solidFill>
                  <a:srgbClr val="FFFFFF"/>
                </a:solidFill>
                <a:latin typeface="Verdana"/>
                <a:cs typeface="Verdana"/>
              </a:rPr>
              <a:t> </a:t>
            </a:r>
            <a:r>
              <a:rPr sz="1600" spc="-25" dirty="0">
                <a:solidFill>
                  <a:srgbClr val="FFFFFF"/>
                </a:solidFill>
                <a:latin typeface="Verdana"/>
                <a:cs typeface="Verdana"/>
              </a:rPr>
              <a:t>the</a:t>
            </a:r>
            <a:r>
              <a:rPr sz="1600" spc="-100" dirty="0">
                <a:solidFill>
                  <a:srgbClr val="FFFFFF"/>
                </a:solidFill>
                <a:latin typeface="Verdana"/>
                <a:cs typeface="Verdana"/>
              </a:rPr>
              <a:t> </a:t>
            </a:r>
            <a:r>
              <a:rPr sz="1600" spc="-80" dirty="0">
                <a:solidFill>
                  <a:srgbClr val="FFFFFF"/>
                </a:solidFill>
                <a:latin typeface="Verdana"/>
                <a:cs typeface="Verdana"/>
              </a:rPr>
              <a:t>test</a:t>
            </a:r>
            <a:r>
              <a:rPr sz="1600" spc="-100" dirty="0">
                <a:solidFill>
                  <a:srgbClr val="FFFFFF"/>
                </a:solidFill>
                <a:latin typeface="Verdana"/>
                <a:cs typeface="Verdana"/>
              </a:rPr>
              <a:t> </a:t>
            </a:r>
            <a:r>
              <a:rPr sz="1600" spc="-10" dirty="0">
                <a:solidFill>
                  <a:srgbClr val="FFFFFF"/>
                </a:solidFill>
                <a:latin typeface="Verdana"/>
                <a:cs typeface="Verdana"/>
              </a:rPr>
              <a:t>group</a:t>
            </a:r>
            <a:r>
              <a:rPr sz="1600" spc="-90" dirty="0">
                <a:solidFill>
                  <a:srgbClr val="FFFFFF"/>
                </a:solidFill>
                <a:latin typeface="Verdana"/>
                <a:cs typeface="Verdana"/>
              </a:rPr>
              <a:t> </a:t>
            </a:r>
            <a:r>
              <a:rPr sz="1600" spc="55" dirty="0">
                <a:solidFill>
                  <a:srgbClr val="FFFFFF"/>
                </a:solidFill>
                <a:latin typeface="Verdana"/>
                <a:cs typeface="Verdana"/>
              </a:rPr>
              <a:t>and</a:t>
            </a:r>
            <a:r>
              <a:rPr sz="1600" spc="-100" dirty="0">
                <a:solidFill>
                  <a:srgbClr val="FFFFFF"/>
                </a:solidFill>
                <a:latin typeface="Verdana"/>
                <a:cs typeface="Verdana"/>
              </a:rPr>
              <a:t> </a:t>
            </a:r>
            <a:r>
              <a:rPr sz="1600" spc="-60" dirty="0">
                <a:solidFill>
                  <a:srgbClr val="FFFFFF"/>
                </a:solidFill>
                <a:latin typeface="Verdana"/>
                <a:cs typeface="Verdana"/>
              </a:rPr>
              <a:t>identifies</a:t>
            </a:r>
            <a:r>
              <a:rPr sz="1600" spc="-85" dirty="0">
                <a:solidFill>
                  <a:srgbClr val="FFFFFF"/>
                </a:solidFill>
                <a:latin typeface="Verdana"/>
                <a:cs typeface="Verdana"/>
              </a:rPr>
              <a:t> </a:t>
            </a:r>
            <a:r>
              <a:rPr sz="1600" spc="-10" dirty="0">
                <a:solidFill>
                  <a:srgbClr val="FFFFFF"/>
                </a:solidFill>
                <a:latin typeface="Verdana"/>
                <a:cs typeface="Verdana"/>
              </a:rPr>
              <a:t>methods </a:t>
            </a:r>
            <a:r>
              <a:rPr sz="1600" spc="55" dirty="0">
                <a:solidFill>
                  <a:srgbClr val="FFFFFF"/>
                </a:solidFill>
                <a:latin typeface="Verdana"/>
                <a:cs typeface="Verdana"/>
              </a:rPr>
              <a:t>and</a:t>
            </a:r>
            <a:r>
              <a:rPr sz="1600" spc="-105" dirty="0">
                <a:solidFill>
                  <a:srgbClr val="FFFFFF"/>
                </a:solidFill>
                <a:latin typeface="Verdana"/>
                <a:cs typeface="Verdana"/>
              </a:rPr>
              <a:t> </a:t>
            </a:r>
            <a:r>
              <a:rPr sz="1600" spc="-70" dirty="0">
                <a:solidFill>
                  <a:srgbClr val="FFFFFF"/>
                </a:solidFill>
                <a:latin typeface="Verdana"/>
                <a:cs typeface="Verdana"/>
              </a:rPr>
              <a:t>measures</a:t>
            </a:r>
            <a:r>
              <a:rPr sz="1600" spc="-105" dirty="0">
                <a:solidFill>
                  <a:srgbClr val="FFFFFF"/>
                </a:solidFill>
                <a:latin typeface="Verdana"/>
                <a:cs typeface="Verdana"/>
              </a:rPr>
              <a:t> </a:t>
            </a:r>
            <a:r>
              <a:rPr sz="1600" spc="-10" dirty="0">
                <a:solidFill>
                  <a:srgbClr val="FFFFFF"/>
                </a:solidFill>
                <a:latin typeface="Verdana"/>
                <a:cs typeface="Verdana"/>
              </a:rPr>
              <a:t>to</a:t>
            </a:r>
            <a:r>
              <a:rPr sz="1600" spc="-100" dirty="0">
                <a:solidFill>
                  <a:srgbClr val="FFFFFF"/>
                </a:solidFill>
                <a:latin typeface="Verdana"/>
                <a:cs typeface="Verdana"/>
              </a:rPr>
              <a:t> </a:t>
            </a:r>
            <a:r>
              <a:rPr sz="1600" spc="-50" dirty="0">
                <a:solidFill>
                  <a:srgbClr val="FFFFFF"/>
                </a:solidFill>
                <a:latin typeface="Verdana"/>
                <a:cs typeface="Verdana"/>
              </a:rPr>
              <a:t>perform</a:t>
            </a:r>
            <a:r>
              <a:rPr sz="1600" spc="-105" dirty="0">
                <a:solidFill>
                  <a:srgbClr val="FFFFFF"/>
                </a:solidFill>
                <a:latin typeface="Verdana"/>
                <a:cs typeface="Verdana"/>
              </a:rPr>
              <a:t> </a:t>
            </a:r>
            <a:r>
              <a:rPr sz="1600" spc="-25" dirty="0">
                <a:solidFill>
                  <a:srgbClr val="FFFFFF"/>
                </a:solidFill>
                <a:latin typeface="Verdana"/>
                <a:cs typeface="Verdana"/>
              </a:rPr>
              <a:t>the</a:t>
            </a:r>
            <a:r>
              <a:rPr sz="1600" spc="-114" dirty="0">
                <a:solidFill>
                  <a:srgbClr val="FFFFFF"/>
                </a:solidFill>
                <a:latin typeface="Verdana"/>
                <a:cs typeface="Verdana"/>
              </a:rPr>
              <a:t> </a:t>
            </a:r>
            <a:r>
              <a:rPr sz="1600" spc="-10" dirty="0">
                <a:solidFill>
                  <a:srgbClr val="FFFFFF"/>
                </a:solidFill>
                <a:latin typeface="Verdana"/>
                <a:cs typeface="Verdana"/>
              </a:rPr>
              <a:t>test.</a:t>
            </a:r>
            <a:endParaRPr sz="1600" dirty="0">
              <a:latin typeface="Verdana"/>
              <a:cs typeface="Verdana"/>
            </a:endParaRPr>
          </a:p>
          <a:p>
            <a:pPr lvl="1">
              <a:lnSpc>
                <a:spcPct val="100000"/>
              </a:lnSpc>
              <a:spcBef>
                <a:spcPts val="445"/>
              </a:spcBef>
              <a:buClr>
                <a:srgbClr val="FFFFFF"/>
              </a:buClr>
              <a:buFont typeface="Courier New"/>
              <a:buChar char="o"/>
            </a:pPr>
            <a:endParaRPr sz="1600" dirty="0">
              <a:latin typeface="Verdana"/>
              <a:cs typeface="Verdana"/>
            </a:endParaRPr>
          </a:p>
          <a:p>
            <a:pPr marL="393065" indent="-380365">
              <a:lnSpc>
                <a:spcPct val="100000"/>
              </a:lnSpc>
              <a:buClr>
                <a:srgbClr val="DDDFEB"/>
              </a:buClr>
              <a:buFont typeface="Wingdings"/>
              <a:buChar char=""/>
              <a:tabLst>
                <a:tab pos="393065" algn="l"/>
              </a:tabLst>
            </a:pPr>
            <a:r>
              <a:rPr sz="2000" spc="-30" dirty="0">
                <a:solidFill>
                  <a:srgbClr val="FFFFFF"/>
                </a:solidFill>
                <a:latin typeface="Verdana"/>
                <a:cs typeface="Verdana"/>
              </a:rPr>
              <a:t>Select</a:t>
            </a:r>
            <a:r>
              <a:rPr sz="2000" spc="-145" dirty="0">
                <a:solidFill>
                  <a:srgbClr val="FFFFFF"/>
                </a:solidFill>
                <a:latin typeface="Verdana"/>
                <a:cs typeface="Verdana"/>
              </a:rPr>
              <a:t> </a:t>
            </a:r>
            <a:r>
              <a:rPr sz="2000" spc="155" dirty="0">
                <a:solidFill>
                  <a:srgbClr val="FFFFFF"/>
                </a:solidFill>
                <a:latin typeface="Verdana"/>
                <a:cs typeface="Verdana"/>
              </a:rPr>
              <a:t>a</a:t>
            </a:r>
            <a:r>
              <a:rPr sz="2000" spc="-160" dirty="0">
                <a:solidFill>
                  <a:srgbClr val="FFFFFF"/>
                </a:solidFill>
                <a:latin typeface="Verdana"/>
                <a:cs typeface="Verdana"/>
              </a:rPr>
              <a:t> </a:t>
            </a:r>
            <a:r>
              <a:rPr sz="2000" spc="-95" dirty="0">
                <a:solidFill>
                  <a:srgbClr val="FFFFFF"/>
                </a:solidFill>
                <a:latin typeface="Verdana"/>
                <a:cs typeface="Verdana"/>
              </a:rPr>
              <a:t>test</a:t>
            </a:r>
            <a:r>
              <a:rPr sz="2000" spc="-150" dirty="0">
                <a:solidFill>
                  <a:srgbClr val="FFFFFF"/>
                </a:solidFill>
                <a:latin typeface="Verdana"/>
                <a:cs typeface="Verdana"/>
              </a:rPr>
              <a:t> </a:t>
            </a:r>
            <a:r>
              <a:rPr sz="2000" spc="-10" dirty="0">
                <a:solidFill>
                  <a:srgbClr val="FFFFFF"/>
                </a:solidFill>
                <a:latin typeface="Verdana"/>
                <a:cs typeface="Verdana"/>
              </a:rPr>
              <a:t>environment:</a:t>
            </a:r>
            <a:endParaRPr sz="2000" dirty="0">
              <a:latin typeface="Verdana"/>
              <a:cs typeface="Verdana"/>
            </a:endParaRPr>
          </a:p>
          <a:p>
            <a:pPr marL="850900" marR="313055" lvl="1" indent="-381000">
              <a:lnSpc>
                <a:spcPct val="100000"/>
              </a:lnSpc>
              <a:spcBef>
                <a:spcPts val="610"/>
              </a:spcBef>
              <a:buFont typeface="Courier New"/>
              <a:buChar char="o"/>
              <a:tabLst>
                <a:tab pos="850900" algn="l"/>
              </a:tabLst>
            </a:pPr>
            <a:r>
              <a:rPr sz="1600" spc="-75" dirty="0">
                <a:solidFill>
                  <a:srgbClr val="FFFFFF"/>
                </a:solidFill>
                <a:latin typeface="Verdana"/>
                <a:cs typeface="Verdana"/>
              </a:rPr>
              <a:t>Finalizing</a:t>
            </a:r>
            <a:r>
              <a:rPr sz="1600" spc="-60" dirty="0">
                <a:solidFill>
                  <a:srgbClr val="FFFFFF"/>
                </a:solidFill>
                <a:latin typeface="Verdana"/>
                <a:cs typeface="Verdana"/>
              </a:rPr>
              <a:t> </a:t>
            </a:r>
            <a:r>
              <a:rPr sz="1600" dirty="0">
                <a:solidFill>
                  <a:srgbClr val="FFFFFF"/>
                </a:solidFill>
                <a:latin typeface="Verdana"/>
                <a:cs typeface="Verdana"/>
              </a:rPr>
              <a:t>an</a:t>
            </a:r>
            <a:r>
              <a:rPr sz="1600" spc="-80" dirty="0">
                <a:solidFill>
                  <a:srgbClr val="FFFFFF"/>
                </a:solidFill>
                <a:latin typeface="Verdana"/>
                <a:cs typeface="Verdana"/>
              </a:rPr>
              <a:t> </a:t>
            </a:r>
            <a:r>
              <a:rPr sz="1600" spc="-45" dirty="0">
                <a:solidFill>
                  <a:srgbClr val="FFFFFF"/>
                </a:solidFill>
                <a:latin typeface="Verdana"/>
                <a:cs typeface="Verdana"/>
              </a:rPr>
              <a:t>environment</a:t>
            </a:r>
            <a:r>
              <a:rPr sz="1600" spc="-85" dirty="0">
                <a:solidFill>
                  <a:srgbClr val="FFFFFF"/>
                </a:solidFill>
                <a:latin typeface="Verdana"/>
                <a:cs typeface="Verdana"/>
              </a:rPr>
              <a:t> </a:t>
            </a:r>
            <a:r>
              <a:rPr sz="1600" spc="-55" dirty="0">
                <a:solidFill>
                  <a:srgbClr val="FFFFFF"/>
                </a:solidFill>
                <a:latin typeface="Verdana"/>
                <a:cs typeface="Verdana"/>
              </a:rPr>
              <a:t>consisting</a:t>
            </a:r>
            <a:r>
              <a:rPr sz="1600" spc="-70" dirty="0">
                <a:solidFill>
                  <a:srgbClr val="FFFFFF"/>
                </a:solidFill>
                <a:latin typeface="Verdana"/>
                <a:cs typeface="Verdana"/>
              </a:rPr>
              <a:t> </a:t>
            </a:r>
            <a:r>
              <a:rPr sz="1600" dirty="0">
                <a:solidFill>
                  <a:srgbClr val="FFFFFF"/>
                </a:solidFill>
                <a:latin typeface="Verdana"/>
                <a:cs typeface="Verdana"/>
              </a:rPr>
              <a:t>of</a:t>
            </a:r>
            <a:r>
              <a:rPr sz="1600" spc="-80" dirty="0">
                <a:solidFill>
                  <a:srgbClr val="FFFFFF"/>
                </a:solidFill>
                <a:latin typeface="Verdana"/>
                <a:cs typeface="Verdana"/>
              </a:rPr>
              <a:t> </a:t>
            </a:r>
            <a:r>
              <a:rPr sz="1600" spc="-35" dirty="0">
                <a:solidFill>
                  <a:srgbClr val="FFFFFF"/>
                </a:solidFill>
                <a:latin typeface="Verdana"/>
                <a:cs typeface="Verdana"/>
              </a:rPr>
              <a:t>required</a:t>
            </a:r>
            <a:r>
              <a:rPr sz="1600" spc="-55" dirty="0">
                <a:solidFill>
                  <a:srgbClr val="FFFFFF"/>
                </a:solidFill>
                <a:latin typeface="Verdana"/>
                <a:cs typeface="Verdana"/>
              </a:rPr>
              <a:t> </a:t>
            </a:r>
            <a:r>
              <a:rPr sz="1600" spc="-45" dirty="0">
                <a:solidFill>
                  <a:srgbClr val="FFFFFF"/>
                </a:solidFill>
                <a:latin typeface="Verdana"/>
                <a:cs typeface="Verdana"/>
              </a:rPr>
              <a:t>software</a:t>
            </a:r>
            <a:r>
              <a:rPr sz="1600" spc="-90" dirty="0">
                <a:solidFill>
                  <a:srgbClr val="FFFFFF"/>
                </a:solidFill>
                <a:latin typeface="Verdana"/>
                <a:cs typeface="Verdana"/>
              </a:rPr>
              <a:t> </a:t>
            </a:r>
            <a:r>
              <a:rPr sz="1600" spc="25" dirty="0">
                <a:solidFill>
                  <a:srgbClr val="FFFFFF"/>
                </a:solidFill>
                <a:latin typeface="Verdana"/>
                <a:cs typeface="Verdana"/>
              </a:rPr>
              <a:t>and </a:t>
            </a:r>
            <a:r>
              <a:rPr sz="1600" spc="-10" dirty="0">
                <a:solidFill>
                  <a:srgbClr val="FFFFFF"/>
                </a:solidFill>
                <a:latin typeface="Verdana"/>
                <a:cs typeface="Verdana"/>
              </a:rPr>
              <a:t>hardware</a:t>
            </a:r>
            <a:r>
              <a:rPr sz="1600" spc="-100" dirty="0">
                <a:solidFill>
                  <a:srgbClr val="FFFFFF"/>
                </a:solidFill>
                <a:latin typeface="Verdana"/>
                <a:cs typeface="Verdana"/>
              </a:rPr>
              <a:t> </a:t>
            </a:r>
            <a:r>
              <a:rPr sz="1600" spc="-10" dirty="0">
                <a:solidFill>
                  <a:srgbClr val="FFFFFF"/>
                </a:solidFill>
                <a:latin typeface="Verdana"/>
                <a:cs typeface="Verdana"/>
              </a:rPr>
              <a:t>where</a:t>
            </a:r>
            <a:r>
              <a:rPr sz="1600" spc="-110" dirty="0">
                <a:solidFill>
                  <a:srgbClr val="FFFFFF"/>
                </a:solidFill>
                <a:latin typeface="Verdana"/>
                <a:cs typeface="Verdana"/>
              </a:rPr>
              <a:t> </a:t>
            </a:r>
            <a:r>
              <a:rPr sz="1600" spc="-25" dirty="0">
                <a:solidFill>
                  <a:srgbClr val="FFFFFF"/>
                </a:solidFill>
                <a:latin typeface="Verdana"/>
                <a:cs typeface="Verdana"/>
              </a:rPr>
              <a:t>the</a:t>
            </a:r>
            <a:r>
              <a:rPr sz="1600" spc="-105" dirty="0">
                <a:solidFill>
                  <a:srgbClr val="FFFFFF"/>
                </a:solidFill>
                <a:latin typeface="Verdana"/>
                <a:cs typeface="Verdana"/>
              </a:rPr>
              <a:t> </a:t>
            </a:r>
            <a:r>
              <a:rPr sz="1600" spc="-60" dirty="0">
                <a:solidFill>
                  <a:srgbClr val="FFFFFF"/>
                </a:solidFill>
                <a:latin typeface="Verdana"/>
                <a:cs typeface="Verdana"/>
              </a:rPr>
              <a:t>testing</a:t>
            </a:r>
            <a:r>
              <a:rPr sz="1600" spc="-105" dirty="0">
                <a:solidFill>
                  <a:srgbClr val="FFFFFF"/>
                </a:solidFill>
                <a:latin typeface="Verdana"/>
                <a:cs typeface="Verdana"/>
              </a:rPr>
              <a:t> </a:t>
            </a:r>
            <a:r>
              <a:rPr sz="1600" dirty="0">
                <a:solidFill>
                  <a:srgbClr val="FFFFFF"/>
                </a:solidFill>
                <a:latin typeface="Verdana"/>
                <a:cs typeface="Verdana"/>
              </a:rPr>
              <a:t>team</a:t>
            </a:r>
            <a:r>
              <a:rPr sz="1600" spc="-114" dirty="0">
                <a:solidFill>
                  <a:srgbClr val="FFFFFF"/>
                </a:solidFill>
                <a:latin typeface="Verdana"/>
                <a:cs typeface="Verdana"/>
              </a:rPr>
              <a:t> </a:t>
            </a:r>
            <a:r>
              <a:rPr sz="1600" spc="-70" dirty="0">
                <a:solidFill>
                  <a:srgbClr val="FFFFFF"/>
                </a:solidFill>
                <a:latin typeface="Verdana"/>
                <a:cs typeface="Verdana"/>
              </a:rPr>
              <a:t>performs</a:t>
            </a:r>
            <a:r>
              <a:rPr sz="1600" spc="-90" dirty="0">
                <a:solidFill>
                  <a:srgbClr val="FFFFFF"/>
                </a:solidFill>
                <a:latin typeface="Verdana"/>
                <a:cs typeface="Verdana"/>
              </a:rPr>
              <a:t> </a:t>
            </a:r>
            <a:r>
              <a:rPr sz="1600" spc="-80" dirty="0">
                <a:solidFill>
                  <a:srgbClr val="FFFFFF"/>
                </a:solidFill>
                <a:latin typeface="Verdana"/>
                <a:cs typeface="Verdana"/>
              </a:rPr>
              <a:t>their</a:t>
            </a:r>
            <a:r>
              <a:rPr sz="1600" spc="-100" dirty="0">
                <a:solidFill>
                  <a:srgbClr val="FFFFFF"/>
                </a:solidFill>
                <a:latin typeface="Verdana"/>
                <a:cs typeface="Verdana"/>
              </a:rPr>
              <a:t> </a:t>
            </a:r>
            <a:r>
              <a:rPr sz="1600" spc="-10" dirty="0">
                <a:solidFill>
                  <a:srgbClr val="FFFFFF"/>
                </a:solidFill>
                <a:latin typeface="Verdana"/>
                <a:cs typeface="Verdana"/>
              </a:rPr>
              <a:t>tasks.</a:t>
            </a:r>
            <a:endParaRPr sz="1600" dirty="0">
              <a:latin typeface="Verdana"/>
              <a:cs typeface="Verdana"/>
            </a:endParaRPr>
          </a:p>
          <a:p>
            <a:pPr lvl="1">
              <a:lnSpc>
                <a:spcPct val="100000"/>
              </a:lnSpc>
              <a:spcBef>
                <a:spcPts val="445"/>
              </a:spcBef>
              <a:buClr>
                <a:srgbClr val="FFFFFF"/>
              </a:buClr>
              <a:buFont typeface="Courier New"/>
              <a:buChar char="o"/>
            </a:pPr>
            <a:endParaRPr sz="1600" dirty="0">
              <a:latin typeface="Verdana"/>
              <a:cs typeface="Verdana"/>
            </a:endParaRPr>
          </a:p>
          <a:p>
            <a:pPr marL="393065" indent="-380365">
              <a:lnSpc>
                <a:spcPct val="100000"/>
              </a:lnSpc>
              <a:spcBef>
                <a:spcPts val="5"/>
              </a:spcBef>
              <a:buClr>
                <a:srgbClr val="DDDFEB"/>
              </a:buClr>
              <a:buFont typeface="Wingdings"/>
              <a:buChar char=""/>
              <a:tabLst>
                <a:tab pos="393065" algn="l"/>
              </a:tabLst>
            </a:pPr>
            <a:r>
              <a:rPr sz="2000" spc="-30" dirty="0">
                <a:solidFill>
                  <a:srgbClr val="FFFFFF"/>
                </a:solidFill>
                <a:latin typeface="Verdana"/>
                <a:cs typeface="Verdana"/>
              </a:rPr>
              <a:t>Search</a:t>
            </a:r>
            <a:r>
              <a:rPr sz="2000" spc="-120" dirty="0">
                <a:solidFill>
                  <a:srgbClr val="FFFFFF"/>
                </a:solidFill>
                <a:latin typeface="Verdana"/>
                <a:cs typeface="Verdana"/>
              </a:rPr>
              <a:t> </a:t>
            </a:r>
            <a:r>
              <a:rPr sz="2000" spc="70" dirty="0">
                <a:solidFill>
                  <a:srgbClr val="FFFFFF"/>
                </a:solidFill>
                <a:latin typeface="Verdana"/>
                <a:cs typeface="Verdana"/>
              </a:rPr>
              <a:t>and</a:t>
            </a:r>
            <a:r>
              <a:rPr sz="2000" spc="-135" dirty="0">
                <a:solidFill>
                  <a:srgbClr val="FFFFFF"/>
                </a:solidFill>
                <a:latin typeface="Verdana"/>
                <a:cs typeface="Verdana"/>
              </a:rPr>
              <a:t> </a:t>
            </a:r>
            <a:r>
              <a:rPr sz="2000" spc="-90" dirty="0">
                <a:solidFill>
                  <a:srgbClr val="FFFFFF"/>
                </a:solidFill>
                <a:latin typeface="Verdana"/>
                <a:cs typeface="Verdana"/>
              </a:rPr>
              <a:t>assign</a:t>
            </a:r>
            <a:r>
              <a:rPr sz="2000" spc="-135" dirty="0">
                <a:solidFill>
                  <a:srgbClr val="FFFFFF"/>
                </a:solidFill>
                <a:latin typeface="Verdana"/>
                <a:cs typeface="Verdana"/>
              </a:rPr>
              <a:t> </a:t>
            </a:r>
            <a:r>
              <a:rPr sz="2000" spc="-10" dirty="0">
                <a:solidFill>
                  <a:srgbClr val="FFFFFF"/>
                </a:solidFill>
                <a:latin typeface="Verdana"/>
                <a:cs typeface="Verdana"/>
              </a:rPr>
              <a:t>users:</a:t>
            </a:r>
            <a:endParaRPr sz="2000" dirty="0">
              <a:latin typeface="Verdana"/>
              <a:cs typeface="Verdana"/>
            </a:endParaRPr>
          </a:p>
          <a:p>
            <a:pPr marL="850900" marR="5080" lvl="1" indent="-381000">
              <a:lnSpc>
                <a:spcPct val="100000"/>
              </a:lnSpc>
              <a:spcBef>
                <a:spcPts val="610"/>
              </a:spcBef>
              <a:buFont typeface="Courier New"/>
              <a:buChar char="o"/>
              <a:tabLst>
                <a:tab pos="850900" algn="l"/>
              </a:tabLst>
            </a:pPr>
            <a:r>
              <a:rPr sz="1600" spc="-60" dirty="0">
                <a:solidFill>
                  <a:srgbClr val="FFFFFF"/>
                </a:solidFill>
                <a:latin typeface="Verdana"/>
                <a:cs typeface="Verdana"/>
              </a:rPr>
              <a:t>Identifying</a:t>
            </a:r>
            <a:r>
              <a:rPr sz="1600" spc="-120" dirty="0">
                <a:solidFill>
                  <a:srgbClr val="FFFFFF"/>
                </a:solidFill>
                <a:latin typeface="Verdana"/>
                <a:cs typeface="Verdana"/>
              </a:rPr>
              <a:t> </a:t>
            </a:r>
            <a:r>
              <a:rPr sz="1600" spc="-130" dirty="0">
                <a:solidFill>
                  <a:srgbClr val="FFFFFF"/>
                </a:solidFill>
                <a:latin typeface="Verdana"/>
                <a:cs typeface="Verdana"/>
              </a:rPr>
              <a:t>users</a:t>
            </a:r>
            <a:r>
              <a:rPr sz="1600" spc="-120" dirty="0">
                <a:solidFill>
                  <a:srgbClr val="FFFFFF"/>
                </a:solidFill>
                <a:latin typeface="Verdana"/>
                <a:cs typeface="Verdana"/>
              </a:rPr>
              <a:t> </a:t>
            </a:r>
            <a:r>
              <a:rPr sz="1600" dirty="0">
                <a:solidFill>
                  <a:srgbClr val="FFFFFF"/>
                </a:solidFill>
                <a:latin typeface="Verdana"/>
                <a:cs typeface="Verdana"/>
              </a:rPr>
              <a:t>on</a:t>
            </a:r>
            <a:r>
              <a:rPr sz="1600" spc="-130" dirty="0">
                <a:solidFill>
                  <a:srgbClr val="FFFFFF"/>
                </a:solidFill>
                <a:latin typeface="Verdana"/>
                <a:cs typeface="Verdana"/>
              </a:rPr>
              <a:t> </a:t>
            </a:r>
            <a:r>
              <a:rPr sz="1600" dirty="0">
                <a:solidFill>
                  <a:srgbClr val="FFFFFF"/>
                </a:solidFill>
                <a:latin typeface="Verdana"/>
                <a:cs typeface="Verdana"/>
              </a:rPr>
              <a:t>which</a:t>
            </a:r>
            <a:r>
              <a:rPr sz="1600" spc="-130" dirty="0">
                <a:solidFill>
                  <a:srgbClr val="FFFFFF"/>
                </a:solidFill>
                <a:latin typeface="Verdana"/>
                <a:cs typeface="Verdana"/>
              </a:rPr>
              <a:t> </a:t>
            </a:r>
            <a:r>
              <a:rPr sz="1600" spc="-60" dirty="0">
                <a:solidFill>
                  <a:srgbClr val="FFFFFF"/>
                </a:solidFill>
                <a:latin typeface="Verdana"/>
                <a:cs typeface="Verdana"/>
              </a:rPr>
              <a:t>testing</a:t>
            </a:r>
            <a:r>
              <a:rPr sz="1600" spc="-130" dirty="0">
                <a:solidFill>
                  <a:srgbClr val="FFFFFF"/>
                </a:solidFill>
                <a:latin typeface="Verdana"/>
                <a:cs typeface="Verdana"/>
              </a:rPr>
              <a:t> </a:t>
            </a:r>
            <a:r>
              <a:rPr sz="1600" spc="-180" dirty="0">
                <a:solidFill>
                  <a:srgbClr val="FFFFFF"/>
                </a:solidFill>
                <a:latin typeface="Verdana"/>
                <a:cs typeface="Verdana"/>
              </a:rPr>
              <a:t>is</a:t>
            </a:r>
            <a:r>
              <a:rPr sz="1600" spc="-120" dirty="0">
                <a:solidFill>
                  <a:srgbClr val="FFFFFF"/>
                </a:solidFill>
                <a:latin typeface="Verdana"/>
                <a:cs typeface="Verdana"/>
              </a:rPr>
              <a:t> </a:t>
            </a:r>
            <a:r>
              <a:rPr sz="1600" spc="-10" dirty="0">
                <a:solidFill>
                  <a:srgbClr val="FFFFFF"/>
                </a:solidFill>
                <a:latin typeface="Verdana"/>
                <a:cs typeface="Verdana"/>
              </a:rPr>
              <a:t>to</a:t>
            </a:r>
            <a:r>
              <a:rPr sz="1600" spc="-125" dirty="0">
                <a:solidFill>
                  <a:srgbClr val="FFFFFF"/>
                </a:solidFill>
                <a:latin typeface="Verdana"/>
                <a:cs typeface="Verdana"/>
              </a:rPr>
              <a:t> </a:t>
            </a:r>
            <a:r>
              <a:rPr sz="1600" spc="85" dirty="0">
                <a:solidFill>
                  <a:srgbClr val="FFFFFF"/>
                </a:solidFill>
                <a:latin typeface="Verdana"/>
                <a:cs typeface="Verdana"/>
              </a:rPr>
              <a:t>be</a:t>
            </a:r>
            <a:r>
              <a:rPr sz="1600" spc="-135" dirty="0">
                <a:solidFill>
                  <a:srgbClr val="FFFFFF"/>
                </a:solidFill>
                <a:latin typeface="Verdana"/>
                <a:cs typeface="Verdana"/>
              </a:rPr>
              <a:t> </a:t>
            </a:r>
            <a:r>
              <a:rPr sz="1600" dirty="0">
                <a:solidFill>
                  <a:srgbClr val="FFFFFF"/>
                </a:solidFill>
                <a:latin typeface="Verdana"/>
                <a:cs typeface="Verdana"/>
              </a:rPr>
              <a:t>performed</a:t>
            </a:r>
            <a:r>
              <a:rPr sz="1600" spc="320" dirty="0">
                <a:solidFill>
                  <a:srgbClr val="FFFFFF"/>
                </a:solidFill>
                <a:latin typeface="Verdana"/>
                <a:cs typeface="Verdana"/>
              </a:rPr>
              <a:t> </a:t>
            </a:r>
            <a:r>
              <a:rPr sz="1600" spc="-10" dirty="0">
                <a:solidFill>
                  <a:srgbClr val="FFFFFF"/>
                </a:solidFill>
                <a:latin typeface="Verdana"/>
                <a:cs typeface="Verdana"/>
              </a:rPr>
              <a:t>depending </a:t>
            </a:r>
            <a:r>
              <a:rPr sz="1600" dirty="0">
                <a:solidFill>
                  <a:srgbClr val="FFFFFF"/>
                </a:solidFill>
                <a:latin typeface="Verdana"/>
                <a:cs typeface="Verdana"/>
              </a:rPr>
              <a:t>on</a:t>
            </a:r>
            <a:r>
              <a:rPr sz="1600" spc="-110" dirty="0">
                <a:solidFill>
                  <a:srgbClr val="FFFFFF"/>
                </a:solidFill>
                <a:latin typeface="Verdana"/>
                <a:cs typeface="Verdana"/>
              </a:rPr>
              <a:t> </a:t>
            </a:r>
            <a:r>
              <a:rPr sz="1600" spc="-80" dirty="0">
                <a:solidFill>
                  <a:srgbClr val="FFFFFF"/>
                </a:solidFill>
                <a:latin typeface="Verdana"/>
                <a:cs typeface="Verdana"/>
              </a:rPr>
              <a:t>their</a:t>
            </a:r>
            <a:r>
              <a:rPr sz="1600" spc="-95" dirty="0">
                <a:solidFill>
                  <a:srgbClr val="FFFFFF"/>
                </a:solidFill>
                <a:latin typeface="Verdana"/>
                <a:cs typeface="Verdana"/>
              </a:rPr>
              <a:t> </a:t>
            </a:r>
            <a:r>
              <a:rPr sz="1600" spc="-10" dirty="0">
                <a:solidFill>
                  <a:srgbClr val="FFFFFF"/>
                </a:solidFill>
                <a:latin typeface="Verdana"/>
                <a:cs typeface="Verdana"/>
              </a:rPr>
              <a:t>usage.</a:t>
            </a:r>
            <a:endParaRPr sz="1600" dirty="0">
              <a:latin typeface="Verdana"/>
              <a:cs typeface="Verdana"/>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35" dirty="0"/>
              <a:t>Steps</a:t>
            </a:r>
            <a:r>
              <a:rPr spc="-160" dirty="0"/>
              <a:t> </a:t>
            </a:r>
            <a:r>
              <a:rPr spc="-20" dirty="0"/>
              <a:t>to</a:t>
            </a:r>
            <a:r>
              <a:rPr spc="-160" dirty="0"/>
              <a:t> </a:t>
            </a:r>
            <a:r>
              <a:rPr spc="-90" dirty="0"/>
              <a:t>Perform</a:t>
            </a:r>
            <a:r>
              <a:rPr spc="-155" dirty="0"/>
              <a:t> </a:t>
            </a:r>
            <a:r>
              <a:rPr spc="-120" dirty="0"/>
              <a:t>Usability</a:t>
            </a:r>
            <a:r>
              <a:rPr spc="-160" dirty="0"/>
              <a:t> </a:t>
            </a:r>
            <a:r>
              <a:rPr spc="-110" dirty="0"/>
              <a:t>Testing</a:t>
            </a:r>
          </a:p>
        </p:txBody>
      </p:sp>
      <p:grpSp>
        <p:nvGrpSpPr>
          <p:cNvPr id="11" name="object 11"/>
          <p:cNvGrpSpPr/>
          <p:nvPr/>
        </p:nvGrpSpPr>
        <p:grpSpPr>
          <a:xfrm>
            <a:off x="7731252" y="483869"/>
            <a:ext cx="1286510" cy="843915"/>
            <a:chOff x="7731252" y="483869"/>
            <a:chExt cx="1286510" cy="843915"/>
          </a:xfrm>
        </p:grpSpPr>
        <p:pic>
          <p:nvPicPr>
            <p:cNvPr id="12" name="object 12"/>
            <p:cNvPicPr/>
            <p:nvPr/>
          </p:nvPicPr>
          <p:blipFill>
            <a:blip r:embed="rId6" cstate="print"/>
            <a:stretch>
              <a:fillRect/>
            </a:stretch>
          </p:blipFill>
          <p:spPr>
            <a:xfrm>
              <a:off x="7731252" y="483869"/>
              <a:ext cx="1286255" cy="843534"/>
            </a:xfrm>
            <a:prstGeom prst="rect">
              <a:avLst/>
            </a:prstGeom>
          </p:spPr>
        </p:pic>
        <p:sp>
          <p:nvSpPr>
            <p:cNvPr id="13" name="object 13"/>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1-</a:t>
            </a:r>
            <a:r>
              <a:rPr sz="2400" b="1" spc="-430" dirty="0">
                <a:solidFill>
                  <a:srgbClr val="01050E"/>
                </a:solidFill>
                <a:latin typeface="Verdana"/>
                <a:cs typeface="Verdana"/>
              </a:rPr>
              <a:t>2</a:t>
            </a:r>
            <a:endParaRPr sz="2400">
              <a:latin typeface="Verdana"/>
              <a:cs typeface="Verdana"/>
            </a:endParaRPr>
          </a:p>
        </p:txBody>
      </p:sp>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15</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7" name="object 1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1040383" y="1172872"/>
            <a:ext cx="7472045" cy="5229225"/>
          </a:xfrm>
          <a:prstGeom prst="rect">
            <a:avLst/>
          </a:prstGeom>
        </p:spPr>
        <p:txBody>
          <a:bodyPr vert="horz" wrap="square" lIns="0" tIns="108585" rIns="0" bIns="0" rtlCol="0">
            <a:spAutoFit/>
          </a:bodyPr>
          <a:lstStyle/>
          <a:p>
            <a:pPr marL="393065" indent="-380365">
              <a:lnSpc>
                <a:spcPct val="100000"/>
              </a:lnSpc>
              <a:spcBef>
                <a:spcPts val="855"/>
              </a:spcBef>
              <a:buClr>
                <a:srgbClr val="DDDFEB"/>
              </a:buClr>
              <a:buFont typeface="Wingdings"/>
              <a:buChar char=""/>
              <a:tabLst>
                <a:tab pos="393065" algn="l"/>
              </a:tabLst>
            </a:pPr>
            <a:r>
              <a:rPr sz="2000" spc="-10" dirty="0">
                <a:solidFill>
                  <a:srgbClr val="FFFFFF"/>
                </a:solidFill>
                <a:latin typeface="Verdana"/>
                <a:cs typeface="Verdana"/>
              </a:rPr>
              <a:t>Schedule</a:t>
            </a:r>
            <a:r>
              <a:rPr sz="2000" spc="-130" dirty="0">
                <a:solidFill>
                  <a:srgbClr val="FFFFFF"/>
                </a:solidFill>
                <a:latin typeface="Verdana"/>
                <a:cs typeface="Verdana"/>
              </a:rPr>
              <a:t> </a:t>
            </a:r>
            <a:r>
              <a:rPr sz="2000" spc="-20" dirty="0">
                <a:solidFill>
                  <a:srgbClr val="FFFFFF"/>
                </a:solidFill>
                <a:latin typeface="Verdana"/>
                <a:cs typeface="Verdana"/>
              </a:rPr>
              <a:t>the</a:t>
            </a:r>
            <a:r>
              <a:rPr sz="2000" spc="-140" dirty="0">
                <a:solidFill>
                  <a:srgbClr val="FFFFFF"/>
                </a:solidFill>
                <a:latin typeface="Verdana"/>
                <a:cs typeface="Verdana"/>
              </a:rPr>
              <a:t> </a:t>
            </a:r>
            <a:r>
              <a:rPr sz="2000" spc="-95" dirty="0">
                <a:solidFill>
                  <a:srgbClr val="FFFFFF"/>
                </a:solidFill>
                <a:latin typeface="Verdana"/>
                <a:cs typeface="Verdana"/>
              </a:rPr>
              <a:t>test</a:t>
            </a:r>
            <a:r>
              <a:rPr sz="2000" spc="-145" dirty="0">
                <a:solidFill>
                  <a:srgbClr val="FFFFFF"/>
                </a:solidFill>
                <a:latin typeface="Verdana"/>
                <a:cs typeface="Verdana"/>
              </a:rPr>
              <a:t> </a:t>
            </a:r>
            <a:r>
              <a:rPr sz="2000" spc="-25" dirty="0">
                <a:solidFill>
                  <a:srgbClr val="FFFFFF"/>
                </a:solidFill>
                <a:latin typeface="Verdana"/>
                <a:cs typeface="Verdana"/>
              </a:rPr>
              <a:t>session:</a:t>
            </a:r>
            <a:endParaRPr sz="2000" dirty="0">
              <a:latin typeface="Verdana"/>
              <a:cs typeface="Verdana"/>
            </a:endParaRPr>
          </a:p>
          <a:p>
            <a:pPr marL="850265" lvl="1" indent="-380365">
              <a:lnSpc>
                <a:spcPct val="100000"/>
              </a:lnSpc>
              <a:spcBef>
                <a:spcPts val="610"/>
              </a:spcBef>
              <a:buFont typeface="Courier New"/>
              <a:buChar char="o"/>
              <a:tabLst>
                <a:tab pos="850265" algn="l"/>
              </a:tabLst>
            </a:pPr>
            <a:r>
              <a:rPr sz="1600" dirty="0">
                <a:solidFill>
                  <a:srgbClr val="FFFFFF"/>
                </a:solidFill>
                <a:latin typeface="Verdana"/>
                <a:cs typeface="Verdana"/>
              </a:rPr>
              <a:t>Moderator</a:t>
            </a:r>
            <a:r>
              <a:rPr sz="1600" spc="-15" dirty="0">
                <a:solidFill>
                  <a:srgbClr val="FFFFFF"/>
                </a:solidFill>
                <a:latin typeface="Verdana"/>
                <a:cs typeface="Verdana"/>
              </a:rPr>
              <a:t> </a:t>
            </a:r>
            <a:r>
              <a:rPr sz="1600" spc="-75" dirty="0">
                <a:solidFill>
                  <a:srgbClr val="FFFFFF"/>
                </a:solidFill>
                <a:latin typeface="Verdana"/>
                <a:cs typeface="Verdana"/>
              </a:rPr>
              <a:t>performs</a:t>
            </a:r>
            <a:r>
              <a:rPr sz="1600" spc="-25" dirty="0">
                <a:solidFill>
                  <a:srgbClr val="FFFFFF"/>
                </a:solidFill>
                <a:latin typeface="Verdana"/>
                <a:cs typeface="Verdana"/>
              </a:rPr>
              <a:t> </a:t>
            </a:r>
            <a:r>
              <a:rPr sz="1600" dirty="0">
                <a:solidFill>
                  <a:srgbClr val="FFFFFF"/>
                </a:solidFill>
                <a:latin typeface="Verdana"/>
                <a:cs typeface="Verdana"/>
              </a:rPr>
              <a:t>actual</a:t>
            </a:r>
            <a:r>
              <a:rPr sz="1600" spc="-25" dirty="0">
                <a:solidFill>
                  <a:srgbClr val="FFFFFF"/>
                </a:solidFill>
                <a:latin typeface="Verdana"/>
                <a:cs typeface="Verdana"/>
              </a:rPr>
              <a:t> </a:t>
            </a:r>
            <a:r>
              <a:rPr sz="1600" spc="-10" dirty="0">
                <a:solidFill>
                  <a:srgbClr val="FFFFFF"/>
                </a:solidFill>
                <a:latin typeface="Verdana"/>
                <a:cs typeface="Verdana"/>
              </a:rPr>
              <a:t>testing.</a:t>
            </a:r>
            <a:endParaRPr sz="1600" dirty="0">
              <a:latin typeface="Verdana"/>
              <a:cs typeface="Verdana"/>
            </a:endParaRPr>
          </a:p>
          <a:p>
            <a:pPr marL="850265" lvl="1" indent="-380365">
              <a:lnSpc>
                <a:spcPct val="100000"/>
              </a:lnSpc>
              <a:spcBef>
                <a:spcPts val="600"/>
              </a:spcBef>
              <a:buFont typeface="Courier New"/>
              <a:buChar char="o"/>
              <a:tabLst>
                <a:tab pos="850265" algn="l"/>
              </a:tabLst>
            </a:pPr>
            <a:r>
              <a:rPr sz="1600" dirty="0">
                <a:solidFill>
                  <a:srgbClr val="FFFFFF"/>
                </a:solidFill>
                <a:latin typeface="Verdana"/>
                <a:cs typeface="Verdana"/>
              </a:rPr>
              <a:t>Moderator</a:t>
            </a:r>
            <a:r>
              <a:rPr sz="1600" spc="-85" dirty="0">
                <a:solidFill>
                  <a:srgbClr val="FFFFFF"/>
                </a:solidFill>
                <a:latin typeface="Verdana"/>
                <a:cs typeface="Verdana"/>
              </a:rPr>
              <a:t> </a:t>
            </a:r>
            <a:r>
              <a:rPr sz="1600" spc="-180" dirty="0">
                <a:solidFill>
                  <a:srgbClr val="FFFFFF"/>
                </a:solidFill>
                <a:latin typeface="Verdana"/>
                <a:cs typeface="Verdana"/>
              </a:rPr>
              <a:t>is</a:t>
            </a:r>
            <a:r>
              <a:rPr sz="1600" spc="-85" dirty="0">
                <a:solidFill>
                  <a:srgbClr val="FFFFFF"/>
                </a:solidFill>
                <a:latin typeface="Verdana"/>
                <a:cs typeface="Verdana"/>
              </a:rPr>
              <a:t> </a:t>
            </a:r>
            <a:r>
              <a:rPr sz="1600" spc="-55" dirty="0">
                <a:solidFill>
                  <a:srgbClr val="FFFFFF"/>
                </a:solidFill>
                <a:latin typeface="Verdana"/>
                <a:cs typeface="Verdana"/>
              </a:rPr>
              <a:t>responsible</a:t>
            </a:r>
            <a:r>
              <a:rPr sz="1600" spc="-90" dirty="0">
                <a:solidFill>
                  <a:srgbClr val="FFFFFF"/>
                </a:solidFill>
                <a:latin typeface="Verdana"/>
                <a:cs typeface="Verdana"/>
              </a:rPr>
              <a:t> </a:t>
            </a:r>
            <a:r>
              <a:rPr sz="1600" spc="-75" dirty="0">
                <a:solidFill>
                  <a:srgbClr val="FFFFFF"/>
                </a:solidFill>
                <a:latin typeface="Verdana"/>
                <a:cs typeface="Verdana"/>
              </a:rPr>
              <a:t>for</a:t>
            </a:r>
            <a:r>
              <a:rPr sz="1600" spc="-85" dirty="0">
                <a:solidFill>
                  <a:srgbClr val="FFFFFF"/>
                </a:solidFill>
                <a:latin typeface="Verdana"/>
                <a:cs typeface="Verdana"/>
              </a:rPr>
              <a:t> </a:t>
            </a:r>
            <a:r>
              <a:rPr sz="1600" spc="-70" dirty="0">
                <a:solidFill>
                  <a:srgbClr val="FFFFFF"/>
                </a:solidFill>
                <a:latin typeface="Verdana"/>
                <a:cs typeface="Verdana"/>
              </a:rPr>
              <a:t>security</a:t>
            </a:r>
            <a:r>
              <a:rPr sz="1600" spc="-85" dirty="0">
                <a:solidFill>
                  <a:srgbClr val="FFFFFF"/>
                </a:solidFill>
                <a:latin typeface="Verdana"/>
                <a:cs typeface="Verdana"/>
              </a:rPr>
              <a:t> </a:t>
            </a:r>
            <a:r>
              <a:rPr sz="1600" spc="55" dirty="0">
                <a:solidFill>
                  <a:srgbClr val="FFFFFF"/>
                </a:solidFill>
                <a:latin typeface="Verdana"/>
                <a:cs typeface="Verdana"/>
              </a:rPr>
              <a:t>and</a:t>
            </a:r>
            <a:r>
              <a:rPr sz="1600" spc="-90" dirty="0">
                <a:solidFill>
                  <a:srgbClr val="FFFFFF"/>
                </a:solidFill>
                <a:latin typeface="Verdana"/>
                <a:cs typeface="Verdana"/>
              </a:rPr>
              <a:t> </a:t>
            </a:r>
            <a:r>
              <a:rPr sz="1600" dirty="0">
                <a:solidFill>
                  <a:srgbClr val="FFFFFF"/>
                </a:solidFill>
                <a:latin typeface="Verdana"/>
                <a:cs typeface="Verdana"/>
              </a:rPr>
              <a:t>ease</a:t>
            </a:r>
            <a:r>
              <a:rPr sz="1600" spc="-105" dirty="0">
                <a:solidFill>
                  <a:srgbClr val="FFFFFF"/>
                </a:solidFill>
                <a:latin typeface="Verdana"/>
                <a:cs typeface="Verdana"/>
              </a:rPr>
              <a:t> </a:t>
            </a:r>
            <a:r>
              <a:rPr sz="1600" spc="-75" dirty="0">
                <a:solidFill>
                  <a:srgbClr val="FFFFFF"/>
                </a:solidFill>
                <a:latin typeface="Verdana"/>
                <a:cs typeface="Verdana"/>
              </a:rPr>
              <a:t>for</a:t>
            </a:r>
            <a:r>
              <a:rPr sz="1600" spc="-85" dirty="0">
                <a:solidFill>
                  <a:srgbClr val="FFFFFF"/>
                </a:solidFill>
                <a:latin typeface="Verdana"/>
                <a:cs typeface="Verdana"/>
              </a:rPr>
              <a:t> </a:t>
            </a:r>
            <a:r>
              <a:rPr sz="1600" spc="-10" dirty="0">
                <a:solidFill>
                  <a:srgbClr val="FFFFFF"/>
                </a:solidFill>
                <a:latin typeface="Verdana"/>
                <a:cs typeface="Verdana"/>
              </a:rPr>
              <a:t>users.</a:t>
            </a:r>
            <a:endParaRPr sz="1600" dirty="0">
              <a:latin typeface="Verdana"/>
              <a:cs typeface="Verdana"/>
            </a:endParaRPr>
          </a:p>
          <a:p>
            <a:pPr marL="850265" lvl="1" indent="-380365">
              <a:lnSpc>
                <a:spcPct val="100000"/>
              </a:lnSpc>
              <a:spcBef>
                <a:spcPts val="600"/>
              </a:spcBef>
              <a:buFont typeface="Courier New"/>
              <a:buChar char="o"/>
              <a:tabLst>
                <a:tab pos="850265" algn="l"/>
              </a:tabLst>
            </a:pPr>
            <a:r>
              <a:rPr sz="1600" dirty="0">
                <a:solidFill>
                  <a:srgbClr val="FFFFFF"/>
                </a:solidFill>
                <a:latin typeface="Verdana"/>
                <a:cs typeface="Verdana"/>
              </a:rPr>
              <a:t>Moderator</a:t>
            </a:r>
            <a:r>
              <a:rPr sz="1600" spc="-75" dirty="0">
                <a:solidFill>
                  <a:srgbClr val="FFFFFF"/>
                </a:solidFill>
                <a:latin typeface="Verdana"/>
                <a:cs typeface="Verdana"/>
              </a:rPr>
              <a:t> </a:t>
            </a:r>
            <a:r>
              <a:rPr sz="1600" dirty="0">
                <a:solidFill>
                  <a:srgbClr val="FFFFFF"/>
                </a:solidFill>
                <a:latin typeface="Verdana"/>
                <a:cs typeface="Verdana"/>
              </a:rPr>
              <a:t>manages</a:t>
            </a:r>
            <a:r>
              <a:rPr sz="1600" spc="-100" dirty="0">
                <a:solidFill>
                  <a:srgbClr val="FFFFFF"/>
                </a:solidFill>
                <a:latin typeface="Verdana"/>
                <a:cs typeface="Verdana"/>
              </a:rPr>
              <a:t> </a:t>
            </a:r>
            <a:r>
              <a:rPr sz="1600" spc="-25" dirty="0">
                <a:solidFill>
                  <a:srgbClr val="FFFFFF"/>
                </a:solidFill>
                <a:latin typeface="Verdana"/>
                <a:cs typeface="Verdana"/>
              </a:rPr>
              <a:t>the</a:t>
            </a:r>
            <a:r>
              <a:rPr sz="1600" spc="-100" dirty="0">
                <a:solidFill>
                  <a:srgbClr val="FFFFFF"/>
                </a:solidFill>
                <a:latin typeface="Verdana"/>
                <a:cs typeface="Verdana"/>
              </a:rPr>
              <a:t> </a:t>
            </a:r>
            <a:r>
              <a:rPr sz="1600" spc="-60" dirty="0">
                <a:solidFill>
                  <a:srgbClr val="FFFFFF"/>
                </a:solidFill>
                <a:latin typeface="Verdana"/>
                <a:cs typeface="Verdana"/>
              </a:rPr>
              <a:t>testing</a:t>
            </a:r>
            <a:r>
              <a:rPr sz="1600" spc="-95" dirty="0">
                <a:solidFill>
                  <a:srgbClr val="FFFFFF"/>
                </a:solidFill>
                <a:latin typeface="Verdana"/>
                <a:cs typeface="Verdana"/>
              </a:rPr>
              <a:t> </a:t>
            </a:r>
            <a:r>
              <a:rPr sz="1600" spc="-10" dirty="0">
                <a:solidFill>
                  <a:srgbClr val="FFFFFF"/>
                </a:solidFill>
                <a:latin typeface="Verdana"/>
                <a:cs typeface="Verdana"/>
              </a:rPr>
              <a:t>team.</a:t>
            </a:r>
            <a:endParaRPr sz="1600" dirty="0">
              <a:latin typeface="Verdana"/>
              <a:cs typeface="Verdana"/>
            </a:endParaRPr>
          </a:p>
          <a:p>
            <a:pPr lvl="1">
              <a:lnSpc>
                <a:spcPct val="100000"/>
              </a:lnSpc>
              <a:spcBef>
                <a:spcPts val="445"/>
              </a:spcBef>
              <a:buClr>
                <a:srgbClr val="FFFFFF"/>
              </a:buClr>
              <a:buFont typeface="Courier New"/>
              <a:buChar char="o"/>
            </a:pPr>
            <a:endParaRPr sz="1600" dirty="0">
              <a:latin typeface="Verdana"/>
              <a:cs typeface="Verdana"/>
            </a:endParaRPr>
          </a:p>
          <a:p>
            <a:pPr marL="393065" indent="-380365">
              <a:lnSpc>
                <a:spcPct val="100000"/>
              </a:lnSpc>
              <a:spcBef>
                <a:spcPts val="5"/>
              </a:spcBef>
              <a:buClr>
                <a:srgbClr val="DDDFEB"/>
              </a:buClr>
              <a:buFont typeface="Wingdings"/>
              <a:buChar char=""/>
              <a:tabLst>
                <a:tab pos="393065" algn="l"/>
              </a:tabLst>
            </a:pPr>
            <a:r>
              <a:rPr sz="2000" dirty="0">
                <a:solidFill>
                  <a:srgbClr val="FFFFFF"/>
                </a:solidFill>
                <a:latin typeface="Verdana"/>
                <a:cs typeface="Verdana"/>
              </a:rPr>
              <a:t>Create</a:t>
            </a:r>
            <a:r>
              <a:rPr sz="2000" spc="-100" dirty="0">
                <a:solidFill>
                  <a:srgbClr val="FFFFFF"/>
                </a:solidFill>
                <a:latin typeface="Verdana"/>
                <a:cs typeface="Verdana"/>
              </a:rPr>
              <a:t> </a:t>
            </a:r>
            <a:r>
              <a:rPr sz="2000" spc="-95" dirty="0">
                <a:solidFill>
                  <a:srgbClr val="FFFFFF"/>
                </a:solidFill>
                <a:latin typeface="Verdana"/>
                <a:cs typeface="Verdana"/>
              </a:rPr>
              <a:t>test</a:t>
            </a:r>
            <a:r>
              <a:rPr sz="2000" spc="-90" dirty="0">
                <a:solidFill>
                  <a:srgbClr val="FFFFFF"/>
                </a:solidFill>
                <a:latin typeface="Verdana"/>
                <a:cs typeface="Verdana"/>
              </a:rPr>
              <a:t> </a:t>
            </a:r>
            <a:r>
              <a:rPr sz="2000" spc="-40" dirty="0">
                <a:solidFill>
                  <a:srgbClr val="FFFFFF"/>
                </a:solidFill>
                <a:latin typeface="Verdana"/>
                <a:cs typeface="Verdana"/>
              </a:rPr>
              <a:t>checklist</a:t>
            </a:r>
            <a:r>
              <a:rPr sz="2000" spc="-70" dirty="0">
                <a:solidFill>
                  <a:srgbClr val="FFFFFF"/>
                </a:solidFill>
                <a:latin typeface="Verdana"/>
                <a:cs typeface="Verdana"/>
              </a:rPr>
              <a:t> </a:t>
            </a:r>
            <a:r>
              <a:rPr sz="2000" spc="-90" dirty="0">
                <a:solidFill>
                  <a:srgbClr val="FFFFFF"/>
                </a:solidFill>
                <a:latin typeface="Verdana"/>
                <a:cs typeface="Verdana"/>
              </a:rPr>
              <a:t>or</a:t>
            </a:r>
            <a:r>
              <a:rPr sz="2000" spc="-85" dirty="0">
                <a:solidFill>
                  <a:srgbClr val="FFFFFF"/>
                </a:solidFill>
                <a:latin typeface="Verdana"/>
                <a:cs typeface="Verdana"/>
              </a:rPr>
              <a:t> </a:t>
            </a:r>
            <a:r>
              <a:rPr sz="2000" spc="-10" dirty="0">
                <a:solidFill>
                  <a:srgbClr val="FFFFFF"/>
                </a:solidFill>
                <a:latin typeface="Verdana"/>
                <a:cs typeface="Verdana"/>
              </a:rPr>
              <a:t>material:</a:t>
            </a:r>
            <a:endParaRPr sz="2000" dirty="0">
              <a:latin typeface="Verdana"/>
              <a:cs typeface="Verdana"/>
            </a:endParaRPr>
          </a:p>
          <a:p>
            <a:pPr marL="850265" marR="5080" lvl="1" indent="-381000">
              <a:lnSpc>
                <a:spcPct val="100000"/>
              </a:lnSpc>
              <a:spcBef>
                <a:spcPts val="610"/>
              </a:spcBef>
              <a:buFont typeface="Courier New"/>
              <a:buChar char="o"/>
              <a:tabLst>
                <a:tab pos="850265" algn="l"/>
              </a:tabLst>
            </a:pPr>
            <a:r>
              <a:rPr sz="1600" spc="-10" dirty="0">
                <a:solidFill>
                  <a:srgbClr val="FFFFFF"/>
                </a:solidFill>
                <a:latin typeface="Verdana"/>
                <a:cs typeface="Verdana"/>
              </a:rPr>
              <a:t>Creating</a:t>
            </a:r>
            <a:r>
              <a:rPr sz="1600" spc="-100" dirty="0">
                <a:solidFill>
                  <a:srgbClr val="FFFFFF"/>
                </a:solidFill>
                <a:latin typeface="Verdana"/>
                <a:cs typeface="Verdana"/>
              </a:rPr>
              <a:t> </a:t>
            </a:r>
            <a:r>
              <a:rPr sz="1600" dirty="0">
                <a:solidFill>
                  <a:srgbClr val="FFFFFF"/>
                </a:solidFill>
                <a:latin typeface="Verdana"/>
                <a:cs typeface="Verdana"/>
              </a:rPr>
              <a:t>an</a:t>
            </a:r>
            <a:r>
              <a:rPr sz="1600" spc="-90" dirty="0">
                <a:solidFill>
                  <a:srgbClr val="FFFFFF"/>
                </a:solidFill>
                <a:latin typeface="Verdana"/>
                <a:cs typeface="Verdana"/>
              </a:rPr>
              <a:t> </a:t>
            </a:r>
            <a:r>
              <a:rPr sz="1600" spc="-65" dirty="0">
                <a:solidFill>
                  <a:srgbClr val="FFFFFF"/>
                </a:solidFill>
                <a:latin typeface="Verdana"/>
                <a:cs typeface="Verdana"/>
              </a:rPr>
              <a:t>interview</a:t>
            </a:r>
            <a:r>
              <a:rPr sz="1600" spc="-85" dirty="0">
                <a:solidFill>
                  <a:srgbClr val="FFFFFF"/>
                </a:solidFill>
                <a:latin typeface="Verdana"/>
                <a:cs typeface="Verdana"/>
              </a:rPr>
              <a:t> </a:t>
            </a:r>
            <a:r>
              <a:rPr sz="1600" spc="-40" dirty="0">
                <a:solidFill>
                  <a:srgbClr val="FFFFFF"/>
                </a:solidFill>
                <a:latin typeface="Verdana"/>
                <a:cs typeface="Verdana"/>
              </a:rPr>
              <a:t>questionnaire</a:t>
            </a:r>
            <a:r>
              <a:rPr sz="1600" spc="-85" dirty="0">
                <a:solidFill>
                  <a:srgbClr val="FFFFFF"/>
                </a:solidFill>
                <a:latin typeface="Verdana"/>
                <a:cs typeface="Verdana"/>
              </a:rPr>
              <a:t> </a:t>
            </a:r>
            <a:r>
              <a:rPr sz="1600" spc="-75" dirty="0">
                <a:solidFill>
                  <a:srgbClr val="FFFFFF"/>
                </a:solidFill>
                <a:latin typeface="Verdana"/>
                <a:cs typeface="Verdana"/>
              </a:rPr>
              <a:t>for </a:t>
            </a:r>
            <a:r>
              <a:rPr sz="1600" spc="-25" dirty="0">
                <a:solidFill>
                  <a:srgbClr val="FFFFFF"/>
                </a:solidFill>
                <a:latin typeface="Verdana"/>
                <a:cs typeface="Verdana"/>
              </a:rPr>
              <a:t>the</a:t>
            </a:r>
            <a:r>
              <a:rPr sz="1600" spc="-95" dirty="0">
                <a:solidFill>
                  <a:srgbClr val="FFFFFF"/>
                </a:solidFill>
                <a:latin typeface="Verdana"/>
                <a:cs typeface="Verdana"/>
              </a:rPr>
              <a:t> </a:t>
            </a:r>
            <a:r>
              <a:rPr sz="1600" spc="-130" dirty="0">
                <a:solidFill>
                  <a:srgbClr val="FFFFFF"/>
                </a:solidFill>
                <a:latin typeface="Verdana"/>
                <a:cs typeface="Verdana"/>
              </a:rPr>
              <a:t>users</a:t>
            </a:r>
            <a:r>
              <a:rPr sz="1600" spc="-75" dirty="0">
                <a:solidFill>
                  <a:srgbClr val="FFFFFF"/>
                </a:solidFill>
                <a:latin typeface="Verdana"/>
                <a:cs typeface="Verdana"/>
              </a:rPr>
              <a:t> </a:t>
            </a:r>
            <a:r>
              <a:rPr sz="1600" spc="-10" dirty="0">
                <a:solidFill>
                  <a:srgbClr val="FFFFFF"/>
                </a:solidFill>
                <a:latin typeface="Verdana"/>
                <a:cs typeface="Verdana"/>
              </a:rPr>
              <a:t>to</a:t>
            </a:r>
            <a:r>
              <a:rPr sz="1600" spc="-85" dirty="0">
                <a:solidFill>
                  <a:srgbClr val="FFFFFF"/>
                </a:solidFill>
                <a:latin typeface="Verdana"/>
                <a:cs typeface="Verdana"/>
              </a:rPr>
              <a:t> </a:t>
            </a:r>
            <a:r>
              <a:rPr sz="1600" spc="-55" dirty="0">
                <a:solidFill>
                  <a:srgbClr val="FFFFFF"/>
                </a:solidFill>
                <a:latin typeface="Verdana"/>
                <a:cs typeface="Verdana"/>
              </a:rPr>
              <a:t>identify</a:t>
            </a:r>
            <a:r>
              <a:rPr sz="1600" spc="-75" dirty="0">
                <a:solidFill>
                  <a:srgbClr val="FFFFFF"/>
                </a:solidFill>
                <a:latin typeface="Verdana"/>
                <a:cs typeface="Verdana"/>
              </a:rPr>
              <a:t> </a:t>
            </a:r>
            <a:r>
              <a:rPr sz="1600" spc="-10" dirty="0">
                <a:solidFill>
                  <a:srgbClr val="FFFFFF"/>
                </a:solidFill>
                <a:latin typeface="Verdana"/>
                <a:cs typeface="Verdana"/>
              </a:rPr>
              <a:t>possible </a:t>
            </a:r>
            <a:r>
              <a:rPr sz="1600" spc="-25" dirty="0">
                <a:solidFill>
                  <a:srgbClr val="FFFFFF"/>
                </a:solidFill>
                <a:latin typeface="Verdana"/>
                <a:cs typeface="Verdana"/>
              </a:rPr>
              <a:t>conditions</a:t>
            </a:r>
            <a:r>
              <a:rPr sz="1600" spc="-90" dirty="0">
                <a:solidFill>
                  <a:srgbClr val="FFFFFF"/>
                </a:solidFill>
                <a:latin typeface="Verdana"/>
                <a:cs typeface="Verdana"/>
              </a:rPr>
              <a:t> </a:t>
            </a:r>
            <a:r>
              <a:rPr sz="1600" spc="-75" dirty="0">
                <a:solidFill>
                  <a:srgbClr val="FFFFFF"/>
                </a:solidFill>
                <a:latin typeface="Verdana"/>
                <a:cs typeface="Verdana"/>
              </a:rPr>
              <a:t>for</a:t>
            </a:r>
            <a:r>
              <a:rPr sz="1600" spc="-90" dirty="0">
                <a:solidFill>
                  <a:srgbClr val="FFFFFF"/>
                </a:solidFill>
                <a:latin typeface="Verdana"/>
                <a:cs typeface="Verdana"/>
              </a:rPr>
              <a:t> </a:t>
            </a:r>
            <a:r>
              <a:rPr sz="1600" spc="-25" dirty="0">
                <a:solidFill>
                  <a:srgbClr val="FFFFFF"/>
                </a:solidFill>
                <a:latin typeface="Verdana"/>
                <a:cs typeface="Verdana"/>
              </a:rPr>
              <a:t>the</a:t>
            </a:r>
            <a:r>
              <a:rPr sz="1600" spc="-105" dirty="0">
                <a:solidFill>
                  <a:srgbClr val="FFFFFF"/>
                </a:solidFill>
                <a:latin typeface="Verdana"/>
                <a:cs typeface="Verdana"/>
              </a:rPr>
              <a:t> </a:t>
            </a:r>
            <a:r>
              <a:rPr sz="1600" spc="-60" dirty="0">
                <a:solidFill>
                  <a:srgbClr val="FFFFFF"/>
                </a:solidFill>
                <a:latin typeface="Verdana"/>
                <a:cs typeface="Verdana"/>
              </a:rPr>
              <a:t>testing</a:t>
            </a:r>
            <a:r>
              <a:rPr sz="1600" spc="-110" dirty="0">
                <a:solidFill>
                  <a:srgbClr val="FFFFFF"/>
                </a:solidFill>
                <a:latin typeface="Verdana"/>
                <a:cs typeface="Verdana"/>
              </a:rPr>
              <a:t> </a:t>
            </a:r>
            <a:r>
              <a:rPr sz="1600" spc="-10" dirty="0">
                <a:solidFill>
                  <a:srgbClr val="FFFFFF"/>
                </a:solidFill>
                <a:latin typeface="Verdana"/>
                <a:cs typeface="Verdana"/>
              </a:rPr>
              <a:t>scenario.</a:t>
            </a:r>
            <a:endParaRPr sz="1600" dirty="0">
              <a:latin typeface="Verdana"/>
              <a:cs typeface="Verdana"/>
            </a:endParaRPr>
          </a:p>
          <a:p>
            <a:pPr lvl="1">
              <a:lnSpc>
                <a:spcPct val="100000"/>
              </a:lnSpc>
              <a:spcBef>
                <a:spcPts val="440"/>
              </a:spcBef>
              <a:buClr>
                <a:srgbClr val="FFFFFF"/>
              </a:buClr>
              <a:buFont typeface="Courier New"/>
              <a:buChar char="o"/>
            </a:pPr>
            <a:endParaRPr sz="1600" dirty="0">
              <a:latin typeface="Verdana"/>
              <a:cs typeface="Verdana"/>
            </a:endParaRPr>
          </a:p>
          <a:p>
            <a:pPr marL="393065" indent="-380365">
              <a:lnSpc>
                <a:spcPct val="100000"/>
              </a:lnSpc>
              <a:spcBef>
                <a:spcPts val="5"/>
              </a:spcBef>
              <a:buClr>
                <a:srgbClr val="DDDFEB"/>
              </a:buClr>
              <a:buFont typeface="Wingdings"/>
              <a:buChar char=""/>
              <a:tabLst>
                <a:tab pos="393065" algn="l"/>
              </a:tabLst>
            </a:pPr>
            <a:r>
              <a:rPr sz="2000" spc="-65" dirty="0">
                <a:solidFill>
                  <a:srgbClr val="FFFFFF"/>
                </a:solidFill>
                <a:latin typeface="Verdana"/>
                <a:cs typeface="Verdana"/>
              </a:rPr>
              <a:t>Interrogate</a:t>
            </a:r>
            <a:r>
              <a:rPr sz="2000" spc="-114" dirty="0">
                <a:solidFill>
                  <a:srgbClr val="FFFFFF"/>
                </a:solidFill>
                <a:latin typeface="Verdana"/>
                <a:cs typeface="Verdana"/>
              </a:rPr>
              <a:t> </a:t>
            </a:r>
            <a:r>
              <a:rPr sz="2000" spc="-75" dirty="0">
                <a:solidFill>
                  <a:srgbClr val="FFFFFF"/>
                </a:solidFill>
                <a:latin typeface="Verdana"/>
                <a:cs typeface="Verdana"/>
              </a:rPr>
              <a:t>with</a:t>
            </a:r>
            <a:r>
              <a:rPr sz="2000" spc="-120" dirty="0">
                <a:solidFill>
                  <a:srgbClr val="FFFFFF"/>
                </a:solidFill>
                <a:latin typeface="Verdana"/>
                <a:cs typeface="Verdana"/>
              </a:rPr>
              <a:t> </a:t>
            </a:r>
            <a:r>
              <a:rPr sz="2000" spc="-20" dirty="0">
                <a:solidFill>
                  <a:srgbClr val="FFFFFF"/>
                </a:solidFill>
                <a:latin typeface="Verdana"/>
                <a:cs typeface="Verdana"/>
              </a:rPr>
              <a:t>users:</a:t>
            </a:r>
            <a:endParaRPr sz="2000" dirty="0">
              <a:latin typeface="Verdana"/>
              <a:cs typeface="Verdana"/>
            </a:endParaRPr>
          </a:p>
          <a:p>
            <a:pPr marL="850265" lvl="1" indent="-380365">
              <a:lnSpc>
                <a:spcPct val="100000"/>
              </a:lnSpc>
              <a:spcBef>
                <a:spcPts val="610"/>
              </a:spcBef>
              <a:buFont typeface="Courier New"/>
              <a:buChar char="o"/>
              <a:tabLst>
                <a:tab pos="850265" algn="l"/>
              </a:tabLst>
            </a:pPr>
            <a:r>
              <a:rPr sz="1600" spc="-65" dirty="0">
                <a:solidFill>
                  <a:srgbClr val="FFFFFF"/>
                </a:solidFill>
                <a:latin typeface="Verdana"/>
                <a:cs typeface="Verdana"/>
              </a:rPr>
              <a:t>Take</a:t>
            </a:r>
            <a:r>
              <a:rPr sz="1600" spc="-120" dirty="0">
                <a:solidFill>
                  <a:srgbClr val="FFFFFF"/>
                </a:solidFill>
                <a:latin typeface="Verdana"/>
                <a:cs typeface="Verdana"/>
              </a:rPr>
              <a:t> </a:t>
            </a:r>
            <a:r>
              <a:rPr sz="1600" spc="50" dirty="0">
                <a:solidFill>
                  <a:srgbClr val="FFFFFF"/>
                </a:solidFill>
                <a:latin typeface="Verdana"/>
                <a:cs typeface="Verdana"/>
              </a:rPr>
              <a:t>feedback</a:t>
            </a:r>
            <a:r>
              <a:rPr sz="1600" spc="-130" dirty="0">
                <a:solidFill>
                  <a:srgbClr val="FFFFFF"/>
                </a:solidFill>
                <a:latin typeface="Verdana"/>
                <a:cs typeface="Verdana"/>
              </a:rPr>
              <a:t> </a:t>
            </a:r>
            <a:r>
              <a:rPr sz="1600" spc="-70" dirty="0">
                <a:solidFill>
                  <a:srgbClr val="FFFFFF"/>
                </a:solidFill>
                <a:latin typeface="Verdana"/>
                <a:cs typeface="Verdana"/>
              </a:rPr>
              <a:t>from</a:t>
            </a:r>
            <a:r>
              <a:rPr sz="1600" spc="-100" dirty="0">
                <a:solidFill>
                  <a:srgbClr val="FFFFFF"/>
                </a:solidFill>
                <a:latin typeface="Verdana"/>
                <a:cs typeface="Verdana"/>
              </a:rPr>
              <a:t> </a:t>
            </a:r>
            <a:r>
              <a:rPr sz="1600" spc="-25" dirty="0">
                <a:solidFill>
                  <a:srgbClr val="FFFFFF"/>
                </a:solidFill>
                <a:latin typeface="Verdana"/>
                <a:cs typeface="Verdana"/>
              </a:rPr>
              <a:t>the</a:t>
            </a:r>
            <a:r>
              <a:rPr sz="1600" spc="-114" dirty="0">
                <a:solidFill>
                  <a:srgbClr val="FFFFFF"/>
                </a:solidFill>
                <a:latin typeface="Verdana"/>
                <a:cs typeface="Verdana"/>
              </a:rPr>
              <a:t> </a:t>
            </a:r>
            <a:r>
              <a:rPr sz="1600" spc="-10" dirty="0">
                <a:solidFill>
                  <a:srgbClr val="FFFFFF"/>
                </a:solidFill>
                <a:latin typeface="Verdana"/>
                <a:cs typeface="Verdana"/>
              </a:rPr>
              <a:t>users.</a:t>
            </a:r>
            <a:endParaRPr sz="1600" dirty="0">
              <a:latin typeface="Verdana"/>
              <a:cs typeface="Verdana"/>
            </a:endParaRPr>
          </a:p>
          <a:p>
            <a:pPr marL="850265" lvl="1" indent="-380365">
              <a:lnSpc>
                <a:spcPct val="100000"/>
              </a:lnSpc>
              <a:spcBef>
                <a:spcPts val="600"/>
              </a:spcBef>
              <a:buFont typeface="Courier New"/>
              <a:buChar char="o"/>
              <a:tabLst>
                <a:tab pos="850265" algn="l"/>
              </a:tabLst>
            </a:pPr>
            <a:r>
              <a:rPr sz="1600" dirty="0">
                <a:solidFill>
                  <a:srgbClr val="FFFFFF"/>
                </a:solidFill>
                <a:latin typeface="Verdana"/>
                <a:cs typeface="Verdana"/>
              </a:rPr>
              <a:t>Attend</a:t>
            </a:r>
            <a:r>
              <a:rPr sz="1600" spc="-114" dirty="0">
                <a:solidFill>
                  <a:srgbClr val="FFFFFF"/>
                </a:solidFill>
                <a:latin typeface="Verdana"/>
                <a:cs typeface="Verdana"/>
              </a:rPr>
              <a:t> </a:t>
            </a:r>
            <a:r>
              <a:rPr sz="1600" spc="-25" dirty="0">
                <a:solidFill>
                  <a:srgbClr val="FFFFFF"/>
                </a:solidFill>
                <a:latin typeface="Verdana"/>
                <a:cs typeface="Verdana"/>
              </a:rPr>
              <a:t>the</a:t>
            </a:r>
            <a:r>
              <a:rPr sz="1600" spc="-114" dirty="0">
                <a:solidFill>
                  <a:srgbClr val="FFFFFF"/>
                </a:solidFill>
                <a:latin typeface="Verdana"/>
                <a:cs typeface="Verdana"/>
              </a:rPr>
              <a:t> </a:t>
            </a:r>
            <a:r>
              <a:rPr sz="1600" spc="-45" dirty="0">
                <a:solidFill>
                  <a:srgbClr val="FFFFFF"/>
                </a:solidFill>
                <a:latin typeface="Verdana"/>
                <a:cs typeface="Verdana"/>
              </a:rPr>
              <a:t>interrogation</a:t>
            </a:r>
            <a:r>
              <a:rPr sz="1600" spc="-90" dirty="0">
                <a:solidFill>
                  <a:srgbClr val="FFFFFF"/>
                </a:solidFill>
                <a:latin typeface="Verdana"/>
                <a:cs typeface="Verdana"/>
              </a:rPr>
              <a:t> </a:t>
            </a:r>
            <a:r>
              <a:rPr sz="1600" spc="-105" dirty="0">
                <a:solidFill>
                  <a:srgbClr val="FFFFFF"/>
                </a:solidFill>
                <a:latin typeface="Verdana"/>
                <a:cs typeface="Verdana"/>
              </a:rPr>
              <a:t>session</a:t>
            </a:r>
            <a:r>
              <a:rPr sz="1600" spc="-100" dirty="0">
                <a:solidFill>
                  <a:srgbClr val="FFFFFF"/>
                </a:solidFill>
                <a:latin typeface="Verdana"/>
                <a:cs typeface="Verdana"/>
              </a:rPr>
              <a:t> </a:t>
            </a:r>
            <a:r>
              <a:rPr sz="1600" spc="-65" dirty="0">
                <a:solidFill>
                  <a:srgbClr val="FFFFFF"/>
                </a:solidFill>
                <a:latin typeface="Verdana"/>
                <a:cs typeface="Verdana"/>
              </a:rPr>
              <a:t>with</a:t>
            </a:r>
            <a:r>
              <a:rPr sz="1600" spc="-110" dirty="0">
                <a:solidFill>
                  <a:srgbClr val="FFFFFF"/>
                </a:solidFill>
                <a:latin typeface="Verdana"/>
                <a:cs typeface="Verdana"/>
              </a:rPr>
              <a:t> </a:t>
            </a:r>
            <a:r>
              <a:rPr sz="1600" spc="-130" dirty="0">
                <a:solidFill>
                  <a:srgbClr val="FFFFFF"/>
                </a:solidFill>
                <a:latin typeface="Verdana"/>
                <a:cs typeface="Verdana"/>
              </a:rPr>
              <a:t>users</a:t>
            </a:r>
            <a:r>
              <a:rPr sz="1600" spc="-90" dirty="0">
                <a:solidFill>
                  <a:srgbClr val="FFFFFF"/>
                </a:solidFill>
                <a:latin typeface="Verdana"/>
                <a:cs typeface="Verdana"/>
              </a:rPr>
              <a:t> </a:t>
            </a:r>
            <a:r>
              <a:rPr sz="1600" spc="-75" dirty="0">
                <a:solidFill>
                  <a:srgbClr val="FFFFFF"/>
                </a:solidFill>
                <a:latin typeface="Verdana"/>
                <a:cs typeface="Verdana"/>
              </a:rPr>
              <a:t>so</a:t>
            </a:r>
            <a:r>
              <a:rPr sz="1600" spc="-100" dirty="0">
                <a:solidFill>
                  <a:srgbClr val="FFFFFF"/>
                </a:solidFill>
                <a:latin typeface="Verdana"/>
                <a:cs typeface="Verdana"/>
              </a:rPr>
              <a:t> </a:t>
            </a:r>
            <a:r>
              <a:rPr sz="1600" spc="-45" dirty="0">
                <a:solidFill>
                  <a:srgbClr val="FFFFFF"/>
                </a:solidFill>
                <a:latin typeface="Verdana"/>
                <a:cs typeface="Verdana"/>
              </a:rPr>
              <a:t>they</a:t>
            </a:r>
            <a:r>
              <a:rPr sz="1600" spc="-105" dirty="0">
                <a:solidFill>
                  <a:srgbClr val="FFFFFF"/>
                </a:solidFill>
                <a:latin typeface="Verdana"/>
                <a:cs typeface="Verdana"/>
              </a:rPr>
              <a:t> </a:t>
            </a:r>
            <a:r>
              <a:rPr sz="1600" spc="90" dirty="0">
                <a:solidFill>
                  <a:srgbClr val="FFFFFF"/>
                </a:solidFill>
                <a:latin typeface="Verdana"/>
                <a:cs typeface="Verdana"/>
              </a:rPr>
              <a:t>can</a:t>
            </a:r>
            <a:r>
              <a:rPr sz="1600" spc="-114" dirty="0">
                <a:solidFill>
                  <a:srgbClr val="FFFFFF"/>
                </a:solidFill>
                <a:latin typeface="Verdana"/>
                <a:cs typeface="Verdana"/>
              </a:rPr>
              <a:t> </a:t>
            </a:r>
            <a:r>
              <a:rPr sz="1600" spc="-10" dirty="0">
                <a:solidFill>
                  <a:srgbClr val="FFFFFF"/>
                </a:solidFill>
                <a:latin typeface="Verdana"/>
                <a:cs typeface="Verdana"/>
              </a:rPr>
              <a:t>provide</a:t>
            </a:r>
            <a:endParaRPr sz="1600" dirty="0">
              <a:latin typeface="Verdana"/>
              <a:cs typeface="Verdana"/>
            </a:endParaRPr>
          </a:p>
          <a:p>
            <a:pPr marL="850265">
              <a:lnSpc>
                <a:spcPct val="100000"/>
              </a:lnSpc>
            </a:pPr>
            <a:r>
              <a:rPr sz="1600" spc="-65" dirty="0">
                <a:solidFill>
                  <a:srgbClr val="FFFFFF"/>
                </a:solidFill>
                <a:latin typeface="Verdana"/>
                <a:cs typeface="Verdana"/>
              </a:rPr>
              <a:t>suggestions</a:t>
            </a:r>
            <a:r>
              <a:rPr sz="1600" spc="-114" dirty="0">
                <a:solidFill>
                  <a:srgbClr val="FFFFFF"/>
                </a:solidFill>
                <a:latin typeface="Verdana"/>
                <a:cs typeface="Verdana"/>
              </a:rPr>
              <a:t> </a:t>
            </a:r>
            <a:r>
              <a:rPr sz="1600" spc="-10" dirty="0">
                <a:solidFill>
                  <a:srgbClr val="FFFFFF"/>
                </a:solidFill>
                <a:latin typeface="Verdana"/>
                <a:cs typeface="Verdana"/>
              </a:rPr>
              <a:t>to</a:t>
            </a:r>
            <a:r>
              <a:rPr sz="1600" spc="-110" dirty="0">
                <a:solidFill>
                  <a:srgbClr val="FFFFFF"/>
                </a:solidFill>
                <a:latin typeface="Verdana"/>
                <a:cs typeface="Verdana"/>
              </a:rPr>
              <a:t> </a:t>
            </a:r>
            <a:r>
              <a:rPr sz="1600" spc="-10" dirty="0">
                <a:solidFill>
                  <a:srgbClr val="FFFFFF"/>
                </a:solidFill>
                <a:latin typeface="Verdana"/>
                <a:cs typeface="Verdana"/>
              </a:rPr>
              <a:t>the</a:t>
            </a:r>
            <a:r>
              <a:rPr sz="1600" spc="-114" dirty="0">
                <a:solidFill>
                  <a:srgbClr val="FFFFFF"/>
                </a:solidFill>
                <a:latin typeface="Verdana"/>
                <a:cs typeface="Verdana"/>
              </a:rPr>
              <a:t> </a:t>
            </a:r>
            <a:r>
              <a:rPr sz="1600" spc="-10" dirty="0">
                <a:solidFill>
                  <a:srgbClr val="FFFFFF"/>
                </a:solidFill>
                <a:latin typeface="Verdana"/>
                <a:cs typeface="Verdana"/>
              </a:rPr>
              <a:t>moderator.</a:t>
            </a:r>
            <a:endParaRPr sz="1600" dirty="0">
              <a:latin typeface="Verdana"/>
              <a:cs typeface="Verdana"/>
            </a:endParaRPr>
          </a:p>
          <a:p>
            <a:pPr>
              <a:lnSpc>
                <a:spcPct val="100000"/>
              </a:lnSpc>
              <a:spcBef>
                <a:spcPts val="445"/>
              </a:spcBef>
            </a:pPr>
            <a:endParaRPr sz="1600" dirty="0">
              <a:latin typeface="Verdana"/>
              <a:cs typeface="Verdana"/>
            </a:endParaRPr>
          </a:p>
          <a:p>
            <a:pPr marL="393065" indent="-380365">
              <a:lnSpc>
                <a:spcPct val="100000"/>
              </a:lnSpc>
              <a:buClr>
                <a:srgbClr val="DDDFEB"/>
              </a:buClr>
              <a:buFont typeface="Wingdings"/>
              <a:buChar char=""/>
              <a:tabLst>
                <a:tab pos="393065" algn="l"/>
              </a:tabLst>
            </a:pPr>
            <a:r>
              <a:rPr sz="2000" spc="-25" dirty="0">
                <a:solidFill>
                  <a:srgbClr val="FFFFFF"/>
                </a:solidFill>
                <a:latin typeface="Verdana"/>
                <a:cs typeface="Verdana"/>
              </a:rPr>
              <a:t>Analyze</a:t>
            </a:r>
            <a:r>
              <a:rPr sz="2000" spc="-140" dirty="0">
                <a:solidFill>
                  <a:srgbClr val="FFFFFF"/>
                </a:solidFill>
                <a:latin typeface="Verdana"/>
                <a:cs typeface="Verdana"/>
              </a:rPr>
              <a:t> </a:t>
            </a:r>
            <a:r>
              <a:rPr sz="2000" spc="70" dirty="0">
                <a:solidFill>
                  <a:srgbClr val="FFFFFF"/>
                </a:solidFill>
                <a:latin typeface="Verdana"/>
                <a:cs typeface="Verdana"/>
              </a:rPr>
              <a:t>data</a:t>
            </a:r>
            <a:r>
              <a:rPr sz="2000" spc="-150" dirty="0">
                <a:solidFill>
                  <a:srgbClr val="FFFFFF"/>
                </a:solidFill>
                <a:latin typeface="Verdana"/>
                <a:cs typeface="Verdana"/>
              </a:rPr>
              <a:t> </a:t>
            </a:r>
            <a:r>
              <a:rPr sz="2000" spc="70" dirty="0">
                <a:solidFill>
                  <a:srgbClr val="FFFFFF"/>
                </a:solidFill>
                <a:latin typeface="Verdana"/>
                <a:cs typeface="Verdana"/>
              </a:rPr>
              <a:t>and</a:t>
            </a:r>
            <a:r>
              <a:rPr sz="2000" spc="-125" dirty="0">
                <a:solidFill>
                  <a:srgbClr val="FFFFFF"/>
                </a:solidFill>
                <a:latin typeface="Verdana"/>
                <a:cs typeface="Verdana"/>
              </a:rPr>
              <a:t> </a:t>
            </a:r>
            <a:r>
              <a:rPr sz="2000" spc="-10" dirty="0">
                <a:solidFill>
                  <a:srgbClr val="FFFFFF"/>
                </a:solidFill>
                <a:latin typeface="Verdana"/>
                <a:cs typeface="Verdana"/>
              </a:rPr>
              <a:t>observation:</a:t>
            </a:r>
            <a:endParaRPr sz="2000" dirty="0">
              <a:latin typeface="Verdana"/>
              <a:cs typeface="Verdana"/>
            </a:endParaRPr>
          </a:p>
          <a:p>
            <a:pPr marL="850265" marR="988694" lvl="1" indent="-381000">
              <a:lnSpc>
                <a:spcPct val="100000"/>
              </a:lnSpc>
              <a:spcBef>
                <a:spcPts val="610"/>
              </a:spcBef>
              <a:buFont typeface="Courier New"/>
              <a:buChar char="o"/>
              <a:tabLst>
                <a:tab pos="850265" algn="l"/>
              </a:tabLst>
            </a:pPr>
            <a:r>
              <a:rPr sz="1600" spc="-50" dirty="0">
                <a:solidFill>
                  <a:srgbClr val="FFFFFF"/>
                </a:solidFill>
                <a:latin typeface="Verdana"/>
                <a:cs typeface="Verdana"/>
              </a:rPr>
              <a:t>Finding</a:t>
            </a:r>
            <a:r>
              <a:rPr sz="1600" spc="-95" dirty="0">
                <a:solidFill>
                  <a:srgbClr val="FFFFFF"/>
                </a:solidFill>
                <a:latin typeface="Verdana"/>
                <a:cs typeface="Verdana"/>
              </a:rPr>
              <a:t> </a:t>
            </a:r>
            <a:r>
              <a:rPr sz="1600" spc="-25" dirty="0">
                <a:solidFill>
                  <a:srgbClr val="FFFFFF"/>
                </a:solidFill>
                <a:latin typeface="Verdana"/>
                <a:cs typeface="Verdana"/>
              </a:rPr>
              <a:t>the</a:t>
            </a:r>
            <a:r>
              <a:rPr sz="1600" spc="-105" dirty="0">
                <a:solidFill>
                  <a:srgbClr val="FFFFFF"/>
                </a:solidFill>
                <a:latin typeface="Verdana"/>
                <a:cs typeface="Verdana"/>
              </a:rPr>
              <a:t> </a:t>
            </a:r>
            <a:r>
              <a:rPr sz="1600" spc="-35" dirty="0">
                <a:solidFill>
                  <a:srgbClr val="FFFFFF"/>
                </a:solidFill>
                <a:latin typeface="Verdana"/>
                <a:cs typeface="Verdana"/>
              </a:rPr>
              <a:t>reason</a:t>
            </a:r>
            <a:r>
              <a:rPr sz="1600" spc="-105" dirty="0">
                <a:solidFill>
                  <a:srgbClr val="FFFFFF"/>
                </a:solidFill>
                <a:latin typeface="Verdana"/>
                <a:cs typeface="Verdana"/>
              </a:rPr>
              <a:t> </a:t>
            </a:r>
            <a:r>
              <a:rPr sz="1600" dirty="0">
                <a:solidFill>
                  <a:srgbClr val="FFFFFF"/>
                </a:solidFill>
                <a:latin typeface="Verdana"/>
                <a:cs typeface="Verdana"/>
              </a:rPr>
              <a:t>of</a:t>
            </a:r>
            <a:r>
              <a:rPr sz="1600" spc="-100" dirty="0">
                <a:solidFill>
                  <a:srgbClr val="FFFFFF"/>
                </a:solidFill>
                <a:latin typeface="Verdana"/>
                <a:cs typeface="Verdana"/>
              </a:rPr>
              <a:t> </a:t>
            </a:r>
            <a:r>
              <a:rPr sz="1600" spc="-25" dirty="0">
                <a:solidFill>
                  <a:srgbClr val="FFFFFF"/>
                </a:solidFill>
                <a:latin typeface="Verdana"/>
                <a:cs typeface="Verdana"/>
              </a:rPr>
              <a:t>the</a:t>
            </a:r>
            <a:r>
              <a:rPr sz="1600" spc="-110" dirty="0">
                <a:solidFill>
                  <a:srgbClr val="FFFFFF"/>
                </a:solidFill>
                <a:latin typeface="Verdana"/>
                <a:cs typeface="Verdana"/>
              </a:rPr>
              <a:t> </a:t>
            </a:r>
            <a:r>
              <a:rPr sz="1600" spc="-20" dirty="0">
                <a:solidFill>
                  <a:srgbClr val="FFFFFF"/>
                </a:solidFill>
                <a:latin typeface="Verdana"/>
                <a:cs typeface="Verdana"/>
              </a:rPr>
              <a:t>problem</a:t>
            </a:r>
            <a:r>
              <a:rPr sz="1600" spc="-105" dirty="0">
                <a:solidFill>
                  <a:srgbClr val="FFFFFF"/>
                </a:solidFill>
                <a:latin typeface="Verdana"/>
                <a:cs typeface="Verdana"/>
              </a:rPr>
              <a:t> </a:t>
            </a:r>
            <a:r>
              <a:rPr sz="1600" dirty="0">
                <a:solidFill>
                  <a:srgbClr val="FFFFFF"/>
                </a:solidFill>
                <a:latin typeface="Verdana"/>
                <a:cs typeface="Verdana"/>
              </a:rPr>
              <a:t>by</a:t>
            </a:r>
            <a:r>
              <a:rPr sz="1600" spc="-100" dirty="0">
                <a:solidFill>
                  <a:srgbClr val="FFFFFF"/>
                </a:solidFill>
                <a:latin typeface="Verdana"/>
                <a:cs typeface="Verdana"/>
              </a:rPr>
              <a:t> </a:t>
            </a:r>
            <a:r>
              <a:rPr sz="1600" spc="-40" dirty="0">
                <a:solidFill>
                  <a:srgbClr val="FFFFFF"/>
                </a:solidFill>
                <a:latin typeface="Verdana"/>
                <a:cs typeface="Verdana"/>
              </a:rPr>
              <a:t>analyzing</a:t>
            </a:r>
            <a:r>
              <a:rPr sz="1600" spc="-105" dirty="0">
                <a:solidFill>
                  <a:srgbClr val="FFFFFF"/>
                </a:solidFill>
                <a:latin typeface="Verdana"/>
                <a:cs typeface="Verdana"/>
              </a:rPr>
              <a:t> </a:t>
            </a:r>
            <a:r>
              <a:rPr sz="1600" spc="55" dirty="0">
                <a:solidFill>
                  <a:srgbClr val="FFFFFF"/>
                </a:solidFill>
                <a:latin typeface="Verdana"/>
                <a:cs typeface="Verdana"/>
              </a:rPr>
              <a:t>data</a:t>
            </a:r>
            <a:r>
              <a:rPr sz="1600" spc="-114" dirty="0">
                <a:solidFill>
                  <a:srgbClr val="FFFFFF"/>
                </a:solidFill>
                <a:latin typeface="Verdana"/>
                <a:cs typeface="Verdana"/>
              </a:rPr>
              <a:t> </a:t>
            </a:r>
            <a:r>
              <a:rPr sz="1600" spc="25" dirty="0">
                <a:solidFill>
                  <a:srgbClr val="FFFFFF"/>
                </a:solidFill>
                <a:latin typeface="Verdana"/>
                <a:cs typeface="Verdana"/>
              </a:rPr>
              <a:t>and </a:t>
            </a:r>
            <a:r>
              <a:rPr sz="1600" spc="-10" dirty="0">
                <a:solidFill>
                  <a:srgbClr val="FFFFFF"/>
                </a:solidFill>
                <a:latin typeface="Verdana"/>
                <a:cs typeface="Verdana"/>
              </a:rPr>
              <a:t>observations.</a:t>
            </a:r>
            <a:endParaRPr sz="1600" dirty="0">
              <a:latin typeface="Verdana"/>
              <a:cs typeface="Verdana"/>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35" dirty="0"/>
              <a:t>Steps</a:t>
            </a:r>
            <a:r>
              <a:rPr spc="-160" dirty="0"/>
              <a:t> </a:t>
            </a:r>
            <a:r>
              <a:rPr spc="-20" dirty="0"/>
              <a:t>to</a:t>
            </a:r>
            <a:r>
              <a:rPr spc="-160" dirty="0"/>
              <a:t> </a:t>
            </a:r>
            <a:r>
              <a:rPr spc="-90" dirty="0"/>
              <a:t>Perform</a:t>
            </a:r>
            <a:r>
              <a:rPr spc="-155" dirty="0"/>
              <a:t> </a:t>
            </a:r>
            <a:r>
              <a:rPr spc="-120" dirty="0"/>
              <a:t>Usability</a:t>
            </a:r>
            <a:r>
              <a:rPr spc="-160" dirty="0"/>
              <a:t> </a:t>
            </a:r>
            <a:r>
              <a:rPr spc="-110" dirty="0"/>
              <a:t>Testing</a:t>
            </a:r>
          </a:p>
        </p:txBody>
      </p:sp>
      <p:grpSp>
        <p:nvGrpSpPr>
          <p:cNvPr id="11" name="object 11"/>
          <p:cNvGrpSpPr/>
          <p:nvPr/>
        </p:nvGrpSpPr>
        <p:grpSpPr>
          <a:xfrm>
            <a:off x="7731252" y="483869"/>
            <a:ext cx="1286510" cy="843915"/>
            <a:chOff x="7731252" y="483869"/>
            <a:chExt cx="1286510" cy="843915"/>
          </a:xfrm>
        </p:grpSpPr>
        <p:pic>
          <p:nvPicPr>
            <p:cNvPr id="12" name="object 12"/>
            <p:cNvPicPr/>
            <p:nvPr/>
          </p:nvPicPr>
          <p:blipFill>
            <a:blip r:embed="rId6" cstate="print"/>
            <a:stretch>
              <a:fillRect/>
            </a:stretch>
          </p:blipFill>
          <p:spPr>
            <a:xfrm>
              <a:off x="7731252" y="483869"/>
              <a:ext cx="1286255" cy="843534"/>
            </a:xfrm>
            <a:prstGeom prst="rect">
              <a:avLst/>
            </a:prstGeom>
          </p:spPr>
        </p:pic>
        <p:sp>
          <p:nvSpPr>
            <p:cNvPr id="13" name="object 13"/>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2-</a:t>
            </a:r>
            <a:r>
              <a:rPr sz="2400" b="1" spc="-430" dirty="0">
                <a:solidFill>
                  <a:srgbClr val="01050E"/>
                </a:solidFill>
                <a:latin typeface="Verdana"/>
                <a:cs typeface="Verdana"/>
              </a:rPr>
              <a:t>2</a:t>
            </a:r>
            <a:endParaRPr sz="2400">
              <a:latin typeface="Verdana"/>
              <a:cs typeface="Verdana"/>
            </a:endParaRPr>
          </a:p>
        </p:txBody>
      </p:sp>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16</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7" name="object 1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Limitation</a:t>
            </a:r>
            <a:r>
              <a:rPr spc="-155" dirty="0"/>
              <a:t> </a:t>
            </a:r>
            <a:r>
              <a:rPr dirty="0"/>
              <a:t>of</a:t>
            </a:r>
            <a:r>
              <a:rPr spc="-135" dirty="0"/>
              <a:t> </a:t>
            </a:r>
            <a:r>
              <a:rPr spc="-120" dirty="0"/>
              <a:t>Usability</a:t>
            </a:r>
            <a:r>
              <a:rPr spc="-135" dirty="0"/>
              <a:t> </a:t>
            </a:r>
            <a:r>
              <a:rPr spc="-110" dirty="0"/>
              <a:t>Testing</a:t>
            </a:r>
          </a:p>
        </p:txBody>
      </p:sp>
      <p:grpSp>
        <p:nvGrpSpPr>
          <p:cNvPr id="3" name="object 3"/>
          <p:cNvGrpSpPr/>
          <p:nvPr/>
        </p:nvGrpSpPr>
        <p:grpSpPr>
          <a:xfrm>
            <a:off x="25039" y="1760220"/>
            <a:ext cx="8781415" cy="4102735"/>
            <a:chOff x="25039" y="1760220"/>
            <a:chExt cx="8781415" cy="4102735"/>
          </a:xfrm>
        </p:grpSpPr>
        <p:pic>
          <p:nvPicPr>
            <p:cNvPr id="4" name="object 4"/>
            <p:cNvPicPr/>
            <p:nvPr/>
          </p:nvPicPr>
          <p:blipFill>
            <a:blip r:embed="rId3" cstate="print"/>
            <a:stretch>
              <a:fillRect/>
            </a:stretch>
          </p:blipFill>
          <p:spPr>
            <a:xfrm>
              <a:off x="25039" y="3244018"/>
              <a:ext cx="2283063" cy="2561837"/>
            </a:xfrm>
            <a:prstGeom prst="rect">
              <a:avLst/>
            </a:prstGeom>
          </p:spPr>
        </p:pic>
        <p:pic>
          <p:nvPicPr>
            <p:cNvPr id="5" name="object 5"/>
            <p:cNvPicPr/>
            <p:nvPr/>
          </p:nvPicPr>
          <p:blipFill>
            <a:blip r:embed="rId4" cstate="print"/>
            <a:stretch>
              <a:fillRect/>
            </a:stretch>
          </p:blipFill>
          <p:spPr>
            <a:xfrm>
              <a:off x="612292" y="3754755"/>
              <a:ext cx="1082014" cy="1507363"/>
            </a:xfrm>
            <a:prstGeom prst="rect">
              <a:avLst/>
            </a:prstGeom>
          </p:spPr>
        </p:pic>
        <p:pic>
          <p:nvPicPr>
            <p:cNvPr id="6" name="object 6"/>
            <p:cNvPicPr/>
            <p:nvPr/>
          </p:nvPicPr>
          <p:blipFill>
            <a:blip r:embed="rId5" cstate="print"/>
            <a:stretch>
              <a:fillRect/>
            </a:stretch>
          </p:blipFill>
          <p:spPr>
            <a:xfrm>
              <a:off x="1831086" y="1822704"/>
              <a:ext cx="2607564" cy="2129790"/>
            </a:xfrm>
            <a:prstGeom prst="rect">
              <a:avLst/>
            </a:prstGeom>
          </p:spPr>
        </p:pic>
        <p:pic>
          <p:nvPicPr>
            <p:cNvPr id="7" name="object 7"/>
            <p:cNvPicPr/>
            <p:nvPr/>
          </p:nvPicPr>
          <p:blipFill>
            <a:blip r:embed="rId6" cstate="print"/>
            <a:stretch>
              <a:fillRect/>
            </a:stretch>
          </p:blipFill>
          <p:spPr>
            <a:xfrm>
              <a:off x="1807464" y="1760220"/>
              <a:ext cx="2662428" cy="2278379"/>
            </a:xfrm>
            <a:prstGeom prst="rect">
              <a:avLst/>
            </a:prstGeom>
          </p:spPr>
        </p:pic>
        <p:pic>
          <p:nvPicPr>
            <p:cNvPr id="8" name="object 8"/>
            <p:cNvPicPr/>
            <p:nvPr/>
          </p:nvPicPr>
          <p:blipFill>
            <a:blip r:embed="rId7" cstate="print"/>
            <a:stretch>
              <a:fillRect/>
            </a:stretch>
          </p:blipFill>
          <p:spPr>
            <a:xfrm>
              <a:off x="1872361" y="1840787"/>
              <a:ext cx="2532126" cy="2054175"/>
            </a:xfrm>
            <a:prstGeom prst="rect">
              <a:avLst/>
            </a:prstGeom>
          </p:spPr>
        </p:pic>
        <p:pic>
          <p:nvPicPr>
            <p:cNvPr id="9" name="object 9"/>
            <p:cNvPicPr/>
            <p:nvPr/>
          </p:nvPicPr>
          <p:blipFill>
            <a:blip r:embed="rId8" cstate="print"/>
            <a:stretch>
              <a:fillRect/>
            </a:stretch>
          </p:blipFill>
          <p:spPr>
            <a:xfrm>
              <a:off x="2032063" y="1947799"/>
              <a:ext cx="2216975" cy="1818290"/>
            </a:xfrm>
            <a:prstGeom prst="rect">
              <a:avLst/>
            </a:prstGeom>
          </p:spPr>
        </p:pic>
        <p:pic>
          <p:nvPicPr>
            <p:cNvPr id="10" name="object 10"/>
            <p:cNvPicPr/>
            <p:nvPr/>
          </p:nvPicPr>
          <p:blipFill>
            <a:blip r:embed="rId9" cstate="print"/>
            <a:stretch>
              <a:fillRect/>
            </a:stretch>
          </p:blipFill>
          <p:spPr>
            <a:xfrm>
              <a:off x="4351020" y="1822704"/>
              <a:ext cx="2607564" cy="2129790"/>
            </a:xfrm>
            <a:prstGeom prst="rect">
              <a:avLst/>
            </a:prstGeom>
          </p:spPr>
        </p:pic>
        <p:pic>
          <p:nvPicPr>
            <p:cNvPr id="11" name="object 11"/>
            <p:cNvPicPr/>
            <p:nvPr/>
          </p:nvPicPr>
          <p:blipFill>
            <a:blip r:embed="rId10" cstate="print"/>
            <a:stretch>
              <a:fillRect/>
            </a:stretch>
          </p:blipFill>
          <p:spPr>
            <a:xfrm>
              <a:off x="4485132" y="2201418"/>
              <a:ext cx="2371343" cy="1437131"/>
            </a:xfrm>
            <a:prstGeom prst="rect">
              <a:avLst/>
            </a:prstGeom>
          </p:spPr>
        </p:pic>
        <p:pic>
          <p:nvPicPr>
            <p:cNvPr id="12" name="object 12"/>
            <p:cNvPicPr/>
            <p:nvPr/>
          </p:nvPicPr>
          <p:blipFill>
            <a:blip r:embed="rId11" cstate="print"/>
            <a:stretch>
              <a:fillRect/>
            </a:stretch>
          </p:blipFill>
          <p:spPr>
            <a:xfrm>
              <a:off x="4391914" y="1840787"/>
              <a:ext cx="2532070" cy="2054175"/>
            </a:xfrm>
            <a:prstGeom prst="rect">
              <a:avLst/>
            </a:prstGeom>
          </p:spPr>
        </p:pic>
        <p:pic>
          <p:nvPicPr>
            <p:cNvPr id="13" name="object 13"/>
            <p:cNvPicPr/>
            <p:nvPr/>
          </p:nvPicPr>
          <p:blipFill>
            <a:blip r:embed="rId12" cstate="print"/>
            <a:stretch>
              <a:fillRect/>
            </a:stretch>
          </p:blipFill>
          <p:spPr>
            <a:xfrm>
              <a:off x="4706873" y="2373503"/>
              <a:ext cx="1899920" cy="986027"/>
            </a:xfrm>
            <a:prstGeom prst="rect">
              <a:avLst/>
            </a:prstGeom>
          </p:spPr>
        </p:pic>
        <p:pic>
          <p:nvPicPr>
            <p:cNvPr id="14" name="object 14"/>
            <p:cNvPicPr/>
            <p:nvPr/>
          </p:nvPicPr>
          <p:blipFill>
            <a:blip r:embed="rId13" cstate="print"/>
            <a:stretch>
              <a:fillRect/>
            </a:stretch>
          </p:blipFill>
          <p:spPr>
            <a:xfrm>
              <a:off x="6447282" y="3225558"/>
              <a:ext cx="2359152" cy="2637282"/>
            </a:xfrm>
            <a:prstGeom prst="rect">
              <a:avLst/>
            </a:prstGeom>
          </p:spPr>
        </p:pic>
        <p:pic>
          <p:nvPicPr>
            <p:cNvPr id="15" name="object 15"/>
            <p:cNvPicPr/>
            <p:nvPr/>
          </p:nvPicPr>
          <p:blipFill>
            <a:blip r:embed="rId14" cstate="print"/>
            <a:stretch>
              <a:fillRect/>
            </a:stretch>
          </p:blipFill>
          <p:spPr>
            <a:xfrm>
              <a:off x="6734555" y="3400056"/>
              <a:ext cx="1834896" cy="2209038"/>
            </a:xfrm>
            <a:prstGeom prst="rect">
              <a:avLst/>
            </a:prstGeom>
          </p:spPr>
        </p:pic>
        <p:pic>
          <p:nvPicPr>
            <p:cNvPr id="16" name="object 16"/>
            <p:cNvPicPr/>
            <p:nvPr/>
          </p:nvPicPr>
          <p:blipFill>
            <a:blip r:embed="rId15" cstate="print"/>
            <a:stretch>
              <a:fillRect/>
            </a:stretch>
          </p:blipFill>
          <p:spPr>
            <a:xfrm>
              <a:off x="6488303" y="3244018"/>
              <a:ext cx="2283008" cy="2561837"/>
            </a:xfrm>
            <a:prstGeom prst="rect">
              <a:avLst/>
            </a:prstGeom>
          </p:spPr>
        </p:pic>
        <p:pic>
          <p:nvPicPr>
            <p:cNvPr id="17" name="object 17"/>
            <p:cNvPicPr/>
            <p:nvPr/>
          </p:nvPicPr>
          <p:blipFill>
            <a:blip r:embed="rId16" cstate="print"/>
            <a:stretch>
              <a:fillRect/>
            </a:stretch>
          </p:blipFill>
          <p:spPr>
            <a:xfrm>
              <a:off x="7001890" y="3594480"/>
              <a:ext cx="1289621" cy="1754124"/>
            </a:xfrm>
            <a:prstGeom prst="rect">
              <a:avLst/>
            </a:prstGeom>
          </p:spPr>
        </p:pic>
      </p:grpSp>
      <p:sp>
        <p:nvSpPr>
          <p:cNvPr id="19" name="object 19"/>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17</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20" name="object 2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901700" y="1277620"/>
            <a:ext cx="7449820" cy="574040"/>
          </a:xfrm>
          <a:prstGeom prst="rect">
            <a:avLst/>
          </a:prstGeom>
        </p:spPr>
        <p:txBody>
          <a:bodyPr vert="horz" wrap="square" lIns="0" tIns="12700" rIns="0" bIns="0" rtlCol="0">
            <a:spAutoFit/>
          </a:bodyPr>
          <a:lstStyle/>
          <a:p>
            <a:pPr marL="12700" marR="5080">
              <a:lnSpc>
                <a:spcPct val="100000"/>
              </a:lnSpc>
              <a:spcBef>
                <a:spcPts val="100"/>
              </a:spcBef>
            </a:pPr>
            <a:r>
              <a:rPr sz="1800" spc="-70" dirty="0">
                <a:solidFill>
                  <a:srgbClr val="FFFFFF"/>
                </a:solidFill>
                <a:latin typeface="Verdana"/>
                <a:cs typeface="Verdana"/>
              </a:rPr>
              <a:t>Should</a:t>
            </a:r>
            <a:r>
              <a:rPr sz="1800" spc="-85" dirty="0">
                <a:solidFill>
                  <a:srgbClr val="FFFFFF"/>
                </a:solidFill>
                <a:latin typeface="Verdana"/>
                <a:cs typeface="Verdana"/>
              </a:rPr>
              <a:t> </a:t>
            </a:r>
            <a:r>
              <a:rPr sz="1800" spc="85" dirty="0">
                <a:solidFill>
                  <a:srgbClr val="FFFFFF"/>
                </a:solidFill>
                <a:latin typeface="Verdana"/>
                <a:cs typeface="Verdana"/>
              </a:rPr>
              <a:t>be</a:t>
            </a:r>
            <a:r>
              <a:rPr sz="1800" spc="-105" dirty="0">
                <a:solidFill>
                  <a:srgbClr val="FFFFFF"/>
                </a:solidFill>
                <a:latin typeface="Verdana"/>
                <a:cs typeface="Verdana"/>
              </a:rPr>
              <a:t> </a:t>
            </a:r>
            <a:r>
              <a:rPr sz="1800" spc="65" dirty="0">
                <a:solidFill>
                  <a:srgbClr val="FFFFFF"/>
                </a:solidFill>
                <a:latin typeface="Verdana"/>
                <a:cs typeface="Verdana"/>
              </a:rPr>
              <a:t>conducted</a:t>
            </a:r>
            <a:r>
              <a:rPr sz="1800" spc="-90" dirty="0">
                <a:solidFill>
                  <a:srgbClr val="FFFFFF"/>
                </a:solidFill>
                <a:latin typeface="Verdana"/>
                <a:cs typeface="Verdana"/>
              </a:rPr>
              <a:t> </a:t>
            </a:r>
            <a:r>
              <a:rPr sz="1800" dirty="0">
                <a:solidFill>
                  <a:srgbClr val="FFFFFF"/>
                </a:solidFill>
                <a:latin typeface="Verdana"/>
                <a:cs typeface="Verdana"/>
              </a:rPr>
              <a:t>on</a:t>
            </a:r>
            <a:r>
              <a:rPr sz="1800" spc="-100" dirty="0">
                <a:solidFill>
                  <a:srgbClr val="FFFFFF"/>
                </a:solidFill>
                <a:latin typeface="Verdana"/>
                <a:cs typeface="Verdana"/>
              </a:rPr>
              <a:t> </a:t>
            </a:r>
            <a:r>
              <a:rPr sz="1800" dirty="0">
                <a:solidFill>
                  <a:srgbClr val="FFFFFF"/>
                </a:solidFill>
                <a:latin typeface="Verdana"/>
                <a:cs typeface="Verdana"/>
              </a:rPr>
              <a:t>Mobile</a:t>
            </a:r>
            <a:r>
              <a:rPr sz="1800" spc="-105" dirty="0">
                <a:solidFill>
                  <a:srgbClr val="FFFFFF"/>
                </a:solidFill>
                <a:latin typeface="Verdana"/>
                <a:cs typeface="Verdana"/>
              </a:rPr>
              <a:t> </a:t>
            </a:r>
            <a:r>
              <a:rPr sz="1800" dirty="0">
                <a:solidFill>
                  <a:srgbClr val="FFFFFF"/>
                </a:solidFill>
                <a:latin typeface="Verdana"/>
                <a:cs typeface="Verdana"/>
              </a:rPr>
              <a:t>devices</a:t>
            </a:r>
            <a:r>
              <a:rPr sz="1800" spc="-90" dirty="0">
                <a:solidFill>
                  <a:srgbClr val="FFFFFF"/>
                </a:solidFill>
                <a:latin typeface="Verdana"/>
                <a:cs typeface="Verdana"/>
              </a:rPr>
              <a:t> </a:t>
            </a:r>
            <a:r>
              <a:rPr sz="1800" spc="60" dirty="0">
                <a:solidFill>
                  <a:srgbClr val="FFFFFF"/>
                </a:solidFill>
                <a:latin typeface="Verdana"/>
                <a:cs typeface="Verdana"/>
              </a:rPr>
              <a:t>and</a:t>
            </a:r>
            <a:r>
              <a:rPr sz="1800" spc="-105" dirty="0">
                <a:solidFill>
                  <a:srgbClr val="FFFFFF"/>
                </a:solidFill>
                <a:latin typeface="Verdana"/>
                <a:cs typeface="Verdana"/>
              </a:rPr>
              <a:t> </a:t>
            </a:r>
            <a:r>
              <a:rPr sz="1800" spc="-20" dirty="0">
                <a:solidFill>
                  <a:srgbClr val="FFFFFF"/>
                </a:solidFill>
                <a:latin typeface="Verdana"/>
                <a:cs typeface="Verdana"/>
              </a:rPr>
              <a:t>not</a:t>
            </a:r>
            <a:r>
              <a:rPr sz="1800" spc="-100" dirty="0">
                <a:solidFill>
                  <a:srgbClr val="FFFFFF"/>
                </a:solidFill>
                <a:latin typeface="Verdana"/>
                <a:cs typeface="Verdana"/>
              </a:rPr>
              <a:t> </a:t>
            </a:r>
            <a:r>
              <a:rPr sz="1800" dirty="0">
                <a:solidFill>
                  <a:srgbClr val="FFFFFF"/>
                </a:solidFill>
                <a:latin typeface="Verdana"/>
                <a:cs typeface="Verdana"/>
              </a:rPr>
              <a:t>on</a:t>
            </a:r>
            <a:r>
              <a:rPr sz="1800" spc="-100" dirty="0">
                <a:solidFill>
                  <a:srgbClr val="FFFFFF"/>
                </a:solidFill>
                <a:latin typeface="Verdana"/>
                <a:cs typeface="Verdana"/>
              </a:rPr>
              <a:t> </a:t>
            </a:r>
            <a:r>
              <a:rPr sz="1800" spc="-45" dirty="0">
                <a:solidFill>
                  <a:srgbClr val="FFFFFF"/>
                </a:solidFill>
                <a:latin typeface="Verdana"/>
                <a:cs typeface="Verdana"/>
              </a:rPr>
              <a:t>static</a:t>
            </a:r>
            <a:r>
              <a:rPr sz="1800" spc="-100" dirty="0">
                <a:solidFill>
                  <a:srgbClr val="FFFFFF"/>
                </a:solidFill>
                <a:latin typeface="Verdana"/>
                <a:cs typeface="Verdana"/>
              </a:rPr>
              <a:t> </a:t>
            </a:r>
            <a:r>
              <a:rPr sz="1800" spc="-10" dirty="0">
                <a:solidFill>
                  <a:srgbClr val="FFFFFF"/>
                </a:solidFill>
                <a:latin typeface="Verdana"/>
                <a:cs typeface="Verdana"/>
              </a:rPr>
              <a:t>devices </a:t>
            </a:r>
            <a:r>
              <a:rPr sz="1800" dirty="0">
                <a:solidFill>
                  <a:srgbClr val="FFFFFF"/>
                </a:solidFill>
                <a:latin typeface="Verdana"/>
                <a:cs typeface="Verdana"/>
              </a:rPr>
              <a:t>due</a:t>
            </a:r>
            <a:r>
              <a:rPr sz="1800" spc="-65" dirty="0">
                <a:solidFill>
                  <a:srgbClr val="FFFFFF"/>
                </a:solidFill>
                <a:latin typeface="Verdana"/>
                <a:cs typeface="Verdana"/>
              </a:rPr>
              <a:t> </a:t>
            </a:r>
            <a:r>
              <a:rPr sz="1800" dirty="0">
                <a:solidFill>
                  <a:srgbClr val="FFFFFF"/>
                </a:solidFill>
                <a:latin typeface="Verdana"/>
                <a:cs typeface="Verdana"/>
              </a:rPr>
              <a:t>to</a:t>
            </a:r>
            <a:r>
              <a:rPr sz="1800" spc="-80" dirty="0">
                <a:solidFill>
                  <a:srgbClr val="FFFFFF"/>
                </a:solidFill>
                <a:latin typeface="Verdana"/>
                <a:cs typeface="Verdana"/>
              </a:rPr>
              <a:t> </a:t>
            </a:r>
            <a:r>
              <a:rPr sz="1800" spc="-40" dirty="0">
                <a:solidFill>
                  <a:srgbClr val="FFFFFF"/>
                </a:solidFill>
                <a:latin typeface="Verdana"/>
                <a:cs typeface="Verdana"/>
              </a:rPr>
              <a:t>following</a:t>
            </a:r>
            <a:r>
              <a:rPr sz="1800" spc="-70" dirty="0">
                <a:solidFill>
                  <a:srgbClr val="FFFFFF"/>
                </a:solidFill>
                <a:latin typeface="Verdana"/>
                <a:cs typeface="Verdana"/>
              </a:rPr>
              <a:t> </a:t>
            </a:r>
            <a:r>
              <a:rPr sz="1800" spc="-10" dirty="0">
                <a:solidFill>
                  <a:srgbClr val="FFFFFF"/>
                </a:solidFill>
                <a:latin typeface="Verdana"/>
                <a:cs typeface="Verdana"/>
              </a:rPr>
              <a:t>reasons:</a:t>
            </a:r>
            <a:endParaRPr sz="1800" dirty="0">
              <a:latin typeface="Verdana"/>
              <a:cs typeface="Verdana"/>
            </a:endParaRPr>
          </a:p>
        </p:txBody>
      </p:sp>
      <p:sp>
        <p:nvSpPr>
          <p:cNvPr id="10" name="object 10"/>
          <p:cNvSpPr txBox="1">
            <a:spLocks noGrp="1"/>
          </p:cNvSpPr>
          <p:nvPr>
            <p:ph type="title"/>
          </p:nvPr>
        </p:nvSpPr>
        <p:spPr>
          <a:xfrm>
            <a:off x="1511300" y="628650"/>
            <a:ext cx="3383915" cy="391160"/>
          </a:xfrm>
          <a:prstGeom prst="rect">
            <a:avLst/>
          </a:prstGeom>
        </p:spPr>
        <p:txBody>
          <a:bodyPr vert="horz" wrap="square" lIns="0" tIns="12700" rIns="0" bIns="0" rtlCol="0">
            <a:spAutoFit/>
          </a:bodyPr>
          <a:lstStyle/>
          <a:p>
            <a:pPr marL="12700">
              <a:lnSpc>
                <a:spcPct val="100000"/>
              </a:lnSpc>
              <a:spcBef>
                <a:spcPts val="100"/>
              </a:spcBef>
            </a:pPr>
            <a:r>
              <a:rPr dirty="0"/>
              <a:t>Mobile</a:t>
            </a:r>
            <a:r>
              <a:rPr spc="-114" dirty="0"/>
              <a:t> </a:t>
            </a:r>
            <a:r>
              <a:rPr spc="-55" dirty="0"/>
              <a:t>Website</a:t>
            </a:r>
            <a:r>
              <a:rPr spc="-95" dirty="0"/>
              <a:t> </a:t>
            </a:r>
            <a:r>
              <a:rPr spc="-110" dirty="0"/>
              <a:t>Testing</a:t>
            </a:r>
          </a:p>
        </p:txBody>
      </p:sp>
      <p:grpSp>
        <p:nvGrpSpPr>
          <p:cNvPr id="11" name="object 11"/>
          <p:cNvGrpSpPr/>
          <p:nvPr/>
        </p:nvGrpSpPr>
        <p:grpSpPr>
          <a:xfrm>
            <a:off x="466344" y="2088642"/>
            <a:ext cx="2001520" cy="4341495"/>
            <a:chOff x="466344" y="2088642"/>
            <a:chExt cx="2001520" cy="4341495"/>
          </a:xfrm>
        </p:grpSpPr>
        <p:pic>
          <p:nvPicPr>
            <p:cNvPr id="12" name="object 12"/>
            <p:cNvPicPr/>
            <p:nvPr/>
          </p:nvPicPr>
          <p:blipFill>
            <a:blip r:embed="rId6" cstate="print"/>
            <a:stretch>
              <a:fillRect/>
            </a:stretch>
          </p:blipFill>
          <p:spPr>
            <a:xfrm>
              <a:off x="468630" y="2088642"/>
              <a:ext cx="1998726" cy="4341113"/>
            </a:xfrm>
            <a:prstGeom prst="rect">
              <a:avLst/>
            </a:prstGeom>
          </p:spPr>
        </p:pic>
        <p:pic>
          <p:nvPicPr>
            <p:cNvPr id="13" name="object 13"/>
            <p:cNvPicPr/>
            <p:nvPr/>
          </p:nvPicPr>
          <p:blipFill>
            <a:blip r:embed="rId7" cstate="print"/>
            <a:stretch>
              <a:fillRect/>
            </a:stretch>
          </p:blipFill>
          <p:spPr>
            <a:xfrm>
              <a:off x="466344" y="2872740"/>
              <a:ext cx="1998726" cy="1447038"/>
            </a:xfrm>
            <a:prstGeom prst="rect">
              <a:avLst/>
            </a:prstGeom>
          </p:spPr>
        </p:pic>
        <p:pic>
          <p:nvPicPr>
            <p:cNvPr id="14" name="object 14"/>
            <p:cNvPicPr/>
            <p:nvPr/>
          </p:nvPicPr>
          <p:blipFill>
            <a:blip r:embed="rId8" cstate="print"/>
            <a:stretch>
              <a:fillRect/>
            </a:stretch>
          </p:blipFill>
          <p:spPr>
            <a:xfrm>
              <a:off x="509778" y="2106930"/>
              <a:ext cx="1923288" cy="4265676"/>
            </a:xfrm>
            <a:prstGeom prst="rect">
              <a:avLst/>
            </a:prstGeom>
          </p:spPr>
        </p:pic>
      </p:grpSp>
      <p:sp>
        <p:nvSpPr>
          <p:cNvPr id="15" name="object 15"/>
          <p:cNvSpPr txBox="1"/>
          <p:nvPr/>
        </p:nvSpPr>
        <p:spPr>
          <a:xfrm>
            <a:off x="586231" y="2869945"/>
            <a:ext cx="1766570" cy="1311275"/>
          </a:xfrm>
          <a:prstGeom prst="rect">
            <a:avLst/>
          </a:prstGeom>
        </p:spPr>
        <p:txBody>
          <a:bodyPr vert="horz" wrap="square" lIns="0" tIns="63500" rIns="0" bIns="0" rtlCol="0">
            <a:spAutoFit/>
          </a:bodyPr>
          <a:lstStyle/>
          <a:p>
            <a:pPr marL="12700">
              <a:lnSpc>
                <a:spcPct val="100000"/>
              </a:lnSpc>
              <a:spcBef>
                <a:spcPts val="500"/>
              </a:spcBef>
            </a:pPr>
            <a:r>
              <a:rPr sz="1200" b="1" spc="-135" dirty="0">
                <a:solidFill>
                  <a:srgbClr val="FFFFFF"/>
                </a:solidFill>
                <a:latin typeface="Verdana"/>
                <a:cs typeface="Verdana"/>
              </a:rPr>
              <a:t>Roll-</a:t>
            </a:r>
            <a:r>
              <a:rPr sz="1200" b="1" spc="-10" dirty="0">
                <a:solidFill>
                  <a:srgbClr val="FFFFFF"/>
                </a:solidFill>
                <a:latin typeface="Verdana"/>
                <a:cs typeface="Verdana"/>
              </a:rPr>
              <a:t>overs</a:t>
            </a:r>
            <a:r>
              <a:rPr sz="1200" spc="-10" dirty="0">
                <a:solidFill>
                  <a:srgbClr val="FFFFFF"/>
                </a:solidFill>
                <a:latin typeface="Verdana"/>
                <a:cs typeface="Verdana"/>
              </a:rPr>
              <a:t>:</a:t>
            </a:r>
            <a:endParaRPr sz="1200" dirty="0">
              <a:latin typeface="Verdana"/>
              <a:cs typeface="Verdana"/>
            </a:endParaRPr>
          </a:p>
          <a:p>
            <a:pPr marL="69850" marR="5080" indent="-62865">
              <a:lnSpc>
                <a:spcPct val="89400"/>
              </a:lnSpc>
              <a:spcBef>
                <a:spcPts val="555"/>
              </a:spcBef>
              <a:buClr>
                <a:srgbClr val="000000"/>
              </a:buClr>
              <a:buSzPct val="91666"/>
              <a:buFont typeface="Arial"/>
              <a:buChar char="•"/>
              <a:tabLst>
                <a:tab pos="69850" algn="l"/>
              </a:tabLst>
            </a:pPr>
            <a:r>
              <a:rPr sz="1200" spc="-65" dirty="0">
                <a:solidFill>
                  <a:srgbClr val="FFFFFF"/>
                </a:solidFill>
                <a:latin typeface="Verdana"/>
                <a:cs typeface="Verdana"/>
              </a:rPr>
              <a:t>Roll </a:t>
            </a:r>
            <a:r>
              <a:rPr sz="1200" spc="-60" dirty="0">
                <a:solidFill>
                  <a:srgbClr val="FFFFFF"/>
                </a:solidFill>
                <a:latin typeface="Verdana"/>
                <a:cs typeface="Verdana"/>
              </a:rPr>
              <a:t>overs</a:t>
            </a:r>
            <a:r>
              <a:rPr sz="1200" spc="-75" dirty="0">
                <a:solidFill>
                  <a:srgbClr val="FFFFFF"/>
                </a:solidFill>
                <a:latin typeface="Verdana"/>
                <a:cs typeface="Verdana"/>
              </a:rPr>
              <a:t> </a:t>
            </a:r>
            <a:r>
              <a:rPr sz="1200" spc="-25" dirty="0">
                <a:solidFill>
                  <a:srgbClr val="FFFFFF"/>
                </a:solidFill>
                <a:latin typeface="Verdana"/>
                <a:cs typeface="Verdana"/>
              </a:rPr>
              <a:t>used</a:t>
            </a:r>
            <a:r>
              <a:rPr sz="1200" spc="-70" dirty="0">
                <a:solidFill>
                  <a:srgbClr val="FFFFFF"/>
                </a:solidFill>
                <a:latin typeface="Verdana"/>
                <a:cs typeface="Verdana"/>
              </a:rPr>
              <a:t> </a:t>
            </a:r>
            <a:r>
              <a:rPr sz="1200" spc="-25" dirty="0">
                <a:solidFill>
                  <a:srgbClr val="FFFFFF"/>
                </a:solidFill>
                <a:latin typeface="Verdana"/>
                <a:cs typeface="Verdana"/>
              </a:rPr>
              <a:t>for </a:t>
            </a:r>
            <a:r>
              <a:rPr sz="1200" spc="-10" dirty="0">
                <a:solidFill>
                  <a:srgbClr val="FFFFFF"/>
                </a:solidFill>
                <a:latin typeface="Verdana"/>
                <a:cs typeface="Verdana"/>
              </a:rPr>
              <a:t>navigating</a:t>
            </a:r>
            <a:r>
              <a:rPr sz="1200" spc="-90" dirty="0">
                <a:solidFill>
                  <a:srgbClr val="FFFFFF"/>
                </a:solidFill>
                <a:latin typeface="Verdana"/>
                <a:cs typeface="Verdana"/>
              </a:rPr>
              <a:t> </a:t>
            </a:r>
            <a:r>
              <a:rPr sz="1200" spc="-25" dirty="0">
                <a:solidFill>
                  <a:srgbClr val="FFFFFF"/>
                </a:solidFill>
                <a:latin typeface="Verdana"/>
                <a:cs typeface="Verdana"/>
              </a:rPr>
              <a:t>or </a:t>
            </a:r>
            <a:r>
              <a:rPr sz="1200" dirty="0">
                <a:solidFill>
                  <a:srgbClr val="FFFFFF"/>
                </a:solidFill>
                <a:latin typeface="Verdana"/>
                <a:cs typeface="Verdana"/>
              </a:rPr>
              <a:t>accessing</a:t>
            </a:r>
            <a:r>
              <a:rPr sz="1200" spc="-65" dirty="0">
                <a:solidFill>
                  <a:srgbClr val="FFFFFF"/>
                </a:solidFill>
                <a:latin typeface="Verdana"/>
                <a:cs typeface="Verdana"/>
              </a:rPr>
              <a:t> </a:t>
            </a:r>
            <a:r>
              <a:rPr sz="1200" dirty="0">
                <a:solidFill>
                  <a:srgbClr val="FFFFFF"/>
                </a:solidFill>
                <a:latin typeface="Verdana"/>
                <a:cs typeface="Verdana"/>
              </a:rPr>
              <a:t>content</a:t>
            </a:r>
            <a:r>
              <a:rPr sz="1200" spc="-25" dirty="0">
                <a:solidFill>
                  <a:srgbClr val="FFFFFF"/>
                </a:solidFill>
                <a:latin typeface="Verdana"/>
                <a:cs typeface="Verdana"/>
              </a:rPr>
              <a:t> on </a:t>
            </a:r>
            <a:r>
              <a:rPr sz="1200" spc="-30" dirty="0">
                <a:solidFill>
                  <a:srgbClr val="FFFFFF"/>
                </a:solidFill>
                <a:latin typeface="Verdana"/>
                <a:cs typeface="Verdana"/>
              </a:rPr>
              <a:t>static</a:t>
            </a:r>
            <a:r>
              <a:rPr sz="1200" spc="-70" dirty="0">
                <a:solidFill>
                  <a:srgbClr val="FFFFFF"/>
                </a:solidFill>
                <a:latin typeface="Verdana"/>
                <a:cs typeface="Verdana"/>
              </a:rPr>
              <a:t> </a:t>
            </a:r>
            <a:r>
              <a:rPr sz="1200" dirty="0">
                <a:solidFill>
                  <a:srgbClr val="FFFFFF"/>
                </a:solidFill>
                <a:latin typeface="Verdana"/>
                <a:cs typeface="Verdana"/>
              </a:rPr>
              <a:t>devices</a:t>
            </a:r>
            <a:r>
              <a:rPr sz="1200" spc="-70" dirty="0">
                <a:solidFill>
                  <a:srgbClr val="FFFFFF"/>
                </a:solidFill>
                <a:latin typeface="Verdana"/>
                <a:cs typeface="Verdana"/>
              </a:rPr>
              <a:t> </a:t>
            </a:r>
            <a:r>
              <a:rPr sz="1200" spc="65" dirty="0">
                <a:solidFill>
                  <a:srgbClr val="FFFFFF"/>
                </a:solidFill>
                <a:latin typeface="Verdana"/>
                <a:cs typeface="Verdana"/>
              </a:rPr>
              <a:t>do</a:t>
            </a:r>
            <a:r>
              <a:rPr sz="1200" spc="-70" dirty="0">
                <a:solidFill>
                  <a:srgbClr val="FFFFFF"/>
                </a:solidFill>
                <a:latin typeface="Verdana"/>
                <a:cs typeface="Verdana"/>
              </a:rPr>
              <a:t> </a:t>
            </a:r>
            <a:r>
              <a:rPr sz="1200" spc="-25" dirty="0">
                <a:solidFill>
                  <a:srgbClr val="FFFFFF"/>
                </a:solidFill>
                <a:latin typeface="Verdana"/>
                <a:cs typeface="Verdana"/>
              </a:rPr>
              <a:t>not </a:t>
            </a:r>
            <a:r>
              <a:rPr sz="1200" spc="-45" dirty="0">
                <a:solidFill>
                  <a:srgbClr val="FFFFFF"/>
                </a:solidFill>
                <a:latin typeface="Verdana"/>
                <a:cs typeface="Verdana"/>
              </a:rPr>
              <a:t>translate</a:t>
            </a:r>
            <a:r>
              <a:rPr sz="1200" spc="-60" dirty="0">
                <a:solidFill>
                  <a:srgbClr val="FFFFFF"/>
                </a:solidFill>
                <a:latin typeface="Verdana"/>
                <a:cs typeface="Verdana"/>
              </a:rPr>
              <a:t> </a:t>
            </a:r>
            <a:r>
              <a:rPr sz="1200" dirty="0">
                <a:solidFill>
                  <a:srgbClr val="FFFFFF"/>
                </a:solidFill>
                <a:latin typeface="Verdana"/>
                <a:cs typeface="Verdana"/>
              </a:rPr>
              <a:t>to</a:t>
            </a:r>
            <a:r>
              <a:rPr sz="1200" spc="-60" dirty="0">
                <a:solidFill>
                  <a:srgbClr val="FFFFFF"/>
                </a:solidFill>
                <a:latin typeface="Verdana"/>
                <a:cs typeface="Verdana"/>
              </a:rPr>
              <a:t> </a:t>
            </a:r>
            <a:r>
              <a:rPr sz="1200" spc="-10" dirty="0">
                <a:solidFill>
                  <a:srgbClr val="FFFFFF"/>
                </a:solidFill>
                <a:latin typeface="Verdana"/>
                <a:cs typeface="Verdana"/>
              </a:rPr>
              <a:t>mobile </a:t>
            </a:r>
            <a:r>
              <a:rPr sz="1200" dirty="0">
                <a:solidFill>
                  <a:srgbClr val="FFFFFF"/>
                </a:solidFill>
                <a:latin typeface="Verdana"/>
                <a:cs typeface="Verdana"/>
              </a:rPr>
              <a:t>devices</a:t>
            </a:r>
            <a:r>
              <a:rPr sz="1200" spc="-60" dirty="0">
                <a:solidFill>
                  <a:srgbClr val="FFFFFF"/>
                </a:solidFill>
                <a:latin typeface="Verdana"/>
                <a:cs typeface="Verdana"/>
              </a:rPr>
              <a:t> </a:t>
            </a:r>
            <a:r>
              <a:rPr sz="1200" spc="-10" dirty="0">
                <a:solidFill>
                  <a:srgbClr val="FFFFFF"/>
                </a:solidFill>
                <a:latin typeface="Verdana"/>
                <a:cs typeface="Verdana"/>
              </a:rPr>
              <a:t>automatically.</a:t>
            </a:r>
            <a:endParaRPr sz="1200" dirty="0">
              <a:latin typeface="Verdana"/>
              <a:cs typeface="Verdana"/>
            </a:endParaRPr>
          </a:p>
        </p:txBody>
      </p:sp>
      <p:grpSp>
        <p:nvGrpSpPr>
          <p:cNvPr id="16" name="object 16"/>
          <p:cNvGrpSpPr/>
          <p:nvPr/>
        </p:nvGrpSpPr>
        <p:grpSpPr>
          <a:xfrm>
            <a:off x="2533650" y="2088642"/>
            <a:ext cx="2000250" cy="4341495"/>
            <a:chOff x="2533650" y="2088642"/>
            <a:chExt cx="2000250" cy="4341495"/>
          </a:xfrm>
        </p:grpSpPr>
        <p:pic>
          <p:nvPicPr>
            <p:cNvPr id="17" name="object 17"/>
            <p:cNvPicPr/>
            <p:nvPr/>
          </p:nvPicPr>
          <p:blipFill>
            <a:blip r:embed="rId6" cstate="print"/>
            <a:stretch>
              <a:fillRect/>
            </a:stretch>
          </p:blipFill>
          <p:spPr>
            <a:xfrm>
              <a:off x="2535936" y="2088642"/>
              <a:ext cx="1997964" cy="4341113"/>
            </a:xfrm>
            <a:prstGeom prst="rect">
              <a:avLst/>
            </a:prstGeom>
          </p:spPr>
        </p:pic>
        <p:pic>
          <p:nvPicPr>
            <p:cNvPr id="18" name="object 18"/>
            <p:cNvPicPr/>
            <p:nvPr/>
          </p:nvPicPr>
          <p:blipFill>
            <a:blip r:embed="rId9" cstate="print"/>
            <a:stretch>
              <a:fillRect/>
            </a:stretch>
          </p:blipFill>
          <p:spPr>
            <a:xfrm>
              <a:off x="2533650" y="2878074"/>
              <a:ext cx="1896618" cy="1117853"/>
            </a:xfrm>
            <a:prstGeom prst="rect">
              <a:avLst/>
            </a:prstGeom>
          </p:spPr>
        </p:pic>
        <p:sp>
          <p:nvSpPr>
            <p:cNvPr id="19" name="object 19"/>
            <p:cNvSpPr/>
            <p:nvPr/>
          </p:nvSpPr>
          <p:spPr>
            <a:xfrm>
              <a:off x="2577084" y="2106930"/>
              <a:ext cx="1922780" cy="4265930"/>
            </a:xfrm>
            <a:custGeom>
              <a:avLst/>
              <a:gdLst/>
              <a:ahLst/>
              <a:cxnLst/>
              <a:rect l="l" t="t" r="r" b="b"/>
              <a:pathLst>
                <a:path w="1922779" h="4265930">
                  <a:moveTo>
                    <a:pt x="0" y="0"/>
                  </a:moveTo>
                  <a:lnTo>
                    <a:pt x="0" y="4265676"/>
                  </a:lnTo>
                  <a:lnTo>
                    <a:pt x="1922526" y="3412490"/>
                  </a:lnTo>
                  <a:lnTo>
                    <a:pt x="1922526" y="853186"/>
                  </a:lnTo>
                  <a:lnTo>
                    <a:pt x="0" y="0"/>
                  </a:lnTo>
                  <a:close/>
                </a:path>
              </a:pathLst>
            </a:custGeom>
            <a:solidFill>
              <a:srgbClr val="339933"/>
            </a:solidFill>
          </p:spPr>
          <p:txBody>
            <a:bodyPr wrap="square" lIns="0" tIns="0" rIns="0" bIns="0" rtlCol="0"/>
            <a:lstStyle/>
            <a:p>
              <a:endParaRPr/>
            </a:p>
          </p:txBody>
        </p:sp>
      </p:grpSp>
      <p:sp>
        <p:nvSpPr>
          <p:cNvPr id="20" name="object 20"/>
          <p:cNvSpPr txBox="1"/>
          <p:nvPr/>
        </p:nvSpPr>
        <p:spPr>
          <a:xfrm>
            <a:off x="2653538" y="2880614"/>
            <a:ext cx="1622425" cy="976630"/>
          </a:xfrm>
          <a:prstGeom prst="rect">
            <a:avLst/>
          </a:prstGeom>
        </p:spPr>
        <p:txBody>
          <a:bodyPr vert="horz" wrap="square" lIns="0" tIns="58419" rIns="0" bIns="0" rtlCol="0">
            <a:spAutoFit/>
          </a:bodyPr>
          <a:lstStyle/>
          <a:p>
            <a:pPr marL="12700">
              <a:lnSpc>
                <a:spcPct val="100000"/>
              </a:lnSpc>
              <a:spcBef>
                <a:spcPts val="459"/>
              </a:spcBef>
            </a:pPr>
            <a:r>
              <a:rPr sz="1200" b="1" spc="-130" dirty="0">
                <a:solidFill>
                  <a:srgbClr val="FFFFFF"/>
                </a:solidFill>
                <a:latin typeface="Verdana"/>
                <a:cs typeface="Verdana"/>
              </a:rPr>
              <a:t>Re-</a:t>
            </a:r>
            <a:r>
              <a:rPr sz="1200" b="1" spc="-10" dirty="0">
                <a:solidFill>
                  <a:srgbClr val="FFFFFF"/>
                </a:solidFill>
                <a:latin typeface="Verdana"/>
                <a:cs typeface="Verdana"/>
              </a:rPr>
              <a:t>sizing</a:t>
            </a:r>
            <a:r>
              <a:rPr sz="1200" spc="-10" dirty="0">
                <a:solidFill>
                  <a:srgbClr val="FFFFFF"/>
                </a:solidFill>
                <a:latin typeface="Verdana"/>
                <a:cs typeface="Verdana"/>
              </a:rPr>
              <a:t>:</a:t>
            </a:r>
            <a:endParaRPr sz="1200" dirty="0">
              <a:latin typeface="Verdana"/>
              <a:cs typeface="Verdana"/>
            </a:endParaRPr>
          </a:p>
          <a:p>
            <a:pPr marL="69850" marR="5080" indent="-62865">
              <a:lnSpc>
                <a:spcPts val="1300"/>
              </a:lnSpc>
              <a:spcBef>
                <a:spcPts val="520"/>
              </a:spcBef>
              <a:buClr>
                <a:srgbClr val="000000"/>
              </a:buClr>
              <a:buSzPct val="91666"/>
              <a:buFont typeface="Arial"/>
              <a:buChar char="•"/>
              <a:tabLst>
                <a:tab pos="69850" algn="l"/>
              </a:tabLst>
            </a:pPr>
            <a:r>
              <a:rPr sz="1200" spc="-50" dirty="0">
                <a:solidFill>
                  <a:srgbClr val="FFFFFF"/>
                </a:solidFill>
                <a:latin typeface="Verdana"/>
                <a:cs typeface="Verdana"/>
              </a:rPr>
              <a:t>Display</a:t>
            </a:r>
            <a:r>
              <a:rPr sz="1200" spc="-70" dirty="0">
                <a:solidFill>
                  <a:srgbClr val="FFFFFF"/>
                </a:solidFill>
                <a:latin typeface="Verdana"/>
                <a:cs typeface="Verdana"/>
              </a:rPr>
              <a:t> </a:t>
            </a:r>
            <a:r>
              <a:rPr sz="1200" spc="-65" dirty="0">
                <a:solidFill>
                  <a:srgbClr val="FFFFFF"/>
                </a:solidFill>
                <a:latin typeface="Verdana"/>
                <a:cs typeface="Verdana"/>
              </a:rPr>
              <a:t>in</a:t>
            </a:r>
            <a:r>
              <a:rPr sz="1200" spc="-75" dirty="0">
                <a:solidFill>
                  <a:srgbClr val="FFFFFF"/>
                </a:solidFill>
                <a:latin typeface="Verdana"/>
                <a:cs typeface="Verdana"/>
              </a:rPr>
              <a:t> </a:t>
            </a:r>
            <a:r>
              <a:rPr sz="1200" spc="-30" dirty="0">
                <a:solidFill>
                  <a:srgbClr val="FFFFFF"/>
                </a:solidFill>
                <a:latin typeface="Verdana"/>
                <a:cs typeface="Verdana"/>
              </a:rPr>
              <a:t>static</a:t>
            </a:r>
            <a:r>
              <a:rPr sz="1200" spc="-65" dirty="0">
                <a:solidFill>
                  <a:srgbClr val="FFFFFF"/>
                </a:solidFill>
                <a:latin typeface="Verdana"/>
                <a:cs typeface="Verdana"/>
              </a:rPr>
              <a:t> </a:t>
            </a:r>
            <a:r>
              <a:rPr sz="1200" spc="-25" dirty="0">
                <a:solidFill>
                  <a:srgbClr val="FFFFFF"/>
                </a:solidFill>
                <a:latin typeface="Verdana"/>
                <a:cs typeface="Verdana"/>
              </a:rPr>
              <a:t>and </a:t>
            </a:r>
            <a:r>
              <a:rPr sz="1200" spc="-10" dirty="0">
                <a:solidFill>
                  <a:srgbClr val="FFFFFF"/>
                </a:solidFill>
                <a:latin typeface="Verdana"/>
                <a:cs typeface="Verdana"/>
              </a:rPr>
              <a:t>mobile</a:t>
            </a:r>
            <a:r>
              <a:rPr sz="1200" spc="-85" dirty="0">
                <a:solidFill>
                  <a:srgbClr val="FFFFFF"/>
                </a:solidFill>
                <a:latin typeface="Verdana"/>
                <a:cs typeface="Verdana"/>
              </a:rPr>
              <a:t> </a:t>
            </a:r>
            <a:r>
              <a:rPr sz="1200" dirty="0">
                <a:solidFill>
                  <a:srgbClr val="FFFFFF"/>
                </a:solidFill>
                <a:latin typeface="Verdana"/>
                <a:cs typeface="Verdana"/>
              </a:rPr>
              <a:t>devices</a:t>
            </a:r>
            <a:r>
              <a:rPr sz="1200" spc="-80" dirty="0">
                <a:solidFill>
                  <a:srgbClr val="FFFFFF"/>
                </a:solidFill>
                <a:latin typeface="Verdana"/>
                <a:cs typeface="Verdana"/>
              </a:rPr>
              <a:t> </a:t>
            </a:r>
            <a:r>
              <a:rPr sz="1200" spc="-35" dirty="0">
                <a:solidFill>
                  <a:srgbClr val="FFFFFF"/>
                </a:solidFill>
                <a:latin typeface="Verdana"/>
                <a:cs typeface="Verdana"/>
              </a:rPr>
              <a:t>differ </a:t>
            </a:r>
            <a:r>
              <a:rPr sz="1200" dirty="0">
                <a:solidFill>
                  <a:srgbClr val="FFFFFF"/>
                </a:solidFill>
                <a:latin typeface="Verdana"/>
                <a:cs typeface="Verdana"/>
              </a:rPr>
              <a:t>due</a:t>
            </a:r>
            <a:r>
              <a:rPr sz="1200" spc="-40" dirty="0">
                <a:solidFill>
                  <a:srgbClr val="FFFFFF"/>
                </a:solidFill>
                <a:latin typeface="Verdana"/>
                <a:cs typeface="Verdana"/>
              </a:rPr>
              <a:t> </a:t>
            </a:r>
            <a:r>
              <a:rPr sz="1200" dirty="0">
                <a:solidFill>
                  <a:srgbClr val="FFFFFF"/>
                </a:solidFill>
                <a:latin typeface="Verdana"/>
                <a:cs typeface="Verdana"/>
              </a:rPr>
              <a:t>to</a:t>
            </a:r>
            <a:r>
              <a:rPr sz="1200" spc="-30" dirty="0">
                <a:solidFill>
                  <a:srgbClr val="FFFFFF"/>
                </a:solidFill>
                <a:latin typeface="Verdana"/>
                <a:cs typeface="Verdana"/>
              </a:rPr>
              <a:t> </a:t>
            </a:r>
            <a:r>
              <a:rPr sz="1200" spc="-35" dirty="0">
                <a:solidFill>
                  <a:srgbClr val="FFFFFF"/>
                </a:solidFill>
                <a:latin typeface="Verdana"/>
                <a:cs typeface="Verdana"/>
              </a:rPr>
              <a:t>variation</a:t>
            </a:r>
            <a:r>
              <a:rPr sz="1200" spc="-50" dirty="0">
                <a:solidFill>
                  <a:srgbClr val="FFFFFF"/>
                </a:solidFill>
                <a:latin typeface="Verdana"/>
                <a:cs typeface="Verdana"/>
              </a:rPr>
              <a:t> </a:t>
            </a:r>
            <a:r>
              <a:rPr sz="1200" spc="-25" dirty="0">
                <a:solidFill>
                  <a:srgbClr val="FFFFFF"/>
                </a:solidFill>
                <a:latin typeface="Verdana"/>
                <a:cs typeface="Verdana"/>
              </a:rPr>
              <a:t>of </a:t>
            </a:r>
            <a:r>
              <a:rPr sz="1200" spc="-20" dirty="0">
                <a:solidFill>
                  <a:srgbClr val="FFFFFF"/>
                </a:solidFill>
                <a:latin typeface="Verdana"/>
                <a:cs typeface="Verdana"/>
              </a:rPr>
              <a:t>screen</a:t>
            </a:r>
            <a:r>
              <a:rPr sz="1200" spc="-50" dirty="0">
                <a:solidFill>
                  <a:srgbClr val="FFFFFF"/>
                </a:solidFill>
                <a:latin typeface="Verdana"/>
                <a:cs typeface="Verdana"/>
              </a:rPr>
              <a:t> </a:t>
            </a:r>
            <a:r>
              <a:rPr sz="1200" spc="-20" dirty="0">
                <a:solidFill>
                  <a:srgbClr val="FFFFFF"/>
                </a:solidFill>
                <a:latin typeface="Verdana"/>
                <a:cs typeface="Verdana"/>
              </a:rPr>
              <a:t>size.</a:t>
            </a:r>
            <a:endParaRPr sz="1200" dirty="0">
              <a:latin typeface="Verdana"/>
              <a:cs typeface="Verdana"/>
            </a:endParaRPr>
          </a:p>
        </p:txBody>
      </p:sp>
      <p:grpSp>
        <p:nvGrpSpPr>
          <p:cNvPr id="21" name="object 21"/>
          <p:cNvGrpSpPr/>
          <p:nvPr/>
        </p:nvGrpSpPr>
        <p:grpSpPr>
          <a:xfrm>
            <a:off x="4600194" y="2088642"/>
            <a:ext cx="2001520" cy="4341495"/>
            <a:chOff x="4600194" y="2088642"/>
            <a:chExt cx="2001520" cy="4341495"/>
          </a:xfrm>
        </p:grpSpPr>
        <p:pic>
          <p:nvPicPr>
            <p:cNvPr id="22" name="object 22"/>
            <p:cNvPicPr/>
            <p:nvPr/>
          </p:nvPicPr>
          <p:blipFill>
            <a:blip r:embed="rId6" cstate="print"/>
            <a:stretch>
              <a:fillRect/>
            </a:stretch>
          </p:blipFill>
          <p:spPr>
            <a:xfrm>
              <a:off x="4603242" y="2088642"/>
              <a:ext cx="1997964" cy="4341113"/>
            </a:xfrm>
            <a:prstGeom prst="rect">
              <a:avLst/>
            </a:prstGeom>
          </p:spPr>
        </p:pic>
        <p:pic>
          <p:nvPicPr>
            <p:cNvPr id="23" name="object 23"/>
            <p:cNvPicPr/>
            <p:nvPr/>
          </p:nvPicPr>
          <p:blipFill>
            <a:blip r:embed="rId10" cstate="print"/>
            <a:stretch>
              <a:fillRect/>
            </a:stretch>
          </p:blipFill>
          <p:spPr>
            <a:xfrm>
              <a:off x="4600194" y="2878074"/>
              <a:ext cx="1949196" cy="2105406"/>
            </a:xfrm>
            <a:prstGeom prst="rect">
              <a:avLst/>
            </a:prstGeom>
          </p:spPr>
        </p:pic>
        <p:pic>
          <p:nvPicPr>
            <p:cNvPr id="24" name="object 24"/>
            <p:cNvPicPr/>
            <p:nvPr/>
          </p:nvPicPr>
          <p:blipFill>
            <a:blip r:embed="rId11" cstate="print"/>
            <a:stretch>
              <a:fillRect/>
            </a:stretch>
          </p:blipFill>
          <p:spPr>
            <a:xfrm>
              <a:off x="4644390" y="2106930"/>
              <a:ext cx="1922525" cy="4265676"/>
            </a:xfrm>
            <a:prstGeom prst="rect">
              <a:avLst/>
            </a:prstGeom>
          </p:spPr>
        </p:pic>
      </p:grpSp>
      <p:sp>
        <p:nvSpPr>
          <p:cNvPr id="25" name="object 25"/>
          <p:cNvSpPr txBox="1"/>
          <p:nvPr/>
        </p:nvSpPr>
        <p:spPr>
          <a:xfrm>
            <a:off x="4764786" y="2854705"/>
            <a:ext cx="1704975" cy="1964055"/>
          </a:xfrm>
          <a:prstGeom prst="rect">
            <a:avLst/>
          </a:prstGeom>
        </p:spPr>
        <p:txBody>
          <a:bodyPr vert="horz" wrap="square" lIns="0" tIns="58419" rIns="0" bIns="0" rtlCol="0">
            <a:spAutoFit/>
          </a:bodyPr>
          <a:lstStyle/>
          <a:p>
            <a:pPr marL="12700">
              <a:lnSpc>
                <a:spcPct val="100000"/>
              </a:lnSpc>
              <a:spcBef>
                <a:spcPts val="459"/>
              </a:spcBef>
            </a:pPr>
            <a:r>
              <a:rPr sz="1200" b="1" spc="-100" dirty="0">
                <a:solidFill>
                  <a:srgbClr val="FFFFFF"/>
                </a:solidFill>
                <a:latin typeface="Verdana"/>
                <a:cs typeface="Verdana"/>
              </a:rPr>
              <a:t>Overlays</a:t>
            </a:r>
            <a:r>
              <a:rPr sz="1200" b="1" spc="-40" dirty="0">
                <a:solidFill>
                  <a:srgbClr val="FFFFFF"/>
                </a:solidFill>
                <a:latin typeface="Verdana"/>
                <a:cs typeface="Verdana"/>
              </a:rPr>
              <a:t> </a:t>
            </a:r>
            <a:r>
              <a:rPr sz="1200" b="1" spc="-70" dirty="0">
                <a:solidFill>
                  <a:srgbClr val="FFFFFF"/>
                </a:solidFill>
                <a:latin typeface="Verdana"/>
                <a:cs typeface="Verdana"/>
              </a:rPr>
              <a:t>and</a:t>
            </a:r>
            <a:r>
              <a:rPr sz="1200" b="1" spc="-60" dirty="0">
                <a:solidFill>
                  <a:srgbClr val="FFFFFF"/>
                </a:solidFill>
                <a:latin typeface="Verdana"/>
                <a:cs typeface="Verdana"/>
              </a:rPr>
              <a:t> </a:t>
            </a:r>
            <a:r>
              <a:rPr sz="1200" b="1" spc="-110" dirty="0">
                <a:solidFill>
                  <a:srgbClr val="FFFFFF"/>
                </a:solidFill>
                <a:latin typeface="Verdana"/>
                <a:cs typeface="Verdana"/>
              </a:rPr>
              <a:t>Pop-</a:t>
            </a:r>
            <a:r>
              <a:rPr sz="1200" b="1" spc="-120" dirty="0">
                <a:solidFill>
                  <a:srgbClr val="FFFFFF"/>
                </a:solidFill>
                <a:latin typeface="Verdana"/>
                <a:cs typeface="Verdana"/>
              </a:rPr>
              <a:t>ups</a:t>
            </a:r>
            <a:r>
              <a:rPr sz="1200" spc="-120" dirty="0">
                <a:solidFill>
                  <a:srgbClr val="FFFFFF"/>
                </a:solidFill>
                <a:latin typeface="Verdana"/>
                <a:cs typeface="Verdana"/>
              </a:rPr>
              <a:t>:</a:t>
            </a:r>
            <a:endParaRPr sz="1200" dirty="0">
              <a:latin typeface="Verdana"/>
              <a:cs typeface="Verdana"/>
            </a:endParaRPr>
          </a:p>
          <a:p>
            <a:pPr marL="69850" marR="35560" indent="-62865">
              <a:lnSpc>
                <a:spcPts val="1300"/>
              </a:lnSpc>
              <a:spcBef>
                <a:spcPts val="520"/>
              </a:spcBef>
              <a:buClr>
                <a:srgbClr val="000000"/>
              </a:buClr>
              <a:buSzPct val="91666"/>
              <a:buFont typeface="Arial"/>
              <a:buChar char="•"/>
              <a:tabLst>
                <a:tab pos="69850" algn="l"/>
              </a:tabLst>
            </a:pPr>
            <a:r>
              <a:rPr sz="1200" spc="-40" dirty="0">
                <a:solidFill>
                  <a:srgbClr val="FFFFFF"/>
                </a:solidFill>
                <a:latin typeface="Verdana"/>
                <a:cs typeface="Verdana"/>
              </a:rPr>
              <a:t>Some</a:t>
            </a:r>
            <a:r>
              <a:rPr sz="1200" spc="-80" dirty="0">
                <a:solidFill>
                  <a:srgbClr val="FFFFFF"/>
                </a:solidFill>
                <a:latin typeface="Verdana"/>
                <a:cs typeface="Verdana"/>
              </a:rPr>
              <a:t> </a:t>
            </a:r>
            <a:r>
              <a:rPr sz="1200" dirty="0">
                <a:solidFill>
                  <a:srgbClr val="FFFFFF"/>
                </a:solidFill>
                <a:latin typeface="Verdana"/>
                <a:cs typeface="Verdana"/>
              </a:rPr>
              <a:t>of</a:t>
            </a:r>
            <a:r>
              <a:rPr sz="1200" spc="-80" dirty="0">
                <a:solidFill>
                  <a:srgbClr val="FFFFFF"/>
                </a:solidFill>
                <a:latin typeface="Verdana"/>
                <a:cs typeface="Verdana"/>
              </a:rPr>
              <a:t> </a:t>
            </a:r>
            <a:r>
              <a:rPr sz="1200" spc="-20" dirty="0">
                <a:solidFill>
                  <a:srgbClr val="FFFFFF"/>
                </a:solidFill>
                <a:latin typeface="Verdana"/>
                <a:cs typeface="Verdana"/>
              </a:rPr>
              <a:t>the</a:t>
            </a:r>
            <a:r>
              <a:rPr sz="1200" spc="-70" dirty="0">
                <a:solidFill>
                  <a:srgbClr val="FFFFFF"/>
                </a:solidFill>
                <a:latin typeface="Verdana"/>
                <a:cs typeface="Verdana"/>
              </a:rPr>
              <a:t> </a:t>
            </a:r>
            <a:r>
              <a:rPr sz="1200" spc="-10" dirty="0">
                <a:solidFill>
                  <a:srgbClr val="FFFFFF"/>
                </a:solidFill>
                <a:latin typeface="Verdana"/>
                <a:cs typeface="Verdana"/>
              </a:rPr>
              <a:t>features </a:t>
            </a:r>
            <a:r>
              <a:rPr sz="1200" spc="-25" dirty="0">
                <a:solidFill>
                  <a:srgbClr val="FFFFFF"/>
                </a:solidFill>
                <a:latin typeface="Verdana"/>
                <a:cs typeface="Verdana"/>
              </a:rPr>
              <a:t>such</a:t>
            </a:r>
            <a:r>
              <a:rPr sz="1200" spc="-80" dirty="0">
                <a:solidFill>
                  <a:srgbClr val="FFFFFF"/>
                </a:solidFill>
                <a:latin typeface="Verdana"/>
                <a:cs typeface="Verdana"/>
              </a:rPr>
              <a:t> </a:t>
            </a:r>
            <a:r>
              <a:rPr sz="1200" spc="-45" dirty="0">
                <a:solidFill>
                  <a:srgbClr val="FFFFFF"/>
                </a:solidFill>
                <a:latin typeface="Verdana"/>
                <a:cs typeface="Verdana"/>
              </a:rPr>
              <a:t>as</a:t>
            </a:r>
            <a:r>
              <a:rPr sz="1200" spc="-70" dirty="0">
                <a:solidFill>
                  <a:srgbClr val="FFFFFF"/>
                </a:solidFill>
                <a:latin typeface="Verdana"/>
                <a:cs typeface="Verdana"/>
              </a:rPr>
              <a:t> </a:t>
            </a:r>
            <a:r>
              <a:rPr sz="1200" spc="-50" dirty="0">
                <a:solidFill>
                  <a:srgbClr val="FFFFFF"/>
                </a:solidFill>
                <a:latin typeface="Verdana"/>
                <a:cs typeface="Verdana"/>
              </a:rPr>
              <a:t>light</a:t>
            </a:r>
            <a:r>
              <a:rPr sz="1200" spc="-70" dirty="0">
                <a:solidFill>
                  <a:srgbClr val="FFFFFF"/>
                </a:solidFill>
                <a:latin typeface="Verdana"/>
                <a:cs typeface="Verdana"/>
              </a:rPr>
              <a:t> </a:t>
            </a:r>
            <a:r>
              <a:rPr sz="1200" spc="-10" dirty="0">
                <a:solidFill>
                  <a:srgbClr val="FFFFFF"/>
                </a:solidFill>
                <a:latin typeface="Verdana"/>
                <a:cs typeface="Verdana"/>
              </a:rPr>
              <a:t>boxes </a:t>
            </a:r>
            <a:r>
              <a:rPr sz="1200" dirty="0">
                <a:solidFill>
                  <a:srgbClr val="FFFFFF"/>
                </a:solidFill>
                <a:latin typeface="Verdana"/>
                <a:cs typeface="Verdana"/>
              </a:rPr>
              <a:t>and</a:t>
            </a:r>
            <a:r>
              <a:rPr sz="1200" spc="-15" dirty="0">
                <a:solidFill>
                  <a:srgbClr val="FFFFFF"/>
                </a:solidFill>
                <a:latin typeface="Verdana"/>
                <a:cs typeface="Verdana"/>
              </a:rPr>
              <a:t> </a:t>
            </a:r>
            <a:r>
              <a:rPr sz="1200" spc="-50" dirty="0">
                <a:solidFill>
                  <a:srgbClr val="FFFFFF"/>
                </a:solidFill>
                <a:latin typeface="Verdana"/>
                <a:cs typeface="Verdana"/>
              </a:rPr>
              <a:t>slide </a:t>
            </a:r>
            <a:r>
              <a:rPr sz="1200" spc="-65" dirty="0">
                <a:solidFill>
                  <a:srgbClr val="FFFFFF"/>
                </a:solidFill>
                <a:latin typeface="Verdana"/>
                <a:cs typeface="Verdana"/>
              </a:rPr>
              <a:t>shows</a:t>
            </a:r>
            <a:r>
              <a:rPr sz="1200" spc="-20" dirty="0">
                <a:solidFill>
                  <a:srgbClr val="FFFFFF"/>
                </a:solidFill>
                <a:latin typeface="Verdana"/>
                <a:cs typeface="Verdana"/>
              </a:rPr>
              <a:t> </a:t>
            </a:r>
            <a:r>
              <a:rPr sz="1200" spc="-25" dirty="0">
                <a:solidFill>
                  <a:srgbClr val="FFFFFF"/>
                </a:solidFill>
                <a:latin typeface="Verdana"/>
                <a:cs typeface="Verdana"/>
              </a:rPr>
              <a:t>use </a:t>
            </a:r>
            <a:r>
              <a:rPr sz="1200" spc="-50" dirty="0">
                <a:solidFill>
                  <a:srgbClr val="FFFFFF"/>
                </a:solidFill>
                <a:latin typeface="Verdana"/>
                <a:cs typeface="Verdana"/>
              </a:rPr>
              <a:t>overlays</a:t>
            </a:r>
            <a:r>
              <a:rPr sz="1200" spc="-60" dirty="0">
                <a:solidFill>
                  <a:srgbClr val="FFFFFF"/>
                </a:solidFill>
                <a:latin typeface="Verdana"/>
                <a:cs typeface="Verdana"/>
              </a:rPr>
              <a:t> </a:t>
            </a:r>
            <a:r>
              <a:rPr sz="1200" spc="-50" dirty="0">
                <a:solidFill>
                  <a:srgbClr val="FFFFFF"/>
                </a:solidFill>
                <a:latin typeface="Verdana"/>
                <a:cs typeface="Verdana"/>
              </a:rPr>
              <a:t>or</a:t>
            </a:r>
            <a:r>
              <a:rPr sz="1200" spc="-60" dirty="0">
                <a:solidFill>
                  <a:srgbClr val="FFFFFF"/>
                </a:solidFill>
                <a:latin typeface="Verdana"/>
                <a:cs typeface="Verdana"/>
              </a:rPr>
              <a:t> </a:t>
            </a:r>
            <a:r>
              <a:rPr sz="1200" dirty="0">
                <a:solidFill>
                  <a:srgbClr val="FFFFFF"/>
                </a:solidFill>
                <a:latin typeface="Verdana"/>
                <a:cs typeface="Verdana"/>
              </a:rPr>
              <a:t>pop-</a:t>
            </a:r>
            <a:r>
              <a:rPr sz="1200" spc="-25" dirty="0">
                <a:solidFill>
                  <a:srgbClr val="FFFFFF"/>
                </a:solidFill>
                <a:latin typeface="Verdana"/>
                <a:cs typeface="Verdana"/>
              </a:rPr>
              <a:t>ups </a:t>
            </a:r>
            <a:r>
              <a:rPr sz="1200" spc="-60" dirty="0">
                <a:solidFill>
                  <a:srgbClr val="FFFFFF"/>
                </a:solidFill>
                <a:latin typeface="Verdana"/>
                <a:cs typeface="Verdana"/>
              </a:rPr>
              <a:t>work</a:t>
            </a:r>
            <a:r>
              <a:rPr sz="1200" spc="-25" dirty="0">
                <a:solidFill>
                  <a:srgbClr val="FFFFFF"/>
                </a:solidFill>
                <a:latin typeface="Verdana"/>
                <a:cs typeface="Verdana"/>
              </a:rPr>
              <a:t> </a:t>
            </a:r>
            <a:r>
              <a:rPr sz="1200" dirty="0">
                <a:solidFill>
                  <a:srgbClr val="FFFFFF"/>
                </a:solidFill>
                <a:latin typeface="Verdana"/>
                <a:cs typeface="Verdana"/>
              </a:rPr>
              <a:t>accurately</a:t>
            </a:r>
            <a:r>
              <a:rPr sz="1200" spc="-35" dirty="0">
                <a:solidFill>
                  <a:srgbClr val="FFFFFF"/>
                </a:solidFill>
                <a:latin typeface="Verdana"/>
                <a:cs typeface="Verdana"/>
              </a:rPr>
              <a:t> </a:t>
            </a:r>
            <a:r>
              <a:rPr sz="1200" spc="-25" dirty="0">
                <a:solidFill>
                  <a:srgbClr val="FFFFFF"/>
                </a:solidFill>
                <a:latin typeface="Verdana"/>
                <a:cs typeface="Verdana"/>
              </a:rPr>
              <a:t>on </a:t>
            </a:r>
            <a:r>
              <a:rPr sz="1200" spc="-10" dirty="0">
                <a:solidFill>
                  <a:srgbClr val="FFFFFF"/>
                </a:solidFill>
                <a:latin typeface="Verdana"/>
                <a:cs typeface="Verdana"/>
              </a:rPr>
              <a:t>the</a:t>
            </a:r>
            <a:r>
              <a:rPr sz="1200" spc="-60" dirty="0">
                <a:solidFill>
                  <a:srgbClr val="FFFFFF"/>
                </a:solidFill>
                <a:latin typeface="Verdana"/>
                <a:cs typeface="Verdana"/>
              </a:rPr>
              <a:t> </a:t>
            </a:r>
            <a:r>
              <a:rPr sz="1200" spc="-30" dirty="0">
                <a:solidFill>
                  <a:srgbClr val="FFFFFF"/>
                </a:solidFill>
                <a:latin typeface="Verdana"/>
                <a:cs typeface="Verdana"/>
              </a:rPr>
              <a:t>static</a:t>
            </a:r>
            <a:r>
              <a:rPr sz="1200" spc="-75" dirty="0">
                <a:solidFill>
                  <a:srgbClr val="FFFFFF"/>
                </a:solidFill>
                <a:latin typeface="Verdana"/>
                <a:cs typeface="Verdana"/>
              </a:rPr>
              <a:t> </a:t>
            </a:r>
            <a:r>
              <a:rPr sz="1200" dirty="0">
                <a:solidFill>
                  <a:srgbClr val="FFFFFF"/>
                </a:solidFill>
                <a:latin typeface="Verdana"/>
                <a:cs typeface="Verdana"/>
              </a:rPr>
              <a:t>devices</a:t>
            </a:r>
            <a:r>
              <a:rPr sz="1200" spc="-75" dirty="0">
                <a:solidFill>
                  <a:srgbClr val="FFFFFF"/>
                </a:solidFill>
                <a:latin typeface="Verdana"/>
                <a:cs typeface="Verdana"/>
              </a:rPr>
              <a:t> </a:t>
            </a:r>
            <a:r>
              <a:rPr sz="1200" spc="-25" dirty="0">
                <a:solidFill>
                  <a:srgbClr val="FFFFFF"/>
                </a:solidFill>
                <a:latin typeface="Verdana"/>
                <a:cs typeface="Verdana"/>
              </a:rPr>
              <a:t>but </a:t>
            </a:r>
            <a:r>
              <a:rPr sz="1200" spc="-10" dirty="0">
                <a:solidFill>
                  <a:srgbClr val="FFFFFF"/>
                </a:solidFill>
                <a:latin typeface="Verdana"/>
                <a:cs typeface="Verdana"/>
              </a:rPr>
              <a:t>may</a:t>
            </a:r>
            <a:r>
              <a:rPr sz="1200" spc="-35" dirty="0">
                <a:solidFill>
                  <a:srgbClr val="FFFFFF"/>
                </a:solidFill>
                <a:latin typeface="Verdana"/>
                <a:cs typeface="Verdana"/>
              </a:rPr>
              <a:t> </a:t>
            </a:r>
            <a:r>
              <a:rPr sz="1200" dirty="0">
                <a:solidFill>
                  <a:srgbClr val="FFFFFF"/>
                </a:solidFill>
                <a:latin typeface="Verdana"/>
                <a:cs typeface="Verdana"/>
              </a:rPr>
              <a:t>lead</a:t>
            </a:r>
            <a:r>
              <a:rPr sz="1200" spc="-35" dirty="0">
                <a:solidFill>
                  <a:srgbClr val="FFFFFF"/>
                </a:solidFill>
                <a:latin typeface="Verdana"/>
                <a:cs typeface="Verdana"/>
              </a:rPr>
              <a:t> </a:t>
            </a:r>
            <a:r>
              <a:rPr sz="1200" spc="-100" dirty="0">
                <a:solidFill>
                  <a:srgbClr val="FFFFFF"/>
                </a:solidFill>
                <a:latin typeface="Verdana"/>
                <a:cs typeface="Verdana"/>
              </a:rPr>
              <a:t>users</a:t>
            </a:r>
            <a:r>
              <a:rPr sz="1200" spc="-35" dirty="0">
                <a:solidFill>
                  <a:srgbClr val="FFFFFF"/>
                </a:solidFill>
                <a:latin typeface="Verdana"/>
                <a:cs typeface="Verdana"/>
              </a:rPr>
              <a:t> </a:t>
            </a:r>
            <a:r>
              <a:rPr sz="1200" spc="-20" dirty="0">
                <a:solidFill>
                  <a:srgbClr val="FFFFFF"/>
                </a:solidFill>
                <a:latin typeface="Verdana"/>
                <a:cs typeface="Verdana"/>
              </a:rPr>
              <a:t>into </a:t>
            </a:r>
            <a:r>
              <a:rPr sz="1200" spc="-10" dirty="0">
                <a:solidFill>
                  <a:srgbClr val="FFFFFF"/>
                </a:solidFill>
                <a:latin typeface="Verdana"/>
                <a:cs typeface="Verdana"/>
              </a:rPr>
              <a:t>navigational</a:t>
            </a:r>
            <a:r>
              <a:rPr sz="1200" spc="-70" dirty="0">
                <a:solidFill>
                  <a:srgbClr val="FFFFFF"/>
                </a:solidFill>
                <a:latin typeface="Verdana"/>
                <a:cs typeface="Verdana"/>
              </a:rPr>
              <a:t> </a:t>
            </a:r>
            <a:r>
              <a:rPr sz="1200" spc="45" dirty="0">
                <a:solidFill>
                  <a:srgbClr val="FFFFFF"/>
                </a:solidFill>
                <a:latin typeface="Verdana"/>
                <a:cs typeface="Verdana"/>
              </a:rPr>
              <a:t>dead </a:t>
            </a:r>
            <a:r>
              <a:rPr sz="1200" spc="-20" dirty="0">
                <a:solidFill>
                  <a:srgbClr val="FFFFFF"/>
                </a:solidFill>
                <a:latin typeface="Verdana"/>
                <a:cs typeface="Verdana"/>
              </a:rPr>
              <a:t>ends</a:t>
            </a:r>
            <a:r>
              <a:rPr sz="1200" spc="-70" dirty="0">
                <a:solidFill>
                  <a:srgbClr val="FFFFFF"/>
                </a:solidFill>
                <a:latin typeface="Verdana"/>
                <a:cs typeface="Verdana"/>
              </a:rPr>
              <a:t> </a:t>
            </a:r>
            <a:r>
              <a:rPr sz="1200" dirty="0">
                <a:solidFill>
                  <a:srgbClr val="FFFFFF"/>
                </a:solidFill>
                <a:latin typeface="Verdana"/>
                <a:cs typeface="Verdana"/>
              </a:rPr>
              <a:t>on</a:t>
            </a:r>
            <a:r>
              <a:rPr sz="1200" spc="-65" dirty="0">
                <a:solidFill>
                  <a:srgbClr val="FFFFFF"/>
                </a:solidFill>
                <a:latin typeface="Verdana"/>
                <a:cs typeface="Verdana"/>
              </a:rPr>
              <a:t> </a:t>
            </a:r>
            <a:r>
              <a:rPr sz="1200" spc="-10" dirty="0">
                <a:solidFill>
                  <a:srgbClr val="FFFFFF"/>
                </a:solidFill>
                <a:latin typeface="Verdana"/>
                <a:cs typeface="Verdana"/>
              </a:rPr>
              <a:t>mobile devices.</a:t>
            </a:r>
            <a:endParaRPr sz="1200" dirty="0">
              <a:latin typeface="Verdana"/>
              <a:cs typeface="Verdana"/>
            </a:endParaRPr>
          </a:p>
        </p:txBody>
      </p:sp>
      <p:grpSp>
        <p:nvGrpSpPr>
          <p:cNvPr id="26" name="object 26"/>
          <p:cNvGrpSpPr/>
          <p:nvPr/>
        </p:nvGrpSpPr>
        <p:grpSpPr>
          <a:xfrm>
            <a:off x="6667500" y="2088642"/>
            <a:ext cx="2037714" cy="4341495"/>
            <a:chOff x="6667500" y="2088642"/>
            <a:chExt cx="2037714" cy="4341495"/>
          </a:xfrm>
        </p:grpSpPr>
        <p:pic>
          <p:nvPicPr>
            <p:cNvPr id="27" name="object 27"/>
            <p:cNvPicPr/>
            <p:nvPr/>
          </p:nvPicPr>
          <p:blipFill>
            <a:blip r:embed="rId6" cstate="print"/>
            <a:stretch>
              <a:fillRect/>
            </a:stretch>
          </p:blipFill>
          <p:spPr>
            <a:xfrm>
              <a:off x="6669786" y="2088642"/>
              <a:ext cx="1998726" cy="4341113"/>
            </a:xfrm>
            <a:prstGeom prst="rect">
              <a:avLst/>
            </a:prstGeom>
          </p:spPr>
        </p:pic>
        <p:pic>
          <p:nvPicPr>
            <p:cNvPr id="28" name="object 28"/>
            <p:cNvPicPr/>
            <p:nvPr/>
          </p:nvPicPr>
          <p:blipFill>
            <a:blip r:embed="rId12" cstate="print"/>
            <a:stretch>
              <a:fillRect/>
            </a:stretch>
          </p:blipFill>
          <p:spPr>
            <a:xfrm>
              <a:off x="6667500" y="2878074"/>
              <a:ext cx="2037588" cy="2599182"/>
            </a:xfrm>
            <a:prstGeom prst="rect">
              <a:avLst/>
            </a:prstGeom>
          </p:spPr>
        </p:pic>
        <p:pic>
          <p:nvPicPr>
            <p:cNvPr id="29" name="object 29"/>
            <p:cNvPicPr/>
            <p:nvPr/>
          </p:nvPicPr>
          <p:blipFill>
            <a:blip r:embed="rId13" cstate="print"/>
            <a:stretch>
              <a:fillRect/>
            </a:stretch>
          </p:blipFill>
          <p:spPr>
            <a:xfrm>
              <a:off x="6710934" y="2106930"/>
              <a:ext cx="1923287" cy="4265676"/>
            </a:xfrm>
            <a:prstGeom prst="rect">
              <a:avLst/>
            </a:prstGeom>
          </p:spPr>
        </p:pic>
      </p:grpSp>
      <p:sp>
        <p:nvSpPr>
          <p:cNvPr id="30" name="object 30"/>
          <p:cNvSpPr txBox="1"/>
          <p:nvPr/>
        </p:nvSpPr>
        <p:spPr>
          <a:xfrm>
            <a:off x="6787895" y="2880614"/>
            <a:ext cx="1763395" cy="2458085"/>
          </a:xfrm>
          <a:prstGeom prst="rect">
            <a:avLst/>
          </a:prstGeom>
        </p:spPr>
        <p:txBody>
          <a:bodyPr vert="horz" wrap="square" lIns="0" tIns="58419" rIns="0" bIns="0" rtlCol="0">
            <a:spAutoFit/>
          </a:bodyPr>
          <a:lstStyle/>
          <a:p>
            <a:pPr marL="12700">
              <a:lnSpc>
                <a:spcPct val="100000"/>
              </a:lnSpc>
              <a:spcBef>
                <a:spcPts val="459"/>
              </a:spcBef>
            </a:pPr>
            <a:r>
              <a:rPr sz="1200" b="1" spc="-135" dirty="0">
                <a:solidFill>
                  <a:srgbClr val="FFFFFF"/>
                </a:solidFill>
                <a:latin typeface="Verdana"/>
                <a:cs typeface="Verdana"/>
              </a:rPr>
              <a:t>Environmental</a:t>
            </a:r>
            <a:r>
              <a:rPr sz="1200" b="1" spc="10" dirty="0">
                <a:solidFill>
                  <a:srgbClr val="FFFFFF"/>
                </a:solidFill>
                <a:latin typeface="Verdana"/>
                <a:cs typeface="Verdana"/>
              </a:rPr>
              <a:t> </a:t>
            </a:r>
            <a:r>
              <a:rPr sz="1200" b="1" spc="-40" dirty="0">
                <a:solidFill>
                  <a:srgbClr val="FFFFFF"/>
                </a:solidFill>
                <a:latin typeface="Verdana"/>
                <a:cs typeface="Verdana"/>
              </a:rPr>
              <a:t>Factors</a:t>
            </a:r>
            <a:r>
              <a:rPr sz="1200" spc="-40" dirty="0">
                <a:solidFill>
                  <a:srgbClr val="FFFFFF"/>
                </a:solidFill>
                <a:latin typeface="Verdana"/>
                <a:cs typeface="Verdana"/>
              </a:rPr>
              <a:t>:</a:t>
            </a:r>
            <a:endParaRPr sz="1200" dirty="0">
              <a:latin typeface="Verdana"/>
              <a:cs typeface="Verdana"/>
            </a:endParaRPr>
          </a:p>
          <a:p>
            <a:pPr marL="69850" marR="5080" indent="-62865">
              <a:lnSpc>
                <a:spcPct val="90000"/>
              </a:lnSpc>
              <a:spcBef>
                <a:spcPts val="505"/>
              </a:spcBef>
              <a:buClr>
                <a:srgbClr val="000000"/>
              </a:buClr>
              <a:buSzPct val="91666"/>
              <a:buFont typeface="Arial"/>
              <a:buChar char="•"/>
              <a:tabLst>
                <a:tab pos="69850" algn="l"/>
              </a:tabLst>
            </a:pPr>
            <a:r>
              <a:rPr sz="1200" spc="-50" dirty="0">
                <a:solidFill>
                  <a:srgbClr val="FFFFFF"/>
                </a:solidFill>
                <a:latin typeface="Verdana"/>
                <a:cs typeface="Verdana"/>
              </a:rPr>
              <a:t>Websites</a:t>
            </a:r>
            <a:r>
              <a:rPr sz="1200" spc="10" dirty="0">
                <a:solidFill>
                  <a:srgbClr val="FFFFFF"/>
                </a:solidFill>
                <a:latin typeface="Verdana"/>
                <a:cs typeface="Verdana"/>
              </a:rPr>
              <a:t> </a:t>
            </a:r>
            <a:r>
              <a:rPr sz="1200" dirty="0">
                <a:solidFill>
                  <a:srgbClr val="FFFFFF"/>
                </a:solidFill>
                <a:latin typeface="Verdana"/>
                <a:cs typeface="Verdana"/>
              </a:rPr>
              <a:t>created</a:t>
            </a:r>
            <a:r>
              <a:rPr sz="1200" spc="45" dirty="0">
                <a:solidFill>
                  <a:srgbClr val="FFFFFF"/>
                </a:solidFill>
                <a:latin typeface="Verdana"/>
                <a:cs typeface="Verdana"/>
              </a:rPr>
              <a:t> </a:t>
            </a:r>
            <a:r>
              <a:rPr sz="1200" spc="-25" dirty="0">
                <a:solidFill>
                  <a:srgbClr val="FFFFFF"/>
                </a:solidFill>
                <a:latin typeface="Verdana"/>
                <a:cs typeface="Verdana"/>
              </a:rPr>
              <a:t>for </a:t>
            </a:r>
            <a:r>
              <a:rPr sz="1200" spc="-10" dirty="0">
                <a:solidFill>
                  <a:srgbClr val="FFFFFF"/>
                </a:solidFill>
                <a:latin typeface="Verdana"/>
                <a:cs typeface="Verdana"/>
              </a:rPr>
              <a:t>mobile</a:t>
            </a:r>
            <a:r>
              <a:rPr sz="1200" spc="-85" dirty="0">
                <a:solidFill>
                  <a:srgbClr val="FFFFFF"/>
                </a:solidFill>
                <a:latin typeface="Verdana"/>
                <a:cs typeface="Verdana"/>
              </a:rPr>
              <a:t> </a:t>
            </a:r>
            <a:r>
              <a:rPr sz="1200" dirty="0">
                <a:solidFill>
                  <a:srgbClr val="FFFFFF"/>
                </a:solidFill>
                <a:latin typeface="Verdana"/>
                <a:cs typeface="Verdana"/>
              </a:rPr>
              <a:t>devices</a:t>
            </a:r>
            <a:r>
              <a:rPr sz="1200" spc="-80" dirty="0">
                <a:solidFill>
                  <a:srgbClr val="FFFFFF"/>
                </a:solidFill>
                <a:latin typeface="Verdana"/>
                <a:cs typeface="Verdana"/>
              </a:rPr>
              <a:t> </a:t>
            </a:r>
            <a:r>
              <a:rPr sz="1200" spc="-35" dirty="0">
                <a:solidFill>
                  <a:srgbClr val="FFFFFF"/>
                </a:solidFill>
                <a:latin typeface="Verdana"/>
                <a:cs typeface="Verdana"/>
              </a:rPr>
              <a:t>require </a:t>
            </a:r>
            <a:r>
              <a:rPr sz="1200" spc="-30" dirty="0">
                <a:solidFill>
                  <a:srgbClr val="FFFFFF"/>
                </a:solidFill>
                <a:latin typeface="Verdana"/>
                <a:cs typeface="Verdana"/>
              </a:rPr>
              <a:t>verification</a:t>
            </a:r>
            <a:r>
              <a:rPr sz="1200" spc="-55" dirty="0">
                <a:solidFill>
                  <a:srgbClr val="FFFFFF"/>
                </a:solidFill>
                <a:latin typeface="Verdana"/>
                <a:cs typeface="Verdana"/>
              </a:rPr>
              <a:t> </a:t>
            </a:r>
            <a:r>
              <a:rPr sz="1200" spc="-50" dirty="0">
                <a:solidFill>
                  <a:srgbClr val="FFFFFF"/>
                </a:solidFill>
                <a:latin typeface="Verdana"/>
                <a:cs typeface="Verdana"/>
              </a:rPr>
              <a:t>for</a:t>
            </a:r>
            <a:r>
              <a:rPr sz="1200" spc="-35" dirty="0">
                <a:solidFill>
                  <a:srgbClr val="FFFFFF"/>
                </a:solidFill>
                <a:latin typeface="Verdana"/>
                <a:cs typeface="Verdana"/>
              </a:rPr>
              <a:t> </a:t>
            </a:r>
            <a:r>
              <a:rPr sz="1200" spc="-20" dirty="0">
                <a:solidFill>
                  <a:srgbClr val="FFFFFF"/>
                </a:solidFill>
                <a:latin typeface="Verdana"/>
                <a:cs typeface="Verdana"/>
              </a:rPr>
              <a:t>test </a:t>
            </a:r>
            <a:r>
              <a:rPr sz="1200" spc="-55" dirty="0">
                <a:solidFill>
                  <a:srgbClr val="FFFFFF"/>
                </a:solidFill>
                <a:latin typeface="Verdana"/>
                <a:cs typeface="Verdana"/>
              </a:rPr>
              <a:t>designs,</a:t>
            </a:r>
            <a:r>
              <a:rPr sz="1200" spc="-70" dirty="0">
                <a:solidFill>
                  <a:srgbClr val="FFFFFF"/>
                </a:solidFill>
                <a:latin typeface="Verdana"/>
                <a:cs typeface="Verdana"/>
              </a:rPr>
              <a:t> </a:t>
            </a:r>
            <a:r>
              <a:rPr sz="1200" dirty="0">
                <a:solidFill>
                  <a:srgbClr val="FFFFFF"/>
                </a:solidFill>
                <a:latin typeface="Verdana"/>
                <a:cs typeface="Verdana"/>
              </a:rPr>
              <a:t>color</a:t>
            </a:r>
            <a:r>
              <a:rPr sz="1200" spc="-50" dirty="0">
                <a:solidFill>
                  <a:srgbClr val="FFFFFF"/>
                </a:solidFill>
                <a:latin typeface="Verdana"/>
                <a:cs typeface="Verdana"/>
              </a:rPr>
              <a:t> </a:t>
            </a:r>
            <a:r>
              <a:rPr sz="1200" spc="-10" dirty="0">
                <a:solidFill>
                  <a:srgbClr val="FFFFFF"/>
                </a:solidFill>
                <a:latin typeface="Verdana"/>
                <a:cs typeface="Verdana"/>
              </a:rPr>
              <a:t>choices, </a:t>
            </a:r>
            <a:r>
              <a:rPr sz="1200" dirty="0">
                <a:solidFill>
                  <a:srgbClr val="FFFFFF"/>
                </a:solidFill>
                <a:latin typeface="Verdana"/>
                <a:cs typeface="Verdana"/>
              </a:rPr>
              <a:t>and</a:t>
            </a:r>
            <a:r>
              <a:rPr sz="1200" spc="-15" dirty="0">
                <a:solidFill>
                  <a:srgbClr val="FFFFFF"/>
                </a:solidFill>
                <a:latin typeface="Verdana"/>
                <a:cs typeface="Verdana"/>
              </a:rPr>
              <a:t> </a:t>
            </a:r>
            <a:r>
              <a:rPr sz="1200" spc="-70" dirty="0">
                <a:solidFill>
                  <a:srgbClr val="FFFFFF"/>
                </a:solidFill>
                <a:latin typeface="Verdana"/>
                <a:cs typeface="Verdana"/>
              </a:rPr>
              <a:t>textures</a:t>
            </a:r>
            <a:r>
              <a:rPr sz="1200" spc="-45" dirty="0">
                <a:solidFill>
                  <a:srgbClr val="FFFFFF"/>
                </a:solidFill>
                <a:latin typeface="Verdana"/>
                <a:cs typeface="Verdana"/>
              </a:rPr>
              <a:t> </a:t>
            </a:r>
            <a:r>
              <a:rPr sz="1200" spc="-65" dirty="0">
                <a:solidFill>
                  <a:srgbClr val="FFFFFF"/>
                </a:solidFill>
                <a:latin typeface="Verdana"/>
                <a:cs typeface="Verdana"/>
              </a:rPr>
              <a:t>in</a:t>
            </a:r>
            <a:r>
              <a:rPr sz="1200" spc="-30" dirty="0">
                <a:solidFill>
                  <a:srgbClr val="FFFFFF"/>
                </a:solidFill>
                <a:latin typeface="Verdana"/>
                <a:cs typeface="Verdana"/>
              </a:rPr>
              <a:t> </a:t>
            </a:r>
            <a:r>
              <a:rPr sz="1200" spc="40" dirty="0">
                <a:solidFill>
                  <a:srgbClr val="FFFFFF"/>
                </a:solidFill>
                <a:latin typeface="Verdana"/>
                <a:cs typeface="Verdana"/>
              </a:rPr>
              <a:t>a </a:t>
            </a:r>
            <a:r>
              <a:rPr sz="1200" spc="-50" dirty="0">
                <a:solidFill>
                  <a:srgbClr val="FFFFFF"/>
                </a:solidFill>
                <a:latin typeface="Verdana"/>
                <a:cs typeface="Verdana"/>
              </a:rPr>
              <a:t>variety </a:t>
            </a:r>
            <a:r>
              <a:rPr sz="1200" spc="-25" dirty="0">
                <a:solidFill>
                  <a:srgbClr val="FFFFFF"/>
                </a:solidFill>
                <a:latin typeface="Verdana"/>
                <a:cs typeface="Verdana"/>
              </a:rPr>
              <a:t>of </a:t>
            </a:r>
            <a:r>
              <a:rPr sz="1200" spc="-35" dirty="0">
                <a:solidFill>
                  <a:srgbClr val="FFFFFF"/>
                </a:solidFill>
                <a:latin typeface="Verdana"/>
                <a:cs typeface="Verdana"/>
              </a:rPr>
              <a:t>environmental</a:t>
            </a:r>
            <a:r>
              <a:rPr sz="1200" spc="10" dirty="0">
                <a:solidFill>
                  <a:srgbClr val="FFFFFF"/>
                </a:solidFill>
                <a:latin typeface="Verdana"/>
                <a:cs typeface="Verdana"/>
              </a:rPr>
              <a:t> </a:t>
            </a:r>
            <a:r>
              <a:rPr sz="1200" spc="-10" dirty="0">
                <a:solidFill>
                  <a:srgbClr val="FFFFFF"/>
                </a:solidFill>
                <a:latin typeface="Verdana"/>
                <a:cs typeface="Verdana"/>
              </a:rPr>
              <a:t>light. </a:t>
            </a:r>
            <a:r>
              <a:rPr sz="1200" dirty="0">
                <a:solidFill>
                  <a:srgbClr val="FFFFFF"/>
                </a:solidFill>
                <a:latin typeface="Verdana"/>
                <a:cs typeface="Verdana"/>
              </a:rPr>
              <a:t>Mobile</a:t>
            </a:r>
            <a:r>
              <a:rPr sz="1200" spc="-60" dirty="0">
                <a:solidFill>
                  <a:srgbClr val="FFFFFF"/>
                </a:solidFill>
                <a:latin typeface="Verdana"/>
                <a:cs typeface="Verdana"/>
              </a:rPr>
              <a:t> </a:t>
            </a:r>
            <a:r>
              <a:rPr sz="1200" dirty="0">
                <a:solidFill>
                  <a:srgbClr val="FFFFFF"/>
                </a:solidFill>
                <a:latin typeface="Verdana"/>
                <a:cs typeface="Verdana"/>
              </a:rPr>
              <a:t>devices</a:t>
            </a:r>
            <a:r>
              <a:rPr sz="1200" spc="-60" dirty="0">
                <a:solidFill>
                  <a:srgbClr val="FFFFFF"/>
                </a:solidFill>
                <a:latin typeface="Verdana"/>
                <a:cs typeface="Verdana"/>
              </a:rPr>
              <a:t> </a:t>
            </a:r>
            <a:r>
              <a:rPr sz="1200" spc="-25" dirty="0">
                <a:solidFill>
                  <a:srgbClr val="FFFFFF"/>
                </a:solidFill>
                <a:latin typeface="Verdana"/>
                <a:cs typeface="Verdana"/>
              </a:rPr>
              <a:t>are used</a:t>
            </a:r>
            <a:r>
              <a:rPr sz="1200" spc="-80" dirty="0">
                <a:solidFill>
                  <a:srgbClr val="FFFFFF"/>
                </a:solidFill>
                <a:latin typeface="Verdana"/>
                <a:cs typeface="Verdana"/>
              </a:rPr>
              <a:t> </a:t>
            </a:r>
            <a:r>
              <a:rPr sz="1200" spc="-65" dirty="0">
                <a:solidFill>
                  <a:srgbClr val="FFFFFF"/>
                </a:solidFill>
                <a:latin typeface="Verdana"/>
                <a:cs typeface="Verdana"/>
              </a:rPr>
              <a:t>in</a:t>
            </a:r>
            <a:r>
              <a:rPr sz="1200" spc="-70" dirty="0">
                <a:solidFill>
                  <a:srgbClr val="FFFFFF"/>
                </a:solidFill>
                <a:latin typeface="Verdana"/>
                <a:cs typeface="Verdana"/>
              </a:rPr>
              <a:t> </a:t>
            </a:r>
            <a:r>
              <a:rPr sz="1200" spc="-10" dirty="0">
                <a:solidFill>
                  <a:srgbClr val="FFFFFF"/>
                </a:solidFill>
                <a:latin typeface="Verdana"/>
                <a:cs typeface="Verdana"/>
              </a:rPr>
              <a:t>different </a:t>
            </a:r>
            <a:r>
              <a:rPr sz="1200" spc="-55" dirty="0">
                <a:solidFill>
                  <a:srgbClr val="FFFFFF"/>
                </a:solidFill>
                <a:latin typeface="Verdana"/>
                <a:cs typeface="Verdana"/>
              </a:rPr>
              <a:t>environments</a:t>
            </a:r>
            <a:r>
              <a:rPr sz="1200" spc="10" dirty="0">
                <a:solidFill>
                  <a:srgbClr val="FFFFFF"/>
                </a:solidFill>
                <a:latin typeface="Verdana"/>
                <a:cs typeface="Verdana"/>
              </a:rPr>
              <a:t> </a:t>
            </a:r>
            <a:r>
              <a:rPr sz="1200" spc="-10" dirty="0">
                <a:solidFill>
                  <a:srgbClr val="FFFFFF"/>
                </a:solidFill>
                <a:latin typeface="Verdana"/>
                <a:cs typeface="Verdana"/>
              </a:rPr>
              <a:t>whereas </a:t>
            </a:r>
            <a:r>
              <a:rPr sz="1200" spc="-30" dirty="0">
                <a:solidFill>
                  <a:srgbClr val="FFFFFF"/>
                </a:solidFill>
                <a:latin typeface="Verdana"/>
                <a:cs typeface="Verdana"/>
              </a:rPr>
              <a:t>static</a:t>
            </a:r>
            <a:r>
              <a:rPr sz="1200" spc="-60" dirty="0">
                <a:solidFill>
                  <a:srgbClr val="FFFFFF"/>
                </a:solidFill>
                <a:latin typeface="Verdana"/>
                <a:cs typeface="Verdana"/>
              </a:rPr>
              <a:t> </a:t>
            </a:r>
            <a:r>
              <a:rPr sz="1200" dirty="0">
                <a:solidFill>
                  <a:srgbClr val="FFFFFF"/>
                </a:solidFill>
                <a:latin typeface="Verdana"/>
                <a:cs typeface="Verdana"/>
              </a:rPr>
              <a:t>devices</a:t>
            </a:r>
            <a:r>
              <a:rPr sz="1200" spc="-60" dirty="0">
                <a:solidFill>
                  <a:srgbClr val="FFFFFF"/>
                </a:solidFill>
                <a:latin typeface="Verdana"/>
                <a:cs typeface="Verdana"/>
              </a:rPr>
              <a:t> </a:t>
            </a:r>
            <a:r>
              <a:rPr sz="1200" spc="-25" dirty="0">
                <a:solidFill>
                  <a:srgbClr val="FFFFFF"/>
                </a:solidFill>
                <a:latin typeface="Verdana"/>
                <a:cs typeface="Verdana"/>
              </a:rPr>
              <a:t>are</a:t>
            </a:r>
            <a:r>
              <a:rPr sz="1200" spc="500" dirty="0">
                <a:solidFill>
                  <a:srgbClr val="FFFFFF"/>
                </a:solidFill>
                <a:latin typeface="Verdana"/>
                <a:cs typeface="Verdana"/>
              </a:rPr>
              <a:t> </a:t>
            </a:r>
            <a:r>
              <a:rPr sz="1200" spc="-25" dirty="0">
                <a:solidFill>
                  <a:srgbClr val="FFFFFF"/>
                </a:solidFill>
                <a:latin typeface="Verdana"/>
                <a:cs typeface="Verdana"/>
              </a:rPr>
              <a:t>used</a:t>
            </a:r>
            <a:r>
              <a:rPr sz="1200" spc="-90" dirty="0">
                <a:solidFill>
                  <a:srgbClr val="FFFFFF"/>
                </a:solidFill>
                <a:latin typeface="Verdana"/>
                <a:cs typeface="Verdana"/>
              </a:rPr>
              <a:t> </a:t>
            </a:r>
            <a:r>
              <a:rPr sz="1200" spc="-55" dirty="0">
                <a:solidFill>
                  <a:srgbClr val="FFFFFF"/>
                </a:solidFill>
                <a:latin typeface="Verdana"/>
                <a:cs typeface="Verdana"/>
              </a:rPr>
              <a:t>in</a:t>
            </a:r>
            <a:r>
              <a:rPr sz="1200" spc="-85" dirty="0">
                <a:solidFill>
                  <a:srgbClr val="FFFFFF"/>
                </a:solidFill>
                <a:latin typeface="Verdana"/>
                <a:cs typeface="Verdana"/>
              </a:rPr>
              <a:t> </a:t>
            </a:r>
            <a:r>
              <a:rPr sz="1200" spc="90" dirty="0">
                <a:solidFill>
                  <a:srgbClr val="FFFFFF"/>
                </a:solidFill>
                <a:latin typeface="Verdana"/>
                <a:cs typeface="Verdana"/>
              </a:rPr>
              <a:t>a</a:t>
            </a:r>
            <a:r>
              <a:rPr sz="1200" spc="-75" dirty="0">
                <a:solidFill>
                  <a:srgbClr val="FFFFFF"/>
                </a:solidFill>
                <a:latin typeface="Verdana"/>
                <a:cs typeface="Verdana"/>
              </a:rPr>
              <a:t> </a:t>
            </a:r>
            <a:r>
              <a:rPr sz="1200" spc="-10" dirty="0">
                <a:solidFill>
                  <a:srgbClr val="FFFFFF"/>
                </a:solidFill>
                <a:latin typeface="Verdana"/>
                <a:cs typeface="Verdana"/>
              </a:rPr>
              <a:t>particular environment.</a:t>
            </a:r>
            <a:endParaRPr sz="1200" dirty="0">
              <a:latin typeface="Verdana"/>
              <a:cs typeface="Verdana"/>
            </a:endParaRPr>
          </a:p>
        </p:txBody>
      </p:sp>
      <p:sp>
        <p:nvSpPr>
          <p:cNvPr id="32" name="object 32"/>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18</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33" name="object 3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xfrm>
            <a:off x="1511300" y="628650"/>
            <a:ext cx="5914390" cy="391160"/>
          </a:xfrm>
          <a:prstGeom prst="rect">
            <a:avLst/>
          </a:prstGeom>
        </p:spPr>
        <p:txBody>
          <a:bodyPr vert="horz" wrap="square" lIns="0" tIns="12700" rIns="0" bIns="0" rtlCol="0">
            <a:spAutoFit/>
          </a:bodyPr>
          <a:lstStyle/>
          <a:p>
            <a:pPr marL="12700">
              <a:lnSpc>
                <a:spcPct val="100000"/>
              </a:lnSpc>
              <a:spcBef>
                <a:spcPts val="100"/>
              </a:spcBef>
            </a:pPr>
            <a:r>
              <a:rPr spc="-165" dirty="0"/>
              <a:t>Tools</a:t>
            </a:r>
            <a:r>
              <a:rPr spc="-140" dirty="0"/>
              <a:t> </a:t>
            </a:r>
            <a:r>
              <a:rPr spc="-70" dirty="0"/>
              <a:t>Used</a:t>
            </a:r>
            <a:r>
              <a:rPr spc="-135" dirty="0"/>
              <a:t> </a:t>
            </a:r>
            <a:r>
              <a:rPr spc="-110" dirty="0"/>
              <a:t>for</a:t>
            </a:r>
            <a:r>
              <a:rPr spc="-155" dirty="0"/>
              <a:t> </a:t>
            </a:r>
            <a:r>
              <a:rPr spc="-75" dirty="0"/>
              <a:t>Responsive</a:t>
            </a:r>
            <a:r>
              <a:rPr spc="-135" dirty="0"/>
              <a:t> </a:t>
            </a:r>
            <a:r>
              <a:rPr spc="-70" dirty="0"/>
              <a:t>Design</a:t>
            </a:r>
            <a:r>
              <a:rPr spc="-155" dirty="0"/>
              <a:t> </a:t>
            </a:r>
            <a:r>
              <a:rPr spc="-105" dirty="0"/>
              <a:t>Testing</a:t>
            </a:r>
          </a:p>
        </p:txBody>
      </p:sp>
      <p:grpSp>
        <p:nvGrpSpPr>
          <p:cNvPr id="10" name="object 10"/>
          <p:cNvGrpSpPr/>
          <p:nvPr/>
        </p:nvGrpSpPr>
        <p:grpSpPr>
          <a:xfrm>
            <a:off x="7731252" y="483869"/>
            <a:ext cx="1286510" cy="843915"/>
            <a:chOff x="7731252" y="483869"/>
            <a:chExt cx="1286510" cy="843915"/>
          </a:xfrm>
        </p:grpSpPr>
        <p:pic>
          <p:nvPicPr>
            <p:cNvPr id="11" name="object 11"/>
            <p:cNvPicPr/>
            <p:nvPr/>
          </p:nvPicPr>
          <p:blipFill>
            <a:blip r:embed="rId6" cstate="print"/>
            <a:stretch>
              <a:fillRect/>
            </a:stretch>
          </p:blipFill>
          <p:spPr>
            <a:xfrm>
              <a:off x="7731252" y="483869"/>
              <a:ext cx="1286255" cy="843534"/>
            </a:xfrm>
            <a:prstGeom prst="rect">
              <a:avLst/>
            </a:prstGeom>
          </p:spPr>
        </p:pic>
        <p:sp>
          <p:nvSpPr>
            <p:cNvPr id="12" name="object 12"/>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13" name="object 13"/>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1-</a:t>
            </a:r>
            <a:r>
              <a:rPr sz="2400" b="1" spc="-430" dirty="0">
                <a:solidFill>
                  <a:srgbClr val="01050E"/>
                </a:solidFill>
                <a:latin typeface="Verdana"/>
                <a:cs typeface="Verdana"/>
              </a:rPr>
              <a:t>2</a:t>
            </a:r>
            <a:endParaRPr sz="2400">
              <a:latin typeface="Verdana"/>
              <a:cs typeface="Verdana"/>
            </a:endParaRPr>
          </a:p>
        </p:txBody>
      </p:sp>
      <p:grpSp>
        <p:nvGrpSpPr>
          <p:cNvPr id="14" name="object 14"/>
          <p:cNvGrpSpPr/>
          <p:nvPr/>
        </p:nvGrpSpPr>
        <p:grpSpPr>
          <a:xfrm>
            <a:off x="2474848" y="2186813"/>
            <a:ext cx="6217920" cy="732155"/>
            <a:chOff x="2474848" y="2186813"/>
            <a:chExt cx="6217920" cy="732155"/>
          </a:xfrm>
        </p:grpSpPr>
        <p:sp>
          <p:nvSpPr>
            <p:cNvPr id="15" name="object 15"/>
            <p:cNvSpPr/>
            <p:nvPr/>
          </p:nvSpPr>
          <p:spPr>
            <a:xfrm>
              <a:off x="2479928" y="2191893"/>
              <a:ext cx="6207760" cy="721995"/>
            </a:xfrm>
            <a:custGeom>
              <a:avLst/>
              <a:gdLst/>
              <a:ahLst/>
              <a:cxnLst/>
              <a:rect l="l" t="t" r="r" b="b"/>
              <a:pathLst>
                <a:path w="6207759" h="721994">
                  <a:moveTo>
                    <a:pt x="6043930" y="0"/>
                  </a:moveTo>
                  <a:lnTo>
                    <a:pt x="0" y="0"/>
                  </a:lnTo>
                  <a:lnTo>
                    <a:pt x="0" y="721614"/>
                  </a:lnTo>
                  <a:lnTo>
                    <a:pt x="6043930" y="721614"/>
                  </a:lnTo>
                  <a:lnTo>
                    <a:pt x="6095540" y="715482"/>
                  </a:lnTo>
                  <a:lnTo>
                    <a:pt x="6140372" y="698408"/>
                  </a:lnTo>
                  <a:lnTo>
                    <a:pt x="6175731" y="672373"/>
                  </a:lnTo>
                  <a:lnTo>
                    <a:pt x="6198922" y="639358"/>
                  </a:lnTo>
                  <a:lnTo>
                    <a:pt x="6207252" y="601345"/>
                  </a:lnTo>
                  <a:lnTo>
                    <a:pt x="6207252" y="120269"/>
                  </a:lnTo>
                  <a:lnTo>
                    <a:pt x="6198922" y="82255"/>
                  </a:lnTo>
                  <a:lnTo>
                    <a:pt x="6175731" y="49240"/>
                  </a:lnTo>
                  <a:lnTo>
                    <a:pt x="6140372" y="23205"/>
                  </a:lnTo>
                  <a:lnTo>
                    <a:pt x="6095540" y="6131"/>
                  </a:lnTo>
                  <a:lnTo>
                    <a:pt x="6043930" y="0"/>
                  </a:lnTo>
                  <a:close/>
                </a:path>
              </a:pathLst>
            </a:custGeom>
            <a:solidFill>
              <a:srgbClr val="CCDFD9">
                <a:alpha val="90194"/>
              </a:srgbClr>
            </a:solidFill>
          </p:spPr>
          <p:txBody>
            <a:bodyPr wrap="square" lIns="0" tIns="0" rIns="0" bIns="0" rtlCol="0"/>
            <a:lstStyle/>
            <a:p>
              <a:endParaRPr/>
            </a:p>
          </p:txBody>
        </p:sp>
        <p:sp>
          <p:nvSpPr>
            <p:cNvPr id="16" name="object 16"/>
            <p:cNvSpPr/>
            <p:nvPr/>
          </p:nvSpPr>
          <p:spPr>
            <a:xfrm>
              <a:off x="2479928" y="2191893"/>
              <a:ext cx="6207760" cy="721995"/>
            </a:xfrm>
            <a:custGeom>
              <a:avLst/>
              <a:gdLst/>
              <a:ahLst/>
              <a:cxnLst/>
              <a:rect l="l" t="t" r="r" b="b"/>
              <a:pathLst>
                <a:path w="6207759" h="721994">
                  <a:moveTo>
                    <a:pt x="6207252" y="120269"/>
                  </a:moveTo>
                  <a:lnTo>
                    <a:pt x="6207252" y="601345"/>
                  </a:lnTo>
                  <a:lnTo>
                    <a:pt x="6198922" y="639358"/>
                  </a:lnTo>
                  <a:lnTo>
                    <a:pt x="6175731" y="672373"/>
                  </a:lnTo>
                  <a:lnTo>
                    <a:pt x="6140372" y="698408"/>
                  </a:lnTo>
                  <a:lnTo>
                    <a:pt x="6095540" y="715482"/>
                  </a:lnTo>
                  <a:lnTo>
                    <a:pt x="6043930" y="721614"/>
                  </a:lnTo>
                  <a:lnTo>
                    <a:pt x="0" y="721614"/>
                  </a:lnTo>
                  <a:lnTo>
                    <a:pt x="0" y="0"/>
                  </a:lnTo>
                  <a:lnTo>
                    <a:pt x="6043930" y="0"/>
                  </a:lnTo>
                  <a:lnTo>
                    <a:pt x="6095540" y="6131"/>
                  </a:lnTo>
                  <a:lnTo>
                    <a:pt x="6140372" y="23205"/>
                  </a:lnTo>
                  <a:lnTo>
                    <a:pt x="6175731" y="49240"/>
                  </a:lnTo>
                  <a:lnTo>
                    <a:pt x="6198922" y="82255"/>
                  </a:lnTo>
                  <a:lnTo>
                    <a:pt x="6207252" y="120269"/>
                  </a:lnTo>
                  <a:close/>
                </a:path>
              </a:pathLst>
            </a:custGeom>
            <a:ln w="9905">
              <a:solidFill>
                <a:srgbClr val="C6DBD3"/>
              </a:solidFill>
            </a:ln>
          </p:spPr>
          <p:txBody>
            <a:bodyPr wrap="square" lIns="0" tIns="0" rIns="0" bIns="0" rtlCol="0"/>
            <a:lstStyle/>
            <a:p>
              <a:endParaRPr/>
            </a:p>
          </p:txBody>
        </p:sp>
      </p:grpSp>
      <p:sp>
        <p:nvSpPr>
          <p:cNvPr id="17" name="object 17"/>
          <p:cNvSpPr txBox="1"/>
          <p:nvPr/>
        </p:nvSpPr>
        <p:spPr>
          <a:xfrm>
            <a:off x="2714751" y="2226563"/>
            <a:ext cx="5666740" cy="617220"/>
          </a:xfrm>
          <a:prstGeom prst="rect">
            <a:avLst/>
          </a:prstGeom>
        </p:spPr>
        <p:txBody>
          <a:bodyPr vert="horz" wrap="square" lIns="0" tIns="36195" rIns="0" bIns="0" rtlCol="0">
            <a:spAutoFit/>
          </a:bodyPr>
          <a:lstStyle/>
          <a:p>
            <a:pPr marL="12700" marR="5080">
              <a:lnSpc>
                <a:spcPct val="88800"/>
              </a:lnSpc>
              <a:spcBef>
                <a:spcPts val="285"/>
              </a:spcBef>
            </a:pPr>
            <a:r>
              <a:rPr sz="1400" spc="-65" dirty="0">
                <a:solidFill>
                  <a:srgbClr val="171717"/>
                </a:solidFill>
                <a:latin typeface="Verdana"/>
                <a:cs typeface="Verdana"/>
              </a:rPr>
              <a:t>Helps</a:t>
            </a:r>
            <a:r>
              <a:rPr sz="1400" spc="-85" dirty="0">
                <a:solidFill>
                  <a:srgbClr val="171717"/>
                </a:solidFill>
                <a:latin typeface="Verdana"/>
                <a:cs typeface="Verdana"/>
              </a:rPr>
              <a:t> </a:t>
            </a:r>
            <a:r>
              <a:rPr sz="1400" dirty="0">
                <a:solidFill>
                  <a:srgbClr val="171717"/>
                </a:solidFill>
                <a:latin typeface="Verdana"/>
                <a:cs typeface="Verdana"/>
              </a:rPr>
              <a:t>to</a:t>
            </a:r>
            <a:r>
              <a:rPr sz="1400" spc="-80" dirty="0">
                <a:solidFill>
                  <a:srgbClr val="171717"/>
                </a:solidFill>
                <a:latin typeface="Verdana"/>
                <a:cs typeface="Verdana"/>
              </a:rPr>
              <a:t> </a:t>
            </a:r>
            <a:r>
              <a:rPr sz="1400" spc="-40" dirty="0">
                <a:solidFill>
                  <a:srgbClr val="171717"/>
                </a:solidFill>
                <a:latin typeface="Verdana"/>
                <a:cs typeface="Verdana"/>
              </a:rPr>
              <a:t>know</a:t>
            </a:r>
            <a:r>
              <a:rPr sz="1400" spc="-95" dirty="0">
                <a:solidFill>
                  <a:srgbClr val="171717"/>
                </a:solidFill>
                <a:latin typeface="Verdana"/>
                <a:cs typeface="Verdana"/>
              </a:rPr>
              <a:t> </a:t>
            </a:r>
            <a:r>
              <a:rPr sz="1400" dirty="0">
                <a:solidFill>
                  <a:srgbClr val="171717"/>
                </a:solidFill>
                <a:latin typeface="Verdana"/>
                <a:cs typeface="Verdana"/>
              </a:rPr>
              <a:t>how</a:t>
            </a:r>
            <a:r>
              <a:rPr sz="1400" spc="-80" dirty="0">
                <a:solidFill>
                  <a:srgbClr val="171717"/>
                </a:solidFill>
                <a:latin typeface="Verdana"/>
                <a:cs typeface="Verdana"/>
              </a:rPr>
              <a:t> </a:t>
            </a:r>
            <a:r>
              <a:rPr sz="1400" spc="114" dirty="0">
                <a:solidFill>
                  <a:srgbClr val="171717"/>
                </a:solidFill>
                <a:latin typeface="Verdana"/>
                <a:cs typeface="Verdana"/>
              </a:rPr>
              <a:t>a</a:t>
            </a:r>
            <a:r>
              <a:rPr sz="1400" spc="-70" dirty="0">
                <a:solidFill>
                  <a:srgbClr val="171717"/>
                </a:solidFill>
                <a:latin typeface="Verdana"/>
                <a:cs typeface="Verdana"/>
              </a:rPr>
              <a:t> </a:t>
            </a:r>
            <a:r>
              <a:rPr sz="1400" dirty="0">
                <a:solidFill>
                  <a:srgbClr val="171717"/>
                </a:solidFill>
                <a:latin typeface="Verdana"/>
                <a:cs typeface="Verdana"/>
              </a:rPr>
              <a:t>Web</a:t>
            </a:r>
            <a:r>
              <a:rPr sz="1400" spc="-55" dirty="0">
                <a:solidFill>
                  <a:srgbClr val="171717"/>
                </a:solidFill>
                <a:latin typeface="Verdana"/>
                <a:cs typeface="Verdana"/>
              </a:rPr>
              <a:t> </a:t>
            </a:r>
            <a:r>
              <a:rPr sz="1400" spc="75" dirty="0">
                <a:solidFill>
                  <a:srgbClr val="171717"/>
                </a:solidFill>
                <a:latin typeface="Verdana"/>
                <a:cs typeface="Verdana"/>
              </a:rPr>
              <a:t>page</a:t>
            </a:r>
            <a:r>
              <a:rPr sz="1400" spc="-80" dirty="0">
                <a:solidFill>
                  <a:srgbClr val="171717"/>
                </a:solidFill>
                <a:latin typeface="Verdana"/>
                <a:cs typeface="Verdana"/>
              </a:rPr>
              <a:t> </a:t>
            </a:r>
            <a:r>
              <a:rPr sz="1400" spc="-90" dirty="0">
                <a:solidFill>
                  <a:srgbClr val="171717"/>
                </a:solidFill>
                <a:latin typeface="Verdana"/>
                <a:cs typeface="Verdana"/>
              </a:rPr>
              <a:t>will</a:t>
            </a:r>
            <a:r>
              <a:rPr sz="1400" spc="-105" dirty="0">
                <a:solidFill>
                  <a:srgbClr val="171717"/>
                </a:solidFill>
                <a:latin typeface="Verdana"/>
                <a:cs typeface="Verdana"/>
              </a:rPr>
              <a:t> </a:t>
            </a:r>
            <a:r>
              <a:rPr sz="1400" spc="-35" dirty="0">
                <a:solidFill>
                  <a:srgbClr val="171717"/>
                </a:solidFill>
                <a:latin typeface="Verdana"/>
                <a:cs typeface="Verdana"/>
              </a:rPr>
              <a:t>look</a:t>
            </a:r>
            <a:r>
              <a:rPr sz="1400" spc="-105" dirty="0">
                <a:solidFill>
                  <a:srgbClr val="171717"/>
                </a:solidFill>
                <a:latin typeface="Verdana"/>
                <a:cs typeface="Verdana"/>
              </a:rPr>
              <a:t> </a:t>
            </a:r>
            <a:r>
              <a:rPr sz="1400" dirty="0">
                <a:solidFill>
                  <a:srgbClr val="171717"/>
                </a:solidFill>
                <a:latin typeface="Verdana"/>
                <a:cs typeface="Verdana"/>
              </a:rPr>
              <a:t>on</a:t>
            </a:r>
            <a:r>
              <a:rPr sz="1400" spc="-75" dirty="0">
                <a:solidFill>
                  <a:srgbClr val="171717"/>
                </a:solidFill>
                <a:latin typeface="Verdana"/>
                <a:cs typeface="Verdana"/>
              </a:rPr>
              <a:t> </a:t>
            </a:r>
            <a:r>
              <a:rPr sz="1400" spc="-10" dirty="0">
                <a:solidFill>
                  <a:srgbClr val="171717"/>
                </a:solidFill>
                <a:latin typeface="Verdana"/>
                <a:cs typeface="Verdana"/>
              </a:rPr>
              <a:t>devices</a:t>
            </a:r>
            <a:r>
              <a:rPr sz="1400" spc="-95" dirty="0">
                <a:solidFill>
                  <a:srgbClr val="171717"/>
                </a:solidFill>
                <a:latin typeface="Verdana"/>
                <a:cs typeface="Verdana"/>
              </a:rPr>
              <a:t> </a:t>
            </a:r>
            <a:r>
              <a:rPr sz="1400" spc="-65" dirty="0">
                <a:solidFill>
                  <a:srgbClr val="171717"/>
                </a:solidFill>
                <a:latin typeface="Verdana"/>
                <a:cs typeface="Verdana"/>
              </a:rPr>
              <a:t>with</a:t>
            </a:r>
            <a:r>
              <a:rPr sz="1400" spc="-105" dirty="0">
                <a:solidFill>
                  <a:srgbClr val="171717"/>
                </a:solidFill>
                <a:latin typeface="Verdana"/>
                <a:cs typeface="Verdana"/>
              </a:rPr>
              <a:t> </a:t>
            </a:r>
            <a:r>
              <a:rPr sz="1400" spc="-10" dirty="0">
                <a:solidFill>
                  <a:srgbClr val="171717"/>
                </a:solidFill>
                <a:latin typeface="Verdana"/>
                <a:cs typeface="Verdana"/>
              </a:rPr>
              <a:t>different </a:t>
            </a:r>
            <a:r>
              <a:rPr sz="1400" spc="-125" dirty="0">
                <a:solidFill>
                  <a:srgbClr val="171717"/>
                </a:solidFill>
                <a:latin typeface="Verdana"/>
                <a:cs typeface="Verdana"/>
              </a:rPr>
              <a:t>sizes</a:t>
            </a:r>
            <a:r>
              <a:rPr sz="1400" spc="-90" dirty="0">
                <a:solidFill>
                  <a:srgbClr val="171717"/>
                </a:solidFill>
                <a:latin typeface="Verdana"/>
                <a:cs typeface="Verdana"/>
              </a:rPr>
              <a:t> </a:t>
            </a:r>
            <a:r>
              <a:rPr sz="1400" dirty="0">
                <a:solidFill>
                  <a:srgbClr val="171717"/>
                </a:solidFill>
                <a:latin typeface="Verdana"/>
                <a:cs typeface="Verdana"/>
              </a:rPr>
              <a:t>of</a:t>
            </a:r>
            <a:r>
              <a:rPr sz="1400" spc="-95" dirty="0">
                <a:solidFill>
                  <a:srgbClr val="171717"/>
                </a:solidFill>
                <a:latin typeface="Verdana"/>
                <a:cs typeface="Verdana"/>
              </a:rPr>
              <a:t> </a:t>
            </a:r>
            <a:r>
              <a:rPr sz="1400" spc="-35" dirty="0">
                <a:solidFill>
                  <a:srgbClr val="171717"/>
                </a:solidFill>
                <a:latin typeface="Verdana"/>
                <a:cs typeface="Verdana"/>
              </a:rPr>
              <a:t>screen.</a:t>
            </a:r>
            <a:r>
              <a:rPr sz="1400" spc="-75" dirty="0">
                <a:solidFill>
                  <a:srgbClr val="171717"/>
                </a:solidFill>
                <a:latin typeface="Verdana"/>
                <a:cs typeface="Verdana"/>
              </a:rPr>
              <a:t> </a:t>
            </a:r>
            <a:r>
              <a:rPr sz="1400" spc="-50" dirty="0">
                <a:solidFill>
                  <a:srgbClr val="171717"/>
                </a:solidFill>
                <a:latin typeface="Verdana"/>
                <a:cs typeface="Verdana"/>
              </a:rPr>
              <a:t>Some</a:t>
            </a:r>
            <a:r>
              <a:rPr sz="1400" spc="-75" dirty="0">
                <a:solidFill>
                  <a:srgbClr val="171717"/>
                </a:solidFill>
                <a:latin typeface="Verdana"/>
                <a:cs typeface="Verdana"/>
              </a:rPr>
              <a:t> </a:t>
            </a:r>
            <a:r>
              <a:rPr sz="1400" dirty="0">
                <a:solidFill>
                  <a:srgbClr val="171717"/>
                </a:solidFill>
                <a:latin typeface="Verdana"/>
                <a:cs typeface="Verdana"/>
              </a:rPr>
              <a:t>devices</a:t>
            </a:r>
            <a:r>
              <a:rPr sz="1400" spc="-90" dirty="0">
                <a:solidFill>
                  <a:srgbClr val="171717"/>
                </a:solidFill>
                <a:latin typeface="Verdana"/>
                <a:cs typeface="Verdana"/>
              </a:rPr>
              <a:t> </a:t>
            </a:r>
            <a:r>
              <a:rPr sz="1400" spc="-25" dirty="0">
                <a:solidFill>
                  <a:srgbClr val="171717"/>
                </a:solidFill>
                <a:latin typeface="Verdana"/>
                <a:cs typeface="Verdana"/>
              </a:rPr>
              <a:t>supported</a:t>
            </a:r>
            <a:r>
              <a:rPr sz="1400" spc="-80" dirty="0">
                <a:solidFill>
                  <a:srgbClr val="171717"/>
                </a:solidFill>
                <a:latin typeface="Verdana"/>
                <a:cs typeface="Verdana"/>
              </a:rPr>
              <a:t> </a:t>
            </a:r>
            <a:r>
              <a:rPr sz="1400" spc="-65" dirty="0">
                <a:solidFill>
                  <a:srgbClr val="171717"/>
                </a:solidFill>
                <a:latin typeface="Verdana"/>
                <a:cs typeface="Verdana"/>
              </a:rPr>
              <a:t>with</a:t>
            </a:r>
            <a:r>
              <a:rPr sz="1400" spc="-95" dirty="0">
                <a:solidFill>
                  <a:srgbClr val="171717"/>
                </a:solidFill>
                <a:latin typeface="Verdana"/>
                <a:cs typeface="Verdana"/>
              </a:rPr>
              <a:t> </a:t>
            </a:r>
            <a:r>
              <a:rPr sz="1400" spc="-110" dirty="0">
                <a:solidFill>
                  <a:srgbClr val="171717"/>
                </a:solidFill>
                <a:latin typeface="Verdana"/>
                <a:cs typeface="Verdana"/>
              </a:rPr>
              <a:t>this</a:t>
            </a:r>
            <a:r>
              <a:rPr sz="1400" spc="-100" dirty="0">
                <a:solidFill>
                  <a:srgbClr val="171717"/>
                </a:solidFill>
                <a:latin typeface="Verdana"/>
                <a:cs typeface="Verdana"/>
              </a:rPr>
              <a:t> </a:t>
            </a:r>
            <a:r>
              <a:rPr sz="1400" spc="-25" dirty="0">
                <a:solidFill>
                  <a:srgbClr val="171717"/>
                </a:solidFill>
                <a:latin typeface="Verdana"/>
                <a:cs typeface="Verdana"/>
              </a:rPr>
              <a:t>tool</a:t>
            </a:r>
            <a:r>
              <a:rPr sz="1400" spc="-100" dirty="0">
                <a:solidFill>
                  <a:srgbClr val="171717"/>
                </a:solidFill>
                <a:latin typeface="Verdana"/>
                <a:cs typeface="Verdana"/>
              </a:rPr>
              <a:t> </a:t>
            </a:r>
            <a:r>
              <a:rPr sz="1400" spc="-20" dirty="0">
                <a:solidFill>
                  <a:srgbClr val="171717"/>
                </a:solidFill>
                <a:latin typeface="Verdana"/>
                <a:cs typeface="Verdana"/>
              </a:rPr>
              <a:t>are:</a:t>
            </a:r>
            <a:r>
              <a:rPr sz="1400" spc="500" dirty="0">
                <a:solidFill>
                  <a:srgbClr val="171717"/>
                </a:solidFill>
                <a:latin typeface="Verdana"/>
                <a:cs typeface="Verdana"/>
              </a:rPr>
              <a:t> </a:t>
            </a:r>
            <a:r>
              <a:rPr sz="1400" spc="-55" dirty="0">
                <a:solidFill>
                  <a:srgbClr val="171717"/>
                </a:solidFill>
                <a:latin typeface="Verdana"/>
                <a:cs typeface="Verdana"/>
              </a:rPr>
              <a:t>iPhones,</a:t>
            </a:r>
            <a:r>
              <a:rPr sz="1400" spc="-60" dirty="0">
                <a:solidFill>
                  <a:srgbClr val="171717"/>
                </a:solidFill>
                <a:latin typeface="Verdana"/>
                <a:cs typeface="Verdana"/>
              </a:rPr>
              <a:t> </a:t>
            </a:r>
            <a:r>
              <a:rPr sz="1400" spc="-45" dirty="0">
                <a:solidFill>
                  <a:srgbClr val="171717"/>
                </a:solidFill>
                <a:latin typeface="Verdana"/>
                <a:cs typeface="Verdana"/>
              </a:rPr>
              <a:t>Blackberry</a:t>
            </a:r>
            <a:r>
              <a:rPr sz="1400" spc="-35" dirty="0">
                <a:solidFill>
                  <a:srgbClr val="171717"/>
                </a:solidFill>
                <a:latin typeface="Verdana"/>
                <a:cs typeface="Verdana"/>
              </a:rPr>
              <a:t> </a:t>
            </a:r>
            <a:r>
              <a:rPr sz="1400" dirty="0">
                <a:solidFill>
                  <a:srgbClr val="171717"/>
                </a:solidFill>
                <a:latin typeface="Verdana"/>
                <a:cs typeface="Verdana"/>
              </a:rPr>
              <a:t>and</a:t>
            </a:r>
            <a:r>
              <a:rPr sz="1400" spc="-25" dirty="0">
                <a:solidFill>
                  <a:srgbClr val="171717"/>
                </a:solidFill>
                <a:latin typeface="Verdana"/>
                <a:cs typeface="Verdana"/>
              </a:rPr>
              <a:t> </a:t>
            </a:r>
            <a:r>
              <a:rPr sz="1400" spc="-70" dirty="0">
                <a:solidFill>
                  <a:srgbClr val="171717"/>
                </a:solidFill>
                <a:latin typeface="Verdana"/>
                <a:cs typeface="Verdana"/>
              </a:rPr>
              <a:t>Samsung</a:t>
            </a:r>
            <a:r>
              <a:rPr sz="1400" spc="-40" dirty="0">
                <a:solidFill>
                  <a:srgbClr val="171717"/>
                </a:solidFill>
                <a:latin typeface="Verdana"/>
                <a:cs typeface="Verdana"/>
              </a:rPr>
              <a:t> </a:t>
            </a:r>
            <a:r>
              <a:rPr sz="1400" spc="-35" dirty="0">
                <a:solidFill>
                  <a:srgbClr val="171717"/>
                </a:solidFill>
                <a:latin typeface="Verdana"/>
                <a:cs typeface="Verdana"/>
              </a:rPr>
              <a:t>phones,</a:t>
            </a:r>
            <a:r>
              <a:rPr sz="1400" spc="-50" dirty="0">
                <a:solidFill>
                  <a:srgbClr val="171717"/>
                </a:solidFill>
                <a:latin typeface="Verdana"/>
                <a:cs typeface="Verdana"/>
              </a:rPr>
              <a:t> </a:t>
            </a:r>
            <a:r>
              <a:rPr sz="1400" dirty="0">
                <a:solidFill>
                  <a:srgbClr val="171717"/>
                </a:solidFill>
                <a:latin typeface="Verdana"/>
                <a:cs typeface="Verdana"/>
              </a:rPr>
              <a:t>and</a:t>
            </a:r>
            <a:r>
              <a:rPr sz="1400" spc="-30" dirty="0">
                <a:solidFill>
                  <a:srgbClr val="171717"/>
                </a:solidFill>
                <a:latin typeface="Verdana"/>
                <a:cs typeface="Verdana"/>
              </a:rPr>
              <a:t> </a:t>
            </a:r>
            <a:r>
              <a:rPr sz="1400" spc="-55" dirty="0">
                <a:solidFill>
                  <a:srgbClr val="171717"/>
                </a:solidFill>
                <a:latin typeface="Verdana"/>
                <a:cs typeface="Verdana"/>
              </a:rPr>
              <a:t>Dell</a:t>
            </a:r>
            <a:r>
              <a:rPr sz="1400" spc="-45" dirty="0">
                <a:solidFill>
                  <a:srgbClr val="171717"/>
                </a:solidFill>
                <a:latin typeface="Verdana"/>
                <a:cs typeface="Verdana"/>
              </a:rPr>
              <a:t> </a:t>
            </a:r>
            <a:r>
              <a:rPr sz="1400" spc="-10" dirty="0">
                <a:solidFill>
                  <a:srgbClr val="171717"/>
                </a:solidFill>
                <a:latin typeface="Verdana"/>
                <a:cs typeface="Verdana"/>
              </a:rPr>
              <a:t>laptops.</a:t>
            </a:r>
            <a:endParaRPr sz="1400" dirty="0">
              <a:latin typeface="Verdana"/>
              <a:cs typeface="Verdana"/>
            </a:endParaRPr>
          </a:p>
        </p:txBody>
      </p:sp>
      <p:grpSp>
        <p:nvGrpSpPr>
          <p:cNvPr id="18" name="object 18"/>
          <p:cNvGrpSpPr/>
          <p:nvPr/>
        </p:nvGrpSpPr>
        <p:grpSpPr>
          <a:xfrm>
            <a:off x="492251" y="2083282"/>
            <a:ext cx="2021839" cy="977265"/>
            <a:chOff x="492251" y="2083282"/>
            <a:chExt cx="2021839" cy="977265"/>
          </a:xfrm>
        </p:grpSpPr>
        <p:pic>
          <p:nvPicPr>
            <p:cNvPr id="19" name="object 19"/>
            <p:cNvPicPr/>
            <p:nvPr/>
          </p:nvPicPr>
          <p:blipFill>
            <a:blip r:embed="rId7" cstate="print"/>
            <a:stretch>
              <a:fillRect/>
            </a:stretch>
          </p:blipFill>
          <p:spPr>
            <a:xfrm>
              <a:off x="492251" y="2083282"/>
              <a:ext cx="2021586" cy="976909"/>
            </a:xfrm>
            <a:prstGeom prst="rect">
              <a:avLst/>
            </a:prstGeom>
          </p:spPr>
        </p:pic>
        <p:pic>
          <p:nvPicPr>
            <p:cNvPr id="20" name="object 20"/>
            <p:cNvPicPr/>
            <p:nvPr/>
          </p:nvPicPr>
          <p:blipFill>
            <a:blip r:embed="rId8" cstate="print"/>
            <a:stretch>
              <a:fillRect/>
            </a:stretch>
          </p:blipFill>
          <p:spPr>
            <a:xfrm>
              <a:off x="705611" y="2191448"/>
              <a:ext cx="1656588" cy="795591"/>
            </a:xfrm>
            <a:prstGeom prst="rect">
              <a:avLst/>
            </a:prstGeom>
          </p:spPr>
        </p:pic>
        <p:pic>
          <p:nvPicPr>
            <p:cNvPr id="21" name="object 21"/>
            <p:cNvPicPr/>
            <p:nvPr/>
          </p:nvPicPr>
          <p:blipFill>
            <a:blip r:embed="rId9" cstate="print"/>
            <a:stretch>
              <a:fillRect/>
            </a:stretch>
          </p:blipFill>
          <p:spPr>
            <a:xfrm>
              <a:off x="533399" y="2101595"/>
              <a:ext cx="1946148" cy="901445"/>
            </a:xfrm>
            <a:prstGeom prst="rect">
              <a:avLst/>
            </a:prstGeom>
          </p:spPr>
        </p:pic>
      </p:grpSp>
      <p:sp>
        <p:nvSpPr>
          <p:cNvPr id="22" name="object 22"/>
          <p:cNvSpPr txBox="1"/>
          <p:nvPr/>
        </p:nvSpPr>
        <p:spPr>
          <a:xfrm>
            <a:off x="871727" y="2261615"/>
            <a:ext cx="1269365" cy="538480"/>
          </a:xfrm>
          <a:prstGeom prst="rect">
            <a:avLst/>
          </a:prstGeom>
        </p:spPr>
        <p:txBody>
          <a:bodyPr vert="horz" wrap="square" lIns="0" tIns="12700" rIns="0" bIns="0" rtlCol="0">
            <a:spAutoFit/>
          </a:bodyPr>
          <a:lstStyle/>
          <a:p>
            <a:pPr algn="ctr">
              <a:lnSpc>
                <a:spcPts val="2020"/>
              </a:lnSpc>
              <a:spcBef>
                <a:spcPts val="100"/>
              </a:spcBef>
            </a:pPr>
            <a:r>
              <a:rPr sz="1800" b="1" spc="-165" dirty="0">
                <a:solidFill>
                  <a:srgbClr val="FFFFFF"/>
                </a:solidFill>
                <a:latin typeface="Verdana"/>
                <a:cs typeface="Verdana"/>
              </a:rPr>
              <a:t>Responsive</a:t>
            </a:r>
            <a:endParaRPr sz="1800" dirty="0">
              <a:latin typeface="Verdana"/>
              <a:cs typeface="Verdana"/>
            </a:endParaRPr>
          </a:p>
          <a:p>
            <a:pPr marL="635" algn="ctr">
              <a:lnSpc>
                <a:spcPts val="2020"/>
              </a:lnSpc>
            </a:pPr>
            <a:r>
              <a:rPr sz="1800" b="1" spc="-295" dirty="0">
                <a:solidFill>
                  <a:srgbClr val="FFFFFF"/>
                </a:solidFill>
                <a:latin typeface="Verdana"/>
                <a:cs typeface="Verdana"/>
              </a:rPr>
              <a:t>Test</a:t>
            </a:r>
            <a:r>
              <a:rPr sz="1800" spc="-295" dirty="0">
                <a:solidFill>
                  <a:srgbClr val="FFFFFF"/>
                </a:solidFill>
                <a:latin typeface="Verdana"/>
                <a:cs typeface="Verdana"/>
              </a:rPr>
              <a:t>:</a:t>
            </a:r>
            <a:endParaRPr sz="1800" dirty="0">
              <a:latin typeface="Verdana"/>
              <a:cs typeface="Verdana"/>
            </a:endParaRPr>
          </a:p>
        </p:txBody>
      </p:sp>
      <p:grpSp>
        <p:nvGrpSpPr>
          <p:cNvPr id="23" name="object 23"/>
          <p:cNvGrpSpPr/>
          <p:nvPr/>
        </p:nvGrpSpPr>
        <p:grpSpPr>
          <a:xfrm>
            <a:off x="2474848" y="3133217"/>
            <a:ext cx="6217920" cy="732155"/>
            <a:chOff x="2474848" y="3133217"/>
            <a:chExt cx="6217920" cy="732155"/>
          </a:xfrm>
        </p:grpSpPr>
        <p:sp>
          <p:nvSpPr>
            <p:cNvPr id="24" name="object 24"/>
            <p:cNvSpPr/>
            <p:nvPr/>
          </p:nvSpPr>
          <p:spPr>
            <a:xfrm>
              <a:off x="2479928" y="3138297"/>
              <a:ext cx="6207760" cy="721995"/>
            </a:xfrm>
            <a:custGeom>
              <a:avLst/>
              <a:gdLst/>
              <a:ahLst/>
              <a:cxnLst/>
              <a:rect l="l" t="t" r="r" b="b"/>
              <a:pathLst>
                <a:path w="6207759" h="721995">
                  <a:moveTo>
                    <a:pt x="6043930" y="0"/>
                  </a:moveTo>
                  <a:lnTo>
                    <a:pt x="0" y="0"/>
                  </a:lnTo>
                  <a:lnTo>
                    <a:pt x="0" y="721614"/>
                  </a:lnTo>
                  <a:lnTo>
                    <a:pt x="6043930" y="721614"/>
                  </a:lnTo>
                  <a:lnTo>
                    <a:pt x="6095540" y="715482"/>
                  </a:lnTo>
                  <a:lnTo>
                    <a:pt x="6140372" y="698408"/>
                  </a:lnTo>
                  <a:lnTo>
                    <a:pt x="6175731" y="672373"/>
                  </a:lnTo>
                  <a:lnTo>
                    <a:pt x="6198922" y="639358"/>
                  </a:lnTo>
                  <a:lnTo>
                    <a:pt x="6207252" y="601345"/>
                  </a:lnTo>
                  <a:lnTo>
                    <a:pt x="6207252" y="120269"/>
                  </a:lnTo>
                  <a:lnTo>
                    <a:pt x="6198922" y="82255"/>
                  </a:lnTo>
                  <a:lnTo>
                    <a:pt x="6175731" y="49240"/>
                  </a:lnTo>
                  <a:lnTo>
                    <a:pt x="6140372" y="23205"/>
                  </a:lnTo>
                  <a:lnTo>
                    <a:pt x="6095540" y="6131"/>
                  </a:lnTo>
                  <a:lnTo>
                    <a:pt x="6043930" y="0"/>
                  </a:lnTo>
                  <a:close/>
                </a:path>
              </a:pathLst>
            </a:custGeom>
            <a:solidFill>
              <a:srgbClr val="DEE7D1">
                <a:alpha val="90194"/>
              </a:srgbClr>
            </a:solidFill>
          </p:spPr>
          <p:txBody>
            <a:bodyPr wrap="square" lIns="0" tIns="0" rIns="0" bIns="0" rtlCol="0"/>
            <a:lstStyle/>
            <a:p>
              <a:endParaRPr/>
            </a:p>
          </p:txBody>
        </p:sp>
        <p:sp>
          <p:nvSpPr>
            <p:cNvPr id="25" name="object 25"/>
            <p:cNvSpPr/>
            <p:nvPr/>
          </p:nvSpPr>
          <p:spPr>
            <a:xfrm>
              <a:off x="2479928" y="3138297"/>
              <a:ext cx="6207760" cy="721995"/>
            </a:xfrm>
            <a:custGeom>
              <a:avLst/>
              <a:gdLst/>
              <a:ahLst/>
              <a:cxnLst/>
              <a:rect l="l" t="t" r="r" b="b"/>
              <a:pathLst>
                <a:path w="6207759" h="721995">
                  <a:moveTo>
                    <a:pt x="6207252" y="120269"/>
                  </a:moveTo>
                  <a:lnTo>
                    <a:pt x="6207252" y="601345"/>
                  </a:lnTo>
                  <a:lnTo>
                    <a:pt x="6198922" y="639358"/>
                  </a:lnTo>
                  <a:lnTo>
                    <a:pt x="6175731" y="672373"/>
                  </a:lnTo>
                  <a:lnTo>
                    <a:pt x="6140372" y="698408"/>
                  </a:lnTo>
                  <a:lnTo>
                    <a:pt x="6095540" y="715482"/>
                  </a:lnTo>
                  <a:lnTo>
                    <a:pt x="6043930" y="721614"/>
                  </a:lnTo>
                  <a:lnTo>
                    <a:pt x="0" y="721614"/>
                  </a:lnTo>
                  <a:lnTo>
                    <a:pt x="0" y="0"/>
                  </a:lnTo>
                  <a:lnTo>
                    <a:pt x="6043930" y="0"/>
                  </a:lnTo>
                  <a:lnTo>
                    <a:pt x="6095540" y="6131"/>
                  </a:lnTo>
                  <a:lnTo>
                    <a:pt x="6140372" y="23205"/>
                  </a:lnTo>
                  <a:lnTo>
                    <a:pt x="6175731" y="49240"/>
                  </a:lnTo>
                  <a:lnTo>
                    <a:pt x="6198922" y="82255"/>
                  </a:lnTo>
                  <a:lnTo>
                    <a:pt x="6207252" y="120269"/>
                  </a:lnTo>
                  <a:close/>
                </a:path>
              </a:pathLst>
            </a:custGeom>
            <a:ln w="9905">
              <a:solidFill>
                <a:srgbClr val="D9E1CC"/>
              </a:solidFill>
            </a:ln>
          </p:spPr>
          <p:txBody>
            <a:bodyPr wrap="square" lIns="0" tIns="0" rIns="0" bIns="0" rtlCol="0"/>
            <a:lstStyle/>
            <a:p>
              <a:endParaRPr/>
            </a:p>
          </p:txBody>
        </p:sp>
      </p:grpSp>
      <p:sp>
        <p:nvSpPr>
          <p:cNvPr id="26" name="object 26"/>
          <p:cNvSpPr txBox="1"/>
          <p:nvPr/>
        </p:nvSpPr>
        <p:spPr>
          <a:xfrm>
            <a:off x="2714751" y="3173222"/>
            <a:ext cx="5666105" cy="622935"/>
          </a:xfrm>
          <a:prstGeom prst="rect">
            <a:avLst/>
          </a:prstGeom>
        </p:spPr>
        <p:txBody>
          <a:bodyPr vert="horz" wrap="square" lIns="0" tIns="36830" rIns="0" bIns="0" rtlCol="0">
            <a:spAutoFit/>
          </a:bodyPr>
          <a:lstStyle/>
          <a:p>
            <a:pPr marL="12700" marR="5080">
              <a:lnSpc>
                <a:spcPts val="1510"/>
              </a:lnSpc>
              <a:spcBef>
                <a:spcPts val="290"/>
              </a:spcBef>
            </a:pPr>
            <a:r>
              <a:rPr sz="1400" dirty="0">
                <a:solidFill>
                  <a:srgbClr val="171717"/>
                </a:solidFill>
                <a:latin typeface="Verdana"/>
                <a:cs typeface="Verdana"/>
              </a:rPr>
              <a:t>Accepts</a:t>
            </a:r>
            <a:r>
              <a:rPr sz="1400" spc="-40" dirty="0">
                <a:solidFill>
                  <a:srgbClr val="171717"/>
                </a:solidFill>
                <a:latin typeface="Verdana"/>
                <a:cs typeface="Verdana"/>
              </a:rPr>
              <a:t> </a:t>
            </a:r>
            <a:r>
              <a:rPr sz="1400" spc="114" dirty="0">
                <a:solidFill>
                  <a:srgbClr val="171717"/>
                </a:solidFill>
                <a:latin typeface="Verdana"/>
                <a:cs typeface="Verdana"/>
              </a:rPr>
              <a:t>a</a:t>
            </a:r>
            <a:r>
              <a:rPr sz="1400" spc="-25" dirty="0">
                <a:solidFill>
                  <a:srgbClr val="171717"/>
                </a:solidFill>
                <a:latin typeface="Verdana"/>
                <a:cs typeface="Verdana"/>
              </a:rPr>
              <a:t> </a:t>
            </a:r>
            <a:r>
              <a:rPr sz="1400" spc="-130" dirty="0">
                <a:solidFill>
                  <a:srgbClr val="171717"/>
                </a:solidFill>
                <a:latin typeface="Verdana"/>
                <a:cs typeface="Verdana"/>
              </a:rPr>
              <a:t>URL</a:t>
            </a:r>
            <a:r>
              <a:rPr sz="1400" spc="-25" dirty="0">
                <a:solidFill>
                  <a:srgbClr val="171717"/>
                </a:solidFill>
                <a:latin typeface="Verdana"/>
                <a:cs typeface="Verdana"/>
              </a:rPr>
              <a:t> </a:t>
            </a:r>
            <a:r>
              <a:rPr sz="1400" dirty="0">
                <a:solidFill>
                  <a:srgbClr val="171717"/>
                </a:solidFill>
                <a:latin typeface="Verdana"/>
                <a:cs typeface="Verdana"/>
              </a:rPr>
              <a:t>and</a:t>
            </a:r>
            <a:r>
              <a:rPr sz="1400" spc="-20" dirty="0">
                <a:solidFill>
                  <a:srgbClr val="171717"/>
                </a:solidFill>
                <a:latin typeface="Verdana"/>
                <a:cs typeface="Verdana"/>
              </a:rPr>
              <a:t> </a:t>
            </a:r>
            <a:r>
              <a:rPr sz="1400" spc="-55" dirty="0">
                <a:solidFill>
                  <a:srgbClr val="171717"/>
                </a:solidFill>
                <a:latin typeface="Verdana"/>
                <a:cs typeface="Verdana"/>
              </a:rPr>
              <a:t>gives </a:t>
            </a:r>
            <a:r>
              <a:rPr sz="1400" spc="-25" dirty="0">
                <a:solidFill>
                  <a:srgbClr val="171717"/>
                </a:solidFill>
                <a:latin typeface="Verdana"/>
                <a:cs typeface="Verdana"/>
              </a:rPr>
              <a:t>output</a:t>
            </a:r>
            <a:r>
              <a:rPr sz="1400" spc="-40" dirty="0">
                <a:solidFill>
                  <a:srgbClr val="171717"/>
                </a:solidFill>
                <a:latin typeface="Verdana"/>
                <a:cs typeface="Verdana"/>
              </a:rPr>
              <a:t> </a:t>
            </a:r>
            <a:r>
              <a:rPr sz="1400" dirty="0">
                <a:solidFill>
                  <a:srgbClr val="171717"/>
                </a:solidFill>
                <a:latin typeface="Verdana"/>
                <a:cs typeface="Verdana"/>
              </a:rPr>
              <a:t>of</a:t>
            </a:r>
            <a:r>
              <a:rPr sz="1400" spc="-35" dirty="0">
                <a:solidFill>
                  <a:srgbClr val="171717"/>
                </a:solidFill>
                <a:latin typeface="Verdana"/>
                <a:cs typeface="Verdana"/>
              </a:rPr>
              <a:t> </a:t>
            </a:r>
            <a:r>
              <a:rPr sz="1400" spc="-10" dirty="0">
                <a:solidFill>
                  <a:srgbClr val="171717"/>
                </a:solidFill>
                <a:latin typeface="Verdana"/>
                <a:cs typeface="Verdana"/>
              </a:rPr>
              <a:t>sequences</a:t>
            </a:r>
            <a:r>
              <a:rPr sz="1400" spc="-35" dirty="0">
                <a:solidFill>
                  <a:srgbClr val="171717"/>
                </a:solidFill>
                <a:latin typeface="Verdana"/>
                <a:cs typeface="Verdana"/>
              </a:rPr>
              <a:t> </a:t>
            </a:r>
            <a:r>
              <a:rPr sz="1400" dirty="0">
                <a:solidFill>
                  <a:srgbClr val="171717"/>
                </a:solidFill>
                <a:latin typeface="Verdana"/>
                <a:cs typeface="Verdana"/>
              </a:rPr>
              <a:t>of</a:t>
            </a:r>
            <a:r>
              <a:rPr sz="1400" spc="-40" dirty="0">
                <a:solidFill>
                  <a:srgbClr val="171717"/>
                </a:solidFill>
                <a:latin typeface="Verdana"/>
                <a:cs typeface="Verdana"/>
              </a:rPr>
              <a:t> </a:t>
            </a:r>
            <a:r>
              <a:rPr sz="1400" dirty="0">
                <a:solidFill>
                  <a:srgbClr val="171717"/>
                </a:solidFill>
                <a:latin typeface="Verdana"/>
                <a:cs typeface="Verdana"/>
              </a:rPr>
              <a:t>device</a:t>
            </a:r>
            <a:r>
              <a:rPr sz="1400" spc="-25" dirty="0">
                <a:solidFill>
                  <a:srgbClr val="171717"/>
                </a:solidFill>
                <a:latin typeface="Verdana"/>
                <a:cs typeface="Verdana"/>
              </a:rPr>
              <a:t> </a:t>
            </a:r>
            <a:r>
              <a:rPr sz="1400" spc="-10" dirty="0">
                <a:solidFill>
                  <a:srgbClr val="171717"/>
                </a:solidFill>
                <a:latin typeface="Verdana"/>
                <a:cs typeface="Verdana"/>
              </a:rPr>
              <a:t>mock- </a:t>
            </a:r>
            <a:r>
              <a:rPr sz="1400" spc="-60" dirty="0">
                <a:solidFill>
                  <a:srgbClr val="171717"/>
                </a:solidFill>
                <a:latin typeface="Verdana"/>
                <a:cs typeface="Verdana"/>
              </a:rPr>
              <a:t>ups</a:t>
            </a:r>
            <a:r>
              <a:rPr sz="1400" spc="-70" dirty="0">
                <a:solidFill>
                  <a:srgbClr val="171717"/>
                </a:solidFill>
                <a:latin typeface="Verdana"/>
                <a:cs typeface="Verdana"/>
              </a:rPr>
              <a:t> </a:t>
            </a:r>
            <a:r>
              <a:rPr sz="1400" dirty="0">
                <a:solidFill>
                  <a:srgbClr val="171717"/>
                </a:solidFill>
                <a:latin typeface="Verdana"/>
                <a:cs typeface="Verdana"/>
              </a:rPr>
              <a:t>by</a:t>
            </a:r>
            <a:r>
              <a:rPr sz="1400" spc="-60" dirty="0">
                <a:solidFill>
                  <a:srgbClr val="171717"/>
                </a:solidFill>
                <a:latin typeface="Verdana"/>
                <a:cs typeface="Verdana"/>
              </a:rPr>
              <a:t> </a:t>
            </a:r>
            <a:r>
              <a:rPr sz="1400" spc="-40" dirty="0">
                <a:solidFill>
                  <a:srgbClr val="171717"/>
                </a:solidFill>
                <a:latin typeface="Verdana"/>
                <a:cs typeface="Verdana"/>
              </a:rPr>
              <a:t>rendering</a:t>
            </a:r>
            <a:r>
              <a:rPr sz="1400" spc="-55" dirty="0">
                <a:solidFill>
                  <a:srgbClr val="171717"/>
                </a:solidFill>
                <a:latin typeface="Verdana"/>
                <a:cs typeface="Verdana"/>
              </a:rPr>
              <a:t> </a:t>
            </a:r>
            <a:r>
              <a:rPr sz="1400" spc="-20" dirty="0">
                <a:solidFill>
                  <a:srgbClr val="171717"/>
                </a:solidFill>
                <a:latin typeface="Verdana"/>
                <a:cs typeface="Verdana"/>
              </a:rPr>
              <a:t>the</a:t>
            </a:r>
            <a:r>
              <a:rPr sz="1400" spc="-50" dirty="0">
                <a:solidFill>
                  <a:srgbClr val="171717"/>
                </a:solidFill>
                <a:latin typeface="Verdana"/>
                <a:cs typeface="Verdana"/>
              </a:rPr>
              <a:t> </a:t>
            </a:r>
            <a:r>
              <a:rPr sz="1400" dirty="0">
                <a:solidFill>
                  <a:srgbClr val="171717"/>
                </a:solidFill>
                <a:latin typeface="Verdana"/>
                <a:cs typeface="Verdana"/>
              </a:rPr>
              <a:t>page.</a:t>
            </a:r>
            <a:r>
              <a:rPr sz="1400" spc="-55" dirty="0">
                <a:solidFill>
                  <a:srgbClr val="171717"/>
                </a:solidFill>
                <a:latin typeface="Verdana"/>
                <a:cs typeface="Verdana"/>
              </a:rPr>
              <a:t> </a:t>
            </a:r>
            <a:r>
              <a:rPr sz="1400" spc="-165" dirty="0">
                <a:solidFill>
                  <a:srgbClr val="171717"/>
                </a:solidFill>
                <a:latin typeface="Verdana"/>
                <a:cs typeface="Verdana"/>
              </a:rPr>
              <a:t>This</a:t>
            </a:r>
            <a:r>
              <a:rPr sz="1400" spc="-70" dirty="0">
                <a:solidFill>
                  <a:srgbClr val="171717"/>
                </a:solidFill>
                <a:latin typeface="Verdana"/>
                <a:cs typeface="Verdana"/>
              </a:rPr>
              <a:t> </a:t>
            </a:r>
            <a:r>
              <a:rPr sz="1400" spc="-55" dirty="0">
                <a:solidFill>
                  <a:srgbClr val="171717"/>
                </a:solidFill>
                <a:latin typeface="Verdana"/>
                <a:cs typeface="Verdana"/>
              </a:rPr>
              <a:t>gives</a:t>
            </a:r>
            <a:r>
              <a:rPr sz="1400" spc="-85" dirty="0">
                <a:solidFill>
                  <a:srgbClr val="171717"/>
                </a:solidFill>
                <a:latin typeface="Verdana"/>
                <a:cs typeface="Verdana"/>
              </a:rPr>
              <a:t> </a:t>
            </a:r>
            <a:r>
              <a:rPr sz="1400" dirty="0">
                <a:solidFill>
                  <a:srgbClr val="171717"/>
                </a:solidFill>
                <a:latin typeface="Verdana"/>
                <a:cs typeface="Verdana"/>
              </a:rPr>
              <a:t>an</a:t>
            </a:r>
            <a:r>
              <a:rPr sz="1400" spc="-45" dirty="0">
                <a:solidFill>
                  <a:srgbClr val="171717"/>
                </a:solidFill>
                <a:latin typeface="Verdana"/>
                <a:cs typeface="Verdana"/>
              </a:rPr>
              <a:t> </a:t>
            </a:r>
            <a:r>
              <a:rPr sz="1400" dirty="0">
                <a:solidFill>
                  <a:srgbClr val="171717"/>
                </a:solidFill>
                <a:latin typeface="Verdana"/>
                <a:cs typeface="Verdana"/>
              </a:rPr>
              <a:t>idea</a:t>
            </a:r>
            <a:r>
              <a:rPr sz="1400" spc="-60" dirty="0">
                <a:solidFill>
                  <a:srgbClr val="171717"/>
                </a:solidFill>
                <a:latin typeface="Verdana"/>
                <a:cs typeface="Verdana"/>
              </a:rPr>
              <a:t> </a:t>
            </a:r>
            <a:r>
              <a:rPr sz="1400" dirty="0">
                <a:solidFill>
                  <a:srgbClr val="171717"/>
                </a:solidFill>
                <a:latin typeface="Verdana"/>
                <a:cs typeface="Verdana"/>
              </a:rPr>
              <a:t>of</a:t>
            </a:r>
            <a:r>
              <a:rPr sz="1400" spc="-55" dirty="0">
                <a:solidFill>
                  <a:srgbClr val="171717"/>
                </a:solidFill>
                <a:latin typeface="Verdana"/>
                <a:cs typeface="Verdana"/>
              </a:rPr>
              <a:t> </a:t>
            </a:r>
            <a:r>
              <a:rPr sz="1400" dirty="0">
                <a:solidFill>
                  <a:srgbClr val="171717"/>
                </a:solidFill>
                <a:latin typeface="Verdana"/>
                <a:cs typeface="Verdana"/>
              </a:rPr>
              <a:t>how</a:t>
            </a:r>
            <a:r>
              <a:rPr sz="1400" spc="-70" dirty="0">
                <a:solidFill>
                  <a:srgbClr val="171717"/>
                </a:solidFill>
                <a:latin typeface="Verdana"/>
                <a:cs typeface="Verdana"/>
              </a:rPr>
              <a:t> </a:t>
            </a:r>
            <a:r>
              <a:rPr sz="1400" spc="-20" dirty="0">
                <a:solidFill>
                  <a:srgbClr val="171717"/>
                </a:solidFill>
                <a:latin typeface="Verdana"/>
                <a:cs typeface="Verdana"/>
              </a:rPr>
              <a:t>the</a:t>
            </a:r>
            <a:r>
              <a:rPr sz="1400" spc="-55" dirty="0">
                <a:solidFill>
                  <a:srgbClr val="171717"/>
                </a:solidFill>
                <a:latin typeface="Verdana"/>
                <a:cs typeface="Verdana"/>
              </a:rPr>
              <a:t> </a:t>
            </a:r>
            <a:r>
              <a:rPr sz="1400" spc="-110" dirty="0">
                <a:solidFill>
                  <a:srgbClr val="171717"/>
                </a:solidFill>
                <a:latin typeface="Verdana"/>
                <a:cs typeface="Verdana"/>
              </a:rPr>
              <a:t>users</a:t>
            </a:r>
            <a:r>
              <a:rPr sz="1400" spc="-45" dirty="0">
                <a:solidFill>
                  <a:srgbClr val="171717"/>
                </a:solidFill>
                <a:latin typeface="Verdana"/>
                <a:cs typeface="Verdana"/>
              </a:rPr>
              <a:t> </a:t>
            </a:r>
            <a:r>
              <a:rPr sz="1400" spc="-20" dirty="0">
                <a:solidFill>
                  <a:srgbClr val="171717"/>
                </a:solidFill>
                <a:latin typeface="Verdana"/>
                <a:cs typeface="Verdana"/>
              </a:rPr>
              <a:t>will </a:t>
            </a:r>
            <a:r>
              <a:rPr sz="1400" dirty="0">
                <a:solidFill>
                  <a:srgbClr val="171717"/>
                </a:solidFill>
                <a:latin typeface="Verdana"/>
                <a:cs typeface="Verdana"/>
              </a:rPr>
              <a:t>experience</a:t>
            </a:r>
            <a:r>
              <a:rPr sz="1400" spc="-80" dirty="0">
                <a:solidFill>
                  <a:srgbClr val="171717"/>
                </a:solidFill>
                <a:latin typeface="Verdana"/>
                <a:cs typeface="Verdana"/>
              </a:rPr>
              <a:t> </a:t>
            </a:r>
            <a:r>
              <a:rPr sz="1400" spc="-20" dirty="0">
                <a:solidFill>
                  <a:srgbClr val="171717"/>
                </a:solidFill>
                <a:latin typeface="Verdana"/>
                <a:cs typeface="Verdana"/>
              </a:rPr>
              <a:t>the</a:t>
            </a:r>
            <a:r>
              <a:rPr sz="1400" spc="-75" dirty="0">
                <a:solidFill>
                  <a:srgbClr val="171717"/>
                </a:solidFill>
                <a:latin typeface="Verdana"/>
                <a:cs typeface="Verdana"/>
              </a:rPr>
              <a:t> </a:t>
            </a:r>
            <a:r>
              <a:rPr sz="1400" spc="-25" dirty="0">
                <a:solidFill>
                  <a:srgbClr val="171717"/>
                </a:solidFill>
                <a:latin typeface="Verdana"/>
                <a:cs typeface="Verdana"/>
              </a:rPr>
              <a:t>layout</a:t>
            </a:r>
            <a:r>
              <a:rPr sz="1400" spc="-85" dirty="0">
                <a:solidFill>
                  <a:srgbClr val="171717"/>
                </a:solidFill>
                <a:latin typeface="Verdana"/>
                <a:cs typeface="Verdana"/>
              </a:rPr>
              <a:t> </a:t>
            </a:r>
            <a:r>
              <a:rPr sz="1400" dirty="0">
                <a:solidFill>
                  <a:srgbClr val="171717"/>
                </a:solidFill>
                <a:latin typeface="Verdana"/>
                <a:cs typeface="Verdana"/>
              </a:rPr>
              <a:t>of</a:t>
            </a:r>
            <a:r>
              <a:rPr sz="1400" spc="-80" dirty="0">
                <a:solidFill>
                  <a:srgbClr val="171717"/>
                </a:solidFill>
                <a:latin typeface="Verdana"/>
                <a:cs typeface="Verdana"/>
              </a:rPr>
              <a:t> </a:t>
            </a:r>
            <a:r>
              <a:rPr sz="1400" dirty="0">
                <a:solidFill>
                  <a:srgbClr val="171717"/>
                </a:solidFill>
                <a:latin typeface="Verdana"/>
                <a:cs typeface="Verdana"/>
              </a:rPr>
              <a:t>Web</a:t>
            </a:r>
            <a:r>
              <a:rPr sz="1400" spc="-55" dirty="0">
                <a:solidFill>
                  <a:srgbClr val="171717"/>
                </a:solidFill>
                <a:latin typeface="Verdana"/>
                <a:cs typeface="Verdana"/>
              </a:rPr>
              <a:t> </a:t>
            </a:r>
            <a:r>
              <a:rPr sz="1400" spc="75" dirty="0">
                <a:solidFill>
                  <a:srgbClr val="171717"/>
                </a:solidFill>
                <a:latin typeface="Verdana"/>
                <a:cs typeface="Verdana"/>
              </a:rPr>
              <a:t>page</a:t>
            </a:r>
            <a:r>
              <a:rPr sz="1400" spc="-70" dirty="0">
                <a:solidFill>
                  <a:srgbClr val="171717"/>
                </a:solidFill>
                <a:latin typeface="Verdana"/>
                <a:cs typeface="Verdana"/>
              </a:rPr>
              <a:t> </a:t>
            </a:r>
            <a:r>
              <a:rPr sz="1400" dirty="0">
                <a:solidFill>
                  <a:srgbClr val="171717"/>
                </a:solidFill>
                <a:latin typeface="Verdana"/>
                <a:cs typeface="Verdana"/>
              </a:rPr>
              <a:t>on</a:t>
            </a:r>
            <a:r>
              <a:rPr sz="1400" spc="-85" dirty="0">
                <a:solidFill>
                  <a:srgbClr val="171717"/>
                </a:solidFill>
                <a:latin typeface="Verdana"/>
                <a:cs typeface="Verdana"/>
              </a:rPr>
              <a:t> </a:t>
            </a:r>
            <a:r>
              <a:rPr sz="1400" spc="-40" dirty="0">
                <a:solidFill>
                  <a:srgbClr val="171717"/>
                </a:solidFill>
                <a:latin typeface="Verdana"/>
                <a:cs typeface="Verdana"/>
              </a:rPr>
              <a:t>different</a:t>
            </a:r>
            <a:r>
              <a:rPr sz="1400" spc="-80" dirty="0">
                <a:solidFill>
                  <a:srgbClr val="171717"/>
                </a:solidFill>
                <a:latin typeface="Verdana"/>
                <a:cs typeface="Verdana"/>
              </a:rPr>
              <a:t> </a:t>
            </a:r>
            <a:r>
              <a:rPr sz="1400" spc="-10" dirty="0">
                <a:solidFill>
                  <a:srgbClr val="171717"/>
                </a:solidFill>
                <a:latin typeface="Verdana"/>
                <a:cs typeface="Verdana"/>
              </a:rPr>
              <a:t>devices.</a:t>
            </a:r>
            <a:endParaRPr sz="1400" dirty="0">
              <a:latin typeface="Verdana"/>
              <a:cs typeface="Verdana"/>
            </a:endParaRPr>
          </a:p>
        </p:txBody>
      </p:sp>
      <p:grpSp>
        <p:nvGrpSpPr>
          <p:cNvPr id="27" name="object 27"/>
          <p:cNvGrpSpPr/>
          <p:nvPr/>
        </p:nvGrpSpPr>
        <p:grpSpPr>
          <a:xfrm>
            <a:off x="492251" y="3029686"/>
            <a:ext cx="2021839" cy="977265"/>
            <a:chOff x="492251" y="3029686"/>
            <a:chExt cx="2021839" cy="977265"/>
          </a:xfrm>
        </p:grpSpPr>
        <p:pic>
          <p:nvPicPr>
            <p:cNvPr id="28" name="object 28"/>
            <p:cNvPicPr/>
            <p:nvPr/>
          </p:nvPicPr>
          <p:blipFill>
            <a:blip r:embed="rId7" cstate="print"/>
            <a:stretch>
              <a:fillRect/>
            </a:stretch>
          </p:blipFill>
          <p:spPr>
            <a:xfrm>
              <a:off x="492251" y="3029686"/>
              <a:ext cx="2021586" cy="976909"/>
            </a:xfrm>
            <a:prstGeom prst="rect">
              <a:avLst/>
            </a:prstGeom>
          </p:spPr>
        </p:pic>
        <p:pic>
          <p:nvPicPr>
            <p:cNvPr id="29" name="object 29"/>
            <p:cNvPicPr/>
            <p:nvPr/>
          </p:nvPicPr>
          <p:blipFill>
            <a:blip r:embed="rId10" cstate="print"/>
            <a:stretch>
              <a:fillRect/>
            </a:stretch>
          </p:blipFill>
          <p:spPr>
            <a:xfrm>
              <a:off x="523493" y="3260610"/>
              <a:ext cx="1958339" cy="557009"/>
            </a:xfrm>
            <a:prstGeom prst="rect">
              <a:avLst/>
            </a:prstGeom>
          </p:spPr>
        </p:pic>
        <p:pic>
          <p:nvPicPr>
            <p:cNvPr id="30" name="object 30"/>
            <p:cNvPicPr/>
            <p:nvPr/>
          </p:nvPicPr>
          <p:blipFill>
            <a:blip r:embed="rId11" cstate="print"/>
            <a:stretch>
              <a:fillRect/>
            </a:stretch>
          </p:blipFill>
          <p:spPr>
            <a:xfrm>
              <a:off x="533399" y="3047999"/>
              <a:ext cx="1946148" cy="901445"/>
            </a:xfrm>
            <a:prstGeom prst="rect">
              <a:avLst/>
            </a:prstGeom>
          </p:spPr>
        </p:pic>
      </p:grpSp>
      <p:sp>
        <p:nvSpPr>
          <p:cNvPr id="31" name="object 31"/>
          <p:cNvSpPr txBox="1"/>
          <p:nvPr/>
        </p:nvSpPr>
        <p:spPr>
          <a:xfrm>
            <a:off x="689609" y="3330955"/>
            <a:ext cx="1634489" cy="299720"/>
          </a:xfrm>
          <a:prstGeom prst="rect">
            <a:avLst/>
          </a:prstGeom>
        </p:spPr>
        <p:txBody>
          <a:bodyPr vert="horz" wrap="square" lIns="0" tIns="12700" rIns="0" bIns="0" rtlCol="0">
            <a:spAutoFit/>
          </a:bodyPr>
          <a:lstStyle/>
          <a:p>
            <a:pPr marL="12700">
              <a:lnSpc>
                <a:spcPct val="100000"/>
              </a:lnSpc>
              <a:spcBef>
                <a:spcPts val="100"/>
              </a:spcBef>
            </a:pPr>
            <a:r>
              <a:rPr sz="1800" b="1" spc="-200" dirty="0">
                <a:solidFill>
                  <a:srgbClr val="FFFFFF"/>
                </a:solidFill>
                <a:latin typeface="Verdana"/>
                <a:cs typeface="Verdana"/>
              </a:rPr>
              <a:t>Responsinator</a:t>
            </a:r>
            <a:r>
              <a:rPr sz="1800" spc="-200" dirty="0">
                <a:solidFill>
                  <a:srgbClr val="FFFFFF"/>
                </a:solidFill>
                <a:latin typeface="Verdana"/>
                <a:cs typeface="Verdana"/>
              </a:rPr>
              <a:t>:</a:t>
            </a:r>
            <a:endParaRPr sz="1800" dirty="0">
              <a:latin typeface="Verdana"/>
              <a:cs typeface="Verdana"/>
            </a:endParaRPr>
          </a:p>
        </p:txBody>
      </p:sp>
      <p:grpSp>
        <p:nvGrpSpPr>
          <p:cNvPr id="32" name="object 32"/>
          <p:cNvGrpSpPr/>
          <p:nvPr/>
        </p:nvGrpSpPr>
        <p:grpSpPr>
          <a:xfrm>
            <a:off x="2474848" y="4079621"/>
            <a:ext cx="6217920" cy="732155"/>
            <a:chOff x="2474848" y="4079621"/>
            <a:chExt cx="6217920" cy="732155"/>
          </a:xfrm>
        </p:grpSpPr>
        <p:sp>
          <p:nvSpPr>
            <p:cNvPr id="33" name="object 33"/>
            <p:cNvSpPr/>
            <p:nvPr/>
          </p:nvSpPr>
          <p:spPr>
            <a:xfrm>
              <a:off x="2479928" y="4084701"/>
              <a:ext cx="6207760" cy="721995"/>
            </a:xfrm>
            <a:custGeom>
              <a:avLst/>
              <a:gdLst/>
              <a:ahLst/>
              <a:cxnLst/>
              <a:rect l="l" t="t" r="r" b="b"/>
              <a:pathLst>
                <a:path w="6207759" h="721995">
                  <a:moveTo>
                    <a:pt x="6043930" y="0"/>
                  </a:moveTo>
                  <a:lnTo>
                    <a:pt x="0" y="0"/>
                  </a:lnTo>
                  <a:lnTo>
                    <a:pt x="0" y="721614"/>
                  </a:lnTo>
                  <a:lnTo>
                    <a:pt x="6043930" y="721614"/>
                  </a:lnTo>
                  <a:lnTo>
                    <a:pt x="6095540" y="715482"/>
                  </a:lnTo>
                  <a:lnTo>
                    <a:pt x="6140372" y="698408"/>
                  </a:lnTo>
                  <a:lnTo>
                    <a:pt x="6175731" y="672373"/>
                  </a:lnTo>
                  <a:lnTo>
                    <a:pt x="6198922" y="639358"/>
                  </a:lnTo>
                  <a:lnTo>
                    <a:pt x="6207252" y="601345"/>
                  </a:lnTo>
                  <a:lnTo>
                    <a:pt x="6207252" y="120268"/>
                  </a:lnTo>
                  <a:lnTo>
                    <a:pt x="6198922" y="82255"/>
                  </a:lnTo>
                  <a:lnTo>
                    <a:pt x="6175731" y="49240"/>
                  </a:lnTo>
                  <a:lnTo>
                    <a:pt x="6140372" y="23205"/>
                  </a:lnTo>
                  <a:lnTo>
                    <a:pt x="6095540" y="6131"/>
                  </a:lnTo>
                  <a:lnTo>
                    <a:pt x="6043930" y="0"/>
                  </a:lnTo>
                  <a:close/>
                </a:path>
              </a:pathLst>
            </a:custGeom>
            <a:solidFill>
              <a:srgbClr val="F9DECC">
                <a:alpha val="90194"/>
              </a:srgbClr>
            </a:solidFill>
          </p:spPr>
          <p:txBody>
            <a:bodyPr wrap="square" lIns="0" tIns="0" rIns="0" bIns="0" rtlCol="0"/>
            <a:lstStyle/>
            <a:p>
              <a:endParaRPr/>
            </a:p>
          </p:txBody>
        </p:sp>
        <p:sp>
          <p:nvSpPr>
            <p:cNvPr id="34" name="object 34"/>
            <p:cNvSpPr/>
            <p:nvPr/>
          </p:nvSpPr>
          <p:spPr>
            <a:xfrm>
              <a:off x="2479928" y="4084701"/>
              <a:ext cx="6207760" cy="721995"/>
            </a:xfrm>
            <a:custGeom>
              <a:avLst/>
              <a:gdLst/>
              <a:ahLst/>
              <a:cxnLst/>
              <a:rect l="l" t="t" r="r" b="b"/>
              <a:pathLst>
                <a:path w="6207759" h="721995">
                  <a:moveTo>
                    <a:pt x="6207252" y="120268"/>
                  </a:moveTo>
                  <a:lnTo>
                    <a:pt x="6207252" y="601345"/>
                  </a:lnTo>
                  <a:lnTo>
                    <a:pt x="6198922" y="639358"/>
                  </a:lnTo>
                  <a:lnTo>
                    <a:pt x="6175731" y="672373"/>
                  </a:lnTo>
                  <a:lnTo>
                    <a:pt x="6140372" y="698408"/>
                  </a:lnTo>
                  <a:lnTo>
                    <a:pt x="6095540" y="715482"/>
                  </a:lnTo>
                  <a:lnTo>
                    <a:pt x="6043930" y="721614"/>
                  </a:lnTo>
                  <a:lnTo>
                    <a:pt x="0" y="721614"/>
                  </a:lnTo>
                  <a:lnTo>
                    <a:pt x="0" y="0"/>
                  </a:lnTo>
                  <a:lnTo>
                    <a:pt x="6043930" y="0"/>
                  </a:lnTo>
                  <a:lnTo>
                    <a:pt x="6095540" y="6131"/>
                  </a:lnTo>
                  <a:lnTo>
                    <a:pt x="6140372" y="23205"/>
                  </a:lnTo>
                  <a:lnTo>
                    <a:pt x="6175731" y="49240"/>
                  </a:lnTo>
                  <a:lnTo>
                    <a:pt x="6198922" y="82255"/>
                  </a:lnTo>
                  <a:lnTo>
                    <a:pt x="6207252" y="120268"/>
                  </a:lnTo>
                  <a:close/>
                </a:path>
              </a:pathLst>
            </a:custGeom>
            <a:ln w="9905">
              <a:solidFill>
                <a:srgbClr val="F6D9C5"/>
              </a:solidFill>
            </a:ln>
          </p:spPr>
          <p:txBody>
            <a:bodyPr wrap="square" lIns="0" tIns="0" rIns="0" bIns="0" rtlCol="0"/>
            <a:lstStyle/>
            <a:p>
              <a:endParaRPr/>
            </a:p>
          </p:txBody>
        </p:sp>
      </p:grpSp>
      <p:sp>
        <p:nvSpPr>
          <p:cNvPr id="35" name="object 35"/>
          <p:cNvSpPr txBox="1"/>
          <p:nvPr/>
        </p:nvSpPr>
        <p:spPr>
          <a:xfrm>
            <a:off x="2714751" y="4119626"/>
            <a:ext cx="5534025" cy="622935"/>
          </a:xfrm>
          <a:prstGeom prst="rect">
            <a:avLst/>
          </a:prstGeom>
        </p:spPr>
        <p:txBody>
          <a:bodyPr vert="horz" wrap="square" lIns="0" tIns="36830" rIns="0" bIns="0" rtlCol="0">
            <a:spAutoFit/>
          </a:bodyPr>
          <a:lstStyle/>
          <a:p>
            <a:pPr marL="12700" marR="5080">
              <a:lnSpc>
                <a:spcPts val="1510"/>
              </a:lnSpc>
              <a:spcBef>
                <a:spcPts val="290"/>
              </a:spcBef>
            </a:pPr>
            <a:r>
              <a:rPr sz="1400" spc="-55" dirty="0">
                <a:solidFill>
                  <a:srgbClr val="171717"/>
                </a:solidFill>
                <a:latin typeface="Verdana"/>
                <a:cs typeface="Verdana"/>
              </a:rPr>
              <a:t>Provides</a:t>
            </a:r>
            <a:r>
              <a:rPr sz="1400" spc="-100" dirty="0">
                <a:solidFill>
                  <a:srgbClr val="171717"/>
                </a:solidFill>
                <a:latin typeface="Verdana"/>
                <a:cs typeface="Verdana"/>
              </a:rPr>
              <a:t> </a:t>
            </a:r>
            <a:r>
              <a:rPr sz="1400" spc="-30" dirty="0">
                <a:solidFill>
                  <a:srgbClr val="171717"/>
                </a:solidFill>
                <a:latin typeface="Verdana"/>
                <a:cs typeface="Verdana"/>
              </a:rPr>
              <a:t>some</a:t>
            </a:r>
            <a:r>
              <a:rPr sz="1400" spc="-80" dirty="0">
                <a:solidFill>
                  <a:srgbClr val="171717"/>
                </a:solidFill>
                <a:latin typeface="Verdana"/>
                <a:cs typeface="Verdana"/>
              </a:rPr>
              <a:t> </a:t>
            </a:r>
            <a:r>
              <a:rPr sz="1400" spc="-10" dirty="0">
                <a:solidFill>
                  <a:srgbClr val="171717"/>
                </a:solidFill>
                <a:latin typeface="Verdana"/>
                <a:cs typeface="Verdana"/>
              </a:rPr>
              <a:t>keyboard</a:t>
            </a:r>
            <a:r>
              <a:rPr sz="1400" spc="-65" dirty="0">
                <a:solidFill>
                  <a:srgbClr val="171717"/>
                </a:solidFill>
                <a:latin typeface="Verdana"/>
                <a:cs typeface="Verdana"/>
              </a:rPr>
              <a:t> </a:t>
            </a:r>
            <a:r>
              <a:rPr sz="1400" spc="-75" dirty="0">
                <a:solidFill>
                  <a:srgbClr val="171717"/>
                </a:solidFill>
                <a:latin typeface="Verdana"/>
                <a:cs typeface="Verdana"/>
              </a:rPr>
              <a:t>shortcuts.</a:t>
            </a:r>
            <a:r>
              <a:rPr sz="1400" spc="-90" dirty="0">
                <a:solidFill>
                  <a:srgbClr val="171717"/>
                </a:solidFill>
                <a:latin typeface="Verdana"/>
                <a:cs typeface="Verdana"/>
              </a:rPr>
              <a:t> For </a:t>
            </a:r>
            <a:r>
              <a:rPr sz="1400" spc="-20" dirty="0">
                <a:solidFill>
                  <a:srgbClr val="171717"/>
                </a:solidFill>
                <a:latin typeface="Verdana"/>
                <a:cs typeface="Verdana"/>
              </a:rPr>
              <a:t>example,</a:t>
            </a:r>
            <a:r>
              <a:rPr sz="1400" spc="-70" dirty="0">
                <a:solidFill>
                  <a:srgbClr val="171717"/>
                </a:solidFill>
                <a:latin typeface="Verdana"/>
                <a:cs typeface="Verdana"/>
              </a:rPr>
              <a:t> </a:t>
            </a:r>
            <a:r>
              <a:rPr sz="1400" dirty="0">
                <a:solidFill>
                  <a:srgbClr val="171717"/>
                </a:solidFill>
                <a:latin typeface="Verdana"/>
                <a:cs typeface="Verdana"/>
              </a:rPr>
              <a:t>when</a:t>
            </a:r>
            <a:r>
              <a:rPr sz="1400" spc="-90" dirty="0">
                <a:solidFill>
                  <a:srgbClr val="171717"/>
                </a:solidFill>
                <a:latin typeface="Verdana"/>
                <a:cs typeface="Verdana"/>
              </a:rPr>
              <a:t> </a:t>
            </a:r>
            <a:r>
              <a:rPr sz="1400" spc="-20" dirty="0">
                <a:solidFill>
                  <a:srgbClr val="171717"/>
                </a:solidFill>
                <a:latin typeface="Verdana"/>
                <a:cs typeface="Verdana"/>
              </a:rPr>
              <a:t>you</a:t>
            </a:r>
            <a:r>
              <a:rPr sz="1400" spc="-85" dirty="0">
                <a:solidFill>
                  <a:srgbClr val="171717"/>
                </a:solidFill>
                <a:latin typeface="Verdana"/>
                <a:cs typeface="Verdana"/>
              </a:rPr>
              <a:t> </a:t>
            </a:r>
            <a:r>
              <a:rPr sz="1400" spc="-25" dirty="0">
                <a:solidFill>
                  <a:srgbClr val="171717"/>
                </a:solidFill>
                <a:latin typeface="Verdana"/>
                <a:cs typeface="Verdana"/>
              </a:rPr>
              <a:t>press </a:t>
            </a:r>
            <a:r>
              <a:rPr sz="1400" spc="-20" dirty="0">
                <a:solidFill>
                  <a:srgbClr val="171717"/>
                </a:solidFill>
                <a:latin typeface="Verdana"/>
                <a:cs typeface="Verdana"/>
              </a:rPr>
              <a:t>the</a:t>
            </a:r>
            <a:r>
              <a:rPr sz="1400" spc="-85" dirty="0">
                <a:solidFill>
                  <a:srgbClr val="171717"/>
                </a:solidFill>
                <a:latin typeface="Verdana"/>
                <a:cs typeface="Verdana"/>
              </a:rPr>
              <a:t> </a:t>
            </a:r>
            <a:r>
              <a:rPr sz="1400" spc="-20" dirty="0">
                <a:solidFill>
                  <a:srgbClr val="171717"/>
                </a:solidFill>
                <a:latin typeface="Verdana"/>
                <a:cs typeface="Verdana"/>
              </a:rPr>
              <a:t>‘T’</a:t>
            </a:r>
            <a:r>
              <a:rPr sz="1400" spc="-80" dirty="0">
                <a:solidFill>
                  <a:srgbClr val="171717"/>
                </a:solidFill>
                <a:latin typeface="Verdana"/>
                <a:cs typeface="Verdana"/>
              </a:rPr>
              <a:t> </a:t>
            </a:r>
            <a:r>
              <a:rPr sz="1400" spc="-75" dirty="0">
                <a:solidFill>
                  <a:srgbClr val="171717"/>
                </a:solidFill>
                <a:latin typeface="Verdana"/>
                <a:cs typeface="Verdana"/>
              </a:rPr>
              <a:t>key,</a:t>
            </a:r>
            <a:r>
              <a:rPr sz="1400" spc="-80" dirty="0">
                <a:solidFill>
                  <a:srgbClr val="171717"/>
                </a:solidFill>
                <a:latin typeface="Verdana"/>
                <a:cs typeface="Verdana"/>
              </a:rPr>
              <a:t> </a:t>
            </a:r>
            <a:r>
              <a:rPr sz="1400" spc="-20" dirty="0">
                <a:solidFill>
                  <a:srgbClr val="171717"/>
                </a:solidFill>
                <a:latin typeface="Verdana"/>
                <a:cs typeface="Verdana"/>
              </a:rPr>
              <a:t>you</a:t>
            </a:r>
            <a:r>
              <a:rPr sz="1400" spc="-95" dirty="0">
                <a:solidFill>
                  <a:srgbClr val="171717"/>
                </a:solidFill>
                <a:latin typeface="Verdana"/>
                <a:cs typeface="Verdana"/>
              </a:rPr>
              <a:t> </a:t>
            </a:r>
            <a:r>
              <a:rPr sz="1400" spc="-90" dirty="0">
                <a:solidFill>
                  <a:srgbClr val="171717"/>
                </a:solidFill>
                <a:latin typeface="Verdana"/>
                <a:cs typeface="Verdana"/>
              </a:rPr>
              <a:t>will</a:t>
            </a:r>
            <a:r>
              <a:rPr sz="1400" spc="-105" dirty="0">
                <a:solidFill>
                  <a:srgbClr val="171717"/>
                </a:solidFill>
                <a:latin typeface="Verdana"/>
                <a:cs typeface="Verdana"/>
              </a:rPr>
              <a:t> </a:t>
            </a:r>
            <a:r>
              <a:rPr sz="1400" dirty="0">
                <a:solidFill>
                  <a:srgbClr val="171717"/>
                </a:solidFill>
                <a:latin typeface="Verdana"/>
                <a:cs typeface="Verdana"/>
              </a:rPr>
              <a:t>get</a:t>
            </a:r>
            <a:r>
              <a:rPr sz="1400" spc="-85" dirty="0">
                <a:solidFill>
                  <a:srgbClr val="171717"/>
                </a:solidFill>
                <a:latin typeface="Verdana"/>
                <a:cs typeface="Verdana"/>
              </a:rPr>
              <a:t> </a:t>
            </a:r>
            <a:r>
              <a:rPr sz="1400" spc="114" dirty="0">
                <a:solidFill>
                  <a:srgbClr val="171717"/>
                </a:solidFill>
                <a:latin typeface="Verdana"/>
                <a:cs typeface="Verdana"/>
              </a:rPr>
              <a:t>a</a:t>
            </a:r>
            <a:r>
              <a:rPr sz="1400" spc="-75" dirty="0">
                <a:solidFill>
                  <a:srgbClr val="171717"/>
                </a:solidFill>
                <a:latin typeface="Verdana"/>
                <a:cs typeface="Verdana"/>
              </a:rPr>
              <a:t> </a:t>
            </a:r>
            <a:r>
              <a:rPr sz="1400" dirty="0">
                <a:solidFill>
                  <a:srgbClr val="171717"/>
                </a:solidFill>
                <a:latin typeface="Verdana"/>
                <a:cs typeface="Verdana"/>
              </a:rPr>
              <a:t>tablet</a:t>
            </a:r>
            <a:r>
              <a:rPr sz="1400" spc="-80" dirty="0">
                <a:solidFill>
                  <a:srgbClr val="171717"/>
                </a:solidFill>
                <a:latin typeface="Verdana"/>
                <a:cs typeface="Verdana"/>
              </a:rPr>
              <a:t> </a:t>
            </a:r>
            <a:r>
              <a:rPr sz="1400" spc="-40" dirty="0">
                <a:solidFill>
                  <a:srgbClr val="171717"/>
                </a:solidFill>
                <a:latin typeface="Verdana"/>
                <a:cs typeface="Verdana"/>
              </a:rPr>
              <a:t>preview.</a:t>
            </a:r>
            <a:r>
              <a:rPr sz="1400" spc="-80" dirty="0">
                <a:solidFill>
                  <a:srgbClr val="171717"/>
                </a:solidFill>
                <a:latin typeface="Verdana"/>
                <a:cs typeface="Verdana"/>
              </a:rPr>
              <a:t> </a:t>
            </a:r>
            <a:r>
              <a:rPr sz="1400" spc="-165" dirty="0">
                <a:solidFill>
                  <a:srgbClr val="171717"/>
                </a:solidFill>
                <a:latin typeface="Verdana"/>
                <a:cs typeface="Verdana"/>
              </a:rPr>
              <a:t>This</a:t>
            </a:r>
            <a:r>
              <a:rPr sz="1400" spc="-105" dirty="0">
                <a:solidFill>
                  <a:srgbClr val="171717"/>
                </a:solidFill>
                <a:latin typeface="Verdana"/>
                <a:cs typeface="Verdana"/>
              </a:rPr>
              <a:t> </a:t>
            </a:r>
            <a:r>
              <a:rPr sz="1400" spc="-25" dirty="0">
                <a:solidFill>
                  <a:srgbClr val="171717"/>
                </a:solidFill>
                <a:latin typeface="Verdana"/>
                <a:cs typeface="Verdana"/>
              </a:rPr>
              <a:t>tool</a:t>
            </a:r>
            <a:r>
              <a:rPr sz="1400" spc="-95" dirty="0">
                <a:solidFill>
                  <a:srgbClr val="171717"/>
                </a:solidFill>
                <a:latin typeface="Verdana"/>
                <a:cs typeface="Verdana"/>
              </a:rPr>
              <a:t> </a:t>
            </a:r>
            <a:r>
              <a:rPr sz="1400" spc="-50" dirty="0">
                <a:solidFill>
                  <a:srgbClr val="171717"/>
                </a:solidFill>
                <a:latin typeface="Verdana"/>
                <a:cs typeface="Verdana"/>
              </a:rPr>
              <a:t>helps</a:t>
            </a:r>
            <a:r>
              <a:rPr sz="1400" spc="-100" dirty="0">
                <a:solidFill>
                  <a:srgbClr val="171717"/>
                </a:solidFill>
                <a:latin typeface="Verdana"/>
                <a:cs typeface="Verdana"/>
              </a:rPr>
              <a:t> </a:t>
            </a:r>
            <a:r>
              <a:rPr sz="1400" spc="-114" dirty="0">
                <a:solidFill>
                  <a:srgbClr val="171717"/>
                </a:solidFill>
                <a:latin typeface="Verdana"/>
                <a:cs typeface="Verdana"/>
              </a:rPr>
              <a:t>users</a:t>
            </a:r>
            <a:r>
              <a:rPr sz="1400" spc="-90" dirty="0">
                <a:solidFill>
                  <a:srgbClr val="171717"/>
                </a:solidFill>
                <a:latin typeface="Verdana"/>
                <a:cs typeface="Verdana"/>
              </a:rPr>
              <a:t> </a:t>
            </a:r>
            <a:r>
              <a:rPr sz="1400" spc="-25" dirty="0">
                <a:solidFill>
                  <a:srgbClr val="171717"/>
                </a:solidFill>
                <a:latin typeface="Verdana"/>
                <a:cs typeface="Verdana"/>
              </a:rPr>
              <a:t>to </a:t>
            </a:r>
            <a:r>
              <a:rPr sz="1400" spc="-50" dirty="0">
                <a:solidFill>
                  <a:srgbClr val="171717"/>
                </a:solidFill>
                <a:latin typeface="Verdana"/>
                <a:cs typeface="Verdana"/>
              </a:rPr>
              <a:t>frequently</a:t>
            </a:r>
            <a:r>
              <a:rPr sz="1400" spc="5" dirty="0">
                <a:solidFill>
                  <a:srgbClr val="171717"/>
                </a:solidFill>
                <a:latin typeface="Verdana"/>
                <a:cs typeface="Verdana"/>
              </a:rPr>
              <a:t> </a:t>
            </a:r>
            <a:r>
              <a:rPr sz="1400" spc="-45" dirty="0">
                <a:solidFill>
                  <a:srgbClr val="171717"/>
                </a:solidFill>
                <a:latin typeface="Verdana"/>
                <a:cs typeface="Verdana"/>
              </a:rPr>
              <a:t>switch</a:t>
            </a:r>
            <a:r>
              <a:rPr sz="1400" spc="-25" dirty="0">
                <a:solidFill>
                  <a:srgbClr val="171717"/>
                </a:solidFill>
                <a:latin typeface="Verdana"/>
                <a:cs typeface="Verdana"/>
              </a:rPr>
              <a:t> </a:t>
            </a:r>
            <a:r>
              <a:rPr sz="1400" dirty="0">
                <a:solidFill>
                  <a:srgbClr val="171717"/>
                </a:solidFill>
                <a:latin typeface="Verdana"/>
                <a:cs typeface="Verdana"/>
              </a:rPr>
              <a:t>between</a:t>
            </a:r>
            <a:r>
              <a:rPr sz="1400" spc="20" dirty="0">
                <a:solidFill>
                  <a:srgbClr val="171717"/>
                </a:solidFill>
                <a:latin typeface="Verdana"/>
                <a:cs typeface="Verdana"/>
              </a:rPr>
              <a:t> </a:t>
            </a:r>
            <a:r>
              <a:rPr sz="1400" spc="-70" dirty="0">
                <a:solidFill>
                  <a:srgbClr val="171717"/>
                </a:solidFill>
                <a:latin typeface="Verdana"/>
                <a:cs typeface="Verdana"/>
              </a:rPr>
              <a:t>various</a:t>
            </a:r>
            <a:r>
              <a:rPr sz="1400" spc="-10" dirty="0">
                <a:solidFill>
                  <a:srgbClr val="171717"/>
                </a:solidFill>
                <a:latin typeface="Verdana"/>
                <a:cs typeface="Verdana"/>
              </a:rPr>
              <a:t> </a:t>
            </a:r>
            <a:r>
              <a:rPr sz="1400" dirty="0">
                <a:solidFill>
                  <a:srgbClr val="171717"/>
                </a:solidFill>
                <a:latin typeface="Verdana"/>
                <a:cs typeface="Verdana"/>
              </a:rPr>
              <a:t>device </a:t>
            </a:r>
            <a:r>
              <a:rPr sz="1400" spc="-10" dirty="0">
                <a:solidFill>
                  <a:srgbClr val="171717"/>
                </a:solidFill>
                <a:latin typeface="Verdana"/>
                <a:cs typeface="Verdana"/>
              </a:rPr>
              <a:t>previews.</a:t>
            </a:r>
            <a:endParaRPr sz="1400" dirty="0">
              <a:latin typeface="Verdana"/>
              <a:cs typeface="Verdana"/>
            </a:endParaRPr>
          </a:p>
        </p:txBody>
      </p:sp>
      <p:grpSp>
        <p:nvGrpSpPr>
          <p:cNvPr id="36" name="object 36"/>
          <p:cNvGrpSpPr/>
          <p:nvPr/>
        </p:nvGrpSpPr>
        <p:grpSpPr>
          <a:xfrm>
            <a:off x="492251" y="3976090"/>
            <a:ext cx="2021839" cy="977265"/>
            <a:chOff x="492251" y="3976090"/>
            <a:chExt cx="2021839" cy="977265"/>
          </a:xfrm>
        </p:grpSpPr>
        <p:pic>
          <p:nvPicPr>
            <p:cNvPr id="37" name="object 37"/>
            <p:cNvPicPr/>
            <p:nvPr/>
          </p:nvPicPr>
          <p:blipFill>
            <a:blip r:embed="rId7" cstate="print"/>
            <a:stretch>
              <a:fillRect/>
            </a:stretch>
          </p:blipFill>
          <p:spPr>
            <a:xfrm>
              <a:off x="492251" y="3976090"/>
              <a:ext cx="2021586" cy="976909"/>
            </a:xfrm>
            <a:prstGeom prst="rect">
              <a:avLst/>
            </a:prstGeom>
          </p:spPr>
        </p:pic>
        <p:pic>
          <p:nvPicPr>
            <p:cNvPr id="38" name="object 38"/>
            <p:cNvPicPr/>
            <p:nvPr/>
          </p:nvPicPr>
          <p:blipFill>
            <a:blip r:embed="rId12" cstate="print"/>
            <a:stretch>
              <a:fillRect/>
            </a:stretch>
          </p:blipFill>
          <p:spPr>
            <a:xfrm>
              <a:off x="674369" y="4207014"/>
              <a:ext cx="1656588" cy="557009"/>
            </a:xfrm>
            <a:prstGeom prst="rect">
              <a:avLst/>
            </a:prstGeom>
          </p:spPr>
        </p:pic>
        <p:pic>
          <p:nvPicPr>
            <p:cNvPr id="39" name="object 39"/>
            <p:cNvPicPr/>
            <p:nvPr/>
          </p:nvPicPr>
          <p:blipFill>
            <a:blip r:embed="rId13" cstate="print"/>
            <a:stretch>
              <a:fillRect/>
            </a:stretch>
          </p:blipFill>
          <p:spPr>
            <a:xfrm>
              <a:off x="533399" y="3994404"/>
              <a:ext cx="1946148" cy="901446"/>
            </a:xfrm>
            <a:prstGeom prst="rect">
              <a:avLst/>
            </a:prstGeom>
          </p:spPr>
        </p:pic>
      </p:grpSp>
      <p:sp>
        <p:nvSpPr>
          <p:cNvPr id="40" name="object 40"/>
          <p:cNvSpPr txBox="1"/>
          <p:nvPr/>
        </p:nvSpPr>
        <p:spPr>
          <a:xfrm>
            <a:off x="840486" y="4277359"/>
            <a:ext cx="1332865" cy="299720"/>
          </a:xfrm>
          <a:prstGeom prst="rect">
            <a:avLst/>
          </a:prstGeom>
        </p:spPr>
        <p:txBody>
          <a:bodyPr vert="horz" wrap="square" lIns="0" tIns="12700" rIns="0" bIns="0" rtlCol="0">
            <a:spAutoFit/>
          </a:bodyPr>
          <a:lstStyle/>
          <a:p>
            <a:pPr marL="12700">
              <a:lnSpc>
                <a:spcPct val="100000"/>
              </a:lnSpc>
              <a:spcBef>
                <a:spcPts val="100"/>
              </a:spcBef>
            </a:pPr>
            <a:r>
              <a:rPr sz="1800" b="1" spc="-190" dirty="0">
                <a:solidFill>
                  <a:srgbClr val="FFFFFF"/>
                </a:solidFill>
                <a:latin typeface="Verdana"/>
                <a:cs typeface="Verdana"/>
              </a:rPr>
              <a:t>Responsive</a:t>
            </a:r>
            <a:r>
              <a:rPr sz="1800" spc="-190" dirty="0">
                <a:solidFill>
                  <a:srgbClr val="FFFFFF"/>
                </a:solidFill>
                <a:latin typeface="Verdana"/>
                <a:cs typeface="Verdana"/>
              </a:rPr>
              <a:t>:</a:t>
            </a:r>
            <a:endParaRPr sz="1800" dirty="0">
              <a:latin typeface="Verdana"/>
              <a:cs typeface="Verdana"/>
            </a:endParaRPr>
          </a:p>
        </p:txBody>
      </p:sp>
      <p:grpSp>
        <p:nvGrpSpPr>
          <p:cNvPr id="41" name="object 41"/>
          <p:cNvGrpSpPr/>
          <p:nvPr/>
        </p:nvGrpSpPr>
        <p:grpSpPr>
          <a:xfrm>
            <a:off x="2474848" y="5026025"/>
            <a:ext cx="6217920" cy="732155"/>
            <a:chOff x="2474848" y="5026025"/>
            <a:chExt cx="6217920" cy="732155"/>
          </a:xfrm>
        </p:grpSpPr>
        <p:sp>
          <p:nvSpPr>
            <p:cNvPr id="42" name="object 42"/>
            <p:cNvSpPr/>
            <p:nvPr/>
          </p:nvSpPr>
          <p:spPr>
            <a:xfrm>
              <a:off x="2479928" y="5031105"/>
              <a:ext cx="6207760" cy="721995"/>
            </a:xfrm>
            <a:custGeom>
              <a:avLst/>
              <a:gdLst/>
              <a:ahLst/>
              <a:cxnLst/>
              <a:rect l="l" t="t" r="r" b="b"/>
              <a:pathLst>
                <a:path w="6207759" h="721995">
                  <a:moveTo>
                    <a:pt x="6043930" y="0"/>
                  </a:moveTo>
                  <a:lnTo>
                    <a:pt x="0" y="0"/>
                  </a:lnTo>
                  <a:lnTo>
                    <a:pt x="0" y="721614"/>
                  </a:lnTo>
                  <a:lnTo>
                    <a:pt x="6043930" y="721614"/>
                  </a:lnTo>
                  <a:lnTo>
                    <a:pt x="6095540" y="715482"/>
                  </a:lnTo>
                  <a:lnTo>
                    <a:pt x="6140372" y="698408"/>
                  </a:lnTo>
                  <a:lnTo>
                    <a:pt x="6175731" y="672373"/>
                  </a:lnTo>
                  <a:lnTo>
                    <a:pt x="6198922" y="639358"/>
                  </a:lnTo>
                  <a:lnTo>
                    <a:pt x="6207252" y="601345"/>
                  </a:lnTo>
                  <a:lnTo>
                    <a:pt x="6207252" y="120269"/>
                  </a:lnTo>
                  <a:lnTo>
                    <a:pt x="6198922" y="82255"/>
                  </a:lnTo>
                  <a:lnTo>
                    <a:pt x="6175731" y="49240"/>
                  </a:lnTo>
                  <a:lnTo>
                    <a:pt x="6140372" y="23205"/>
                  </a:lnTo>
                  <a:lnTo>
                    <a:pt x="6095540" y="6131"/>
                  </a:lnTo>
                  <a:lnTo>
                    <a:pt x="6043930" y="0"/>
                  </a:lnTo>
                  <a:close/>
                </a:path>
              </a:pathLst>
            </a:custGeom>
            <a:solidFill>
              <a:srgbClr val="E8CECD">
                <a:alpha val="90194"/>
              </a:srgbClr>
            </a:solidFill>
          </p:spPr>
          <p:txBody>
            <a:bodyPr wrap="square" lIns="0" tIns="0" rIns="0" bIns="0" rtlCol="0"/>
            <a:lstStyle/>
            <a:p>
              <a:endParaRPr/>
            </a:p>
          </p:txBody>
        </p:sp>
        <p:sp>
          <p:nvSpPr>
            <p:cNvPr id="43" name="object 43"/>
            <p:cNvSpPr/>
            <p:nvPr/>
          </p:nvSpPr>
          <p:spPr>
            <a:xfrm>
              <a:off x="2479928" y="5031105"/>
              <a:ext cx="6207760" cy="721995"/>
            </a:xfrm>
            <a:custGeom>
              <a:avLst/>
              <a:gdLst/>
              <a:ahLst/>
              <a:cxnLst/>
              <a:rect l="l" t="t" r="r" b="b"/>
              <a:pathLst>
                <a:path w="6207759" h="721995">
                  <a:moveTo>
                    <a:pt x="6207252" y="120269"/>
                  </a:moveTo>
                  <a:lnTo>
                    <a:pt x="6207252" y="601345"/>
                  </a:lnTo>
                  <a:lnTo>
                    <a:pt x="6198922" y="639358"/>
                  </a:lnTo>
                  <a:lnTo>
                    <a:pt x="6175731" y="672373"/>
                  </a:lnTo>
                  <a:lnTo>
                    <a:pt x="6140372" y="698408"/>
                  </a:lnTo>
                  <a:lnTo>
                    <a:pt x="6095540" y="715482"/>
                  </a:lnTo>
                  <a:lnTo>
                    <a:pt x="6043930" y="721614"/>
                  </a:lnTo>
                  <a:lnTo>
                    <a:pt x="0" y="721614"/>
                  </a:lnTo>
                  <a:lnTo>
                    <a:pt x="0" y="0"/>
                  </a:lnTo>
                  <a:lnTo>
                    <a:pt x="6043930" y="0"/>
                  </a:lnTo>
                  <a:lnTo>
                    <a:pt x="6095540" y="6131"/>
                  </a:lnTo>
                  <a:lnTo>
                    <a:pt x="6140372" y="23205"/>
                  </a:lnTo>
                  <a:lnTo>
                    <a:pt x="6175731" y="49240"/>
                  </a:lnTo>
                  <a:lnTo>
                    <a:pt x="6198922" y="82255"/>
                  </a:lnTo>
                  <a:lnTo>
                    <a:pt x="6207252" y="120269"/>
                  </a:lnTo>
                  <a:close/>
                </a:path>
              </a:pathLst>
            </a:custGeom>
            <a:ln w="9905">
              <a:solidFill>
                <a:srgbClr val="E3C8C7"/>
              </a:solidFill>
            </a:ln>
          </p:spPr>
          <p:txBody>
            <a:bodyPr wrap="square" lIns="0" tIns="0" rIns="0" bIns="0" rtlCol="0"/>
            <a:lstStyle/>
            <a:p>
              <a:endParaRPr/>
            </a:p>
          </p:txBody>
        </p:sp>
      </p:grpSp>
      <p:sp>
        <p:nvSpPr>
          <p:cNvPr id="44" name="object 44"/>
          <p:cNvSpPr txBox="1"/>
          <p:nvPr/>
        </p:nvSpPr>
        <p:spPr>
          <a:xfrm>
            <a:off x="2714751" y="5162296"/>
            <a:ext cx="5094605" cy="430530"/>
          </a:xfrm>
          <a:prstGeom prst="rect">
            <a:avLst/>
          </a:prstGeom>
        </p:spPr>
        <p:txBody>
          <a:bodyPr vert="horz" wrap="square" lIns="0" tIns="36830" rIns="0" bIns="0" rtlCol="0">
            <a:spAutoFit/>
          </a:bodyPr>
          <a:lstStyle/>
          <a:p>
            <a:pPr marL="12700" marR="5080">
              <a:lnSpc>
                <a:spcPts val="1510"/>
              </a:lnSpc>
              <a:spcBef>
                <a:spcPts val="290"/>
              </a:spcBef>
            </a:pPr>
            <a:r>
              <a:rPr sz="1400" spc="-55" dirty="0">
                <a:solidFill>
                  <a:srgbClr val="171717"/>
                </a:solidFill>
                <a:latin typeface="Verdana"/>
                <a:cs typeface="Verdana"/>
              </a:rPr>
              <a:t>Renders</a:t>
            </a:r>
            <a:r>
              <a:rPr sz="1400" spc="-50" dirty="0">
                <a:solidFill>
                  <a:srgbClr val="171717"/>
                </a:solidFill>
                <a:latin typeface="Verdana"/>
                <a:cs typeface="Verdana"/>
              </a:rPr>
              <a:t> </a:t>
            </a:r>
            <a:r>
              <a:rPr sz="1400" spc="-30" dirty="0">
                <a:solidFill>
                  <a:srgbClr val="171717"/>
                </a:solidFill>
                <a:latin typeface="Verdana"/>
                <a:cs typeface="Verdana"/>
              </a:rPr>
              <a:t>preview</a:t>
            </a:r>
            <a:r>
              <a:rPr sz="1400" spc="-65" dirty="0">
                <a:solidFill>
                  <a:srgbClr val="171717"/>
                </a:solidFill>
                <a:latin typeface="Verdana"/>
                <a:cs typeface="Verdana"/>
              </a:rPr>
              <a:t> </a:t>
            </a:r>
            <a:r>
              <a:rPr sz="1400" dirty="0">
                <a:solidFill>
                  <a:srgbClr val="171717"/>
                </a:solidFill>
                <a:latin typeface="Verdana"/>
                <a:cs typeface="Verdana"/>
              </a:rPr>
              <a:t>of</a:t>
            </a:r>
            <a:r>
              <a:rPr sz="1400" spc="-75" dirty="0">
                <a:solidFill>
                  <a:srgbClr val="171717"/>
                </a:solidFill>
                <a:latin typeface="Verdana"/>
                <a:cs typeface="Verdana"/>
              </a:rPr>
              <a:t> </a:t>
            </a:r>
            <a:r>
              <a:rPr sz="1400" spc="-25" dirty="0">
                <a:solidFill>
                  <a:srgbClr val="171717"/>
                </a:solidFill>
                <a:latin typeface="Verdana"/>
                <a:cs typeface="Verdana"/>
              </a:rPr>
              <a:t>images</a:t>
            </a:r>
            <a:r>
              <a:rPr sz="1400" spc="-70" dirty="0">
                <a:solidFill>
                  <a:srgbClr val="171717"/>
                </a:solidFill>
                <a:latin typeface="Verdana"/>
                <a:cs typeface="Verdana"/>
              </a:rPr>
              <a:t> </a:t>
            </a:r>
            <a:r>
              <a:rPr sz="1400" dirty="0">
                <a:solidFill>
                  <a:srgbClr val="171717"/>
                </a:solidFill>
                <a:latin typeface="Verdana"/>
                <a:cs typeface="Verdana"/>
              </a:rPr>
              <a:t>and</a:t>
            </a:r>
            <a:r>
              <a:rPr sz="1400" spc="-60" dirty="0">
                <a:solidFill>
                  <a:srgbClr val="171717"/>
                </a:solidFill>
                <a:latin typeface="Verdana"/>
                <a:cs typeface="Verdana"/>
              </a:rPr>
              <a:t> </a:t>
            </a:r>
            <a:r>
              <a:rPr sz="1400" spc="-155" dirty="0">
                <a:solidFill>
                  <a:srgbClr val="171717"/>
                </a:solidFill>
                <a:latin typeface="Verdana"/>
                <a:cs typeface="Verdana"/>
              </a:rPr>
              <a:t>is</a:t>
            </a:r>
            <a:r>
              <a:rPr sz="1400" spc="-85" dirty="0">
                <a:solidFill>
                  <a:srgbClr val="171717"/>
                </a:solidFill>
                <a:latin typeface="Verdana"/>
                <a:cs typeface="Verdana"/>
              </a:rPr>
              <a:t> </a:t>
            </a:r>
            <a:r>
              <a:rPr sz="1400" spc="-40" dirty="0">
                <a:solidFill>
                  <a:srgbClr val="171717"/>
                </a:solidFill>
                <a:latin typeface="Verdana"/>
                <a:cs typeface="Verdana"/>
              </a:rPr>
              <a:t>helpful</a:t>
            </a:r>
            <a:r>
              <a:rPr sz="1400" spc="-80" dirty="0">
                <a:solidFill>
                  <a:srgbClr val="171717"/>
                </a:solidFill>
                <a:latin typeface="Verdana"/>
                <a:cs typeface="Verdana"/>
              </a:rPr>
              <a:t> </a:t>
            </a:r>
            <a:r>
              <a:rPr sz="1400" spc="-60" dirty="0">
                <a:solidFill>
                  <a:srgbClr val="171717"/>
                </a:solidFill>
                <a:latin typeface="Verdana"/>
                <a:cs typeface="Verdana"/>
              </a:rPr>
              <a:t>for</a:t>
            </a:r>
            <a:r>
              <a:rPr sz="1400" spc="-65" dirty="0">
                <a:solidFill>
                  <a:srgbClr val="171717"/>
                </a:solidFill>
                <a:latin typeface="Verdana"/>
                <a:cs typeface="Verdana"/>
              </a:rPr>
              <a:t> </a:t>
            </a:r>
            <a:r>
              <a:rPr sz="1400" spc="-10" dirty="0">
                <a:solidFill>
                  <a:srgbClr val="171717"/>
                </a:solidFill>
                <a:latin typeface="Verdana"/>
                <a:cs typeface="Verdana"/>
              </a:rPr>
              <a:t>presentational </a:t>
            </a:r>
            <a:r>
              <a:rPr sz="1400" spc="-30" dirty="0">
                <a:solidFill>
                  <a:srgbClr val="171717"/>
                </a:solidFill>
                <a:latin typeface="Verdana"/>
                <a:cs typeface="Verdana"/>
              </a:rPr>
              <a:t>design</a:t>
            </a:r>
            <a:r>
              <a:rPr sz="1400" spc="-85" dirty="0">
                <a:solidFill>
                  <a:srgbClr val="171717"/>
                </a:solidFill>
                <a:latin typeface="Verdana"/>
                <a:cs typeface="Verdana"/>
              </a:rPr>
              <a:t> </a:t>
            </a:r>
            <a:r>
              <a:rPr sz="1400" spc="-10" dirty="0">
                <a:solidFill>
                  <a:srgbClr val="171717"/>
                </a:solidFill>
                <a:latin typeface="Verdana"/>
                <a:cs typeface="Verdana"/>
              </a:rPr>
              <a:t>meetings.</a:t>
            </a:r>
            <a:endParaRPr sz="1400" dirty="0">
              <a:latin typeface="Verdana"/>
              <a:cs typeface="Verdana"/>
            </a:endParaRPr>
          </a:p>
        </p:txBody>
      </p:sp>
      <p:grpSp>
        <p:nvGrpSpPr>
          <p:cNvPr id="45" name="object 45"/>
          <p:cNvGrpSpPr/>
          <p:nvPr/>
        </p:nvGrpSpPr>
        <p:grpSpPr>
          <a:xfrm>
            <a:off x="492251" y="4922520"/>
            <a:ext cx="2021839" cy="977265"/>
            <a:chOff x="492251" y="4922520"/>
            <a:chExt cx="2021839" cy="977265"/>
          </a:xfrm>
        </p:grpSpPr>
        <p:pic>
          <p:nvPicPr>
            <p:cNvPr id="46" name="object 46"/>
            <p:cNvPicPr/>
            <p:nvPr/>
          </p:nvPicPr>
          <p:blipFill>
            <a:blip r:embed="rId7" cstate="print"/>
            <a:stretch>
              <a:fillRect/>
            </a:stretch>
          </p:blipFill>
          <p:spPr>
            <a:xfrm>
              <a:off x="492251" y="4922520"/>
              <a:ext cx="2021586" cy="976909"/>
            </a:xfrm>
            <a:prstGeom prst="rect">
              <a:avLst/>
            </a:prstGeom>
          </p:spPr>
        </p:pic>
        <p:pic>
          <p:nvPicPr>
            <p:cNvPr id="47" name="object 47"/>
            <p:cNvPicPr/>
            <p:nvPr/>
          </p:nvPicPr>
          <p:blipFill>
            <a:blip r:embed="rId14" cstate="print"/>
            <a:stretch>
              <a:fillRect/>
            </a:stretch>
          </p:blipFill>
          <p:spPr>
            <a:xfrm>
              <a:off x="610361" y="5030724"/>
              <a:ext cx="1784604" cy="803135"/>
            </a:xfrm>
            <a:prstGeom prst="rect">
              <a:avLst/>
            </a:prstGeom>
          </p:spPr>
        </p:pic>
        <p:pic>
          <p:nvPicPr>
            <p:cNvPr id="48" name="object 48"/>
            <p:cNvPicPr/>
            <p:nvPr/>
          </p:nvPicPr>
          <p:blipFill>
            <a:blip r:embed="rId15" cstate="print"/>
            <a:stretch>
              <a:fillRect/>
            </a:stretch>
          </p:blipFill>
          <p:spPr>
            <a:xfrm>
              <a:off x="533399" y="4940808"/>
              <a:ext cx="1946148" cy="901446"/>
            </a:xfrm>
            <a:prstGeom prst="rect">
              <a:avLst/>
            </a:prstGeom>
          </p:spPr>
        </p:pic>
      </p:grpSp>
      <p:sp>
        <p:nvSpPr>
          <p:cNvPr id="49" name="object 49"/>
          <p:cNvSpPr txBox="1"/>
          <p:nvPr/>
        </p:nvSpPr>
        <p:spPr>
          <a:xfrm>
            <a:off x="776477" y="5101335"/>
            <a:ext cx="1460500" cy="546100"/>
          </a:xfrm>
          <a:prstGeom prst="rect">
            <a:avLst/>
          </a:prstGeom>
        </p:spPr>
        <p:txBody>
          <a:bodyPr vert="horz" wrap="square" lIns="0" tIns="43815" rIns="0" bIns="0" rtlCol="0">
            <a:spAutoFit/>
          </a:bodyPr>
          <a:lstStyle/>
          <a:p>
            <a:pPr marL="12700" marR="5080" indent="461009">
              <a:lnSpc>
                <a:spcPts val="1939"/>
              </a:lnSpc>
              <a:spcBef>
                <a:spcPts val="345"/>
              </a:spcBef>
            </a:pPr>
            <a:r>
              <a:rPr sz="1800" b="1" spc="-155" dirty="0">
                <a:solidFill>
                  <a:srgbClr val="FFFFFF"/>
                </a:solidFill>
                <a:latin typeface="Verdana"/>
                <a:cs typeface="Verdana"/>
              </a:rPr>
              <a:t>Am</a:t>
            </a:r>
            <a:r>
              <a:rPr sz="1800" b="1" spc="-105" dirty="0">
                <a:solidFill>
                  <a:srgbClr val="FFFFFF"/>
                </a:solidFill>
                <a:latin typeface="Verdana"/>
                <a:cs typeface="Verdana"/>
              </a:rPr>
              <a:t> </a:t>
            </a:r>
            <a:r>
              <a:rPr sz="1800" b="1" spc="-545" dirty="0">
                <a:solidFill>
                  <a:srgbClr val="FFFFFF"/>
                </a:solidFill>
                <a:latin typeface="Verdana"/>
                <a:cs typeface="Verdana"/>
              </a:rPr>
              <a:t>I</a:t>
            </a:r>
            <a:r>
              <a:rPr sz="1800" b="1" spc="-190" dirty="0">
                <a:solidFill>
                  <a:srgbClr val="FFFFFF"/>
                </a:solidFill>
                <a:latin typeface="Verdana"/>
                <a:cs typeface="Verdana"/>
              </a:rPr>
              <a:t> Responsive?</a:t>
            </a:r>
            <a:r>
              <a:rPr sz="1800" spc="-190" dirty="0">
                <a:solidFill>
                  <a:srgbClr val="FFFFFF"/>
                </a:solidFill>
                <a:latin typeface="Verdana"/>
                <a:cs typeface="Verdana"/>
              </a:rPr>
              <a:t>:</a:t>
            </a:r>
            <a:endParaRPr sz="1800" dirty="0">
              <a:latin typeface="Verdana"/>
              <a:cs typeface="Verdana"/>
            </a:endParaRPr>
          </a:p>
        </p:txBody>
      </p:sp>
      <p:sp>
        <p:nvSpPr>
          <p:cNvPr id="51" name="object 51"/>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19</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52" name="object 5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916545" cy="6858000"/>
            <a:chOff x="0" y="0"/>
            <a:chExt cx="7916545" cy="6858000"/>
          </a:xfrm>
        </p:grpSpPr>
        <p:pic>
          <p:nvPicPr>
            <p:cNvPr id="3" name="object 3"/>
            <p:cNvPicPr/>
            <p:nvPr/>
          </p:nvPicPr>
          <p:blipFill>
            <a:blip r:embed="rId2" cstate="print"/>
            <a:stretch>
              <a:fillRect/>
            </a:stretch>
          </p:blipFill>
          <p:spPr>
            <a:xfrm>
              <a:off x="0" y="0"/>
              <a:ext cx="7916545" cy="6858000"/>
            </a:xfrm>
            <a:prstGeom prst="rect">
              <a:avLst/>
            </a:prstGeom>
          </p:spPr>
        </p:pic>
        <p:sp>
          <p:nvSpPr>
            <p:cNvPr id="4" name="object 4"/>
            <p:cNvSpPr/>
            <p:nvPr/>
          </p:nvSpPr>
          <p:spPr>
            <a:xfrm>
              <a:off x="27432" y="0"/>
              <a:ext cx="6642734" cy="6497320"/>
            </a:xfrm>
            <a:custGeom>
              <a:avLst/>
              <a:gdLst/>
              <a:ahLst/>
              <a:cxnLst/>
              <a:rect l="l" t="t" r="r" b="b"/>
              <a:pathLst>
                <a:path w="6642734" h="6497320">
                  <a:moveTo>
                    <a:pt x="6642354" y="0"/>
                  </a:moveTo>
                  <a:lnTo>
                    <a:pt x="4751324" y="0"/>
                  </a:lnTo>
                  <a:lnTo>
                    <a:pt x="4750168" y="52640"/>
                  </a:lnTo>
                  <a:lnTo>
                    <a:pt x="4748668" y="105213"/>
                  </a:lnTo>
                  <a:lnTo>
                    <a:pt x="4746826" y="157715"/>
                  </a:lnTo>
                  <a:lnTo>
                    <a:pt x="4744643" y="210144"/>
                  </a:lnTo>
                  <a:lnTo>
                    <a:pt x="4742117" y="262498"/>
                  </a:lnTo>
                  <a:lnTo>
                    <a:pt x="4739252" y="314775"/>
                  </a:lnTo>
                  <a:lnTo>
                    <a:pt x="4736047" y="366973"/>
                  </a:lnTo>
                  <a:lnTo>
                    <a:pt x="4732502" y="419088"/>
                  </a:lnTo>
                  <a:lnTo>
                    <a:pt x="4728620" y="471121"/>
                  </a:lnTo>
                  <a:lnTo>
                    <a:pt x="4724400" y="523067"/>
                  </a:lnTo>
                  <a:lnTo>
                    <a:pt x="4719843" y="574925"/>
                  </a:lnTo>
                  <a:lnTo>
                    <a:pt x="4714950" y="626692"/>
                  </a:lnTo>
                  <a:lnTo>
                    <a:pt x="4709722" y="678367"/>
                  </a:lnTo>
                  <a:lnTo>
                    <a:pt x="4704159" y="729947"/>
                  </a:lnTo>
                  <a:lnTo>
                    <a:pt x="4698263" y="781430"/>
                  </a:lnTo>
                  <a:lnTo>
                    <a:pt x="4692033" y="832813"/>
                  </a:lnTo>
                  <a:lnTo>
                    <a:pt x="4685471" y="884096"/>
                  </a:lnTo>
                  <a:lnTo>
                    <a:pt x="4678577" y="935274"/>
                  </a:lnTo>
                  <a:lnTo>
                    <a:pt x="4671352" y="986347"/>
                  </a:lnTo>
                  <a:lnTo>
                    <a:pt x="4663798" y="1037311"/>
                  </a:lnTo>
                  <a:lnTo>
                    <a:pt x="4655913" y="1088166"/>
                  </a:lnTo>
                  <a:lnTo>
                    <a:pt x="4647701" y="1138907"/>
                  </a:lnTo>
                  <a:lnTo>
                    <a:pt x="4639160" y="1189535"/>
                  </a:lnTo>
                  <a:lnTo>
                    <a:pt x="4630292" y="1240045"/>
                  </a:lnTo>
                  <a:lnTo>
                    <a:pt x="4621097" y="1290436"/>
                  </a:lnTo>
                  <a:lnTo>
                    <a:pt x="4611577" y="1340706"/>
                  </a:lnTo>
                  <a:lnTo>
                    <a:pt x="4601732" y="1390852"/>
                  </a:lnTo>
                  <a:lnTo>
                    <a:pt x="4591562" y="1440872"/>
                  </a:lnTo>
                  <a:lnTo>
                    <a:pt x="4581069" y="1490765"/>
                  </a:lnTo>
                  <a:lnTo>
                    <a:pt x="4570253" y="1540527"/>
                  </a:lnTo>
                  <a:lnTo>
                    <a:pt x="4559115" y="1590157"/>
                  </a:lnTo>
                  <a:lnTo>
                    <a:pt x="4547656" y="1639653"/>
                  </a:lnTo>
                  <a:lnTo>
                    <a:pt x="4535876" y="1689011"/>
                  </a:lnTo>
                  <a:lnTo>
                    <a:pt x="4523776" y="1738231"/>
                  </a:lnTo>
                  <a:lnTo>
                    <a:pt x="4511357" y="1787310"/>
                  </a:lnTo>
                  <a:lnTo>
                    <a:pt x="4498620" y="1836245"/>
                  </a:lnTo>
                  <a:lnTo>
                    <a:pt x="4485565" y="1885035"/>
                  </a:lnTo>
                  <a:lnTo>
                    <a:pt x="4472194" y="1933676"/>
                  </a:lnTo>
                  <a:lnTo>
                    <a:pt x="4458506" y="1982168"/>
                  </a:lnTo>
                  <a:lnTo>
                    <a:pt x="4444502" y="2030508"/>
                  </a:lnTo>
                  <a:lnTo>
                    <a:pt x="4430184" y="2078693"/>
                  </a:lnTo>
                  <a:lnTo>
                    <a:pt x="4415552" y="2126721"/>
                  </a:lnTo>
                  <a:lnTo>
                    <a:pt x="4400607" y="2174591"/>
                  </a:lnTo>
                  <a:lnTo>
                    <a:pt x="4385349" y="2222300"/>
                  </a:lnTo>
                  <a:lnTo>
                    <a:pt x="4369779" y="2269845"/>
                  </a:lnTo>
                  <a:lnTo>
                    <a:pt x="4353899" y="2317225"/>
                  </a:lnTo>
                  <a:lnTo>
                    <a:pt x="4337708" y="2364437"/>
                  </a:lnTo>
                  <a:lnTo>
                    <a:pt x="4321208" y="2411480"/>
                  </a:lnTo>
                  <a:lnTo>
                    <a:pt x="4304398" y="2458350"/>
                  </a:lnTo>
                  <a:lnTo>
                    <a:pt x="4287281" y="2505046"/>
                  </a:lnTo>
                  <a:lnTo>
                    <a:pt x="4269857" y="2551566"/>
                  </a:lnTo>
                  <a:lnTo>
                    <a:pt x="4252125" y="2597907"/>
                  </a:lnTo>
                  <a:lnTo>
                    <a:pt x="4234088" y="2644067"/>
                  </a:lnTo>
                  <a:lnTo>
                    <a:pt x="4215746" y="2690044"/>
                  </a:lnTo>
                  <a:lnTo>
                    <a:pt x="4197099" y="2735836"/>
                  </a:lnTo>
                  <a:lnTo>
                    <a:pt x="4178149" y="2781440"/>
                  </a:lnTo>
                  <a:lnTo>
                    <a:pt x="4158896" y="2826854"/>
                  </a:lnTo>
                  <a:lnTo>
                    <a:pt x="4139341" y="2872077"/>
                  </a:lnTo>
                  <a:lnTo>
                    <a:pt x="4119484" y="2917105"/>
                  </a:lnTo>
                  <a:lnTo>
                    <a:pt x="4099326" y="2961937"/>
                  </a:lnTo>
                  <a:lnTo>
                    <a:pt x="4078869" y="3006571"/>
                  </a:lnTo>
                  <a:lnTo>
                    <a:pt x="4058112" y="3051003"/>
                  </a:lnTo>
                  <a:lnTo>
                    <a:pt x="4037057" y="3095233"/>
                  </a:lnTo>
                  <a:lnTo>
                    <a:pt x="4015704" y="3139258"/>
                  </a:lnTo>
                  <a:lnTo>
                    <a:pt x="3994054" y="3183075"/>
                  </a:lnTo>
                  <a:lnTo>
                    <a:pt x="3972107" y="3226683"/>
                  </a:lnTo>
                  <a:lnTo>
                    <a:pt x="3949865" y="3270078"/>
                  </a:lnTo>
                  <a:lnTo>
                    <a:pt x="3927329" y="3313260"/>
                  </a:lnTo>
                  <a:lnTo>
                    <a:pt x="3904498" y="3356226"/>
                  </a:lnTo>
                  <a:lnTo>
                    <a:pt x="3881373" y="3398973"/>
                  </a:lnTo>
                  <a:lnTo>
                    <a:pt x="3857957" y="3441500"/>
                  </a:lnTo>
                  <a:lnTo>
                    <a:pt x="3834248" y="3483804"/>
                  </a:lnTo>
                  <a:lnTo>
                    <a:pt x="3810248" y="3525883"/>
                  </a:lnTo>
                  <a:lnTo>
                    <a:pt x="3785958" y="3567734"/>
                  </a:lnTo>
                  <a:lnTo>
                    <a:pt x="3761378" y="3609356"/>
                  </a:lnTo>
                  <a:lnTo>
                    <a:pt x="3736509" y="3650747"/>
                  </a:lnTo>
                  <a:lnTo>
                    <a:pt x="3711352" y="3691904"/>
                  </a:lnTo>
                  <a:lnTo>
                    <a:pt x="3685908" y="3732824"/>
                  </a:lnTo>
                  <a:lnTo>
                    <a:pt x="3660176" y="3773507"/>
                  </a:lnTo>
                  <a:lnTo>
                    <a:pt x="3634159" y="3813948"/>
                  </a:lnTo>
                  <a:lnTo>
                    <a:pt x="3607857" y="3854148"/>
                  </a:lnTo>
                  <a:lnTo>
                    <a:pt x="3581270" y="3894102"/>
                  </a:lnTo>
                  <a:lnTo>
                    <a:pt x="3554399" y="3933809"/>
                  </a:lnTo>
                  <a:lnTo>
                    <a:pt x="3527245" y="3973267"/>
                  </a:lnTo>
                  <a:lnTo>
                    <a:pt x="3499809" y="4012474"/>
                  </a:lnTo>
                  <a:lnTo>
                    <a:pt x="3472091" y="4051427"/>
                  </a:lnTo>
                  <a:lnTo>
                    <a:pt x="3444092" y="4090123"/>
                  </a:lnTo>
                  <a:lnTo>
                    <a:pt x="3415814" y="4128562"/>
                  </a:lnTo>
                  <a:lnTo>
                    <a:pt x="3387256" y="4166740"/>
                  </a:lnTo>
                  <a:lnTo>
                    <a:pt x="3358419" y="4204656"/>
                  </a:lnTo>
                  <a:lnTo>
                    <a:pt x="3329304" y="4242308"/>
                  </a:lnTo>
                  <a:lnTo>
                    <a:pt x="3295933" y="4284713"/>
                  </a:lnTo>
                  <a:lnTo>
                    <a:pt x="3262287" y="4326670"/>
                  </a:lnTo>
                  <a:lnTo>
                    <a:pt x="3228368" y="4368177"/>
                  </a:lnTo>
                  <a:lnTo>
                    <a:pt x="3194180" y="4409232"/>
                  </a:lnTo>
                  <a:lnTo>
                    <a:pt x="3159723" y="4449835"/>
                  </a:lnTo>
                  <a:lnTo>
                    <a:pt x="3125002" y="4489984"/>
                  </a:lnTo>
                  <a:lnTo>
                    <a:pt x="3090019" y="4529676"/>
                  </a:lnTo>
                  <a:lnTo>
                    <a:pt x="3054776" y="4568912"/>
                  </a:lnTo>
                  <a:lnTo>
                    <a:pt x="3019275" y="4607690"/>
                  </a:lnTo>
                  <a:lnTo>
                    <a:pt x="2983520" y="4646007"/>
                  </a:lnTo>
                  <a:lnTo>
                    <a:pt x="2947513" y="4683864"/>
                  </a:lnTo>
                  <a:lnTo>
                    <a:pt x="2911256" y="4721257"/>
                  </a:lnTo>
                  <a:lnTo>
                    <a:pt x="2874752" y="4758187"/>
                  </a:lnTo>
                  <a:lnTo>
                    <a:pt x="2838004" y="4794651"/>
                  </a:lnTo>
                  <a:lnTo>
                    <a:pt x="2801013" y="4830647"/>
                  </a:lnTo>
                  <a:lnTo>
                    <a:pt x="2763784" y="4866176"/>
                  </a:lnTo>
                  <a:lnTo>
                    <a:pt x="2726317" y="4901235"/>
                  </a:lnTo>
                  <a:lnTo>
                    <a:pt x="2688616" y="4935822"/>
                  </a:lnTo>
                  <a:lnTo>
                    <a:pt x="2650684" y="4969937"/>
                  </a:lnTo>
                  <a:lnTo>
                    <a:pt x="2612522" y="5003577"/>
                  </a:lnTo>
                  <a:lnTo>
                    <a:pt x="2574134" y="5036742"/>
                  </a:lnTo>
                  <a:lnTo>
                    <a:pt x="2535522" y="5069431"/>
                  </a:lnTo>
                  <a:lnTo>
                    <a:pt x="2496688" y="5101640"/>
                  </a:lnTo>
                  <a:lnTo>
                    <a:pt x="2457636" y="5133370"/>
                  </a:lnTo>
                  <a:lnTo>
                    <a:pt x="2418366" y="5164619"/>
                  </a:lnTo>
                  <a:lnTo>
                    <a:pt x="2378884" y="5195386"/>
                  </a:lnTo>
                  <a:lnTo>
                    <a:pt x="2339189" y="5225668"/>
                  </a:lnTo>
                  <a:lnTo>
                    <a:pt x="2299286" y="5255464"/>
                  </a:lnTo>
                  <a:lnTo>
                    <a:pt x="2259177" y="5284774"/>
                  </a:lnTo>
                  <a:lnTo>
                    <a:pt x="2218864" y="5313596"/>
                  </a:lnTo>
                  <a:lnTo>
                    <a:pt x="2178351" y="5341928"/>
                  </a:lnTo>
                  <a:lnTo>
                    <a:pt x="2137638" y="5369768"/>
                  </a:lnTo>
                  <a:lnTo>
                    <a:pt x="2096730" y="5397117"/>
                  </a:lnTo>
                  <a:lnTo>
                    <a:pt x="2055628" y="5423971"/>
                  </a:lnTo>
                  <a:lnTo>
                    <a:pt x="2014335" y="5450329"/>
                  </a:lnTo>
                  <a:lnTo>
                    <a:pt x="1972854" y="5476191"/>
                  </a:lnTo>
                  <a:lnTo>
                    <a:pt x="1931187" y="5501555"/>
                  </a:lnTo>
                  <a:lnTo>
                    <a:pt x="1889338" y="5526419"/>
                  </a:lnTo>
                  <a:lnTo>
                    <a:pt x="1847307" y="5550782"/>
                  </a:lnTo>
                  <a:lnTo>
                    <a:pt x="1805098" y="5574642"/>
                  </a:lnTo>
                  <a:lnTo>
                    <a:pt x="1762714" y="5597999"/>
                  </a:lnTo>
                  <a:lnTo>
                    <a:pt x="1720157" y="5620850"/>
                  </a:lnTo>
                  <a:lnTo>
                    <a:pt x="1677429" y="5643194"/>
                  </a:lnTo>
                  <a:lnTo>
                    <a:pt x="1634533" y="5665030"/>
                  </a:lnTo>
                  <a:lnTo>
                    <a:pt x="1591472" y="5686357"/>
                  </a:lnTo>
                  <a:lnTo>
                    <a:pt x="1548248" y="5707172"/>
                  </a:lnTo>
                  <a:lnTo>
                    <a:pt x="1504864" y="5727475"/>
                  </a:lnTo>
                  <a:lnTo>
                    <a:pt x="1461322" y="5747265"/>
                  </a:lnTo>
                  <a:lnTo>
                    <a:pt x="1417626" y="5766538"/>
                  </a:lnTo>
                  <a:lnTo>
                    <a:pt x="1373776" y="5785295"/>
                  </a:lnTo>
                  <a:lnTo>
                    <a:pt x="1329777" y="5803534"/>
                  </a:lnTo>
                  <a:lnTo>
                    <a:pt x="1285630" y="5821254"/>
                  </a:lnTo>
                  <a:lnTo>
                    <a:pt x="1241338" y="5838452"/>
                  </a:lnTo>
                  <a:lnTo>
                    <a:pt x="1196903" y="5855128"/>
                  </a:lnTo>
                  <a:lnTo>
                    <a:pt x="1152329" y="5871281"/>
                  </a:lnTo>
                  <a:lnTo>
                    <a:pt x="1107618" y="5886908"/>
                  </a:lnTo>
                  <a:lnTo>
                    <a:pt x="1062772" y="5902008"/>
                  </a:lnTo>
                  <a:lnTo>
                    <a:pt x="1017794" y="5916580"/>
                  </a:lnTo>
                  <a:lnTo>
                    <a:pt x="972686" y="5930623"/>
                  </a:lnTo>
                  <a:lnTo>
                    <a:pt x="927451" y="5944134"/>
                  </a:lnTo>
                  <a:lnTo>
                    <a:pt x="882091" y="5957114"/>
                  </a:lnTo>
                  <a:lnTo>
                    <a:pt x="836610" y="5969560"/>
                  </a:lnTo>
                  <a:lnTo>
                    <a:pt x="791009" y="5981470"/>
                  </a:lnTo>
                  <a:lnTo>
                    <a:pt x="745291" y="5992844"/>
                  </a:lnTo>
                  <a:lnTo>
                    <a:pt x="699459" y="6003680"/>
                  </a:lnTo>
                  <a:lnTo>
                    <a:pt x="653516" y="6013976"/>
                  </a:lnTo>
                  <a:lnTo>
                    <a:pt x="607463" y="6023731"/>
                  </a:lnTo>
                  <a:lnTo>
                    <a:pt x="561303" y="6032945"/>
                  </a:lnTo>
                  <a:lnTo>
                    <a:pt x="515040" y="6041614"/>
                  </a:lnTo>
                  <a:lnTo>
                    <a:pt x="468674" y="6049738"/>
                  </a:lnTo>
                  <a:lnTo>
                    <a:pt x="422210" y="6057316"/>
                  </a:lnTo>
                  <a:lnTo>
                    <a:pt x="375650" y="6064346"/>
                  </a:lnTo>
                  <a:lnTo>
                    <a:pt x="328995" y="6070826"/>
                  </a:lnTo>
                  <a:lnTo>
                    <a:pt x="282249" y="6076756"/>
                  </a:lnTo>
                  <a:lnTo>
                    <a:pt x="235415" y="6082133"/>
                  </a:lnTo>
                  <a:lnTo>
                    <a:pt x="188494" y="6086956"/>
                  </a:lnTo>
                  <a:lnTo>
                    <a:pt x="141489" y="6091225"/>
                  </a:lnTo>
                  <a:lnTo>
                    <a:pt x="94404" y="6094937"/>
                  </a:lnTo>
                  <a:lnTo>
                    <a:pt x="47240" y="6098091"/>
                  </a:lnTo>
                  <a:lnTo>
                    <a:pt x="0" y="6100686"/>
                  </a:lnTo>
                  <a:lnTo>
                    <a:pt x="0" y="6496812"/>
                  </a:lnTo>
                  <a:lnTo>
                    <a:pt x="4180713" y="6496812"/>
                  </a:lnTo>
                  <a:lnTo>
                    <a:pt x="4215238" y="6460200"/>
                  </a:lnTo>
                  <a:lnTo>
                    <a:pt x="4249568" y="6423309"/>
                  </a:lnTo>
                  <a:lnTo>
                    <a:pt x="4283701" y="6386141"/>
                  </a:lnTo>
                  <a:lnTo>
                    <a:pt x="4317636" y="6348695"/>
                  </a:lnTo>
                  <a:lnTo>
                    <a:pt x="4351372" y="6310974"/>
                  </a:lnTo>
                  <a:lnTo>
                    <a:pt x="4384908" y="6272980"/>
                  </a:lnTo>
                  <a:lnTo>
                    <a:pt x="4418244" y="6234712"/>
                  </a:lnTo>
                  <a:lnTo>
                    <a:pt x="4451377" y="6196173"/>
                  </a:lnTo>
                  <a:lnTo>
                    <a:pt x="4484308" y="6157364"/>
                  </a:lnTo>
                  <a:lnTo>
                    <a:pt x="4517035" y="6118286"/>
                  </a:lnTo>
                  <a:lnTo>
                    <a:pt x="4549558" y="6078941"/>
                  </a:lnTo>
                  <a:lnTo>
                    <a:pt x="4581874" y="6039330"/>
                  </a:lnTo>
                  <a:lnTo>
                    <a:pt x="4613984" y="5999454"/>
                  </a:lnTo>
                  <a:lnTo>
                    <a:pt x="4645887" y="5959315"/>
                  </a:lnTo>
                  <a:lnTo>
                    <a:pt x="4677580" y="5918914"/>
                  </a:lnTo>
                  <a:lnTo>
                    <a:pt x="4709064" y="5878252"/>
                  </a:lnTo>
                  <a:lnTo>
                    <a:pt x="4740338" y="5837330"/>
                  </a:lnTo>
                  <a:lnTo>
                    <a:pt x="4771400" y="5796151"/>
                  </a:lnTo>
                  <a:lnTo>
                    <a:pt x="4802249" y="5754714"/>
                  </a:lnTo>
                  <a:lnTo>
                    <a:pt x="4832885" y="5713023"/>
                  </a:lnTo>
                  <a:lnTo>
                    <a:pt x="4863306" y="5671077"/>
                  </a:lnTo>
                  <a:lnTo>
                    <a:pt x="4893512" y="5628878"/>
                  </a:lnTo>
                  <a:lnTo>
                    <a:pt x="4923501" y="5586428"/>
                  </a:lnTo>
                  <a:lnTo>
                    <a:pt x="4953273" y="5543728"/>
                  </a:lnTo>
                  <a:lnTo>
                    <a:pt x="4982827" y="5500779"/>
                  </a:lnTo>
                  <a:lnTo>
                    <a:pt x="5012161" y="5457583"/>
                  </a:lnTo>
                  <a:lnTo>
                    <a:pt x="5041275" y="5414141"/>
                  </a:lnTo>
                  <a:lnTo>
                    <a:pt x="5070167" y="5370453"/>
                  </a:lnTo>
                  <a:lnTo>
                    <a:pt x="5098838" y="5326523"/>
                  </a:lnTo>
                  <a:lnTo>
                    <a:pt x="5127284" y="5282350"/>
                  </a:lnTo>
                  <a:lnTo>
                    <a:pt x="5155507" y="5237936"/>
                  </a:lnTo>
                  <a:lnTo>
                    <a:pt x="5183505" y="5193284"/>
                  </a:lnTo>
                  <a:lnTo>
                    <a:pt x="5209765" y="5150769"/>
                  </a:lnTo>
                  <a:lnTo>
                    <a:pt x="5235813" y="5108056"/>
                  </a:lnTo>
                  <a:lnTo>
                    <a:pt x="5261646" y="5065145"/>
                  </a:lnTo>
                  <a:lnTo>
                    <a:pt x="5287264" y="5022037"/>
                  </a:lnTo>
                  <a:lnTo>
                    <a:pt x="5312666" y="4978735"/>
                  </a:lnTo>
                  <a:lnTo>
                    <a:pt x="5337852" y="4935238"/>
                  </a:lnTo>
                  <a:lnTo>
                    <a:pt x="5362821" y="4891550"/>
                  </a:lnTo>
                  <a:lnTo>
                    <a:pt x="5387573" y="4847669"/>
                  </a:lnTo>
                  <a:lnTo>
                    <a:pt x="5412106" y="4803600"/>
                  </a:lnTo>
                  <a:lnTo>
                    <a:pt x="5436420" y="4759341"/>
                  </a:lnTo>
                  <a:lnTo>
                    <a:pt x="5460515" y="4714896"/>
                  </a:lnTo>
                  <a:lnTo>
                    <a:pt x="5484389" y="4670264"/>
                  </a:lnTo>
                  <a:lnTo>
                    <a:pt x="5508042" y="4625448"/>
                  </a:lnTo>
                  <a:lnTo>
                    <a:pt x="5531473" y="4580449"/>
                  </a:lnTo>
                  <a:lnTo>
                    <a:pt x="5554682" y="4535267"/>
                  </a:lnTo>
                  <a:lnTo>
                    <a:pt x="5577668" y="4489906"/>
                  </a:lnTo>
                  <a:lnTo>
                    <a:pt x="5600430" y="4444364"/>
                  </a:lnTo>
                  <a:lnTo>
                    <a:pt x="5622967" y="4398645"/>
                  </a:lnTo>
                  <a:lnTo>
                    <a:pt x="5645280" y="4352750"/>
                  </a:lnTo>
                  <a:lnTo>
                    <a:pt x="5667366" y="4306678"/>
                  </a:lnTo>
                  <a:lnTo>
                    <a:pt x="5689226" y="4260433"/>
                  </a:lnTo>
                  <a:lnTo>
                    <a:pt x="5710859" y="4214016"/>
                  </a:lnTo>
                  <a:lnTo>
                    <a:pt x="5732264" y="4167426"/>
                  </a:lnTo>
                  <a:lnTo>
                    <a:pt x="5753441" y="4120667"/>
                  </a:lnTo>
                  <a:lnTo>
                    <a:pt x="5774389" y="4073739"/>
                  </a:lnTo>
                  <a:lnTo>
                    <a:pt x="5795106" y="4026643"/>
                  </a:lnTo>
                  <a:lnTo>
                    <a:pt x="5815593" y="3979382"/>
                  </a:lnTo>
                  <a:lnTo>
                    <a:pt x="5835849" y="3931956"/>
                  </a:lnTo>
                  <a:lnTo>
                    <a:pt x="5855873" y="3884366"/>
                  </a:lnTo>
                  <a:lnTo>
                    <a:pt x="5875664" y="3836614"/>
                  </a:lnTo>
                  <a:lnTo>
                    <a:pt x="5895222" y="3788701"/>
                  </a:lnTo>
                  <a:lnTo>
                    <a:pt x="5914546" y="3740628"/>
                  </a:lnTo>
                  <a:lnTo>
                    <a:pt x="5933635" y="3692398"/>
                  </a:lnTo>
                  <a:lnTo>
                    <a:pt x="5952490" y="3644011"/>
                  </a:lnTo>
                  <a:lnTo>
                    <a:pt x="5970347" y="3597443"/>
                  </a:lnTo>
                  <a:lnTo>
                    <a:pt x="5987980" y="3550748"/>
                  </a:lnTo>
                  <a:lnTo>
                    <a:pt x="6005386" y="3503927"/>
                  </a:lnTo>
                  <a:lnTo>
                    <a:pt x="6022566" y="3456982"/>
                  </a:lnTo>
                  <a:lnTo>
                    <a:pt x="6039520" y="3409912"/>
                  </a:lnTo>
                  <a:lnTo>
                    <a:pt x="6056247" y="3362721"/>
                  </a:lnTo>
                  <a:lnTo>
                    <a:pt x="6072747" y="3315408"/>
                  </a:lnTo>
                  <a:lnTo>
                    <a:pt x="6089020" y="3267976"/>
                  </a:lnTo>
                  <a:lnTo>
                    <a:pt x="6120881" y="3172758"/>
                  </a:lnTo>
                  <a:lnTo>
                    <a:pt x="6151828" y="3077078"/>
                  </a:lnTo>
                  <a:lnTo>
                    <a:pt x="6181859" y="2980945"/>
                  </a:lnTo>
                  <a:lnTo>
                    <a:pt x="6210970" y="2884370"/>
                  </a:lnTo>
                  <a:lnTo>
                    <a:pt x="6239160" y="2787364"/>
                  </a:lnTo>
                  <a:lnTo>
                    <a:pt x="6266426" y="2689937"/>
                  </a:lnTo>
                  <a:lnTo>
                    <a:pt x="6292765" y="2592099"/>
                  </a:lnTo>
                  <a:lnTo>
                    <a:pt x="6318174" y="2493861"/>
                  </a:lnTo>
                  <a:lnTo>
                    <a:pt x="6342651" y="2395233"/>
                  </a:lnTo>
                  <a:lnTo>
                    <a:pt x="6366194" y="2296227"/>
                  </a:lnTo>
                  <a:lnTo>
                    <a:pt x="6388799" y="2196851"/>
                  </a:lnTo>
                  <a:lnTo>
                    <a:pt x="6410464" y="2097118"/>
                  </a:lnTo>
                  <a:lnTo>
                    <a:pt x="6431187" y="1997036"/>
                  </a:lnTo>
                  <a:lnTo>
                    <a:pt x="6450965" y="1896617"/>
                  </a:lnTo>
                  <a:lnTo>
                    <a:pt x="6469261" y="1798380"/>
                  </a:lnTo>
                  <a:lnTo>
                    <a:pt x="6486650" y="1699910"/>
                  </a:lnTo>
                  <a:lnTo>
                    <a:pt x="6503132" y="1601218"/>
                  </a:lnTo>
                  <a:lnTo>
                    <a:pt x="6518704" y="1502312"/>
                  </a:lnTo>
                  <a:lnTo>
                    <a:pt x="6533366" y="1403204"/>
                  </a:lnTo>
                  <a:lnTo>
                    <a:pt x="6547116" y="1303903"/>
                  </a:lnTo>
                  <a:lnTo>
                    <a:pt x="6559954" y="1204419"/>
                  </a:lnTo>
                  <a:lnTo>
                    <a:pt x="6571877" y="1104763"/>
                  </a:lnTo>
                  <a:lnTo>
                    <a:pt x="6582885" y="1004944"/>
                  </a:lnTo>
                  <a:lnTo>
                    <a:pt x="6592976" y="904972"/>
                  </a:lnTo>
                  <a:lnTo>
                    <a:pt x="6602150" y="804857"/>
                  </a:lnTo>
                  <a:lnTo>
                    <a:pt x="6610405" y="704609"/>
                  </a:lnTo>
                  <a:lnTo>
                    <a:pt x="6617739" y="604239"/>
                  </a:lnTo>
                  <a:lnTo>
                    <a:pt x="6624152" y="503756"/>
                  </a:lnTo>
                  <a:lnTo>
                    <a:pt x="6629643" y="403170"/>
                  </a:lnTo>
                  <a:lnTo>
                    <a:pt x="6634209" y="302492"/>
                  </a:lnTo>
                  <a:lnTo>
                    <a:pt x="6637851" y="201730"/>
                  </a:lnTo>
                  <a:lnTo>
                    <a:pt x="6640566" y="100896"/>
                  </a:lnTo>
                  <a:lnTo>
                    <a:pt x="6642354" y="0"/>
                  </a:lnTo>
                  <a:close/>
                </a:path>
              </a:pathLst>
            </a:custGeom>
            <a:solidFill>
              <a:srgbClr val="022276"/>
            </a:solidFill>
          </p:spPr>
          <p:txBody>
            <a:bodyPr wrap="square" lIns="0" tIns="0" rIns="0" bIns="0" rtlCol="0"/>
            <a:lstStyle/>
            <a:p>
              <a:endParaRPr/>
            </a:p>
          </p:txBody>
        </p:sp>
        <p:pic>
          <p:nvPicPr>
            <p:cNvPr id="5" name="object 5"/>
            <p:cNvPicPr/>
            <p:nvPr/>
          </p:nvPicPr>
          <p:blipFill>
            <a:blip r:embed="rId3" cstate="print"/>
            <a:stretch>
              <a:fillRect/>
            </a:stretch>
          </p:blipFill>
          <p:spPr>
            <a:xfrm>
              <a:off x="0" y="0"/>
              <a:ext cx="6012815" cy="6858000"/>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7" name="object 7"/>
            <p:cNvPicPr/>
            <p:nvPr/>
          </p:nvPicPr>
          <p:blipFill>
            <a:blip r:embed="rId4" cstate="print"/>
            <a:stretch>
              <a:fillRect/>
            </a:stretch>
          </p:blipFill>
          <p:spPr>
            <a:xfrm>
              <a:off x="0" y="0"/>
              <a:ext cx="4124706" cy="5180583"/>
            </a:xfrm>
            <a:prstGeom prst="rect">
              <a:avLst/>
            </a:prstGeom>
          </p:spPr>
        </p:pic>
        <p:sp>
          <p:nvSpPr>
            <p:cNvPr id="8" name="object 8"/>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grpSp>
      <p:sp>
        <p:nvSpPr>
          <p:cNvPr id="9" name="object 9"/>
          <p:cNvSpPr txBox="1">
            <a:spLocks noGrp="1"/>
          </p:cNvSpPr>
          <p:nvPr>
            <p:ph type="title"/>
          </p:nvPr>
        </p:nvSpPr>
        <p:spPr>
          <a:xfrm>
            <a:off x="368300" y="1618488"/>
            <a:ext cx="2966085" cy="391160"/>
          </a:xfrm>
          <a:prstGeom prst="rect">
            <a:avLst/>
          </a:prstGeom>
        </p:spPr>
        <p:txBody>
          <a:bodyPr vert="horz" wrap="square" lIns="0" tIns="12700" rIns="0" bIns="0" rtlCol="0">
            <a:spAutoFit/>
          </a:bodyPr>
          <a:lstStyle/>
          <a:p>
            <a:pPr marL="12700">
              <a:lnSpc>
                <a:spcPct val="100000"/>
              </a:lnSpc>
              <a:spcBef>
                <a:spcPts val="100"/>
              </a:spcBef>
            </a:pPr>
            <a:r>
              <a:rPr spc="-55" dirty="0"/>
              <a:t>Learning</a:t>
            </a:r>
            <a:r>
              <a:rPr spc="-170" dirty="0"/>
              <a:t> </a:t>
            </a:r>
            <a:r>
              <a:rPr spc="-10" dirty="0"/>
              <a:t>Objectives</a:t>
            </a: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2</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p:nvPr/>
        </p:nvSpPr>
        <p:spPr>
          <a:xfrm>
            <a:off x="596900" y="2378709"/>
            <a:ext cx="6178550" cy="1122680"/>
          </a:xfrm>
          <a:prstGeom prst="rect">
            <a:avLst/>
          </a:prstGeom>
        </p:spPr>
        <p:txBody>
          <a:bodyPr vert="horz" wrap="square" lIns="0" tIns="12700" rIns="0" bIns="0" rtlCol="0">
            <a:spAutoFit/>
          </a:bodyPr>
          <a:lstStyle/>
          <a:p>
            <a:pPr marL="393065" indent="-380365">
              <a:lnSpc>
                <a:spcPct val="100000"/>
              </a:lnSpc>
              <a:spcBef>
                <a:spcPts val="100"/>
              </a:spcBef>
              <a:buFont typeface="Wingdings"/>
              <a:buChar char=""/>
              <a:tabLst>
                <a:tab pos="393065" algn="l"/>
              </a:tabLst>
            </a:pPr>
            <a:r>
              <a:rPr sz="1800" spc="-25" dirty="0">
                <a:solidFill>
                  <a:srgbClr val="DDDFEB"/>
                </a:solidFill>
                <a:latin typeface="Verdana"/>
                <a:cs typeface="Verdana"/>
              </a:rPr>
              <a:t>Describe</a:t>
            </a:r>
            <a:r>
              <a:rPr sz="1800" spc="-80" dirty="0">
                <a:solidFill>
                  <a:srgbClr val="DDDFEB"/>
                </a:solidFill>
                <a:latin typeface="Verdana"/>
                <a:cs typeface="Verdana"/>
              </a:rPr>
              <a:t> </a:t>
            </a:r>
            <a:r>
              <a:rPr sz="1800" spc="-85" dirty="0">
                <a:solidFill>
                  <a:srgbClr val="DDDFEB"/>
                </a:solidFill>
                <a:latin typeface="Verdana"/>
                <a:cs typeface="Verdana"/>
              </a:rPr>
              <a:t>usability </a:t>
            </a:r>
            <a:r>
              <a:rPr sz="1800" spc="-10" dirty="0">
                <a:solidFill>
                  <a:srgbClr val="DDDFEB"/>
                </a:solidFill>
                <a:latin typeface="Verdana"/>
                <a:cs typeface="Verdana"/>
              </a:rPr>
              <a:t>studies</a:t>
            </a:r>
            <a:endParaRPr sz="1800">
              <a:latin typeface="Verdana"/>
              <a:cs typeface="Verdana"/>
            </a:endParaRPr>
          </a:p>
          <a:p>
            <a:pPr marL="393065" indent="-380365">
              <a:lnSpc>
                <a:spcPct val="100000"/>
              </a:lnSpc>
              <a:buFont typeface="Wingdings"/>
              <a:buChar char=""/>
              <a:tabLst>
                <a:tab pos="393065" algn="l"/>
              </a:tabLst>
            </a:pPr>
            <a:r>
              <a:rPr sz="1800" spc="-70" dirty="0">
                <a:solidFill>
                  <a:srgbClr val="DDDFEB"/>
                </a:solidFill>
                <a:latin typeface="Verdana"/>
                <a:cs typeface="Verdana"/>
              </a:rPr>
              <a:t>Explain</a:t>
            </a:r>
            <a:r>
              <a:rPr sz="1800" spc="-100" dirty="0">
                <a:solidFill>
                  <a:srgbClr val="DDDFEB"/>
                </a:solidFill>
                <a:latin typeface="Verdana"/>
                <a:cs typeface="Verdana"/>
              </a:rPr>
              <a:t> </a:t>
            </a:r>
            <a:r>
              <a:rPr sz="1800" spc="-20" dirty="0">
                <a:solidFill>
                  <a:srgbClr val="DDDFEB"/>
                </a:solidFill>
                <a:latin typeface="Verdana"/>
                <a:cs typeface="Verdana"/>
              </a:rPr>
              <a:t>the</a:t>
            </a:r>
            <a:r>
              <a:rPr sz="1800" spc="-90" dirty="0">
                <a:solidFill>
                  <a:srgbClr val="DDDFEB"/>
                </a:solidFill>
                <a:latin typeface="Verdana"/>
                <a:cs typeface="Verdana"/>
              </a:rPr>
              <a:t> </a:t>
            </a:r>
            <a:r>
              <a:rPr sz="1800" dirty="0">
                <a:solidFill>
                  <a:srgbClr val="DDDFEB"/>
                </a:solidFill>
                <a:latin typeface="Verdana"/>
                <a:cs typeface="Verdana"/>
              </a:rPr>
              <a:t>importance</a:t>
            </a:r>
            <a:r>
              <a:rPr sz="1800" spc="-105" dirty="0">
                <a:solidFill>
                  <a:srgbClr val="DDDFEB"/>
                </a:solidFill>
                <a:latin typeface="Verdana"/>
                <a:cs typeface="Verdana"/>
              </a:rPr>
              <a:t> </a:t>
            </a:r>
            <a:r>
              <a:rPr sz="1800" dirty="0">
                <a:solidFill>
                  <a:srgbClr val="DDDFEB"/>
                </a:solidFill>
                <a:latin typeface="Verdana"/>
                <a:cs typeface="Verdana"/>
              </a:rPr>
              <a:t>of</a:t>
            </a:r>
            <a:r>
              <a:rPr sz="1800" spc="-100" dirty="0">
                <a:solidFill>
                  <a:srgbClr val="DDDFEB"/>
                </a:solidFill>
                <a:latin typeface="Verdana"/>
                <a:cs typeface="Verdana"/>
              </a:rPr>
              <a:t> </a:t>
            </a:r>
            <a:r>
              <a:rPr sz="1800" spc="-85" dirty="0">
                <a:solidFill>
                  <a:srgbClr val="DDDFEB"/>
                </a:solidFill>
                <a:latin typeface="Verdana"/>
                <a:cs typeface="Verdana"/>
              </a:rPr>
              <a:t>usability </a:t>
            </a:r>
            <a:r>
              <a:rPr sz="1800" spc="-10" dirty="0">
                <a:solidFill>
                  <a:srgbClr val="DDDFEB"/>
                </a:solidFill>
                <a:latin typeface="Verdana"/>
                <a:cs typeface="Verdana"/>
              </a:rPr>
              <a:t>studies</a:t>
            </a:r>
            <a:endParaRPr sz="1800">
              <a:latin typeface="Verdana"/>
              <a:cs typeface="Verdana"/>
            </a:endParaRPr>
          </a:p>
          <a:p>
            <a:pPr marL="393065" indent="-380365">
              <a:lnSpc>
                <a:spcPct val="100000"/>
              </a:lnSpc>
              <a:buFont typeface="Wingdings"/>
              <a:buChar char=""/>
              <a:tabLst>
                <a:tab pos="393065" algn="l"/>
              </a:tabLst>
            </a:pPr>
            <a:r>
              <a:rPr sz="1800" spc="-175" dirty="0">
                <a:solidFill>
                  <a:srgbClr val="DDDFEB"/>
                </a:solidFill>
                <a:latin typeface="Verdana"/>
                <a:cs typeface="Verdana"/>
              </a:rPr>
              <a:t>List</a:t>
            </a:r>
            <a:r>
              <a:rPr sz="1800" spc="-105" dirty="0">
                <a:solidFill>
                  <a:srgbClr val="DDDFEB"/>
                </a:solidFill>
                <a:latin typeface="Verdana"/>
                <a:cs typeface="Verdana"/>
              </a:rPr>
              <a:t> </a:t>
            </a:r>
            <a:r>
              <a:rPr sz="1800" spc="-20" dirty="0">
                <a:solidFill>
                  <a:srgbClr val="DDDFEB"/>
                </a:solidFill>
                <a:latin typeface="Verdana"/>
                <a:cs typeface="Verdana"/>
              </a:rPr>
              <a:t>the</a:t>
            </a:r>
            <a:r>
              <a:rPr sz="1800" spc="-100" dirty="0">
                <a:solidFill>
                  <a:srgbClr val="DDDFEB"/>
                </a:solidFill>
                <a:latin typeface="Verdana"/>
                <a:cs typeface="Verdana"/>
              </a:rPr>
              <a:t> </a:t>
            </a:r>
            <a:r>
              <a:rPr sz="1800" spc="-85" dirty="0">
                <a:solidFill>
                  <a:srgbClr val="DDDFEB"/>
                </a:solidFill>
                <a:latin typeface="Verdana"/>
                <a:cs typeface="Verdana"/>
              </a:rPr>
              <a:t>steps</a:t>
            </a:r>
            <a:r>
              <a:rPr sz="1800" spc="-114" dirty="0">
                <a:solidFill>
                  <a:srgbClr val="DDDFEB"/>
                </a:solidFill>
                <a:latin typeface="Verdana"/>
                <a:cs typeface="Verdana"/>
              </a:rPr>
              <a:t> </a:t>
            </a:r>
            <a:r>
              <a:rPr sz="1800" spc="-75" dirty="0">
                <a:solidFill>
                  <a:srgbClr val="DDDFEB"/>
                </a:solidFill>
                <a:latin typeface="Verdana"/>
                <a:cs typeface="Verdana"/>
              </a:rPr>
              <a:t>for</a:t>
            </a:r>
            <a:r>
              <a:rPr sz="1800" spc="-114" dirty="0">
                <a:solidFill>
                  <a:srgbClr val="DDDFEB"/>
                </a:solidFill>
                <a:latin typeface="Verdana"/>
                <a:cs typeface="Verdana"/>
              </a:rPr>
              <a:t> </a:t>
            </a:r>
            <a:r>
              <a:rPr sz="1800" spc="-75" dirty="0">
                <a:solidFill>
                  <a:srgbClr val="DDDFEB"/>
                </a:solidFill>
                <a:latin typeface="Verdana"/>
                <a:cs typeface="Verdana"/>
              </a:rPr>
              <a:t>testing</a:t>
            </a:r>
            <a:r>
              <a:rPr sz="1800" spc="-95" dirty="0">
                <a:solidFill>
                  <a:srgbClr val="DDDFEB"/>
                </a:solidFill>
                <a:latin typeface="Verdana"/>
                <a:cs typeface="Verdana"/>
              </a:rPr>
              <a:t> </a:t>
            </a:r>
            <a:r>
              <a:rPr sz="1800" spc="-100" dirty="0">
                <a:solidFill>
                  <a:srgbClr val="DDDFEB"/>
                </a:solidFill>
                <a:latin typeface="Verdana"/>
                <a:cs typeface="Verdana"/>
              </a:rPr>
              <a:t>in</a:t>
            </a:r>
            <a:r>
              <a:rPr sz="1800" spc="-110" dirty="0">
                <a:solidFill>
                  <a:srgbClr val="DDDFEB"/>
                </a:solidFill>
                <a:latin typeface="Verdana"/>
                <a:cs typeface="Verdana"/>
              </a:rPr>
              <a:t> </a:t>
            </a:r>
            <a:r>
              <a:rPr sz="1800" spc="-85" dirty="0">
                <a:solidFill>
                  <a:srgbClr val="DDDFEB"/>
                </a:solidFill>
                <a:latin typeface="Verdana"/>
                <a:cs typeface="Verdana"/>
              </a:rPr>
              <a:t>usability</a:t>
            </a:r>
            <a:r>
              <a:rPr sz="1800" spc="-110" dirty="0">
                <a:solidFill>
                  <a:srgbClr val="DDDFEB"/>
                </a:solidFill>
                <a:latin typeface="Verdana"/>
                <a:cs typeface="Verdana"/>
              </a:rPr>
              <a:t> </a:t>
            </a:r>
            <a:r>
              <a:rPr sz="1800" spc="-10" dirty="0">
                <a:solidFill>
                  <a:srgbClr val="DDDFEB"/>
                </a:solidFill>
                <a:latin typeface="Verdana"/>
                <a:cs typeface="Verdana"/>
              </a:rPr>
              <a:t>studies</a:t>
            </a:r>
            <a:endParaRPr sz="1800">
              <a:latin typeface="Verdana"/>
              <a:cs typeface="Verdana"/>
            </a:endParaRPr>
          </a:p>
          <a:p>
            <a:pPr marL="393065" indent="-380365">
              <a:lnSpc>
                <a:spcPct val="100000"/>
              </a:lnSpc>
              <a:buFont typeface="Wingdings"/>
              <a:buChar char=""/>
              <a:tabLst>
                <a:tab pos="393065" algn="l"/>
              </a:tabLst>
            </a:pPr>
            <a:r>
              <a:rPr sz="1800" spc="-25" dirty="0">
                <a:solidFill>
                  <a:srgbClr val="DDDFEB"/>
                </a:solidFill>
                <a:latin typeface="Verdana"/>
                <a:cs typeface="Verdana"/>
              </a:rPr>
              <a:t>Describe</a:t>
            </a:r>
            <a:r>
              <a:rPr sz="1800" spc="-80" dirty="0">
                <a:solidFill>
                  <a:srgbClr val="DDDFEB"/>
                </a:solidFill>
                <a:latin typeface="Verdana"/>
                <a:cs typeface="Verdana"/>
              </a:rPr>
              <a:t> </a:t>
            </a:r>
            <a:r>
              <a:rPr sz="1800" spc="-85" dirty="0">
                <a:solidFill>
                  <a:srgbClr val="DDDFEB"/>
                </a:solidFill>
                <a:latin typeface="Verdana"/>
                <a:cs typeface="Verdana"/>
              </a:rPr>
              <a:t>usability</a:t>
            </a:r>
            <a:r>
              <a:rPr sz="1800" spc="-80" dirty="0">
                <a:solidFill>
                  <a:srgbClr val="DDDFEB"/>
                </a:solidFill>
                <a:latin typeface="Verdana"/>
                <a:cs typeface="Verdana"/>
              </a:rPr>
              <a:t> </a:t>
            </a:r>
            <a:r>
              <a:rPr sz="1800" spc="-95" dirty="0">
                <a:solidFill>
                  <a:srgbClr val="DDDFEB"/>
                </a:solidFill>
                <a:latin typeface="Verdana"/>
                <a:cs typeface="Verdana"/>
              </a:rPr>
              <a:t>studies</a:t>
            </a:r>
            <a:r>
              <a:rPr sz="1800" spc="-55" dirty="0">
                <a:solidFill>
                  <a:srgbClr val="DDDFEB"/>
                </a:solidFill>
                <a:latin typeface="Verdana"/>
                <a:cs typeface="Verdana"/>
              </a:rPr>
              <a:t> </a:t>
            </a:r>
            <a:r>
              <a:rPr sz="1800" spc="-80" dirty="0">
                <a:solidFill>
                  <a:srgbClr val="DDDFEB"/>
                </a:solidFill>
                <a:latin typeface="Verdana"/>
                <a:cs typeface="Verdana"/>
              </a:rPr>
              <a:t>for</a:t>
            </a:r>
            <a:r>
              <a:rPr sz="1800" spc="-105" dirty="0">
                <a:solidFill>
                  <a:srgbClr val="DDDFEB"/>
                </a:solidFill>
                <a:latin typeface="Verdana"/>
                <a:cs typeface="Verdana"/>
              </a:rPr>
              <a:t> </a:t>
            </a:r>
            <a:r>
              <a:rPr sz="1800" spc="-65" dirty="0">
                <a:solidFill>
                  <a:srgbClr val="DDDFEB"/>
                </a:solidFill>
                <a:latin typeface="Verdana"/>
                <a:cs typeface="Verdana"/>
              </a:rPr>
              <a:t>Responsive</a:t>
            </a:r>
            <a:r>
              <a:rPr sz="1800" spc="-70" dirty="0">
                <a:solidFill>
                  <a:srgbClr val="DDDFEB"/>
                </a:solidFill>
                <a:latin typeface="Verdana"/>
                <a:cs typeface="Verdana"/>
              </a:rPr>
              <a:t> </a:t>
            </a:r>
            <a:r>
              <a:rPr sz="1800" dirty="0">
                <a:solidFill>
                  <a:srgbClr val="DDDFEB"/>
                </a:solidFill>
                <a:latin typeface="Verdana"/>
                <a:cs typeface="Verdana"/>
              </a:rPr>
              <a:t>Web</a:t>
            </a:r>
            <a:r>
              <a:rPr sz="1800" spc="-85" dirty="0">
                <a:solidFill>
                  <a:srgbClr val="DDDFEB"/>
                </a:solidFill>
                <a:latin typeface="Verdana"/>
                <a:cs typeface="Verdana"/>
              </a:rPr>
              <a:t> </a:t>
            </a:r>
            <a:r>
              <a:rPr sz="1800" spc="-10" dirty="0">
                <a:solidFill>
                  <a:srgbClr val="DDDFEB"/>
                </a:solidFill>
                <a:latin typeface="Verdana"/>
                <a:cs typeface="Verdana"/>
              </a:rPr>
              <a:t>Design</a:t>
            </a:r>
            <a:endParaRPr sz="180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1125D"/>
          </a:solidFill>
        </p:spPr>
        <p:txBody>
          <a:bodyPr wrap="square" lIns="0" tIns="0" rIns="0" bIns="0" rtlCol="0"/>
          <a:lstStyle/>
          <a:p>
            <a:endParaRPr/>
          </a:p>
        </p:txBody>
      </p:sp>
      <p:grpSp>
        <p:nvGrpSpPr>
          <p:cNvPr id="3" name="object 3"/>
          <p:cNvGrpSpPr/>
          <p:nvPr/>
        </p:nvGrpSpPr>
        <p:grpSpPr>
          <a:xfrm>
            <a:off x="8641080" y="5993891"/>
            <a:ext cx="390525" cy="390525"/>
            <a:chOff x="8641080" y="5993891"/>
            <a:chExt cx="390525" cy="390525"/>
          </a:xfrm>
        </p:grpSpPr>
        <p:pic>
          <p:nvPicPr>
            <p:cNvPr id="4" name="object 4"/>
            <p:cNvPicPr/>
            <p:nvPr/>
          </p:nvPicPr>
          <p:blipFill>
            <a:blip r:embed="rId3" cstate="print"/>
            <a:stretch>
              <a:fillRect/>
            </a:stretch>
          </p:blipFill>
          <p:spPr>
            <a:xfrm>
              <a:off x="8641080" y="5993891"/>
              <a:ext cx="390156" cy="390156"/>
            </a:xfrm>
            <a:prstGeom prst="rect">
              <a:avLst/>
            </a:prstGeom>
          </p:spPr>
        </p:pic>
        <p:pic>
          <p:nvPicPr>
            <p:cNvPr id="5" name="object 5"/>
            <p:cNvPicPr/>
            <p:nvPr/>
          </p:nvPicPr>
          <p:blipFill>
            <a:blip r:embed="rId4" cstate="print"/>
            <a:stretch>
              <a:fillRect/>
            </a:stretch>
          </p:blipFill>
          <p:spPr>
            <a:xfrm>
              <a:off x="8687181" y="6020180"/>
              <a:ext cx="304800" cy="304800"/>
            </a:xfrm>
            <a:prstGeom prst="rect">
              <a:avLst/>
            </a:prstGeom>
          </p:spPr>
        </p:pic>
        <p:sp>
          <p:nvSpPr>
            <p:cNvPr id="6" name="object 6"/>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grpSp>
      <p:grpSp>
        <p:nvGrpSpPr>
          <p:cNvPr id="7" name="object 7"/>
          <p:cNvGrpSpPr/>
          <p:nvPr/>
        </p:nvGrpSpPr>
        <p:grpSpPr>
          <a:xfrm>
            <a:off x="0" y="6477000"/>
            <a:ext cx="9144000" cy="381000"/>
            <a:chOff x="0" y="6477000"/>
            <a:chExt cx="9144000" cy="381000"/>
          </a:xfrm>
        </p:grpSpPr>
        <p:sp>
          <p:nvSpPr>
            <p:cNvPr id="8" name="object 8"/>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9" name="object 9"/>
            <p:cNvSpPr/>
            <p:nvPr/>
          </p:nvSpPr>
          <p:spPr>
            <a:xfrm>
              <a:off x="0" y="6476999"/>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grpSp>
      <p:grpSp>
        <p:nvGrpSpPr>
          <p:cNvPr id="10" name="object 10"/>
          <p:cNvGrpSpPr/>
          <p:nvPr/>
        </p:nvGrpSpPr>
        <p:grpSpPr>
          <a:xfrm>
            <a:off x="92202" y="152400"/>
            <a:ext cx="1243330" cy="1659889"/>
            <a:chOff x="92202" y="152400"/>
            <a:chExt cx="1243330" cy="1659889"/>
          </a:xfrm>
        </p:grpSpPr>
        <p:pic>
          <p:nvPicPr>
            <p:cNvPr id="11" name="object 11"/>
            <p:cNvPicPr/>
            <p:nvPr/>
          </p:nvPicPr>
          <p:blipFill>
            <a:blip r:embed="rId5" cstate="print"/>
            <a:stretch>
              <a:fillRect/>
            </a:stretch>
          </p:blipFill>
          <p:spPr>
            <a:xfrm>
              <a:off x="152400" y="152400"/>
              <a:ext cx="1066800" cy="1143000"/>
            </a:xfrm>
            <a:prstGeom prst="rect">
              <a:avLst/>
            </a:prstGeom>
          </p:spPr>
        </p:pic>
        <p:pic>
          <p:nvPicPr>
            <p:cNvPr id="12" name="object 12"/>
            <p:cNvPicPr/>
            <p:nvPr/>
          </p:nvPicPr>
          <p:blipFill>
            <a:blip r:embed="rId6" cstate="print"/>
            <a:stretch>
              <a:fillRect/>
            </a:stretch>
          </p:blipFill>
          <p:spPr>
            <a:xfrm>
              <a:off x="92202" y="1325117"/>
              <a:ext cx="454228" cy="486917"/>
            </a:xfrm>
            <a:prstGeom prst="rect">
              <a:avLst/>
            </a:prstGeom>
          </p:spPr>
        </p:pic>
        <p:sp>
          <p:nvSpPr>
            <p:cNvPr id="13" name="object 13"/>
            <p:cNvSpPr/>
            <p:nvPr/>
          </p:nvSpPr>
          <p:spPr>
            <a:xfrm>
              <a:off x="138303" y="1351407"/>
              <a:ext cx="368935" cy="401955"/>
            </a:xfrm>
            <a:custGeom>
              <a:avLst/>
              <a:gdLst/>
              <a:ahLst/>
              <a:cxnLst/>
              <a:rect l="l" t="t" r="r" b="b"/>
              <a:pathLst>
                <a:path w="368934" h="401955">
                  <a:moveTo>
                    <a:pt x="368808" y="0"/>
                  </a:moveTo>
                  <a:lnTo>
                    <a:pt x="0" y="0"/>
                  </a:lnTo>
                  <a:lnTo>
                    <a:pt x="0" y="401574"/>
                  </a:lnTo>
                  <a:lnTo>
                    <a:pt x="368808" y="401574"/>
                  </a:lnTo>
                  <a:lnTo>
                    <a:pt x="368808" y="0"/>
                  </a:lnTo>
                  <a:close/>
                </a:path>
              </a:pathLst>
            </a:custGeom>
            <a:solidFill>
              <a:srgbClr val="C7EFFA"/>
            </a:solidFill>
          </p:spPr>
          <p:txBody>
            <a:bodyPr wrap="square" lIns="0" tIns="0" rIns="0" bIns="0" rtlCol="0"/>
            <a:lstStyle/>
            <a:p>
              <a:endParaRPr/>
            </a:p>
          </p:txBody>
        </p:sp>
        <p:sp>
          <p:nvSpPr>
            <p:cNvPr id="14" name="object 14"/>
            <p:cNvSpPr/>
            <p:nvPr/>
          </p:nvSpPr>
          <p:spPr>
            <a:xfrm>
              <a:off x="138303" y="1351407"/>
              <a:ext cx="368935" cy="401955"/>
            </a:xfrm>
            <a:custGeom>
              <a:avLst/>
              <a:gdLst/>
              <a:ahLst/>
              <a:cxnLst/>
              <a:rect l="l" t="t" r="r" b="b"/>
              <a:pathLst>
                <a:path w="368934" h="401955">
                  <a:moveTo>
                    <a:pt x="0" y="401574"/>
                  </a:moveTo>
                  <a:lnTo>
                    <a:pt x="368808" y="401574"/>
                  </a:lnTo>
                  <a:lnTo>
                    <a:pt x="368808" y="0"/>
                  </a:lnTo>
                  <a:lnTo>
                    <a:pt x="0" y="0"/>
                  </a:lnTo>
                  <a:lnTo>
                    <a:pt x="0" y="401574"/>
                  </a:lnTo>
                  <a:close/>
                </a:path>
              </a:pathLst>
            </a:custGeom>
            <a:ln w="9906">
              <a:solidFill>
                <a:srgbClr val="099DC5"/>
              </a:solidFill>
            </a:ln>
          </p:spPr>
          <p:txBody>
            <a:bodyPr wrap="square" lIns="0" tIns="0" rIns="0" bIns="0" rtlCol="0"/>
            <a:lstStyle/>
            <a:p>
              <a:endParaRPr/>
            </a:p>
          </p:txBody>
        </p:sp>
        <p:pic>
          <p:nvPicPr>
            <p:cNvPr id="15" name="object 15"/>
            <p:cNvPicPr/>
            <p:nvPr/>
          </p:nvPicPr>
          <p:blipFill>
            <a:blip r:embed="rId7" cstate="print"/>
            <a:stretch>
              <a:fillRect/>
            </a:stretch>
          </p:blipFill>
          <p:spPr>
            <a:xfrm>
              <a:off x="672084" y="434301"/>
              <a:ext cx="662965" cy="715556"/>
            </a:xfrm>
            <a:prstGeom prst="rect">
              <a:avLst/>
            </a:prstGeom>
          </p:spPr>
        </p:pic>
        <p:pic>
          <p:nvPicPr>
            <p:cNvPr id="16" name="object 16"/>
            <p:cNvPicPr/>
            <p:nvPr/>
          </p:nvPicPr>
          <p:blipFill>
            <a:blip r:embed="rId8" cstate="print"/>
            <a:stretch>
              <a:fillRect/>
            </a:stretch>
          </p:blipFill>
          <p:spPr>
            <a:xfrm>
              <a:off x="718185" y="457581"/>
              <a:ext cx="577596" cy="630174"/>
            </a:xfrm>
            <a:prstGeom prst="rect">
              <a:avLst/>
            </a:prstGeom>
          </p:spPr>
        </p:pic>
        <p:sp>
          <p:nvSpPr>
            <p:cNvPr id="17" name="object 17"/>
            <p:cNvSpPr/>
            <p:nvPr/>
          </p:nvSpPr>
          <p:spPr>
            <a:xfrm>
              <a:off x="718185" y="457581"/>
              <a:ext cx="577850" cy="630555"/>
            </a:xfrm>
            <a:custGeom>
              <a:avLst/>
              <a:gdLst/>
              <a:ahLst/>
              <a:cxnLst/>
              <a:rect l="l" t="t" r="r" b="b"/>
              <a:pathLst>
                <a:path w="577850" h="630555">
                  <a:moveTo>
                    <a:pt x="0" y="630174"/>
                  </a:moveTo>
                  <a:lnTo>
                    <a:pt x="577596" y="630174"/>
                  </a:lnTo>
                  <a:lnTo>
                    <a:pt x="577596" y="0"/>
                  </a:lnTo>
                  <a:lnTo>
                    <a:pt x="0" y="0"/>
                  </a:lnTo>
                  <a:lnTo>
                    <a:pt x="0" y="630174"/>
                  </a:lnTo>
                  <a:close/>
                </a:path>
              </a:pathLst>
            </a:custGeom>
            <a:ln w="9906">
              <a:solidFill>
                <a:srgbClr val="F8F8F8"/>
              </a:solidFill>
            </a:ln>
          </p:spPr>
          <p:txBody>
            <a:bodyPr wrap="square" lIns="0" tIns="0" rIns="0" bIns="0" rtlCol="0"/>
            <a:lstStyle/>
            <a:p>
              <a:endParaRPr/>
            </a:p>
          </p:txBody>
        </p:sp>
        <p:pic>
          <p:nvPicPr>
            <p:cNvPr id="18" name="object 18"/>
            <p:cNvPicPr/>
            <p:nvPr/>
          </p:nvPicPr>
          <p:blipFill>
            <a:blip r:embed="rId9" cstate="print"/>
            <a:stretch>
              <a:fillRect/>
            </a:stretch>
          </p:blipFill>
          <p:spPr>
            <a:xfrm>
              <a:off x="197357" y="957021"/>
              <a:ext cx="611873" cy="659942"/>
            </a:xfrm>
            <a:prstGeom prst="rect">
              <a:avLst/>
            </a:prstGeom>
          </p:spPr>
        </p:pic>
        <p:pic>
          <p:nvPicPr>
            <p:cNvPr id="19" name="object 19"/>
            <p:cNvPicPr/>
            <p:nvPr/>
          </p:nvPicPr>
          <p:blipFill>
            <a:blip r:embed="rId10" cstate="print"/>
            <a:stretch>
              <a:fillRect/>
            </a:stretch>
          </p:blipFill>
          <p:spPr>
            <a:xfrm>
              <a:off x="243459" y="983361"/>
              <a:ext cx="526542" cy="574548"/>
            </a:xfrm>
            <a:prstGeom prst="rect">
              <a:avLst/>
            </a:prstGeom>
          </p:spPr>
        </p:pic>
        <p:sp>
          <p:nvSpPr>
            <p:cNvPr id="20" name="object 20"/>
            <p:cNvSpPr/>
            <p:nvPr/>
          </p:nvSpPr>
          <p:spPr>
            <a:xfrm>
              <a:off x="243459" y="983361"/>
              <a:ext cx="527050" cy="574675"/>
            </a:xfrm>
            <a:custGeom>
              <a:avLst/>
              <a:gdLst/>
              <a:ahLst/>
              <a:cxnLst/>
              <a:rect l="l" t="t" r="r" b="b"/>
              <a:pathLst>
                <a:path w="527050" h="574675">
                  <a:moveTo>
                    <a:pt x="0" y="574548"/>
                  </a:moveTo>
                  <a:lnTo>
                    <a:pt x="526542" y="574548"/>
                  </a:lnTo>
                  <a:lnTo>
                    <a:pt x="526542" y="0"/>
                  </a:lnTo>
                  <a:lnTo>
                    <a:pt x="0" y="0"/>
                  </a:lnTo>
                  <a:lnTo>
                    <a:pt x="0" y="574548"/>
                  </a:lnTo>
                  <a:close/>
                </a:path>
              </a:pathLst>
            </a:custGeom>
            <a:ln w="9906">
              <a:solidFill>
                <a:srgbClr val="099DC5"/>
              </a:solidFill>
            </a:ln>
          </p:spPr>
          <p:txBody>
            <a:bodyPr wrap="square" lIns="0" tIns="0" rIns="0" bIns="0" rtlCol="0"/>
            <a:lstStyle/>
            <a:p>
              <a:endParaRPr/>
            </a:p>
          </p:txBody>
        </p:sp>
        <p:pic>
          <p:nvPicPr>
            <p:cNvPr id="21" name="object 21"/>
            <p:cNvPicPr/>
            <p:nvPr/>
          </p:nvPicPr>
          <p:blipFill>
            <a:blip r:embed="rId11" cstate="print"/>
            <a:stretch>
              <a:fillRect/>
            </a:stretch>
          </p:blipFill>
          <p:spPr>
            <a:xfrm>
              <a:off x="355854" y="643864"/>
              <a:ext cx="662965" cy="717067"/>
            </a:xfrm>
            <a:prstGeom prst="rect">
              <a:avLst/>
            </a:prstGeom>
          </p:spPr>
        </p:pic>
        <p:pic>
          <p:nvPicPr>
            <p:cNvPr id="22" name="object 22"/>
            <p:cNvPicPr/>
            <p:nvPr/>
          </p:nvPicPr>
          <p:blipFill>
            <a:blip r:embed="rId12" cstate="print"/>
            <a:stretch>
              <a:fillRect/>
            </a:stretch>
          </p:blipFill>
          <p:spPr>
            <a:xfrm>
              <a:off x="401954" y="667130"/>
              <a:ext cx="577596" cy="631698"/>
            </a:xfrm>
            <a:prstGeom prst="rect">
              <a:avLst/>
            </a:prstGeom>
          </p:spPr>
        </p:pic>
        <p:sp>
          <p:nvSpPr>
            <p:cNvPr id="23" name="object 23"/>
            <p:cNvSpPr/>
            <p:nvPr/>
          </p:nvSpPr>
          <p:spPr>
            <a:xfrm>
              <a:off x="401954" y="667130"/>
              <a:ext cx="577850" cy="631825"/>
            </a:xfrm>
            <a:custGeom>
              <a:avLst/>
              <a:gdLst/>
              <a:ahLst/>
              <a:cxnLst/>
              <a:rect l="l" t="t" r="r" b="b"/>
              <a:pathLst>
                <a:path w="577850" h="631825">
                  <a:moveTo>
                    <a:pt x="0" y="631698"/>
                  </a:moveTo>
                  <a:lnTo>
                    <a:pt x="577596" y="631698"/>
                  </a:lnTo>
                  <a:lnTo>
                    <a:pt x="577596" y="0"/>
                  </a:lnTo>
                  <a:lnTo>
                    <a:pt x="0" y="0"/>
                  </a:lnTo>
                  <a:lnTo>
                    <a:pt x="0" y="631698"/>
                  </a:lnTo>
                  <a:close/>
                </a:path>
              </a:pathLst>
            </a:custGeom>
            <a:ln w="9906">
              <a:solidFill>
                <a:srgbClr val="099DC5"/>
              </a:solidFill>
            </a:ln>
          </p:spPr>
          <p:txBody>
            <a:bodyPr wrap="square" lIns="0" tIns="0" rIns="0" bIns="0" rtlCol="0"/>
            <a:lstStyle/>
            <a:p>
              <a:endParaRPr/>
            </a:p>
          </p:txBody>
        </p:sp>
      </p:grpSp>
      <p:grpSp>
        <p:nvGrpSpPr>
          <p:cNvPr id="24" name="object 24"/>
          <p:cNvGrpSpPr/>
          <p:nvPr/>
        </p:nvGrpSpPr>
        <p:grpSpPr>
          <a:xfrm>
            <a:off x="0" y="0"/>
            <a:ext cx="9144000" cy="6858000"/>
            <a:chOff x="0" y="0"/>
            <a:chExt cx="9144000" cy="6858000"/>
          </a:xfrm>
        </p:grpSpPr>
        <p:pic>
          <p:nvPicPr>
            <p:cNvPr id="25" name="object 25"/>
            <p:cNvPicPr/>
            <p:nvPr/>
          </p:nvPicPr>
          <p:blipFill>
            <a:blip r:embed="rId13" cstate="print"/>
            <a:stretch>
              <a:fillRect/>
            </a:stretch>
          </p:blipFill>
          <p:spPr>
            <a:xfrm>
              <a:off x="8488680" y="6146291"/>
              <a:ext cx="313829" cy="313829"/>
            </a:xfrm>
            <a:prstGeom prst="rect">
              <a:avLst/>
            </a:prstGeom>
          </p:spPr>
        </p:pic>
        <p:pic>
          <p:nvPicPr>
            <p:cNvPr id="26" name="object 26"/>
            <p:cNvPicPr/>
            <p:nvPr/>
          </p:nvPicPr>
          <p:blipFill>
            <a:blip r:embed="rId14" cstate="print"/>
            <a:stretch>
              <a:fillRect/>
            </a:stretch>
          </p:blipFill>
          <p:spPr>
            <a:xfrm>
              <a:off x="8534781" y="6172580"/>
              <a:ext cx="228600" cy="228600"/>
            </a:xfrm>
            <a:prstGeom prst="rect">
              <a:avLst/>
            </a:prstGeom>
          </p:spPr>
        </p:pic>
        <p:sp>
          <p:nvSpPr>
            <p:cNvPr id="27" name="object 27"/>
            <p:cNvSpPr/>
            <p:nvPr/>
          </p:nvSpPr>
          <p:spPr>
            <a:xfrm>
              <a:off x="8534781" y="617258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9906">
              <a:solidFill>
                <a:srgbClr val="099DC5"/>
              </a:solidFill>
            </a:ln>
          </p:spPr>
          <p:txBody>
            <a:bodyPr wrap="square" lIns="0" tIns="0" rIns="0" bIns="0" rtlCol="0"/>
            <a:lstStyle/>
            <a:p>
              <a:endParaRPr/>
            </a:p>
          </p:txBody>
        </p:sp>
        <p:sp>
          <p:nvSpPr>
            <p:cNvPr id="28" name="object 28"/>
            <p:cNvSpPr/>
            <p:nvPr/>
          </p:nvSpPr>
          <p:spPr>
            <a:xfrm>
              <a:off x="8839200" y="6172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01125D"/>
            </a:solidFill>
          </p:spPr>
          <p:txBody>
            <a:bodyPr wrap="square" lIns="0" tIns="0" rIns="0" bIns="0" rtlCol="0"/>
            <a:lstStyle/>
            <a:p>
              <a:endParaRPr/>
            </a:p>
          </p:txBody>
        </p:sp>
        <p:pic>
          <p:nvPicPr>
            <p:cNvPr id="29" name="object 29"/>
            <p:cNvPicPr/>
            <p:nvPr/>
          </p:nvPicPr>
          <p:blipFill>
            <a:blip r:embed="rId15" cstate="print"/>
            <a:stretch>
              <a:fillRect/>
            </a:stretch>
          </p:blipFill>
          <p:spPr>
            <a:xfrm>
              <a:off x="8412480" y="6070091"/>
              <a:ext cx="237807" cy="237807"/>
            </a:xfrm>
            <a:prstGeom prst="rect">
              <a:avLst/>
            </a:prstGeom>
          </p:spPr>
        </p:pic>
        <p:pic>
          <p:nvPicPr>
            <p:cNvPr id="30" name="object 30"/>
            <p:cNvPicPr/>
            <p:nvPr/>
          </p:nvPicPr>
          <p:blipFill>
            <a:blip r:embed="rId16" cstate="print"/>
            <a:stretch>
              <a:fillRect/>
            </a:stretch>
          </p:blipFill>
          <p:spPr>
            <a:xfrm>
              <a:off x="8458581" y="6096380"/>
              <a:ext cx="152400" cy="152400"/>
            </a:xfrm>
            <a:prstGeom prst="rect">
              <a:avLst/>
            </a:prstGeom>
          </p:spPr>
        </p:pic>
        <p:sp>
          <p:nvSpPr>
            <p:cNvPr id="31" name="object 31"/>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pic>
          <p:nvPicPr>
            <p:cNvPr id="32" name="object 32"/>
            <p:cNvPicPr/>
            <p:nvPr/>
          </p:nvPicPr>
          <p:blipFill>
            <a:blip r:embed="rId17" cstate="print"/>
            <a:stretch>
              <a:fillRect/>
            </a:stretch>
          </p:blipFill>
          <p:spPr>
            <a:xfrm>
              <a:off x="0" y="201168"/>
              <a:ext cx="8699754" cy="6656832"/>
            </a:xfrm>
            <a:prstGeom prst="rect">
              <a:avLst/>
            </a:prstGeom>
          </p:spPr>
        </p:pic>
        <p:sp>
          <p:nvSpPr>
            <p:cNvPr id="33" name="object 33"/>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34" name="object 34"/>
            <p:cNvPicPr/>
            <p:nvPr/>
          </p:nvPicPr>
          <p:blipFill>
            <a:blip r:embed="rId18" cstate="print"/>
            <a:stretch>
              <a:fillRect/>
            </a:stretch>
          </p:blipFill>
          <p:spPr>
            <a:xfrm>
              <a:off x="2286" y="0"/>
              <a:ext cx="6208014" cy="6857999"/>
            </a:xfrm>
            <a:prstGeom prst="rect">
              <a:avLst/>
            </a:prstGeom>
          </p:spPr>
        </p:pic>
        <p:sp>
          <p:nvSpPr>
            <p:cNvPr id="35" name="object 35"/>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36" name="object 36"/>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37" name="object 37"/>
            <p:cNvPicPr/>
            <p:nvPr/>
          </p:nvPicPr>
          <p:blipFill>
            <a:blip r:embed="rId19" cstate="print"/>
            <a:stretch>
              <a:fillRect/>
            </a:stretch>
          </p:blipFill>
          <p:spPr>
            <a:xfrm>
              <a:off x="2286" y="0"/>
              <a:ext cx="3735324" cy="5069586"/>
            </a:xfrm>
            <a:prstGeom prst="rect">
              <a:avLst/>
            </a:prstGeom>
          </p:spPr>
        </p:pic>
      </p:grpSp>
      <p:sp>
        <p:nvSpPr>
          <p:cNvPr id="38" name="object 38"/>
          <p:cNvSpPr txBox="1">
            <a:spLocks noGrp="1"/>
          </p:cNvSpPr>
          <p:nvPr>
            <p:ph type="title"/>
          </p:nvPr>
        </p:nvSpPr>
        <p:spPr>
          <a:xfrm>
            <a:off x="1511300" y="628650"/>
            <a:ext cx="5914390" cy="391160"/>
          </a:xfrm>
          <a:prstGeom prst="rect">
            <a:avLst/>
          </a:prstGeom>
        </p:spPr>
        <p:txBody>
          <a:bodyPr vert="horz" wrap="square" lIns="0" tIns="12700" rIns="0" bIns="0" rtlCol="0">
            <a:spAutoFit/>
          </a:bodyPr>
          <a:lstStyle/>
          <a:p>
            <a:pPr marL="12700">
              <a:lnSpc>
                <a:spcPct val="100000"/>
              </a:lnSpc>
              <a:spcBef>
                <a:spcPts val="100"/>
              </a:spcBef>
            </a:pPr>
            <a:r>
              <a:rPr spc="-165" dirty="0"/>
              <a:t>Tools</a:t>
            </a:r>
            <a:r>
              <a:rPr spc="-140" dirty="0"/>
              <a:t> </a:t>
            </a:r>
            <a:r>
              <a:rPr spc="-70" dirty="0"/>
              <a:t>Used</a:t>
            </a:r>
            <a:r>
              <a:rPr spc="-135" dirty="0"/>
              <a:t> </a:t>
            </a:r>
            <a:r>
              <a:rPr spc="-110" dirty="0"/>
              <a:t>for</a:t>
            </a:r>
            <a:r>
              <a:rPr spc="-155" dirty="0"/>
              <a:t> </a:t>
            </a:r>
            <a:r>
              <a:rPr spc="-75" dirty="0"/>
              <a:t>Responsive</a:t>
            </a:r>
            <a:r>
              <a:rPr spc="-135" dirty="0"/>
              <a:t> </a:t>
            </a:r>
            <a:r>
              <a:rPr spc="-70" dirty="0"/>
              <a:t>Design</a:t>
            </a:r>
            <a:r>
              <a:rPr spc="-155" dirty="0"/>
              <a:t> </a:t>
            </a:r>
            <a:r>
              <a:rPr spc="-105" dirty="0"/>
              <a:t>Testing</a:t>
            </a:r>
          </a:p>
        </p:txBody>
      </p:sp>
      <p:grpSp>
        <p:nvGrpSpPr>
          <p:cNvPr id="39" name="object 39"/>
          <p:cNvGrpSpPr/>
          <p:nvPr/>
        </p:nvGrpSpPr>
        <p:grpSpPr>
          <a:xfrm>
            <a:off x="7731252" y="483869"/>
            <a:ext cx="1286510" cy="843915"/>
            <a:chOff x="7731252" y="483869"/>
            <a:chExt cx="1286510" cy="843915"/>
          </a:xfrm>
        </p:grpSpPr>
        <p:pic>
          <p:nvPicPr>
            <p:cNvPr id="40" name="object 40"/>
            <p:cNvPicPr/>
            <p:nvPr/>
          </p:nvPicPr>
          <p:blipFill>
            <a:blip r:embed="rId20" cstate="print"/>
            <a:stretch>
              <a:fillRect/>
            </a:stretch>
          </p:blipFill>
          <p:spPr>
            <a:xfrm>
              <a:off x="7731252" y="483869"/>
              <a:ext cx="1286255" cy="843534"/>
            </a:xfrm>
            <a:prstGeom prst="rect">
              <a:avLst/>
            </a:prstGeom>
          </p:spPr>
        </p:pic>
        <p:sp>
          <p:nvSpPr>
            <p:cNvPr id="41" name="object 41"/>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42" name="object 42"/>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2-</a:t>
            </a:r>
            <a:r>
              <a:rPr sz="2400" b="1" spc="-430" dirty="0">
                <a:solidFill>
                  <a:srgbClr val="01050E"/>
                </a:solidFill>
                <a:latin typeface="Verdana"/>
                <a:cs typeface="Verdana"/>
              </a:rPr>
              <a:t>2</a:t>
            </a:r>
            <a:endParaRPr sz="2400">
              <a:latin typeface="Verdana"/>
              <a:cs typeface="Verdana"/>
            </a:endParaRPr>
          </a:p>
        </p:txBody>
      </p:sp>
      <p:grpSp>
        <p:nvGrpSpPr>
          <p:cNvPr id="43" name="object 43"/>
          <p:cNvGrpSpPr/>
          <p:nvPr/>
        </p:nvGrpSpPr>
        <p:grpSpPr>
          <a:xfrm>
            <a:off x="2855086" y="1741804"/>
            <a:ext cx="5989955" cy="666750"/>
            <a:chOff x="2855086" y="1741804"/>
            <a:chExt cx="5989955" cy="666750"/>
          </a:xfrm>
        </p:grpSpPr>
        <p:sp>
          <p:nvSpPr>
            <p:cNvPr id="44" name="object 44"/>
            <p:cNvSpPr/>
            <p:nvPr/>
          </p:nvSpPr>
          <p:spPr>
            <a:xfrm>
              <a:off x="2860166" y="1746884"/>
              <a:ext cx="5979795" cy="656590"/>
            </a:xfrm>
            <a:custGeom>
              <a:avLst/>
              <a:gdLst/>
              <a:ahLst/>
              <a:cxnLst/>
              <a:rect l="l" t="t" r="r" b="b"/>
              <a:pathLst>
                <a:path w="5979795" h="656589">
                  <a:moveTo>
                    <a:pt x="5853811" y="0"/>
                  </a:moveTo>
                  <a:lnTo>
                    <a:pt x="0" y="0"/>
                  </a:lnTo>
                  <a:lnTo>
                    <a:pt x="0" y="656082"/>
                  </a:lnTo>
                  <a:lnTo>
                    <a:pt x="5853811" y="656082"/>
                  </a:lnTo>
                  <a:lnTo>
                    <a:pt x="5902690" y="647497"/>
                  </a:lnTo>
                  <a:lnTo>
                    <a:pt x="5942615" y="624078"/>
                  </a:lnTo>
                  <a:lnTo>
                    <a:pt x="5969539" y="589323"/>
                  </a:lnTo>
                  <a:lnTo>
                    <a:pt x="5979414" y="546735"/>
                  </a:lnTo>
                  <a:lnTo>
                    <a:pt x="5979414" y="109347"/>
                  </a:lnTo>
                  <a:lnTo>
                    <a:pt x="5969539" y="66758"/>
                  </a:lnTo>
                  <a:lnTo>
                    <a:pt x="5942615" y="32004"/>
                  </a:lnTo>
                  <a:lnTo>
                    <a:pt x="5902690" y="8584"/>
                  </a:lnTo>
                  <a:lnTo>
                    <a:pt x="5853811" y="0"/>
                  </a:lnTo>
                  <a:close/>
                </a:path>
              </a:pathLst>
            </a:custGeom>
            <a:solidFill>
              <a:srgbClr val="CCDFD9">
                <a:alpha val="90194"/>
              </a:srgbClr>
            </a:solidFill>
          </p:spPr>
          <p:txBody>
            <a:bodyPr wrap="square" lIns="0" tIns="0" rIns="0" bIns="0" rtlCol="0"/>
            <a:lstStyle/>
            <a:p>
              <a:endParaRPr/>
            </a:p>
          </p:txBody>
        </p:sp>
        <p:sp>
          <p:nvSpPr>
            <p:cNvPr id="45" name="object 45"/>
            <p:cNvSpPr/>
            <p:nvPr/>
          </p:nvSpPr>
          <p:spPr>
            <a:xfrm>
              <a:off x="2860166" y="1746884"/>
              <a:ext cx="5979795" cy="656590"/>
            </a:xfrm>
            <a:custGeom>
              <a:avLst/>
              <a:gdLst/>
              <a:ahLst/>
              <a:cxnLst/>
              <a:rect l="l" t="t" r="r" b="b"/>
              <a:pathLst>
                <a:path w="5979795" h="656589">
                  <a:moveTo>
                    <a:pt x="5979414" y="109347"/>
                  </a:moveTo>
                  <a:lnTo>
                    <a:pt x="5979414" y="546735"/>
                  </a:lnTo>
                  <a:lnTo>
                    <a:pt x="5969539" y="589323"/>
                  </a:lnTo>
                  <a:lnTo>
                    <a:pt x="5942615" y="624078"/>
                  </a:lnTo>
                  <a:lnTo>
                    <a:pt x="5902690" y="647497"/>
                  </a:lnTo>
                  <a:lnTo>
                    <a:pt x="5853811" y="656082"/>
                  </a:lnTo>
                  <a:lnTo>
                    <a:pt x="0" y="656082"/>
                  </a:lnTo>
                  <a:lnTo>
                    <a:pt x="0" y="0"/>
                  </a:lnTo>
                  <a:lnTo>
                    <a:pt x="5853811" y="0"/>
                  </a:lnTo>
                  <a:lnTo>
                    <a:pt x="5902690" y="8584"/>
                  </a:lnTo>
                  <a:lnTo>
                    <a:pt x="5942615" y="32004"/>
                  </a:lnTo>
                  <a:lnTo>
                    <a:pt x="5969539" y="66758"/>
                  </a:lnTo>
                  <a:lnTo>
                    <a:pt x="5979414" y="109347"/>
                  </a:lnTo>
                  <a:close/>
                </a:path>
              </a:pathLst>
            </a:custGeom>
            <a:ln w="9906">
              <a:solidFill>
                <a:srgbClr val="C6DBD3"/>
              </a:solidFill>
            </a:ln>
          </p:spPr>
          <p:txBody>
            <a:bodyPr wrap="square" lIns="0" tIns="0" rIns="0" bIns="0" rtlCol="0"/>
            <a:lstStyle/>
            <a:p>
              <a:endParaRPr/>
            </a:p>
          </p:txBody>
        </p:sp>
      </p:grpSp>
      <p:sp>
        <p:nvSpPr>
          <p:cNvPr id="46" name="object 46"/>
          <p:cNvSpPr txBox="1"/>
          <p:nvPr/>
        </p:nvSpPr>
        <p:spPr>
          <a:xfrm>
            <a:off x="3094735" y="1844801"/>
            <a:ext cx="5335905" cy="425450"/>
          </a:xfrm>
          <a:prstGeom prst="rect">
            <a:avLst/>
          </a:prstGeom>
        </p:spPr>
        <p:txBody>
          <a:bodyPr vert="horz" wrap="square" lIns="0" tIns="40640" rIns="0" bIns="0" rtlCol="0">
            <a:spAutoFit/>
          </a:bodyPr>
          <a:lstStyle/>
          <a:p>
            <a:pPr marL="12700" marR="5080">
              <a:lnSpc>
                <a:spcPts val="1470"/>
              </a:lnSpc>
              <a:spcBef>
                <a:spcPts val="320"/>
              </a:spcBef>
            </a:pPr>
            <a:r>
              <a:rPr sz="1400" spc="-55" dirty="0">
                <a:solidFill>
                  <a:srgbClr val="171717"/>
                </a:solidFill>
                <a:latin typeface="Verdana"/>
                <a:cs typeface="Verdana"/>
              </a:rPr>
              <a:t>Allows</a:t>
            </a:r>
            <a:r>
              <a:rPr sz="1400" spc="-95" dirty="0">
                <a:solidFill>
                  <a:srgbClr val="171717"/>
                </a:solidFill>
                <a:latin typeface="Verdana"/>
                <a:cs typeface="Verdana"/>
              </a:rPr>
              <a:t> </a:t>
            </a:r>
            <a:r>
              <a:rPr sz="1400" spc="-90" dirty="0">
                <a:solidFill>
                  <a:srgbClr val="171717"/>
                </a:solidFill>
                <a:latin typeface="Verdana"/>
                <a:cs typeface="Verdana"/>
              </a:rPr>
              <a:t>resizing</a:t>
            </a:r>
            <a:r>
              <a:rPr sz="1400" spc="-95" dirty="0">
                <a:solidFill>
                  <a:srgbClr val="171717"/>
                </a:solidFill>
                <a:latin typeface="Verdana"/>
                <a:cs typeface="Verdana"/>
              </a:rPr>
              <a:t> </a:t>
            </a:r>
            <a:r>
              <a:rPr sz="1400" spc="-20" dirty="0">
                <a:solidFill>
                  <a:srgbClr val="171717"/>
                </a:solidFill>
                <a:latin typeface="Verdana"/>
                <a:cs typeface="Verdana"/>
              </a:rPr>
              <a:t>the</a:t>
            </a:r>
            <a:r>
              <a:rPr sz="1400" spc="-70" dirty="0">
                <a:solidFill>
                  <a:srgbClr val="171717"/>
                </a:solidFill>
                <a:latin typeface="Verdana"/>
                <a:cs typeface="Verdana"/>
              </a:rPr>
              <a:t> </a:t>
            </a:r>
            <a:r>
              <a:rPr sz="1400" spc="-55" dirty="0">
                <a:solidFill>
                  <a:srgbClr val="171717"/>
                </a:solidFill>
                <a:latin typeface="Verdana"/>
                <a:cs typeface="Verdana"/>
              </a:rPr>
              <a:t>browser</a:t>
            </a:r>
            <a:r>
              <a:rPr sz="1400" spc="-70" dirty="0">
                <a:solidFill>
                  <a:srgbClr val="171717"/>
                </a:solidFill>
                <a:latin typeface="Verdana"/>
                <a:cs typeface="Verdana"/>
              </a:rPr>
              <a:t> </a:t>
            </a:r>
            <a:r>
              <a:rPr sz="1400" spc="-50" dirty="0">
                <a:solidFill>
                  <a:srgbClr val="171717"/>
                </a:solidFill>
                <a:latin typeface="Verdana"/>
                <a:cs typeface="Verdana"/>
              </a:rPr>
              <a:t>into</a:t>
            </a:r>
            <a:r>
              <a:rPr sz="1400" spc="-95" dirty="0">
                <a:solidFill>
                  <a:srgbClr val="171717"/>
                </a:solidFill>
                <a:latin typeface="Verdana"/>
                <a:cs typeface="Verdana"/>
              </a:rPr>
              <a:t> </a:t>
            </a:r>
            <a:r>
              <a:rPr sz="1400" spc="114" dirty="0">
                <a:solidFill>
                  <a:srgbClr val="171717"/>
                </a:solidFill>
                <a:latin typeface="Verdana"/>
                <a:cs typeface="Verdana"/>
              </a:rPr>
              <a:t>a</a:t>
            </a:r>
            <a:r>
              <a:rPr sz="1400" spc="-65" dirty="0">
                <a:solidFill>
                  <a:srgbClr val="171717"/>
                </a:solidFill>
                <a:latin typeface="Verdana"/>
                <a:cs typeface="Verdana"/>
              </a:rPr>
              <a:t> </a:t>
            </a:r>
            <a:r>
              <a:rPr sz="1400" dirty="0">
                <a:solidFill>
                  <a:srgbClr val="171717"/>
                </a:solidFill>
                <a:latin typeface="Verdana"/>
                <a:cs typeface="Verdana"/>
              </a:rPr>
              <a:t>specific</a:t>
            </a:r>
            <a:r>
              <a:rPr sz="1400" spc="-95" dirty="0">
                <a:solidFill>
                  <a:srgbClr val="171717"/>
                </a:solidFill>
                <a:latin typeface="Verdana"/>
                <a:cs typeface="Verdana"/>
              </a:rPr>
              <a:t> </a:t>
            </a:r>
            <a:r>
              <a:rPr sz="1400" spc="-60" dirty="0">
                <a:solidFill>
                  <a:srgbClr val="171717"/>
                </a:solidFill>
                <a:latin typeface="Verdana"/>
                <a:cs typeface="Verdana"/>
              </a:rPr>
              <a:t>dimension.</a:t>
            </a:r>
            <a:r>
              <a:rPr sz="1400" spc="-90" dirty="0">
                <a:solidFill>
                  <a:srgbClr val="171717"/>
                </a:solidFill>
                <a:latin typeface="Verdana"/>
                <a:cs typeface="Verdana"/>
              </a:rPr>
              <a:t> </a:t>
            </a:r>
            <a:r>
              <a:rPr sz="1400" spc="-20" dirty="0">
                <a:solidFill>
                  <a:srgbClr val="171717"/>
                </a:solidFill>
                <a:latin typeface="Verdana"/>
                <a:cs typeface="Verdana"/>
              </a:rPr>
              <a:t>Example: the</a:t>
            </a:r>
            <a:r>
              <a:rPr sz="1400" spc="-55" dirty="0">
                <a:solidFill>
                  <a:srgbClr val="171717"/>
                </a:solidFill>
                <a:latin typeface="Verdana"/>
                <a:cs typeface="Verdana"/>
              </a:rPr>
              <a:t> </a:t>
            </a:r>
            <a:r>
              <a:rPr sz="1400" spc="-45" dirty="0">
                <a:solidFill>
                  <a:srgbClr val="171717"/>
                </a:solidFill>
                <a:latin typeface="Verdana"/>
                <a:cs typeface="Verdana"/>
              </a:rPr>
              <a:t>dimension</a:t>
            </a:r>
            <a:r>
              <a:rPr sz="1400" spc="-80" dirty="0">
                <a:solidFill>
                  <a:srgbClr val="171717"/>
                </a:solidFill>
                <a:latin typeface="Verdana"/>
                <a:cs typeface="Verdana"/>
              </a:rPr>
              <a:t> </a:t>
            </a:r>
            <a:r>
              <a:rPr sz="1400" dirty="0">
                <a:solidFill>
                  <a:srgbClr val="171717"/>
                </a:solidFill>
                <a:latin typeface="Verdana"/>
                <a:cs typeface="Verdana"/>
              </a:rPr>
              <a:t>of</a:t>
            </a:r>
            <a:r>
              <a:rPr sz="1400" spc="-55" dirty="0">
                <a:solidFill>
                  <a:srgbClr val="171717"/>
                </a:solidFill>
                <a:latin typeface="Verdana"/>
                <a:cs typeface="Verdana"/>
              </a:rPr>
              <a:t> </a:t>
            </a:r>
            <a:r>
              <a:rPr sz="1400" dirty="0">
                <a:solidFill>
                  <a:srgbClr val="171717"/>
                </a:solidFill>
                <a:latin typeface="Verdana"/>
                <a:cs typeface="Verdana"/>
              </a:rPr>
              <a:t>an</a:t>
            </a:r>
            <a:r>
              <a:rPr sz="1400" spc="-50" dirty="0">
                <a:solidFill>
                  <a:srgbClr val="171717"/>
                </a:solidFill>
                <a:latin typeface="Verdana"/>
                <a:cs typeface="Verdana"/>
              </a:rPr>
              <a:t> </a:t>
            </a:r>
            <a:r>
              <a:rPr sz="1400" spc="-20" dirty="0">
                <a:solidFill>
                  <a:srgbClr val="171717"/>
                </a:solidFill>
                <a:latin typeface="Verdana"/>
                <a:cs typeface="Verdana"/>
              </a:rPr>
              <a:t>iPhone</a:t>
            </a:r>
            <a:r>
              <a:rPr sz="1400" spc="-70" dirty="0">
                <a:solidFill>
                  <a:srgbClr val="171717"/>
                </a:solidFill>
                <a:latin typeface="Verdana"/>
                <a:cs typeface="Verdana"/>
              </a:rPr>
              <a:t> </a:t>
            </a:r>
            <a:r>
              <a:rPr sz="1400" dirty="0">
                <a:solidFill>
                  <a:srgbClr val="171717"/>
                </a:solidFill>
                <a:latin typeface="Verdana"/>
                <a:cs typeface="Verdana"/>
              </a:rPr>
              <a:t>and</a:t>
            </a:r>
            <a:r>
              <a:rPr sz="1400" spc="-45" dirty="0">
                <a:solidFill>
                  <a:srgbClr val="171717"/>
                </a:solidFill>
                <a:latin typeface="Verdana"/>
                <a:cs typeface="Verdana"/>
              </a:rPr>
              <a:t> </a:t>
            </a:r>
            <a:r>
              <a:rPr sz="1400" dirty="0">
                <a:solidFill>
                  <a:srgbClr val="171717"/>
                </a:solidFill>
                <a:latin typeface="Verdana"/>
                <a:cs typeface="Verdana"/>
              </a:rPr>
              <a:t>Amazon</a:t>
            </a:r>
            <a:r>
              <a:rPr sz="1400" spc="-50" dirty="0">
                <a:solidFill>
                  <a:srgbClr val="171717"/>
                </a:solidFill>
                <a:latin typeface="Verdana"/>
                <a:cs typeface="Verdana"/>
              </a:rPr>
              <a:t> Kindle</a:t>
            </a:r>
            <a:r>
              <a:rPr sz="1400" spc="-70" dirty="0">
                <a:solidFill>
                  <a:srgbClr val="171717"/>
                </a:solidFill>
                <a:latin typeface="Verdana"/>
                <a:cs typeface="Verdana"/>
              </a:rPr>
              <a:t> </a:t>
            </a:r>
            <a:r>
              <a:rPr sz="1400" spc="-10" dirty="0">
                <a:solidFill>
                  <a:srgbClr val="171717"/>
                </a:solidFill>
                <a:latin typeface="Verdana"/>
                <a:cs typeface="Verdana"/>
              </a:rPr>
              <a:t>Fire.</a:t>
            </a:r>
            <a:endParaRPr sz="1400" dirty="0">
              <a:latin typeface="Verdana"/>
              <a:cs typeface="Verdana"/>
            </a:endParaRPr>
          </a:p>
        </p:txBody>
      </p:sp>
      <p:grpSp>
        <p:nvGrpSpPr>
          <p:cNvPr id="47" name="object 47"/>
          <p:cNvGrpSpPr/>
          <p:nvPr/>
        </p:nvGrpSpPr>
        <p:grpSpPr>
          <a:xfrm>
            <a:off x="339852" y="1645894"/>
            <a:ext cx="2554605" cy="895985"/>
            <a:chOff x="339852" y="1645894"/>
            <a:chExt cx="2554605" cy="895985"/>
          </a:xfrm>
        </p:grpSpPr>
        <p:pic>
          <p:nvPicPr>
            <p:cNvPr id="48" name="object 48"/>
            <p:cNvPicPr/>
            <p:nvPr/>
          </p:nvPicPr>
          <p:blipFill>
            <a:blip r:embed="rId21" cstate="print"/>
            <a:stretch>
              <a:fillRect/>
            </a:stretch>
          </p:blipFill>
          <p:spPr>
            <a:xfrm>
              <a:off x="339852" y="1645894"/>
              <a:ext cx="2554224" cy="895375"/>
            </a:xfrm>
            <a:prstGeom prst="rect">
              <a:avLst/>
            </a:prstGeom>
          </p:spPr>
        </p:pic>
        <p:pic>
          <p:nvPicPr>
            <p:cNvPr id="49" name="object 49"/>
            <p:cNvPicPr/>
            <p:nvPr/>
          </p:nvPicPr>
          <p:blipFill>
            <a:blip r:embed="rId22" cstate="print"/>
            <a:stretch>
              <a:fillRect/>
            </a:stretch>
          </p:blipFill>
          <p:spPr>
            <a:xfrm>
              <a:off x="507492" y="1828050"/>
              <a:ext cx="2218182" cy="557009"/>
            </a:xfrm>
            <a:prstGeom prst="rect">
              <a:avLst/>
            </a:prstGeom>
          </p:spPr>
        </p:pic>
        <p:pic>
          <p:nvPicPr>
            <p:cNvPr id="50" name="object 50"/>
            <p:cNvPicPr/>
            <p:nvPr/>
          </p:nvPicPr>
          <p:blipFill>
            <a:blip r:embed="rId23" cstate="print"/>
            <a:stretch>
              <a:fillRect/>
            </a:stretch>
          </p:blipFill>
          <p:spPr>
            <a:xfrm>
              <a:off x="381000" y="1664208"/>
              <a:ext cx="2478786" cy="819912"/>
            </a:xfrm>
            <a:prstGeom prst="rect">
              <a:avLst/>
            </a:prstGeom>
          </p:spPr>
        </p:pic>
      </p:grpSp>
      <p:sp>
        <p:nvSpPr>
          <p:cNvPr id="51" name="object 51"/>
          <p:cNvSpPr txBox="1"/>
          <p:nvPr/>
        </p:nvSpPr>
        <p:spPr>
          <a:xfrm>
            <a:off x="673354" y="1898903"/>
            <a:ext cx="1894205" cy="299720"/>
          </a:xfrm>
          <a:prstGeom prst="rect">
            <a:avLst/>
          </a:prstGeom>
        </p:spPr>
        <p:txBody>
          <a:bodyPr vert="horz" wrap="square" lIns="0" tIns="12700" rIns="0" bIns="0" rtlCol="0">
            <a:spAutoFit/>
          </a:bodyPr>
          <a:lstStyle/>
          <a:p>
            <a:pPr marL="12700">
              <a:lnSpc>
                <a:spcPct val="100000"/>
              </a:lnSpc>
              <a:spcBef>
                <a:spcPts val="100"/>
              </a:spcBef>
            </a:pPr>
            <a:r>
              <a:rPr sz="1800" b="1" spc="-185" dirty="0">
                <a:solidFill>
                  <a:srgbClr val="FFFFFF"/>
                </a:solidFill>
                <a:latin typeface="Verdana"/>
                <a:cs typeface="Verdana"/>
              </a:rPr>
              <a:t>Viewport</a:t>
            </a:r>
            <a:r>
              <a:rPr sz="1800" b="1" spc="-110" dirty="0">
                <a:solidFill>
                  <a:srgbClr val="FFFFFF"/>
                </a:solidFill>
                <a:latin typeface="Verdana"/>
                <a:cs typeface="Verdana"/>
              </a:rPr>
              <a:t> </a:t>
            </a:r>
            <a:r>
              <a:rPr sz="1800" b="1" spc="-220" dirty="0">
                <a:solidFill>
                  <a:srgbClr val="FFFFFF"/>
                </a:solidFill>
                <a:latin typeface="Verdana"/>
                <a:cs typeface="Verdana"/>
              </a:rPr>
              <a:t>Resizer</a:t>
            </a:r>
            <a:r>
              <a:rPr sz="1800" spc="-220" dirty="0">
                <a:solidFill>
                  <a:srgbClr val="FFFFFF"/>
                </a:solidFill>
                <a:latin typeface="Verdana"/>
                <a:cs typeface="Verdana"/>
              </a:rPr>
              <a:t>:</a:t>
            </a:r>
            <a:endParaRPr sz="1800" dirty="0">
              <a:latin typeface="Verdana"/>
              <a:cs typeface="Verdana"/>
            </a:endParaRPr>
          </a:p>
        </p:txBody>
      </p:sp>
      <p:grpSp>
        <p:nvGrpSpPr>
          <p:cNvPr id="52" name="object 52"/>
          <p:cNvGrpSpPr/>
          <p:nvPr/>
        </p:nvGrpSpPr>
        <p:grpSpPr>
          <a:xfrm>
            <a:off x="2855086" y="2602102"/>
            <a:ext cx="5989955" cy="787400"/>
            <a:chOff x="2855086" y="2602102"/>
            <a:chExt cx="5989955" cy="787400"/>
          </a:xfrm>
        </p:grpSpPr>
        <p:sp>
          <p:nvSpPr>
            <p:cNvPr id="53" name="object 53"/>
            <p:cNvSpPr/>
            <p:nvPr/>
          </p:nvSpPr>
          <p:spPr>
            <a:xfrm>
              <a:off x="2860166" y="2607182"/>
              <a:ext cx="5979795" cy="777240"/>
            </a:xfrm>
            <a:custGeom>
              <a:avLst/>
              <a:gdLst/>
              <a:ahLst/>
              <a:cxnLst/>
              <a:rect l="l" t="t" r="r" b="b"/>
              <a:pathLst>
                <a:path w="5979795" h="777239">
                  <a:moveTo>
                    <a:pt x="5853811" y="0"/>
                  </a:moveTo>
                  <a:lnTo>
                    <a:pt x="0" y="0"/>
                  </a:lnTo>
                  <a:lnTo>
                    <a:pt x="0" y="777239"/>
                  </a:lnTo>
                  <a:lnTo>
                    <a:pt x="5853811" y="777239"/>
                  </a:lnTo>
                  <a:lnTo>
                    <a:pt x="5902690" y="767054"/>
                  </a:lnTo>
                  <a:lnTo>
                    <a:pt x="5942615" y="739282"/>
                  </a:lnTo>
                  <a:lnTo>
                    <a:pt x="5969539" y="698105"/>
                  </a:lnTo>
                  <a:lnTo>
                    <a:pt x="5979414" y="647699"/>
                  </a:lnTo>
                  <a:lnTo>
                    <a:pt x="5979414" y="129539"/>
                  </a:lnTo>
                  <a:lnTo>
                    <a:pt x="5969539" y="79134"/>
                  </a:lnTo>
                  <a:lnTo>
                    <a:pt x="5942615" y="37957"/>
                  </a:lnTo>
                  <a:lnTo>
                    <a:pt x="5902690" y="10185"/>
                  </a:lnTo>
                  <a:lnTo>
                    <a:pt x="5853811" y="0"/>
                  </a:lnTo>
                  <a:close/>
                </a:path>
              </a:pathLst>
            </a:custGeom>
            <a:solidFill>
              <a:srgbClr val="DEE7D1">
                <a:alpha val="90194"/>
              </a:srgbClr>
            </a:solidFill>
          </p:spPr>
          <p:txBody>
            <a:bodyPr wrap="square" lIns="0" tIns="0" rIns="0" bIns="0" rtlCol="0"/>
            <a:lstStyle/>
            <a:p>
              <a:endParaRPr/>
            </a:p>
          </p:txBody>
        </p:sp>
        <p:sp>
          <p:nvSpPr>
            <p:cNvPr id="54" name="object 54"/>
            <p:cNvSpPr/>
            <p:nvPr/>
          </p:nvSpPr>
          <p:spPr>
            <a:xfrm>
              <a:off x="2860166" y="2607182"/>
              <a:ext cx="5979795" cy="777240"/>
            </a:xfrm>
            <a:custGeom>
              <a:avLst/>
              <a:gdLst/>
              <a:ahLst/>
              <a:cxnLst/>
              <a:rect l="l" t="t" r="r" b="b"/>
              <a:pathLst>
                <a:path w="5979795" h="777239">
                  <a:moveTo>
                    <a:pt x="5979414" y="129539"/>
                  </a:moveTo>
                  <a:lnTo>
                    <a:pt x="5979414" y="647699"/>
                  </a:lnTo>
                  <a:lnTo>
                    <a:pt x="5969539" y="698105"/>
                  </a:lnTo>
                  <a:lnTo>
                    <a:pt x="5942615" y="739282"/>
                  </a:lnTo>
                  <a:lnTo>
                    <a:pt x="5902690" y="767054"/>
                  </a:lnTo>
                  <a:lnTo>
                    <a:pt x="5853811" y="777239"/>
                  </a:lnTo>
                  <a:lnTo>
                    <a:pt x="0" y="777239"/>
                  </a:lnTo>
                  <a:lnTo>
                    <a:pt x="0" y="0"/>
                  </a:lnTo>
                  <a:lnTo>
                    <a:pt x="5853811" y="0"/>
                  </a:lnTo>
                  <a:lnTo>
                    <a:pt x="5902690" y="10185"/>
                  </a:lnTo>
                  <a:lnTo>
                    <a:pt x="5942615" y="37957"/>
                  </a:lnTo>
                  <a:lnTo>
                    <a:pt x="5969539" y="79134"/>
                  </a:lnTo>
                  <a:lnTo>
                    <a:pt x="5979414" y="129539"/>
                  </a:lnTo>
                  <a:close/>
                </a:path>
              </a:pathLst>
            </a:custGeom>
            <a:ln w="9906">
              <a:solidFill>
                <a:srgbClr val="D9E1CC"/>
              </a:solidFill>
            </a:ln>
          </p:spPr>
          <p:txBody>
            <a:bodyPr wrap="square" lIns="0" tIns="0" rIns="0" bIns="0" rtlCol="0"/>
            <a:lstStyle/>
            <a:p>
              <a:endParaRPr/>
            </a:p>
          </p:txBody>
        </p:sp>
      </p:grpSp>
      <p:sp>
        <p:nvSpPr>
          <p:cNvPr id="55" name="object 55"/>
          <p:cNvSpPr txBox="1"/>
          <p:nvPr/>
        </p:nvSpPr>
        <p:spPr>
          <a:xfrm>
            <a:off x="3094735" y="2574036"/>
            <a:ext cx="5468620" cy="814705"/>
          </a:xfrm>
          <a:prstGeom prst="rect">
            <a:avLst/>
          </a:prstGeom>
        </p:spPr>
        <p:txBody>
          <a:bodyPr vert="horz" wrap="square" lIns="0" tIns="36830" rIns="0" bIns="0" rtlCol="0">
            <a:spAutoFit/>
          </a:bodyPr>
          <a:lstStyle/>
          <a:p>
            <a:pPr marL="12700" marR="5080">
              <a:lnSpc>
                <a:spcPts val="1510"/>
              </a:lnSpc>
              <a:spcBef>
                <a:spcPts val="290"/>
              </a:spcBef>
            </a:pPr>
            <a:r>
              <a:rPr sz="1400" spc="-55" dirty="0">
                <a:solidFill>
                  <a:srgbClr val="171717"/>
                </a:solidFill>
                <a:latin typeface="Verdana"/>
                <a:cs typeface="Verdana"/>
              </a:rPr>
              <a:t>Allows</a:t>
            </a:r>
            <a:r>
              <a:rPr sz="1400" spc="-114" dirty="0">
                <a:solidFill>
                  <a:srgbClr val="171717"/>
                </a:solidFill>
                <a:latin typeface="Verdana"/>
                <a:cs typeface="Verdana"/>
              </a:rPr>
              <a:t> </a:t>
            </a:r>
            <a:r>
              <a:rPr sz="1400" spc="-10" dirty="0">
                <a:solidFill>
                  <a:srgbClr val="171717"/>
                </a:solidFill>
                <a:latin typeface="Verdana"/>
                <a:cs typeface="Verdana"/>
              </a:rPr>
              <a:t>to</a:t>
            </a:r>
            <a:r>
              <a:rPr sz="1400" spc="-100" dirty="0">
                <a:solidFill>
                  <a:srgbClr val="171717"/>
                </a:solidFill>
                <a:latin typeface="Verdana"/>
                <a:cs typeface="Verdana"/>
              </a:rPr>
              <a:t> </a:t>
            </a:r>
            <a:r>
              <a:rPr sz="1400" spc="-90" dirty="0">
                <a:solidFill>
                  <a:srgbClr val="171717"/>
                </a:solidFill>
                <a:latin typeface="Verdana"/>
                <a:cs typeface="Verdana"/>
              </a:rPr>
              <a:t>resize </a:t>
            </a:r>
            <a:r>
              <a:rPr sz="1400" spc="-20" dirty="0">
                <a:solidFill>
                  <a:srgbClr val="171717"/>
                </a:solidFill>
                <a:latin typeface="Verdana"/>
                <a:cs typeface="Verdana"/>
              </a:rPr>
              <a:t>the</a:t>
            </a:r>
            <a:r>
              <a:rPr sz="1400" spc="-90" dirty="0">
                <a:solidFill>
                  <a:srgbClr val="171717"/>
                </a:solidFill>
                <a:latin typeface="Verdana"/>
                <a:cs typeface="Verdana"/>
              </a:rPr>
              <a:t> </a:t>
            </a:r>
            <a:r>
              <a:rPr sz="1400" spc="-55" dirty="0">
                <a:solidFill>
                  <a:srgbClr val="171717"/>
                </a:solidFill>
                <a:latin typeface="Verdana"/>
                <a:cs typeface="Verdana"/>
              </a:rPr>
              <a:t>browser</a:t>
            </a:r>
            <a:r>
              <a:rPr sz="1400" spc="-95" dirty="0">
                <a:solidFill>
                  <a:srgbClr val="171717"/>
                </a:solidFill>
                <a:latin typeface="Verdana"/>
                <a:cs typeface="Verdana"/>
              </a:rPr>
              <a:t> </a:t>
            </a:r>
            <a:r>
              <a:rPr sz="1400" spc="-75" dirty="0">
                <a:solidFill>
                  <a:srgbClr val="171717"/>
                </a:solidFill>
                <a:latin typeface="Verdana"/>
                <a:cs typeface="Verdana"/>
              </a:rPr>
              <a:t>in</a:t>
            </a:r>
            <a:r>
              <a:rPr sz="1400" spc="-110" dirty="0">
                <a:solidFill>
                  <a:srgbClr val="171717"/>
                </a:solidFill>
                <a:latin typeface="Verdana"/>
                <a:cs typeface="Verdana"/>
              </a:rPr>
              <a:t> </a:t>
            </a:r>
            <a:r>
              <a:rPr sz="1400" dirty="0">
                <a:solidFill>
                  <a:srgbClr val="171717"/>
                </a:solidFill>
                <a:latin typeface="Verdana"/>
                <a:cs typeface="Verdana"/>
              </a:rPr>
              <a:t>to</a:t>
            </a:r>
            <a:r>
              <a:rPr sz="1400" spc="-90" dirty="0">
                <a:solidFill>
                  <a:srgbClr val="171717"/>
                </a:solidFill>
                <a:latin typeface="Verdana"/>
                <a:cs typeface="Verdana"/>
              </a:rPr>
              <a:t> </a:t>
            </a:r>
            <a:r>
              <a:rPr sz="1400" spc="-120" dirty="0">
                <a:solidFill>
                  <a:srgbClr val="171717"/>
                </a:solidFill>
                <a:latin typeface="Verdana"/>
                <a:cs typeface="Verdana"/>
              </a:rPr>
              <a:t>15</a:t>
            </a:r>
            <a:r>
              <a:rPr sz="1400" spc="-95" dirty="0">
                <a:solidFill>
                  <a:srgbClr val="171717"/>
                </a:solidFill>
                <a:latin typeface="Verdana"/>
                <a:cs typeface="Verdana"/>
              </a:rPr>
              <a:t> </a:t>
            </a:r>
            <a:r>
              <a:rPr sz="1400" dirty="0">
                <a:solidFill>
                  <a:srgbClr val="171717"/>
                </a:solidFill>
                <a:latin typeface="Verdana"/>
                <a:cs typeface="Verdana"/>
              </a:rPr>
              <a:t>default</a:t>
            </a:r>
            <a:r>
              <a:rPr sz="1400" spc="-85" dirty="0">
                <a:solidFill>
                  <a:srgbClr val="171717"/>
                </a:solidFill>
                <a:latin typeface="Verdana"/>
                <a:cs typeface="Verdana"/>
              </a:rPr>
              <a:t> </a:t>
            </a:r>
            <a:r>
              <a:rPr sz="1400" spc="-125" dirty="0">
                <a:solidFill>
                  <a:srgbClr val="171717"/>
                </a:solidFill>
                <a:latin typeface="Verdana"/>
                <a:cs typeface="Verdana"/>
              </a:rPr>
              <a:t>sizes</a:t>
            </a:r>
            <a:r>
              <a:rPr sz="1400" spc="-100" dirty="0">
                <a:solidFill>
                  <a:srgbClr val="171717"/>
                </a:solidFill>
                <a:latin typeface="Verdana"/>
                <a:cs typeface="Verdana"/>
              </a:rPr>
              <a:t> </a:t>
            </a:r>
            <a:r>
              <a:rPr sz="1400" spc="-25" dirty="0">
                <a:solidFill>
                  <a:srgbClr val="171717"/>
                </a:solidFill>
                <a:latin typeface="Verdana"/>
                <a:cs typeface="Verdana"/>
              </a:rPr>
              <a:t>that</a:t>
            </a:r>
            <a:r>
              <a:rPr sz="1400" spc="-85" dirty="0">
                <a:solidFill>
                  <a:srgbClr val="171717"/>
                </a:solidFill>
                <a:latin typeface="Verdana"/>
                <a:cs typeface="Verdana"/>
              </a:rPr>
              <a:t> </a:t>
            </a:r>
            <a:r>
              <a:rPr sz="1400" spc="-10" dirty="0">
                <a:solidFill>
                  <a:srgbClr val="171717"/>
                </a:solidFill>
                <a:latin typeface="Verdana"/>
                <a:cs typeface="Verdana"/>
              </a:rPr>
              <a:t>matches </a:t>
            </a:r>
            <a:r>
              <a:rPr sz="1400" spc="-50" dirty="0">
                <a:solidFill>
                  <a:srgbClr val="171717"/>
                </a:solidFill>
                <a:latin typeface="Verdana"/>
                <a:cs typeface="Verdana"/>
              </a:rPr>
              <a:t>almost</a:t>
            </a:r>
            <a:r>
              <a:rPr sz="1400" spc="-85" dirty="0">
                <a:solidFill>
                  <a:srgbClr val="171717"/>
                </a:solidFill>
                <a:latin typeface="Verdana"/>
                <a:cs typeface="Verdana"/>
              </a:rPr>
              <a:t> </a:t>
            </a:r>
            <a:r>
              <a:rPr sz="1400" spc="-45" dirty="0">
                <a:solidFill>
                  <a:srgbClr val="171717"/>
                </a:solidFill>
                <a:latin typeface="Verdana"/>
                <a:cs typeface="Verdana"/>
              </a:rPr>
              <a:t>all</a:t>
            </a:r>
            <a:r>
              <a:rPr sz="1400" spc="-75" dirty="0">
                <a:solidFill>
                  <a:srgbClr val="171717"/>
                </a:solidFill>
                <a:latin typeface="Verdana"/>
                <a:cs typeface="Verdana"/>
              </a:rPr>
              <a:t> </a:t>
            </a:r>
            <a:r>
              <a:rPr sz="1400" spc="-20" dirty="0">
                <a:solidFill>
                  <a:srgbClr val="171717"/>
                </a:solidFill>
                <a:latin typeface="Verdana"/>
                <a:cs typeface="Verdana"/>
              </a:rPr>
              <a:t>the</a:t>
            </a:r>
            <a:r>
              <a:rPr sz="1400" spc="-70" dirty="0">
                <a:solidFill>
                  <a:srgbClr val="171717"/>
                </a:solidFill>
                <a:latin typeface="Verdana"/>
                <a:cs typeface="Verdana"/>
              </a:rPr>
              <a:t> </a:t>
            </a:r>
            <a:r>
              <a:rPr sz="1400" dirty="0">
                <a:solidFill>
                  <a:srgbClr val="171717"/>
                </a:solidFill>
                <a:latin typeface="Verdana"/>
                <a:cs typeface="Verdana"/>
              </a:rPr>
              <a:t>popular</a:t>
            </a:r>
            <a:r>
              <a:rPr sz="1400" spc="-70" dirty="0">
                <a:solidFill>
                  <a:srgbClr val="171717"/>
                </a:solidFill>
                <a:latin typeface="Verdana"/>
                <a:cs typeface="Verdana"/>
              </a:rPr>
              <a:t> </a:t>
            </a:r>
            <a:r>
              <a:rPr sz="1400" spc="-10" dirty="0">
                <a:solidFill>
                  <a:srgbClr val="171717"/>
                </a:solidFill>
                <a:latin typeface="Verdana"/>
                <a:cs typeface="Verdana"/>
              </a:rPr>
              <a:t>devices</a:t>
            </a:r>
            <a:r>
              <a:rPr sz="1400" spc="-85" dirty="0">
                <a:solidFill>
                  <a:srgbClr val="171717"/>
                </a:solidFill>
                <a:latin typeface="Verdana"/>
                <a:cs typeface="Verdana"/>
              </a:rPr>
              <a:t> </a:t>
            </a:r>
            <a:r>
              <a:rPr sz="1400" spc="-80" dirty="0">
                <a:solidFill>
                  <a:srgbClr val="171717"/>
                </a:solidFill>
                <a:latin typeface="Verdana"/>
                <a:cs typeface="Verdana"/>
              </a:rPr>
              <a:t>like</a:t>
            </a:r>
            <a:r>
              <a:rPr sz="1400" spc="-90" dirty="0">
                <a:solidFill>
                  <a:srgbClr val="171717"/>
                </a:solidFill>
                <a:latin typeface="Verdana"/>
                <a:cs typeface="Verdana"/>
              </a:rPr>
              <a:t> </a:t>
            </a:r>
            <a:r>
              <a:rPr sz="1400" spc="-20" dirty="0">
                <a:solidFill>
                  <a:srgbClr val="171717"/>
                </a:solidFill>
                <a:latin typeface="Verdana"/>
                <a:cs typeface="Verdana"/>
              </a:rPr>
              <a:t>the</a:t>
            </a:r>
            <a:r>
              <a:rPr sz="1400" spc="-70" dirty="0">
                <a:solidFill>
                  <a:srgbClr val="171717"/>
                </a:solidFill>
                <a:latin typeface="Verdana"/>
                <a:cs typeface="Verdana"/>
              </a:rPr>
              <a:t> </a:t>
            </a:r>
            <a:r>
              <a:rPr sz="1400" dirty="0">
                <a:solidFill>
                  <a:srgbClr val="171717"/>
                </a:solidFill>
                <a:latin typeface="Verdana"/>
                <a:cs typeface="Verdana"/>
              </a:rPr>
              <a:t>MacBook’s</a:t>
            </a:r>
            <a:r>
              <a:rPr sz="1400" spc="-90" dirty="0">
                <a:solidFill>
                  <a:srgbClr val="171717"/>
                </a:solidFill>
                <a:latin typeface="Verdana"/>
                <a:cs typeface="Verdana"/>
              </a:rPr>
              <a:t> </a:t>
            </a:r>
            <a:r>
              <a:rPr sz="1400" spc="-65" dirty="0">
                <a:solidFill>
                  <a:srgbClr val="171717"/>
                </a:solidFill>
                <a:latin typeface="Verdana"/>
                <a:cs typeface="Verdana"/>
              </a:rPr>
              <a:t>or</a:t>
            </a:r>
            <a:r>
              <a:rPr sz="1400" spc="-70" dirty="0">
                <a:solidFill>
                  <a:srgbClr val="171717"/>
                </a:solidFill>
                <a:latin typeface="Verdana"/>
                <a:cs typeface="Verdana"/>
              </a:rPr>
              <a:t> </a:t>
            </a:r>
            <a:r>
              <a:rPr sz="1400" spc="-50" dirty="0">
                <a:solidFill>
                  <a:srgbClr val="171717"/>
                </a:solidFill>
                <a:latin typeface="Verdana"/>
                <a:cs typeface="Verdana"/>
              </a:rPr>
              <a:t>iPads.</a:t>
            </a:r>
            <a:r>
              <a:rPr sz="1400" spc="-80" dirty="0">
                <a:solidFill>
                  <a:srgbClr val="171717"/>
                </a:solidFill>
                <a:latin typeface="Verdana"/>
                <a:cs typeface="Verdana"/>
              </a:rPr>
              <a:t> </a:t>
            </a:r>
            <a:r>
              <a:rPr sz="1400" spc="-25" dirty="0">
                <a:solidFill>
                  <a:srgbClr val="171717"/>
                </a:solidFill>
                <a:latin typeface="Verdana"/>
                <a:cs typeface="Verdana"/>
              </a:rPr>
              <a:t>It </a:t>
            </a:r>
            <a:r>
              <a:rPr sz="1400" spc="-50" dirty="0">
                <a:solidFill>
                  <a:srgbClr val="171717"/>
                </a:solidFill>
                <a:latin typeface="Verdana"/>
                <a:cs typeface="Verdana"/>
              </a:rPr>
              <a:t>allows</a:t>
            </a:r>
            <a:r>
              <a:rPr sz="1400" spc="-70" dirty="0">
                <a:solidFill>
                  <a:srgbClr val="171717"/>
                </a:solidFill>
                <a:latin typeface="Verdana"/>
                <a:cs typeface="Verdana"/>
              </a:rPr>
              <a:t> </a:t>
            </a:r>
            <a:r>
              <a:rPr sz="1400" dirty="0">
                <a:solidFill>
                  <a:srgbClr val="171717"/>
                </a:solidFill>
                <a:latin typeface="Verdana"/>
                <a:cs typeface="Verdana"/>
              </a:rPr>
              <a:t>to</a:t>
            </a:r>
            <a:r>
              <a:rPr sz="1400" spc="-45" dirty="0">
                <a:solidFill>
                  <a:srgbClr val="171717"/>
                </a:solidFill>
                <a:latin typeface="Verdana"/>
                <a:cs typeface="Verdana"/>
              </a:rPr>
              <a:t> </a:t>
            </a:r>
            <a:r>
              <a:rPr sz="1400" dirty="0">
                <a:solidFill>
                  <a:srgbClr val="171717"/>
                </a:solidFill>
                <a:latin typeface="Verdana"/>
                <a:cs typeface="Verdana"/>
              </a:rPr>
              <a:t>create</a:t>
            </a:r>
            <a:r>
              <a:rPr sz="1400" spc="-35" dirty="0">
                <a:solidFill>
                  <a:srgbClr val="171717"/>
                </a:solidFill>
                <a:latin typeface="Verdana"/>
                <a:cs typeface="Verdana"/>
              </a:rPr>
              <a:t> custom</a:t>
            </a:r>
            <a:r>
              <a:rPr sz="1400" spc="-65" dirty="0">
                <a:solidFill>
                  <a:srgbClr val="171717"/>
                </a:solidFill>
                <a:latin typeface="Verdana"/>
                <a:cs typeface="Verdana"/>
              </a:rPr>
              <a:t> </a:t>
            </a:r>
            <a:r>
              <a:rPr sz="1400" spc="-60" dirty="0">
                <a:solidFill>
                  <a:srgbClr val="171717"/>
                </a:solidFill>
                <a:latin typeface="Verdana"/>
                <a:cs typeface="Verdana"/>
              </a:rPr>
              <a:t>dimensions</a:t>
            </a:r>
            <a:r>
              <a:rPr sz="1400" spc="-80" dirty="0">
                <a:solidFill>
                  <a:srgbClr val="171717"/>
                </a:solidFill>
                <a:latin typeface="Verdana"/>
                <a:cs typeface="Verdana"/>
              </a:rPr>
              <a:t> </a:t>
            </a:r>
            <a:r>
              <a:rPr sz="1400" dirty="0">
                <a:solidFill>
                  <a:srgbClr val="171717"/>
                </a:solidFill>
                <a:latin typeface="Verdana"/>
                <a:cs typeface="Verdana"/>
              </a:rPr>
              <a:t>and</a:t>
            </a:r>
            <a:r>
              <a:rPr sz="1400" spc="-40" dirty="0">
                <a:solidFill>
                  <a:srgbClr val="171717"/>
                </a:solidFill>
                <a:latin typeface="Verdana"/>
                <a:cs typeface="Verdana"/>
              </a:rPr>
              <a:t> </a:t>
            </a:r>
            <a:r>
              <a:rPr sz="1400" spc="-50" dirty="0">
                <a:solidFill>
                  <a:srgbClr val="171717"/>
                </a:solidFill>
                <a:latin typeface="Verdana"/>
                <a:cs typeface="Verdana"/>
              </a:rPr>
              <a:t>allows</a:t>
            </a:r>
            <a:r>
              <a:rPr sz="1400" spc="-65" dirty="0">
                <a:solidFill>
                  <a:srgbClr val="171717"/>
                </a:solidFill>
                <a:latin typeface="Verdana"/>
                <a:cs typeface="Verdana"/>
              </a:rPr>
              <a:t> </a:t>
            </a:r>
            <a:r>
              <a:rPr sz="1400" dirty="0">
                <a:solidFill>
                  <a:srgbClr val="171717"/>
                </a:solidFill>
                <a:latin typeface="Verdana"/>
                <a:cs typeface="Verdana"/>
              </a:rPr>
              <a:t>to</a:t>
            </a:r>
            <a:r>
              <a:rPr sz="1400" spc="-50" dirty="0">
                <a:solidFill>
                  <a:srgbClr val="171717"/>
                </a:solidFill>
                <a:latin typeface="Verdana"/>
                <a:cs typeface="Verdana"/>
              </a:rPr>
              <a:t> </a:t>
            </a:r>
            <a:r>
              <a:rPr sz="1400" spc="-35" dirty="0">
                <a:solidFill>
                  <a:srgbClr val="171717"/>
                </a:solidFill>
                <a:latin typeface="Verdana"/>
                <a:cs typeface="Verdana"/>
              </a:rPr>
              <a:t>know</a:t>
            </a:r>
            <a:r>
              <a:rPr sz="1400" spc="-55" dirty="0">
                <a:solidFill>
                  <a:srgbClr val="171717"/>
                </a:solidFill>
                <a:latin typeface="Verdana"/>
                <a:cs typeface="Verdana"/>
              </a:rPr>
              <a:t> </a:t>
            </a:r>
            <a:r>
              <a:rPr sz="1400" spc="-20" dirty="0">
                <a:solidFill>
                  <a:srgbClr val="171717"/>
                </a:solidFill>
                <a:latin typeface="Verdana"/>
                <a:cs typeface="Verdana"/>
              </a:rPr>
              <a:t>the</a:t>
            </a:r>
            <a:r>
              <a:rPr sz="1400" spc="-45" dirty="0">
                <a:solidFill>
                  <a:srgbClr val="171717"/>
                </a:solidFill>
                <a:latin typeface="Verdana"/>
                <a:cs typeface="Verdana"/>
              </a:rPr>
              <a:t> </a:t>
            </a:r>
            <a:r>
              <a:rPr sz="1400" spc="-20" dirty="0">
                <a:solidFill>
                  <a:srgbClr val="171717"/>
                </a:solidFill>
                <a:latin typeface="Verdana"/>
                <a:cs typeface="Verdana"/>
              </a:rPr>
              <a:t>size </a:t>
            </a:r>
            <a:r>
              <a:rPr sz="1400" dirty="0">
                <a:solidFill>
                  <a:srgbClr val="171717"/>
                </a:solidFill>
                <a:latin typeface="Verdana"/>
                <a:cs typeface="Verdana"/>
              </a:rPr>
              <a:t>of</a:t>
            </a:r>
            <a:r>
              <a:rPr sz="1400" spc="-80" dirty="0">
                <a:solidFill>
                  <a:srgbClr val="171717"/>
                </a:solidFill>
                <a:latin typeface="Verdana"/>
                <a:cs typeface="Verdana"/>
              </a:rPr>
              <a:t> </a:t>
            </a:r>
            <a:r>
              <a:rPr sz="1400" spc="-50" dirty="0">
                <a:solidFill>
                  <a:srgbClr val="171717"/>
                </a:solidFill>
                <a:latin typeface="Verdana"/>
                <a:cs typeface="Verdana"/>
              </a:rPr>
              <a:t>current</a:t>
            </a:r>
            <a:r>
              <a:rPr sz="1400" spc="-75" dirty="0">
                <a:solidFill>
                  <a:srgbClr val="171717"/>
                </a:solidFill>
                <a:latin typeface="Verdana"/>
                <a:cs typeface="Verdana"/>
              </a:rPr>
              <a:t> </a:t>
            </a:r>
            <a:r>
              <a:rPr sz="1400" spc="-10" dirty="0">
                <a:solidFill>
                  <a:srgbClr val="171717"/>
                </a:solidFill>
                <a:latin typeface="Verdana"/>
                <a:cs typeface="Verdana"/>
              </a:rPr>
              <a:t>window.</a:t>
            </a:r>
            <a:endParaRPr sz="1400" dirty="0">
              <a:latin typeface="Verdana"/>
              <a:cs typeface="Verdana"/>
            </a:endParaRPr>
          </a:p>
        </p:txBody>
      </p:sp>
      <p:grpSp>
        <p:nvGrpSpPr>
          <p:cNvPr id="56" name="object 56"/>
          <p:cNvGrpSpPr/>
          <p:nvPr/>
        </p:nvGrpSpPr>
        <p:grpSpPr>
          <a:xfrm>
            <a:off x="339852" y="2506954"/>
            <a:ext cx="2554605" cy="895985"/>
            <a:chOff x="339852" y="2506954"/>
            <a:chExt cx="2554605" cy="895985"/>
          </a:xfrm>
        </p:grpSpPr>
        <p:pic>
          <p:nvPicPr>
            <p:cNvPr id="57" name="object 57"/>
            <p:cNvPicPr/>
            <p:nvPr/>
          </p:nvPicPr>
          <p:blipFill>
            <a:blip r:embed="rId21" cstate="print"/>
            <a:stretch>
              <a:fillRect/>
            </a:stretch>
          </p:blipFill>
          <p:spPr>
            <a:xfrm>
              <a:off x="339852" y="2506954"/>
              <a:ext cx="2554224" cy="895375"/>
            </a:xfrm>
            <a:prstGeom prst="rect">
              <a:avLst/>
            </a:prstGeom>
          </p:spPr>
        </p:pic>
        <p:pic>
          <p:nvPicPr>
            <p:cNvPr id="58" name="object 58"/>
            <p:cNvPicPr/>
            <p:nvPr/>
          </p:nvPicPr>
          <p:blipFill>
            <a:blip r:embed="rId24" cstate="print"/>
            <a:stretch>
              <a:fillRect/>
            </a:stretch>
          </p:blipFill>
          <p:spPr>
            <a:xfrm>
              <a:off x="470154" y="2696730"/>
              <a:ext cx="2292096" cy="557009"/>
            </a:xfrm>
            <a:prstGeom prst="rect">
              <a:avLst/>
            </a:prstGeom>
          </p:spPr>
        </p:pic>
        <p:pic>
          <p:nvPicPr>
            <p:cNvPr id="59" name="object 59"/>
            <p:cNvPicPr/>
            <p:nvPr/>
          </p:nvPicPr>
          <p:blipFill>
            <a:blip r:embed="rId25" cstate="print"/>
            <a:stretch>
              <a:fillRect/>
            </a:stretch>
          </p:blipFill>
          <p:spPr>
            <a:xfrm>
              <a:off x="381000" y="2525267"/>
              <a:ext cx="2478786" cy="819912"/>
            </a:xfrm>
            <a:prstGeom prst="rect">
              <a:avLst/>
            </a:prstGeom>
          </p:spPr>
        </p:pic>
      </p:grpSp>
      <p:sp>
        <p:nvSpPr>
          <p:cNvPr id="60" name="object 60"/>
          <p:cNvSpPr txBox="1"/>
          <p:nvPr/>
        </p:nvSpPr>
        <p:spPr>
          <a:xfrm>
            <a:off x="636016" y="2767076"/>
            <a:ext cx="1968500" cy="299720"/>
          </a:xfrm>
          <a:prstGeom prst="rect">
            <a:avLst/>
          </a:prstGeom>
        </p:spPr>
        <p:txBody>
          <a:bodyPr vert="horz" wrap="square" lIns="0" tIns="12700" rIns="0" bIns="0" rtlCol="0">
            <a:spAutoFit/>
          </a:bodyPr>
          <a:lstStyle/>
          <a:p>
            <a:pPr marL="12700">
              <a:lnSpc>
                <a:spcPct val="100000"/>
              </a:lnSpc>
              <a:spcBef>
                <a:spcPts val="100"/>
              </a:spcBef>
            </a:pPr>
            <a:r>
              <a:rPr sz="1800" b="1" spc="-215" dirty="0">
                <a:solidFill>
                  <a:srgbClr val="FFFFFF"/>
                </a:solidFill>
                <a:latin typeface="Verdana"/>
                <a:cs typeface="Verdana"/>
              </a:rPr>
              <a:t>ResizeMyBrowser</a:t>
            </a:r>
            <a:r>
              <a:rPr sz="1800" spc="-215" dirty="0">
                <a:solidFill>
                  <a:srgbClr val="FFFFFF"/>
                </a:solidFill>
                <a:latin typeface="Verdana"/>
                <a:cs typeface="Verdana"/>
              </a:rPr>
              <a:t>:</a:t>
            </a:r>
            <a:endParaRPr sz="1800" dirty="0">
              <a:latin typeface="Verdana"/>
              <a:cs typeface="Verdana"/>
            </a:endParaRPr>
          </a:p>
        </p:txBody>
      </p:sp>
      <p:grpSp>
        <p:nvGrpSpPr>
          <p:cNvPr id="61" name="object 61"/>
          <p:cNvGrpSpPr/>
          <p:nvPr/>
        </p:nvGrpSpPr>
        <p:grpSpPr>
          <a:xfrm>
            <a:off x="2855086" y="3463163"/>
            <a:ext cx="5989955" cy="665480"/>
            <a:chOff x="2855086" y="3463163"/>
            <a:chExt cx="5989955" cy="665480"/>
          </a:xfrm>
        </p:grpSpPr>
        <p:sp>
          <p:nvSpPr>
            <p:cNvPr id="62" name="object 62"/>
            <p:cNvSpPr/>
            <p:nvPr/>
          </p:nvSpPr>
          <p:spPr>
            <a:xfrm>
              <a:off x="2860166" y="3468243"/>
              <a:ext cx="5979795" cy="655320"/>
            </a:xfrm>
            <a:custGeom>
              <a:avLst/>
              <a:gdLst/>
              <a:ahLst/>
              <a:cxnLst/>
              <a:rect l="l" t="t" r="r" b="b"/>
              <a:pathLst>
                <a:path w="5979795" h="655320">
                  <a:moveTo>
                    <a:pt x="5853811" y="0"/>
                  </a:moveTo>
                  <a:lnTo>
                    <a:pt x="0" y="0"/>
                  </a:lnTo>
                  <a:lnTo>
                    <a:pt x="0" y="655320"/>
                  </a:lnTo>
                  <a:lnTo>
                    <a:pt x="5853811" y="655320"/>
                  </a:lnTo>
                  <a:lnTo>
                    <a:pt x="5902690" y="646737"/>
                  </a:lnTo>
                  <a:lnTo>
                    <a:pt x="5942615" y="623331"/>
                  </a:lnTo>
                  <a:lnTo>
                    <a:pt x="5969539" y="588615"/>
                  </a:lnTo>
                  <a:lnTo>
                    <a:pt x="5979414" y="546100"/>
                  </a:lnTo>
                  <a:lnTo>
                    <a:pt x="5979414" y="109220"/>
                  </a:lnTo>
                  <a:lnTo>
                    <a:pt x="5969539" y="66704"/>
                  </a:lnTo>
                  <a:lnTo>
                    <a:pt x="5942615" y="31988"/>
                  </a:lnTo>
                  <a:lnTo>
                    <a:pt x="5902690" y="8582"/>
                  </a:lnTo>
                  <a:lnTo>
                    <a:pt x="5853811" y="0"/>
                  </a:lnTo>
                  <a:close/>
                </a:path>
              </a:pathLst>
            </a:custGeom>
            <a:solidFill>
              <a:srgbClr val="F9DECC">
                <a:alpha val="90194"/>
              </a:srgbClr>
            </a:solidFill>
          </p:spPr>
          <p:txBody>
            <a:bodyPr wrap="square" lIns="0" tIns="0" rIns="0" bIns="0" rtlCol="0"/>
            <a:lstStyle/>
            <a:p>
              <a:endParaRPr/>
            </a:p>
          </p:txBody>
        </p:sp>
        <p:sp>
          <p:nvSpPr>
            <p:cNvPr id="63" name="object 63"/>
            <p:cNvSpPr/>
            <p:nvPr/>
          </p:nvSpPr>
          <p:spPr>
            <a:xfrm>
              <a:off x="2860166" y="3468243"/>
              <a:ext cx="5979795" cy="655320"/>
            </a:xfrm>
            <a:custGeom>
              <a:avLst/>
              <a:gdLst/>
              <a:ahLst/>
              <a:cxnLst/>
              <a:rect l="l" t="t" r="r" b="b"/>
              <a:pathLst>
                <a:path w="5979795" h="655320">
                  <a:moveTo>
                    <a:pt x="5979414" y="109220"/>
                  </a:moveTo>
                  <a:lnTo>
                    <a:pt x="5979414" y="546100"/>
                  </a:lnTo>
                  <a:lnTo>
                    <a:pt x="5969539" y="588615"/>
                  </a:lnTo>
                  <a:lnTo>
                    <a:pt x="5942615" y="623331"/>
                  </a:lnTo>
                  <a:lnTo>
                    <a:pt x="5902690" y="646737"/>
                  </a:lnTo>
                  <a:lnTo>
                    <a:pt x="5853811" y="655320"/>
                  </a:lnTo>
                  <a:lnTo>
                    <a:pt x="0" y="655320"/>
                  </a:lnTo>
                  <a:lnTo>
                    <a:pt x="0" y="0"/>
                  </a:lnTo>
                  <a:lnTo>
                    <a:pt x="5853811" y="0"/>
                  </a:lnTo>
                  <a:lnTo>
                    <a:pt x="5902690" y="8582"/>
                  </a:lnTo>
                  <a:lnTo>
                    <a:pt x="5942615" y="31988"/>
                  </a:lnTo>
                  <a:lnTo>
                    <a:pt x="5969539" y="66704"/>
                  </a:lnTo>
                  <a:lnTo>
                    <a:pt x="5979414" y="109220"/>
                  </a:lnTo>
                  <a:close/>
                </a:path>
              </a:pathLst>
            </a:custGeom>
            <a:ln w="9906">
              <a:solidFill>
                <a:srgbClr val="F6D9C5"/>
              </a:solidFill>
            </a:ln>
          </p:spPr>
          <p:txBody>
            <a:bodyPr wrap="square" lIns="0" tIns="0" rIns="0" bIns="0" rtlCol="0"/>
            <a:lstStyle/>
            <a:p>
              <a:endParaRPr/>
            </a:p>
          </p:txBody>
        </p:sp>
      </p:grpSp>
      <p:sp>
        <p:nvSpPr>
          <p:cNvPr id="64" name="object 64"/>
          <p:cNvSpPr txBox="1"/>
          <p:nvPr/>
        </p:nvSpPr>
        <p:spPr>
          <a:xfrm>
            <a:off x="3094735" y="3566159"/>
            <a:ext cx="5340985" cy="430530"/>
          </a:xfrm>
          <a:prstGeom prst="rect">
            <a:avLst/>
          </a:prstGeom>
        </p:spPr>
        <p:txBody>
          <a:bodyPr vert="horz" wrap="square" lIns="0" tIns="36830" rIns="0" bIns="0" rtlCol="0">
            <a:spAutoFit/>
          </a:bodyPr>
          <a:lstStyle/>
          <a:p>
            <a:pPr marL="12700" marR="5080">
              <a:lnSpc>
                <a:spcPts val="1510"/>
              </a:lnSpc>
              <a:spcBef>
                <a:spcPts val="290"/>
              </a:spcBef>
            </a:pPr>
            <a:r>
              <a:rPr sz="1400" spc="-90" dirty="0">
                <a:solidFill>
                  <a:srgbClr val="171717"/>
                </a:solidFill>
                <a:latin typeface="Verdana"/>
                <a:cs typeface="Verdana"/>
              </a:rPr>
              <a:t>Takes</a:t>
            </a:r>
            <a:r>
              <a:rPr sz="1400" spc="-50" dirty="0">
                <a:solidFill>
                  <a:srgbClr val="171717"/>
                </a:solidFill>
                <a:latin typeface="Verdana"/>
                <a:cs typeface="Verdana"/>
              </a:rPr>
              <a:t> </a:t>
            </a:r>
            <a:r>
              <a:rPr sz="1400" spc="114" dirty="0">
                <a:solidFill>
                  <a:srgbClr val="171717"/>
                </a:solidFill>
                <a:latin typeface="Verdana"/>
                <a:cs typeface="Verdana"/>
              </a:rPr>
              <a:t>a</a:t>
            </a:r>
            <a:r>
              <a:rPr sz="1400" spc="-55" dirty="0">
                <a:solidFill>
                  <a:srgbClr val="171717"/>
                </a:solidFill>
                <a:latin typeface="Verdana"/>
                <a:cs typeface="Verdana"/>
              </a:rPr>
              <a:t> </a:t>
            </a:r>
            <a:r>
              <a:rPr sz="1400" spc="-130" dirty="0">
                <a:solidFill>
                  <a:srgbClr val="171717"/>
                </a:solidFill>
                <a:latin typeface="Verdana"/>
                <a:cs typeface="Verdana"/>
              </a:rPr>
              <a:t>URL</a:t>
            </a:r>
            <a:r>
              <a:rPr sz="1400" spc="-55" dirty="0">
                <a:solidFill>
                  <a:srgbClr val="171717"/>
                </a:solidFill>
                <a:latin typeface="Verdana"/>
                <a:cs typeface="Verdana"/>
              </a:rPr>
              <a:t> </a:t>
            </a:r>
            <a:r>
              <a:rPr sz="1400" dirty="0">
                <a:solidFill>
                  <a:srgbClr val="171717"/>
                </a:solidFill>
                <a:latin typeface="Verdana"/>
                <a:cs typeface="Verdana"/>
              </a:rPr>
              <a:t>and</a:t>
            </a:r>
            <a:r>
              <a:rPr sz="1400" spc="-55" dirty="0">
                <a:solidFill>
                  <a:srgbClr val="171717"/>
                </a:solidFill>
                <a:latin typeface="Verdana"/>
                <a:cs typeface="Verdana"/>
              </a:rPr>
              <a:t> </a:t>
            </a:r>
            <a:r>
              <a:rPr sz="1400" spc="-45" dirty="0">
                <a:solidFill>
                  <a:srgbClr val="171717"/>
                </a:solidFill>
                <a:latin typeface="Verdana"/>
                <a:cs typeface="Verdana"/>
              </a:rPr>
              <a:t>provides</a:t>
            </a:r>
            <a:r>
              <a:rPr sz="1400" spc="-75" dirty="0">
                <a:solidFill>
                  <a:srgbClr val="171717"/>
                </a:solidFill>
                <a:latin typeface="Verdana"/>
                <a:cs typeface="Verdana"/>
              </a:rPr>
              <a:t> </a:t>
            </a:r>
            <a:r>
              <a:rPr sz="1400" spc="114" dirty="0">
                <a:solidFill>
                  <a:srgbClr val="171717"/>
                </a:solidFill>
                <a:latin typeface="Verdana"/>
                <a:cs typeface="Verdana"/>
              </a:rPr>
              <a:t>a</a:t>
            </a:r>
            <a:r>
              <a:rPr sz="1400" spc="-55" dirty="0">
                <a:solidFill>
                  <a:srgbClr val="171717"/>
                </a:solidFill>
                <a:latin typeface="Verdana"/>
                <a:cs typeface="Verdana"/>
              </a:rPr>
              <a:t> </a:t>
            </a:r>
            <a:r>
              <a:rPr sz="1400" spc="-30" dirty="0">
                <a:solidFill>
                  <a:srgbClr val="171717"/>
                </a:solidFill>
                <a:latin typeface="Verdana"/>
                <a:cs typeface="Verdana"/>
              </a:rPr>
              <a:t>preview</a:t>
            </a:r>
            <a:r>
              <a:rPr sz="1400" spc="-55" dirty="0">
                <a:solidFill>
                  <a:srgbClr val="171717"/>
                </a:solidFill>
                <a:latin typeface="Verdana"/>
                <a:cs typeface="Verdana"/>
              </a:rPr>
              <a:t> </a:t>
            </a:r>
            <a:r>
              <a:rPr sz="1400" dirty="0">
                <a:solidFill>
                  <a:srgbClr val="171717"/>
                </a:solidFill>
                <a:latin typeface="Verdana"/>
                <a:cs typeface="Verdana"/>
              </a:rPr>
              <a:t>of</a:t>
            </a:r>
            <a:r>
              <a:rPr sz="1400" spc="-65" dirty="0">
                <a:solidFill>
                  <a:srgbClr val="171717"/>
                </a:solidFill>
                <a:latin typeface="Verdana"/>
                <a:cs typeface="Verdana"/>
              </a:rPr>
              <a:t> </a:t>
            </a:r>
            <a:r>
              <a:rPr sz="1400" dirty="0">
                <a:solidFill>
                  <a:srgbClr val="171717"/>
                </a:solidFill>
                <a:latin typeface="Verdana"/>
                <a:cs typeface="Verdana"/>
              </a:rPr>
              <a:t>Web</a:t>
            </a:r>
            <a:r>
              <a:rPr sz="1400" spc="-35" dirty="0">
                <a:solidFill>
                  <a:srgbClr val="171717"/>
                </a:solidFill>
                <a:latin typeface="Verdana"/>
                <a:cs typeface="Verdana"/>
              </a:rPr>
              <a:t> </a:t>
            </a:r>
            <a:r>
              <a:rPr sz="1400" dirty="0">
                <a:solidFill>
                  <a:srgbClr val="171717"/>
                </a:solidFill>
                <a:latin typeface="Verdana"/>
                <a:cs typeface="Verdana"/>
              </a:rPr>
              <a:t>pages</a:t>
            </a:r>
            <a:r>
              <a:rPr sz="1400" spc="-60" dirty="0">
                <a:solidFill>
                  <a:srgbClr val="171717"/>
                </a:solidFill>
                <a:latin typeface="Verdana"/>
                <a:cs typeface="Verdana"/>
              </a:rPr>
              <a:t> </a:t>
            </a:r>
            <a:r>
              <a:rPr sz="1400" spc="-10" dirty="0">
                <a:solidFill>
                  <a:srgbClr val="171717"/>
                </a:solidFill>
                <a:latin typeface="Verdana"/>
                <a:cs typeface="Verdana"/>
              </a:rPr>
              <a:t>according </a:t>
            </a:r>
            <a:r>
              <a:rPr sz="1400" dirty="0">
                <a:solidFill>
                  <a:srgbClr val="171717"/>
                </a:solidFill>
                <a:latin typeface="Verdana"/>
                <a:cs typeface="Verdana"/>
              </a:rPr>
              <a:t>to</a:t>
            </a:r>
            <a:r>
              <a:rPr sz="1400" spc="-80" dirty="0">
                <a:solidFill>
                  <a:srgbClr val="171717"/>
                </a:solidFill>
                <a:latin typeface="Verdana"/>
                <a:cs typeface="Verdana"/>
              </a:rPr>
              <a:t> </a:t>
            </a:r>
            <a:r>
              <a:rPr sz="1400" spc="-70" dirty="0">
                <a:solidFill>
                  <a:srgbClr val="171717"/>
                </a:solidFill>
                <a:latin typeface="Verdana"/>
                <a:cs typeface="Verdana"/>
              </a:rPr>
              <a:t>various</a:t>
            </a:r>
            <a:r>
              <a:rPr sz="1400" spc="-90" dirty="0">
                <a:solidFill>
                  <a:srgbClr val="171717"/>
                </a:solidFill>
                <a:latin typeface="Verdana"/>
                <a:cs typeface="Verdana"/>
              </a:rPr>
              <a:t> </a:t>
            </a:r>
            <a:r>
              <a:rPr sz="1400" spc="-20" dirty="0">
                <a:solidFill>
                  <a:srgbClr val="171717"/>
                </a:solidFill>
                <a:latin typeface="Verdana"/>
                <a:cs typeface="Verdana"/>
              </a:rPr>
              <a:t>screen</a:t>
            </a:r>
            <a:r>
              <a:rPr sz="1400" spc="-75" dirty="0">
                <a:solidFill>
                  <a:srgbClr val="171717"/>
                </a:solidFill>
                <a:latin typeface="Verdana"/>
                <a:cs typeface="Verdana"/>
              </a:rPr>
              <a:t> </a:t>
            </a:r>
            <a:r>
              <a:rPr sz="1400" spc="-10" dirty="0">
                <a:solidFill>
                  <a:srgbClr val="171717"/>
                </a:solidFill>
                <a:latin typeface="Verdana"/>
                <a:cs typeface="Verdana"/>
              </a:rPr>
              <a:t>dimensions.</a:t>
            </a:r>
            <a:endParaRPr sz="1400" dirty="0">
              <a:latin typeface="Verdana"/>
              <a:cs typeface="Verdana"/>
            </a:endParaRPr>
          </a:p>
        </p:txBody>
      </p:sp>
      <p:grpSp>
        <p:nvGrpSpPr>
          <p:cNvPr id="65" name="object 65"/>
          <p:cNvGrpSpPr/>
          <p:nvPr/>
        </p:nvGrpSpPr>
        <p:grpSpPr>
          <a:xfrm>
            <a:off x="339852" y="3367252"/>
            <a:ext cx="2554605" cy="895985"/>
            <a:chOff x="339852" y="3367252"/>
            <a:chExt cx="2554605" cy="895985"/>
          </a:xfrm>
        </p:grpSpPr>
        <p:pic>
          <p:nvPicPr>
            <p:cNvPr id="66" name="object 66"/>
            <p:cNvPicPr/>
            <p:nvPr/>
          </p:nvPicPr>
          <p:blipFill>
            <a:blip r:embed="rId21" cstate="print"/>
            <a:stretch>
              <a:fillRect/>
            </a:stretch>
          </p:blipFill>
          <p:spPr>
            <a:xfrm>
              <a:off x="339852" y="3367252"/>
              <a:ext cx="2554224" cy="895375"/>
            </a:xfrm>
            <a:prstGeom prst="rect">
              <a:avLst/>
            </a:prstGeom>
          </p:spPr>
        </p:pic>
        <p:pic>
          <p:nvPicPr>
            <p:cNvPr id="67" name="object 67"/>
            <p:cNvPicPr/>
            <p:nvPr/>
          </p:nvPicPr>
          <p:blipFill>
            <a:blip r:embed="rId26" cstate="print"/>
            <a:stretch>
              <a:fillRect/>
            </a:stretch>
          </p:blipFill>
          <p:spPr>
            <a:xfrm>
              <a:off x="899921" y="3557028"/>
              <a:ext cx="1432560" cy="557009"/>
            </a:xfrm>
            <a:prstGeom prst="rect">
              <a:avLst/>
            </a:prstGeom>
          </p:spPr>
        </p:pic>
        <p:pic>
          <p:nvPicPr>
            <p:cNvPr id="68" name="object 68"/>
            <p:cNvPicPr/>
            <p:nvPr/>
          </p:nvPicPr>
          <p:blipFill>
            <a:blip r:embed="rId27" cstate="print"/>
            <a:stretch>
              <a:fillRect/>
            </a:stretch>
          </p:blipFill>
          <p:spPr>
            <a:xfrm>
              <a:off x="381000" y="3385566"/>
              <a:ext cx="2478786" cy="819912"/>
            </a:xfrm>
            <a:prstGeom prst="rect">
              <a:avLst/>
            </a:prstGeom>
          </p:spPr>
        </p:pic>
      </p:grpSp>
      <p:sp>
        <p:nvSpPr>
          <p:cNvPr id="69" name="object 69"/>
          <p:cNvSpPr txBox="1"/>
          <p:nvPr/>
        </p:nvSpPr>
        <p:spPr>
          <a:xfrm>
            <a:off x="1065783" y="3627882"/>
            <a:ext cx="1108710" cy="299720"/>
          </a:xfrm>
          <a:prstGeom prst="rect">
            <a:avLst/>
          </a:prstGeom>
        </p:spPr>
        <p:txBody>
          <a:bodyPr vert="horz" wrap="square" lIns="0" tIns="12700" rIns="0" bIns="0" rtlCol="0">
            <a:spAutoFit/>
          </a:bodyPr>
          <a:lstStyle/>
          <a:p>
            <a:pPr marL="12700">
              <a:lnSpc>
                <a:spcPct val="100000"/>
              </a:lnSpc>
              <a:spcBef>
                <a:spcPts val="100"/>
              </a:spcBef>
            </a:pPr>
            <a:r>
              <a:rPr sz="1800" b="1" spc="-180" dirty="0">
                <a:solidFill>
                  <a:srgbClr val="FFFFFF"/>
                </a:solidFill>
                <a:latin typeface="Verdana"/>
                <a:cs typeface="Verdana"/>
              </a:rPr>
              <a:t>Screenfly</a:t>
            </a:r>
            <a:r>
              <a:rPr sz="1800" spc="-180" dirty="0">
                <a:solidFill>
                  <a:srgbClr val="FFFFFF"/>
                </a:solidFill>
                <a:latin typeface="Verdana"/>
                <a:cs typeface="Verdana"/>
              </a:rPr>
              <a:t>:</a:t>
            </a:r>
            <a:endParaRPr sz="1800" dirty="0">
              <a:latin typeface="Verdana"/>
              <a:cs typeface="Verdana"/>
            </a:endParaRPr>
          </a:p>
        </p:txBody>
      </p:sp>
      <p:grpSp>
        <p:nvGrpSpPr>
          <p:cNvPr id="70" name="object 70"/>
          <p:cNvGrpSpPr/>
          <p:nvPr/>
        </p:nvGrpSpPr>
        <p:grpSpPr>
          <a:xfrm>
            <a:off x="2855086" y="4323460"/>
            <a:ext cx="5989955" cy="666750"/>
            <a:chOff x="2855086" y="4323460"/>
            <a:chExt cx="5989955" cy="666750"/>
          </a:xfrm>
        </p:grpSpPr>
        <p:sp>
          <p:nvSpPr>
            <p:cNvPr id="71" name="object 71"/>
            <p:cNvSpPr/>
            <p:nvPr/>
          </p:nvSpPr>
          <p:spPr>
            <a:xfrm>
              <a:off x="2860166" y="4328540"/>
              <a:ext cx="5979795" cy="656590"/>
            </a:xfrm>
            <a:custGeom>
              <a:avLst/>
              <a:gdLst/>
              <a:ahLst/>
              <a:cxnLst/>
              <a:rect l="l" t="t" r="r" b="b"/>
              <a:pathLst>
                <a:path w="5979795" h="656589">
                  <a:moveTo>
                    <a:pt x="5853811" y="0"/>
                  </a:moveTo>
                  <a:lnTo>
                    <a:pt x="0" y="0"/>
                  </a:lnTo>
                  <a:lnTo>
                    <a:pt x="0" y="656082"/>
                  </a:lnTo>
                  <a:lnTo>
                    <a:pt x="5853811" y="656082"/>
                  </a:lnTo>
                  <a:lnTo>
                    <a:pt x="5902690" y="647497"/>
                  </a:lnTo>
                  <a:lnTo>
                    <a:pt x="5942615" y="624078"/>
                  </a:lnTo>
                  <a:lnTo>
                    <a:pt x="5969539" y="589323"/>
                  </a:lnTo>
                  <a:lnTo>
                    <a:pt x="5979414" y="546735"/>
                  </a:lnTo>
                  <a:lnTo>
                    <a:pt x="5979414" y="109347"/>
                  </a:lnTo>
                  <a:lnTo>
                    <a:pt x="5969539" y="66758"/>
                  </a:lnTo>
                  <a:lnTo>
                    <a:pt x="5942615" y="32004"/>
                  </a:lnTo>
                  <a:lnTo>
                    <a:pt x="5902690" y="8584"/>
                  </a:lnTo>
                  <a:lnTo>
                    <a:pt x="5853811" y="0"/>
                  </a:lnTo>
                  <a:close/>
                </a:path>
              </a:pathLst>
            </a:custGeom>
            <a:solidFill>
              <a:srgbClr val="E8CECD">
                <a:alpha val="90194"/>
              </a:srgbClr>
            </a:solidFill>
          </p:spPr>
          <p:txBody>
            <a:bodyPr wrap="square" lIns="0" tIns="0" rIns="0" bIns="0" rtlCol="0"/>
            <a:lstStyle/>
            <a:p>
              <a:endParaRPr/>
            </a:p>
          </p:txBody>
        </p:sp>
        <p:sp>
          <p:nvSpPr>
            <p:cNvPr id="72" name="object 72"/>
            <p:cNvSpPr/>
            <p:nvPr/>
          </p:nvSpPr>
          <p:spPr>
            <a:xfrm>
              <a:off x="2860166" y="4328540"/>
              <a:ext cx="5979795" cy="656590"/>
            </a:xfrm>
            <a:custGeom>
              <a:avLst/>
              <a:gdLst/>
              <a:ahLst/>
              <a:cxnLst/>
              <a:rect l="l" t="t" r="r" b="b"/>
              <a:pathLst>
                <a:path w="5979795" h="656589">
                  <a:moveTo>
                    <a:pt x="5979414" y="109347"/>
                  </a:moveTo>
                  <a:lnTo>
                    <a:pt x="5979414" y="546735"/>
                  </a:lnTo>
                  <a:lnTo>
                    <a:pt x="5969539" y="589323"/>
                  </a:lnTo>
                  <a:lnTo>
                    <a:pt x="5942615" y="624078"/>
                  </a:lnTo>
                  <a:lnTo>
                    <a:pt x="5902690" y="647497"/>
                  </a:lnTo>
                  <a:lnTo>
                    <a:pt x="5853811" y="656082"/>
                  </a:lnTo>
                  <a:lnTo>
                    <a:pt x="0" y="656082"/>
                  </a:lnTo>
                  <a:lnTo>
                    <a:pt x="0" y="0"/>
                  </a:lnTo>
                  <a:lnTo>
                    <a:pt x="5853811" y="0"/>
                  </a:lnTo>
                  <a:lnTo>
                    <a:pt x="5902690" y="8584"/>
                  </a:lnTo>
                  <a:lnTo>
                    <a:pt x="5942615" y="32004"/>
                  </a:lnTo>
                  <a:lnTo>
                    <a:pt x="5969539" y="66758"/>
                  </a:lnTo>
                  <a:lnTo>
                    <a:pt x="5979414" y="109347"/>
                  </a:lnTo>
                  <a:close/>
                </a:path>
              </a:pathLst>
            </a:custGeom>
            <a:ln w="9906">
              <a:solidFill>
                <a:srgbClr val="E3C8C7"/>
              </a:solidFill>
            </a:ln>
          </p:spPr>
          <p:txBody>
            <a:bodyPr wrap="square" lIns="0" tIns="0" rIns="0" bIns="0" rtlCol="0"/>
            <a:lstStyle/>
            <a:p>
              <a:endParaRPr/>
            </a:p>
          </p:txBody>
        </p:sp>
      </p:grpSp>
      <p:sp>
        <p:nvSpPr>
          <p:cNvPr id="73" name="object 73"/>
          <p:cNvSpPr txBox="1"/>
          <p:nvPr/>
        </p:nvSpPr>
        <p:spPr>
          <a:xfrm>
            <a:off x="3094735" y="4522977"/>
            <a:ext cx="5255260" cy="238760"/>
          </a:xfrm>
          <a:prstGeom prst="rect">
            <a:avLst/>
          </a:prstGeom>
        </p:spPr>
        <p:txBody>
          <a:bodyPr vert="horz" wrap="square" lIns="0" tIns="12065" rIns="0" bIns="0" rtlCol="0">
            <a:spAutoFit/>
          </a:bodyPr>
          <a:lstStyle/>
          <a:p>
            <a:pPr marL="12700">
              <a:lnSpc>
                <a:spcPct val="100000"/>
              </a:lnSpc>
              <a:spcBef>
                <a:spcPts val="95"/>
              </a:spcBef>
            </a:pPr>
            <a:r>
              <a:rPr sz="1400" spc="-65" dirty="0">
                <a:solidFill>
                  <a:srgbClr val="171717"/>
                </a:solidFill>
                <a:latin typeface="Verdana"/>
                <a:cs typeface="Verdana"/>
              </a:rPr>
              <a:t>Helps</a:t>
            </a:r>
            <a:r>
              <a:rPr sz="1400" spc="-25" dirty="0">
                <a:solidFill>
                  <a:srgbClr val="171717"/>
                </a:solidFill>
                <a:latin typeface="Verdana"/>
                <a:cs typeface="Verdana"/>
              </a:rPr>
              <a:t> </a:t>
            </a:r>
            <a:r>
              <a:rPr sz="1400" spc="-75" dirty="0">
                <a:solidFill>
                  <a:srgbClr val="171717"/>
                </a:solidFill>
                <a:latin typeface="Verdana"/>
                <a:cs typeface="Verdana"/>
              </a:rPr>
              <a:t>in</a:t>
            </a:r>
            <a:r>
              <a:rPr sz="1400" spc="-40" dirty="0">
                <a:solidFill>
                  <a:srgbClr val="171717"/>
                </a:solidFill>
                <a:latin typeface="Verdana"/>
                <a:cs typeface="Verdana"/>
              </a:rPr>
              <a:t> </a:t>
            </a:r>
            <a:r>
              <a:rPr sz="1400" spc="-35" dirty="0">
                <a:solidFill>
                  <a:srgbClr val="171717"/>
                </a:solidFill>
                <a:latin typeface="Verdana"/>
                <a:cs typeface="Verdana"/>
              </a:rPr>
              <a:t>designing</a:t>
            </a:r>
            <a:r>
              <a:rPr sz="1400" spc="-45" dirty="0">
                <a:solidFill>
                  <a:srgbClr val="171717"/>
                </a:solidFill>
                <a:latin typeface="Verdana"/>
                <a:cs typeface="Verdana"/>
              </a:rPr>
              <a:t> </a:t>
            </a:r>
            <a:r>
              <a:rPr sz="1400" dirty="0">
                <a:solidFill>
                  <a:srgbClr val="171717"/>
                </a:solidFill>
                <a:latin typeface="Verdana"/>
                <a:cs typeface="Verdana"/>
              </a:rPr>
              <a:t>and</a:t>
            </a:r>
            <a:r>
              <a:rPr sz="1400" spc="-10" dirty="0">
                <a:solidFill>
                  <a:srgbClr val="171717"/>
                </a:solidFill>
                <a:latin typeface="Verdana"/>
                <a:cs typeface="Verdana"/>
              </a:rPr>
              <a:t> </a:t>
            </a:r>
            <a:r>
              <a:rPr sz="1400" dirty="0">
                <a:solidFill>
                  <a:srgbClr val="171717"/>
                </a:solidFill>
                <a:latin typeface="Verdana"/>
                <a:cs typeface="Verdana"/>
              </a:rPr>
              <a:t>debugging</a:t>
            </a:r>
            <a:r>
              <a:rPr sz="1400" spc="-45" dirty="0">
                <a:solidFill>
                  <a:srgbClr val="171717"/>
                </a:solidFill>
                <a:latin typeface="Verdana"/>
                <a:cs typeface="Verdana"/>
              </a:rPr>
              <a:t> </a:t>
            </a:r>
            <a:r>
              <a:rPr sz="1400" dirty="0">
                <a:solidFill>
                  <a:srgbClr val="171717"/>
                </a:solidFill>
                <a:latin typeface="Verdana"/>
                <a:cs typeface="Verdana"/>
              </a:rPr>
              <a:t>of</a:t>
            </a:r>
            <a:r>
              <a:rPr sz="1400" spc="-30" dirty="0">
                <a:solidFill>
                  <a:srgbClr val="171717"/>
                </a:solidFill>
                <a:latin typeface="Verdana"/>
                <a:cs typeface="Verdana"/>
              </a:rPr>
              <a:t> </a:t>
            </a:r>
            <a:r>
              <a:rPr sz="1400" spc="-60" dirty="0">
                <a:solidFill>
                  <a:srgbClr val="171717"/>
                </a:solidFill>
                <a:latin typeface="Verdana"/>
                <a:cs typeface="Verdana"/>
              </a:rPr>
              <a:t>responsive</a:t>
            </a:r>
            <a:r>
              <a:rPr sz="1400" spc="-35" dirty="0">
                <a:solidFill>
                  <a:srgbClr val="171717"/>
                </a:solidFill>
                <a:latin typeface="Verdana"/>
                <a:cs typeface="Verdana"/>
              </a:rPr>
              <a:t> </a:t>
            </a:r>
            <a:r>
              <a:rPr sz="1400" spc="-10" dirty="0">
                <a:solidFill>
                  <a:srgbClr val="171717"/>
                </a:solidFill>
                <a:latin typeface="Verdana"/>
                <a:cs typeface="Verdana"/>
              </a:rPr>
              <a:t>breakpoints.</a:t>
            </a:r>
            <a:endParaRPr sz="1400">
              <a:latin typeface="Verdana"/>
              <a:cs typeface="Verdana"/>
            </a:endParaRPr>
          </a:p>
        </p:txBody>
      </p:sp>
      <p:grpSp>
        <p:nvGrpSpPr>
          <p:cNvPr id="74" name="object 74"/>
          <p:cNvGrpSpPr/>
          <p:nvPr/>
        </p:nvGrpSpPr>
        <p:grpSpPr>
          <a:xfrm>
            <a:off x="339852" y="4171950"/>
            <a:ext cx="8505190" cy="1678305"/>
            <a:chOff x="339852" y="4171950"/>
            <a:chExt cx="8505190" cy="1678305"/>
          </a:xfrm>
        </p:grpSpPr>
        <p:pic>
          <p:nvPicPr>
            <p:cNvPr id="75" name="object 75"/>
            <p:cNvPicPr/>
            <p:nvPr/>
          </p:nvPicPr>
          <p:blipFill>
            <a:blip r:embed="rId21" cstate="print"/>
            <a:stretch>
              <a:fillRect/>
            </a:stretch>
          </p:blipFill>
          <p:spPr>
            <a:xfrm>
              <a:off x="339852" y="4228312"/>
              <a:ext cx="2554224" cy="895375"/>
            </a:xfrm>
            <a:prstGeom prst="rect">
              <a:avLst/>
            </a:prstGeom>
          </p:spPr>
        </p:pic>
        <p:pic>
          <p:nvPicPr>
            <p:cNvPr id="76" name="object 76"/>
            <p:cNvPicPr/>
            <p:nvPr/>
          </p:nvPicPr>
          <p:blipFill>
            <a:blip r:embed="rId28" cstate="print"/>
            <a:stretch>
              <a:fillRect/>
            </a:stretch>
          </p:blipFill>
          <p:spPr>
            <a:xfrm>
              <a:off x="536447" y="4171950"/>
              <a:ext cx="2222754" cy="1050036"/>
            </a:xfrm>
            <a:prstGeom prst="rect">
              <a:avLst/>
            </a:prstGeom>
          </p:spPr>
        </p:pic>
        <p:pic>
          <p:nvPicPr>
            <p:cNvPr id="77" name="object 77"/>
            <p:cNvPicPr/>
            <p:nvPr/>
          </p:nvPicPr>
          <p:blipFill>
            <a:blip r:embed="rId29" cstate="print"/>
            <a:stretch>
              <a:fillRect/>
            </a:stretch>
          </p:blipFill>
          <p:spPr>
            <a:xfrm>
              <a:off x="381000" y="4246626"/>
              <a:ext cx="2478786" cy="819912"/>
            </a:xfrm>
            <a:prstGeom prst="rect">
              <a:avLst/>
            </a:prstGeom>
          </p:spPr>
        </p:pic>
        <p:sp>
          <p:nvSpPr>
            <p:cNvPr id="78" name="object 78"/>
            <p:cNvSpPr/>
            <p:nvPr/>
          </p:nvSpPr>
          <p:spPr>
            <a:xfrm>
              <a:off x="2860166" y="5189600"/>
              <a:ext cx="5979795" cy="655320"/>
            </a:xfrm>
            <a:custGeom>
              <a:avLst/>
              <a:gdLst/>
              <a:ahLst/>
              <a:cxnLst/>
              <a:rect l="l" t="t" r="r" b="b"/>
              <a:pathLst>
                <a:path w="5979795" h="655320">
                  <a:moveTo>
                    <a:pt x="5853811" y="0"/>
                  </a:moveTo>
                  <a:lnTo>
                    <a:pt x="0" y="0"/>
                  </a:lnTo>
                  <a:lnTo>
                    <a:pt x="0" y="655320"/>
                  </a:lnTo>
                  <a:lnTo>
                    <a:pt x="5853811" y="655320"/>
                  </a:lnTo>
                  <a:lnTo>
                    <a:pt x="5902690" y="646737"/>
                  </a:lnTo>
                  <a:lnTo>
                    <a:pt x="5942615" y="623331"/>
                  </a:lnTo>
                  <a:lnTo>
                    <a:pt x="5969539" y="588615"/>
                  </a:lnTo>
                  <a:lnTo>
                    <a:pt x="5979414" y="546100"/>
                  </a:lnTo>
                  <a:lnTo>
                    <a:pt x="5979414" y="109220"/>
                  </a:lnTo>
                  <a:lnTo>
                    <a:pt x="5969539" y="66704"/>
                  </a:lnTo>
                  <a:lnTo>
                    <a:pt x="5942615" y="31988"/>
                  </a:lnTo>
                  <a:lnTo>
                    <a:pt x="5902690" y="8582"/>
                  </a:lnTo>
                  <a:lnTo>
                    <a:pt x="5853811" y="0"/>
                  </a:lnTo>
                  <a:close/>
                </a:path>
              </a:pathLst>
            </a:custGeom>
            <a:solidFill>
              <a:srgbClr val="D0CDD0">
                <a:alpha val="90194"/>
              </a:srgbClr>
            </a:solidFill>
          </p:spPr>
          <p:txBody>
            <a:bodyPr wrap="square" lIns="0" tIns="0" rIns="0" bIns="0" rtlCol="0"/>
            <a:lstStyle/>
            <a:p>
              <a:endParaRPr/>
            </a:p>
          </p:txBody>
        </p:sp>
        <p:sp>
          <p:nvSpPr>
            <p:cNvPr id="79" name="object 79"/>
            <p:cNvSpPr/>
            <p:nvPr/>
          </p:nvSpPr>
          <p:spPr>
            <a:xfrm>
              <a:off x="2860166" y="5189600"/>
              <a:ext cx="5979795" cy="655320"/>
            </a:xfrm>
            <a:custGeom>
              <a:avLst/>
              <a:gdLst/>
              <a:ahLst/>
              <a:cxnLst/>
              <a:rect l="l" t="t" r="r" b="b"/>
              <a:pathLst>
                <a:path w="5979795" h="655320">
                  <a:moveTo>
                    <a:pt x="5979414" y="109220"/>
                  </a:moveTo>
                  <a:lnTo>
                    <a:pt x="5979414" y="546100"/>
                  </a:lnTo>
                  <a:lnTo>
                    <a:pt x="5969539" y="588615"/>
                  </a:lnTo>
                  <a:lnTo>
                    <a:pt x="5942615" y="623331"/>
                  </a:lnTo>
                  <a:lnTo>
                    <a:pt x="5902690" y="646737"/>
                  </a:lnTo>
                  <a:lnTo>
                    <a:pt x="5853811" y="655320"/>
                  </a:lnTo>
                  <a:lnTo>
                    <a:pt x="0" y="655320"/>
                  </a:lnTo>
                  <a:lnTo>
                    <a:pt x="0" y="0"/>
                  </a:lnTo>
                  <a:lnTo>
                    <a:pt x="5853811" y="0"/>
                  </a:lnTo>
                  <a:lnTo>
                    <a:pt x="5902690" y="8582"/>
                  </a:lnTo>
                  <a:lnTo>
                    <a:pt x="5942615" y="31988"/>
                  </a:lnTo>
                  <a:lnTo>
                    <a:pt x="5969539" y="66704"/>
                  </a:lnTo>
                  <a:lnTo>
                    <a:pt x="5979414" y="109220"/>
                  </a:lnTo>
                  <a:close/>
                </a:path>
              </a:pathLst>
            </a:custGeom>
            <a:ln w="9906">
              <a:solidFill>
                <a:srgbClr val="CAC7CC"/>
              </a:solidFill>
            </a:ln>
          </p:spPr>
          <p:txBody>
            <a:bodyPr wrap="square" lIns="0" tIns="0" rIns="0" bIns="0" rtlCol="0"/>
            <a:lstStyle/>
            <a:p>
              <a:endParaRPr/>
            </a:p>
          </p:txBody>
        </p:sp>
      </p:grpSp>
      <p:sp>
        <p:nvSpPr>
          <p:cNvPr id="80" name="object 80"/>
          <p:cNvSpPr txBox="1"/>
          <p:nvPr/>
        </p:nvSpPr>
        <p:spPr>
          <a:xfrm>
            <a:off x="3094735" y="5383529"/>
            <a:ext cx="4022090" cy="238760"/>
          </a:xfrm>
          <a:prstGeom prst="rect">
            <a:avLst/>
          </a:prstGeom>
        </p:spPr>
        <p:txBody>
          <a:bodyPr vert="horz" wrap="square" lIns="0" tIns="12065" rIns="0" bIns="0" rtlCol="0">
            <a:spAutoFit/>
          </a:bodyPr>
          <a:lstStyle/>
          <a:p>
            <a:pPr marL="12700">
              <a:lnSpc>
                <a:spcPct val="100000"/>
              </a:lnSpc>
              <a:spcBef>
                <a:spcPts val="95"/>
              </a:spcBef>
            </a:pPr>
            <a:r>
              <a:rPr sz="1400" spc="-55" dirty="0">
                <a:solidFill>
                  <a:srgbClr val="171717"/>
                </a:solidFill>
                <a:latin typeface="Verdana"/>
                <a:cs typeface="Verdana"/>
              </a:rPr>
              <a:t>Renders</a:t>
            </a:r>
            <a:r>
              <a:rPr sz="1400" spc="-45" dirty="0">
                <a:solidFill>
                  <a:srgbClr val="171717"/>
                </a:solidFill>
                <a:latin typeface="Verdana"/>
                <a:cs typeface="Verdana"/>
              </a:rPr>
              <a:t> </a:t>
            </a:r>
            <a:r>
              <a:rPr sz="1400" spc="114" dirty="0">
                <a:solidFill>
                  <a:srgbClr val="171717"/>
                </a:solidFill>
                <a:latin typeface="Verdana"/>
                <a:cs typeface="Verdana"/>
              </a:rPr>
              <a:t>a</a:t>
            </a:r>
            <a:r>
              <a:rPr sz="1400" spc="-55" dirty="0">
                <a:solidFill>
                  <a:srgbClr val="171717"/>
                </a:solidFill>
                <a:latin typeface="Verdana"/>
                <a:cs typeface="Verdana"/>
              </a:rPr>
              <a:t> </a:t>
            </a:r>
            <a:r>
              <a:rPr sz="1400" spc="-130" dirty="0">
                <a:solidFill>
                  <a:srgbClr val="171717"/>
                </a:solidFill>
                <a:latin typeface="Verdana"/>
                <a:cs typeface="Verdana"/>
              </a:rPr>
              <a:t>URL</a:t>
            </a:r>
            <a:r>
              <a:rPr sz="1400" spc="-60" dirty="0">
                <a:solidFill>
                  <a:srgbClr val="171717"/>
                </a:solidFill>
                <a:latin typeface="Verdana"/>
                <a:cs typeface="Verdana"/>
              </a:rPr>
              <a:t> </a:t>
            </a:r>
            <a:r>
              <a:rPr sz="1400" spc="-75" dirty="0">
                <a:solidFill>
                  <a:srgbClr val="171717"/>
                </a:solidFill>
                <a:latin typeface="Verdana"/>
                <a:cs typeface="Verdana"/>
              </a:rPr>
              <a:t>in</a:t>
            </a:r>
            <a:r>
              <a:rPr sz="1400" spc="-80" dirty="0">
                <a:solidFill>
                  <a:srgbClr val="171717"/>
                </a:solidFill>
                <a:latin typeface="Verdana"/>
                <a:cs typeface="Verdana"/>
              </a:rPr>
              <a:t> </a:t>
            </a:r>
            <a:r>
              <a:rPr sz="1400" spc="-20" dirty="0">
                <a:solidFill>
                  <a:srgbClr val="171717"/>
                </a:solidFill>
                <a:latin typeface="Verdana"/>
                <a:cs typeface="Verdana"/>
              </a:rPr>
              <a:t>the</a:t>
            </a:r>
            <a:r>
              <a:rPr sz="1400" spc="-60" dirty="0">
                <a:solidFill>
                  <a:srgbClr val="171717"/>
                </a:solidFill>
                <a:latin typeface="Verdana"/>
                <a:cs typeface="Verdana"/>
              </a:rPr>
              <a:t> </a:t>
            </a:r>
            <a:r>
              <a:rPr sz="1400" spc="-50" dirty="0">
                <a:solidFill>
                  <a:srgbClr val="171717"/>
                </a:solidFill>
                <a:latin typeface="Verdana"/>
                <a:cs typeface="Verdana"/>
              </a:rPr>
              <a:t>several</a:t>
            </a:r>
            <a:r>
              <a:rPr sz="1400" spc="-35" dirty="0">
                <a:solidFill>
                  <a:srgbClr val="171717"/>
                </a:solidFill>
                <a:latin typeface="Verdana"/>
                <a:cs typeface="Verdana"/>
              </a:rPr>
              <a:t> </a:t>
            </a:r>
            <a:r>
              <a:rPr sz="1400" dirty="0">
                <a:solidFill>
                  <a:srgbClr val="171717"/>
                </a:solidFill>
                <a:latin typeface="Verdana"/>
                <a:cs typeface="Verdana"/>
              </a:rPr>
              <a:t>device</a:t>
            </a:r>
            <a:r>
              <a:rPr sz="1400" spc="-65" dirty="0">
                <a:solidFill>
                  <a:srgbClr val="171717"/>
                </a:solidFill>
                <a:latin typeface="Verdana"/>
                <a:cs typeface="Verdana"/>
              </a:rPr>
              <a:t> </a:t>
            </a:r>
            <a:r>
              <a:rPr sz="1400" spc="-35" dirty="0">
                <a:solidFill>
                  <a:srgbClr val="171717"/>
                </a:solidFill>
                <a:latin typeface="Verdana"/>
                <a:cs typeface="Verdana"/>
              </a:rPr>
              <a:t>mock-</a:t>
            </a:r>
            <a:r>
              <a:rPr sz="1400" spc="-20" dirty="0">
                <a:solidFill>
                  <a:srgbClr val="171717"/>
                </a:solidFill>
                <a:latin typeface="Verdana"/>
                <a:cs typeface="Verdana"/>
              </a:rPr>
              <a:t>ups.</a:t>
            </a:r>
            <a:endParaRPr sz="1400">
              <a:latin typeface="Verdana"/>
              <a:cs typeface="Verdana"/>
            </a:endParaRPr>
          </a:p>
        </p:txBody>
      </p:sp>
      <p:grpSp>
        <p:nvGrpSpPr>
          <p:cNvPr id="81" name="object 81"/>
          <p:cNvGrpSpPr/>
          <p:nvPr/>
        </p:nvGrpSpPr>
        <p:grpSpPr>
          <a:xfrm>
            <a:off x="339852" y="5032247"/>
            <a:ext cx="2554605" cy="1050290"/>
            <a:chOff x="339852" y="5032247"/>
            <a:chExt cx="2554605" cy="1050290"/>
          </a:xfrm>
        </p:grpSpPr>
        <p:pic>
          <p:nvPicPr>
            <p:cNvPr id="82" name="object 82"/>
            <p:cNvPicPr/>
            <p:nvPr/>
          </p:nvPicPr>
          <p:blipFill>
            <a:blip r:embed="rId21" cstate="print"/>
            <a:stretch>
              <a:fillRect/>
            </a:stretch>
          </p:blipFill>
          <p:spPr>
            <a:xfrm>
              <a:off x="339852" y="5088635"/>
              <a:ext cx="2554224" cy="895375"/>
            </a:xfrm>
            <a:prstGeom prst="rect">
              <a:avLst/>
            </a:prstGeom>
          </p:spPr>
        </p:pic>
        <p:pic>
          <p:nvPicPr>
            <p:cNvPr id="83" name="object 83"/>
            <p:cNvPicPr/>
            <p:nvPr/>
          </p:nvPicPr>
          <p:blipFill>
            <a:blip r:embed="rId30" cstate="print"/>
            <a:stretch>
              <a:fillRect/>
            </a:stretch>
          </p:blipFill>
          <p:spPr>
            <a:xfrm>
              <a:off x="536447" y="5032247"/>
              <a:ext cx="2222754" cy="1050036"/>
            </a:xfrm>
            <a:prstGeom prst="rect">
              <a:avLst/>
            </a:prstGeom>
          </p:spPr>
        </p:pic>
        <p:pic>
          <p:nvPicPr>
            <p:cNvPr id="84" name="object 84"/>
            <p:cNvPicPr/>
            <p:nvPr/>
          </p:nvPicPr>
          <p:blipFill>
            <a:blip r:embed="rId31" cstate="print"/>
            <a:stretch>
              <a:fillRect/>
            </a:stretch>
          </p:blipFill>
          <p:spPr>
            <a:xfrm>
              <a:off x="381000" y="5106923"/>
              <a:ext cx="2478786" cy="819911"/>
            </a:xfrm>
            <a:prstGeom prst="rect">
              <a:avLst/>
            </a:prstGeom>
          </p:spPr>
        </p:pic>
      </p:grpSp>
      <p:sp>
        <p:nvSpPr>
          <p:cNvPr id="85" name="object 85"/>
          <p:cNvSpPr txBox="1"/>
          <p:nvPr/>
        </p:nvSpPr>
        <p:spPr>
          <a:xfrm>
            <a:off x="702309" y="4242561"/>
            <a:ext cx="1835150" cy="1653539"/>
          </a:xfrm>
          <a:prstGeom prst="rect">
            <a:avLst/>
          </a:prstGeom>
        </p:spPr>
        <p:txBody>
          <a:bodyPr vert="horz" wrap="square" lIns="0" tIns="40005" rIns="0" bIns="0" rtlCol="0">
            <a:spAutoFit/>
          </a:bodyPr>
          <a:lstStyle/>
          <a:p>
            <a:pPr marL="12065" marR="5080" algn="ctr">
              <a:lnSpc>
                <a:spcPct val="89900"/>
              </a:lnSpc>
              <a:spcBef>
                <a:spcPts val="315"/>
              </a:spcBef>
            </a:pPr>
            <a:r>
              <a:rPr sz="1800" b="1" spc="-180" dirty="0">
                <a:solidFill>
                  <a:srgbClr val="FFFFFF"/>
                </a:solidFill>
                <a:latin typeface="Verdana"/>
                <a:cs typeface="Verdana"/>
              </a:rPr>
              <a:t>Responsive</a:t>
            </a:r>
            <a:r>
              <a:rPr sz="1800" b="1" spc="-95" dirty="0">
                <a:solidFill>
                  <a:srgbClr val="FFFFFF"/>
                </a:solidFill>
                <a:latin typeface="Verdana"/>
                <a:cs typeface="Verdana"/>
              </a:rPr>
              <a:t> </a:t>
            </a:r>
            <a:r>
              <a:rPr sz="1800" b="1" spc="-175" dirty="0">
                <a:solidFill>
                  <a:srgbClr val="FFFFFF"/>
                </a:solidFill>
                <a:latin typeface="Verdana"/>
                <a:cs typeface="Verdana"/>
              </a:rPr>
              <a:t>Web </a:t>
            </a:r>
            <a:r>
              <a:rPr sz="1800" b="1" spc="-180" dirty="0">
                <a:solidFill>
                  <a:srgbClr val="FFFFFF"/>
                </a:solidFill>
                <a:latin typeface="Verdana"/>
                <a:cs typeface="Verdana"/>
              </a:rPr>
              <a:t>Design</a:t>
            </a:r>
            <a:r>
              <a:rPr sz="1800" b="1" spc="-95" dirty="0">
                <a:solidFill>
                  <a:srgbClr val="FFFFFF"/>
                </a:solidFill>
                <a:latin typeface="Verdana"/>
                <a:cs typeface="Verdana"/>
              </a:rPr>
              <a:t> </a:t>
            </a:r>
            <a:r>
              <a:rPr sz="1800" b="1" spc="-225" dirty="0">
                <a:solidFill>
                  <a:srgbClr val="FFFFFF"/>
                </a:solidFill>
                <a:latin typeface="Verdana"/>
                <a:cs typeface="Verdana"/>
              </a:rPr>
              <a:t>Tool</a:t>
            </a:r>
            <a:r>
              <a:rPr sz="1800" b="1" spc="-100" dirty="0">
                <a:solidFill>
                  <a:srgbClr val="FFFFFF"/>
                </a:solidFill>
                <a:latin typeface="Verdana"/>
                <a:cs typeface="Verdana"/>
              </a:rPr>
              <a:t> </a:t>
            </a:r>
            <a:r>
              <a:rPr sz="1800" b="1" spc="-25" dirty="0">
                <a:solidFill>
                  <a:srgbClr val="FFFFFF"/>
                </a:solidFill>
                <a:latin typeface="Verdana"/>
                <a:cs typeface="Verdana"/>
              </a:rPr>
              <a:t>by </a:t>
            </a:r>
            <a:r>
              <a:rPr sz="1800" b="1" spc="-90" dirty="0">
                <a:solidFill>
                  <a:srgbClr val="FFFFFF"/>
                </a:solidFill>
                <a:latin typeface="Verdana"/>
                <a:cs typeface="Verdana"/>
              </a:rPr>
              <a:t>Designmodo</a:t>
            </a:r>
            <a:r>
              <a:rPr sz="1800" spc="-90" dirty="0">
                <a:solidFill>
                  <a:srgbClr val="FFFFFF"/>
                </a:solidFill>
                <a:latin typeface="Verdana"/>
                <a:cs typeface="Verdana"/>
              </a:rPr>
              <a:t>:</a:t>
            </a:r>
            <a:endParaRPr sz="1800">
              <a:latin typeface="Verdana"/>
              <a:cs typeface="Verdana"/>
            </a:endParaRPr>
          </a:p>
          <a:p>
            <a:pPr marL="116205" marR="5080" indent="-104139">
              <a:lnSpc>
                <a:spcPct val="89900"/>
              </a:lnSpc>
              <a:spcBef>
                <a:spcPts val="955"/>
              </a:spcBef>
            </a:pPr>
            <a:r>
              <a:rPr sz="1800" b="1" spc="-180" dirty="0">
                <a:solidFill>
                  <a:srgbClr val="FFFFFF"/>
                </a:solidFill>
                <a:latin typeface="Verdana"/>
                <a:cs typeface="Verdana"/>
              </a:rPr>
              <a:t>Responsive</a:t>
            </a:r>
            <a:r>
              <a:rPr sz="1800" b="1" spc="-95" dirty="0">
                <a:solidFill>
                  <a:srgbClr val="FFFFFF"/>
                </a:solidFill>
                <a:latin typeface="Verdana"/>
                <a:cs typeface="Verdana"/>
              </a:rPr>
              <a:t> </a:t>
            </a:r>
            <a:r>
              <a:rPr sz="1800" b="1" spc="-175" dirty="0">
                <a:solidFill>
                  <a:srgbClr val="FFFFFF"/>
                </a:solidFill>
                <a:latin typeface="Verdana"/>
                <a:cs typeface="Verdana"/>
              </a:rPr>
              <a:t>Web </a:t>
            </a:r>
            <a:r>
              <a:rPr sz="1800" b="1" spc="-180" dirty="0">
                <a:solidFill>
                  <a:srgbClr val="FFFFFF"/>
                </a:solidFill>
                <a:latin typeface="Verdana"/>
                <a:cs typeface="Verdana"/>
              </a:rPr>
              <a:t>Design</a:t>
            </a:r>
            <a:r>
              <a:rPr sz="1800" b="1" spc="-95" dirty="0">
                <a:solidFill>
                  <a:srgbClr val="FFFFFF"/>
                </a:solidFill>
                <a:latin typeface="Verdana"/>
                <a:cs typeface="Verdana"/>
              </a:rPr>
              <a:t> </a:t>
            </a:r>
            <a:r>
              <a:rPr sz="1800" b="1" spc="-225" dirty="0">
                <a:solidFill>
                  <a:srgbClr val="FFFFFF"/>
                </a:solidFill>
                <a:latin typeface="Verdana"/>
                <a:cs typeface="Verdana"/>
              </a:rPr>
              <a:t>Tool</a:t>
            </a:r>
            <a:r>
              <a:rPr sz="1800" b="1" spc="-100" dirty="0">
                <a:solidFill>
                  <a:srgbClr val="FFFFFF"/>
                </a:solidFill>
                <a:latin typeface="Verdana"/>
                <a:cs typeface="Verdana"/>
              </a:rPr>
              <a:t> </a:t>
            </a:r>
            <a:r>
              <a:rPr sz="1800" b="1" spc="-25" dirty="0">
                <a:solidFill>
                  <a:srgbClr val="FFFFFF"/>
                </a:solidFill>
                <a:latin typeface="Verdana"/>
                <a:cs typeface="Verdana"/>
              </a:rPr>
              <a:t>by </a:t>
            </a:r>
            <a:r>
              <a:rPr sz="1800" b="1" spc="-110" dirty="0">
                <a:solidFill>
                  <a:srgbClr val="FFFFFF"/>
                </a:solidFill>
                <a:latin typeface="Verdana"/>
                <a:cs typeface="Verdana"/>
              </a:rPr>
              <a:t>pixeltuner.de</a:t>
            </a:r>
            <a:r>
              <a:rPr sz="1800" spc="-110" dirty="0">
                <a:solidFill>
                  <a:srgbClr val="FFFFFF"/>
                </a:solidFill>
                <a:latin typeface="Verdana"/>
                <a:cs typeface="Verdana"/>
              </a:rPr>
              <a:t>:</a:t>
            </a:r>
            <a:endParaRPr sz="1800">
              <a:latin typeface="Verdana"/>
              <a:cs typeface="Verdana"/>
            </a:endParaRPr>
          </a:p>
        </p:txBody>
      </p:sp>
      <p:sp>
        <p:nvSpPr>
          <p:cNvPr id="87" name="object 87"/>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20</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88" name="object 88"/>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0" y="0"/>
              <a:ext cx="9126220" cy="6333490"/>
            </a:xfrm>
            <a:custGeom>
              <a:avLst/>
              <a:gdLst/>
              <a:ahLst/>
              <a:cxnLst/>
              <a:rect l="l" t="t" r="r" b="b"/>
              <a:pathLst>
                <a:path w="9126220" h="6333490">
                  <a:moveTo>
                    <a:pt x="9125712" y="0"/>
                  </a:moveTo>
                  <a:lnTo>
                    <a:pt x="6527673" y="0"/>
                  </a:lnTo>
                  <a:lnTo>
                    <a:pt x="6526164" y="49155"/>
                  </a:lnTo>
                  <a:lnTo>
                    <a:pt x="6524223" y="98249"/>
                  </a:lnTo>
                  <a:lnTo>
                    <a:pt x="6521849" y="147280"/>
                  </a:lnTo>
                  <a:lnTo>
                    <a:pt x="6519045" y="196246"/>
                  </a:lnTo>
                  <a:lnTo>
                    <a:pt x="6515809" y="245146"/>
                  </a:lnTo>
                  <a:lnTo>
                    <a:pt x="6512145" y="293977"/>
                  </a:lnTo>
                  <a:lnTo>
                    <a:pt x="6508051" y="342737"/>
                  </a:lnTo>
                  <a:lnTo>
                    <a:pt x="6503530" y="391425"/>
                  </a:lnTo>
                  <a:lnTo>
                    <a:pt x="6498582" y="440038"/>
                  </a:lnTo>
                  <a:lnTo>
                    <a:pt x="6493208" y="488576"/>
                  </a:lnTo>
                  <a:lnTo>
                    <a:pt x="6487409" y="537035"/>
                  </a:lnTo>
                  <a:lnTo>
                    <a:pt x="6481186" y="585414"/>
                  </a:lnTo>
                  <a:lnTo>
                    <a:pt x="6474540" y="633712"/>
                  </a:lnTo>
                  <a:lnTo>
                    <a:pt x="6467471" y="681926"/>
                  </a:lnTo>
                  <a:lnTo>
                    <a:pt x="6459981" y="730054"/>
                  </a:lnTo>
                  <a:lnTo>
                    <a:pt x="6452070" y="778094"/>
                  </a:lnTo>
                  <a:lnTo>
                    <a:pt x="6443739" y="826045"/>
                  </a:lnTo>
                  <a:lnTo>
                    <a:pt x="6434990" y="873905"/>
                  </a:lnTo>
                  <a:lnTo>
                    <a:pt x="6425823" y="921671"/>
                  </a:lnTo>
                  <a:lnTo>
                    <a:pt x="6416238" y="969342"/>
                  </a:lnTo>
                  <a:lnTo>
                    <a:pt x="6406238" y="1016917"/>
                  </a:lnTo>
                  <a:lnTo>
                    <a:pt x="6395822" y="1064392"/>
                  </a:lnTo>
                  <a:lnTo>
                    <a:pt x="6384992" y="1111767"/>
                  </a:lnTo>
                  <a:lnTo>
                    <a:pt x="6373748" y="1159038"/>
                  </a:lnTo>
                  <a:lnTo>
                    <a:pt x="6362092" y="1206206"/>
                  </a:lnTo>
                  <a:lnTo>
                    <a:pt x="6350025" y="1253267"/>
                  </a:lnTo>
                  <a:lnTo>
                    <a:pt x="6337546" y="1300219"/>
                  </a:lnTo>
                  <a:lnTo>
                    <a:pt x="6324658" y="1347061"/>
                  </a:lnTo>
                  <a:lnTo>
                    <a:pt x="6311360" y="1393791"/>
                  </a:lnTo>
                  <a:lnTo>
                    <a:pt x="6297655" y="1440407"/>
                  </a:lnTo>
                  <a:lnTo>
                    <a:pt x="6283542" y="1486908"/>
                  </a:lnTo>
                  <a:lnTo>
                    <a:pt x="6269023" y="1533290"/>
                  </a:lnTo>
                  <a:lnTo>
                    <a:pt x="6254098" y="1579553"/>
                  </a:lnTo>
                  <a:lnTo>
                    <a:pt x="6238769" y="1625694"/>
                  </a:lnTo>
                  <a:lnTo>
                    <a:pt x="6223037" y="1671711"/>
                  </a:lnTo>
                  <a:lnTo>
                    <a:pt x="6206901" y="1717603"/>
                  </a:lnTo>
                  <a:lnTo>
                    <a:pt x="6190364" y="1763368"/>
                  </a:lnTo>
                  <a:lnTo>
                    <a:pt x="6173426" y="1809004"/>
                  </a:lnTo>
                  <a:lnTo>
                    <a:pt x="6156088" y="1854508"/>
                  </a:lnTo>
                  <a:lnTo>
                    <a:pt x="6138350" y="1899880"/>
                  </a:lnTo>
                  <a:lnTo>
                    <a:pt x="6120214" y="1945117"/>
                  </a:lnTo>
                  <a:lnTo>
                    <a:pt x="6101681" y="1990217"/>
                  </a:lnTo>
                  <a:lnTo>
                    <a:pt x="6082751" y="2035179"/>
                  </a:lnTo>
                  <a:lnTo>
                    <a:pt x="6063426" y="2080000"/>
                  </a:lnTo>
                  <a:lnTo>
                    <a:pt x="6043706" y="2124678"/>
                  </a:lnTo>
                  <a:lnTo>
                    <a:pt x="6023592" y="2169212"/>
                  </a:lnTo>
                  <a:lnTo>
                    <a:pt x="6003085" y="2213601"/>
                  </a:lnTo>
                  <a:lnTo>
                    <a:pt x="5982187" y="2257841"/>
                  </a:lnTo>
                  <a:lnTo>
                    <a:pt x="5960897" y="2301931"/>
                  </a:lnTo>
                  <a:lnTo>
                    <a:pt x="5939216" y="2345869"/>
                  </a:lnTo>
                  <a:lnTo>
                    <a:pt x="5917147" y="2389653"/>
                  </a:lnTo>
                  <a:lnTo>
                    <a:pt x="5894689" y="2433282"/>
                  </a:lnTo>
                  <a:lnTo>
                    <a:pt x="5871843" y="2476753"/>
                  </a:lnTo>
                  <a:lnTo>
                    <a:pt x="5848611" y="2520065"/>
                  </a:lnTo>
                  <a:lnTo>
                    <a:pt x="5824993" y="2563216"/>
                  </a:lnTo>
                  <a:lnTo>
                    <a:pt x="5800990" y="2606203"/>
                  </a:lnTo>
                  <a:lnTo>
                    <a:pt x="5776603" y="2649025"/>
                  </a:lnTo>
                  <a:lnTo>
                    <a:pt x="5751832" y="2691681"/>
                  </a:lnTo>
                  <a:lnTo>
                    <a:pt x="5726680" y="2734167"/>
                  </a:lnTo>
                  <a:lnTo>
                    <a:pt x="5701146" y="2776483"/>
                  </a:lnTo>
                  <a:lnTo>
                    <a:pt x="5675232" y="2818626"/>
                  </a:lnTo>
                  <a:lnTo>
                    <a:pt x="5648938" y="2860594"/>
                  </a:lnTo>
                  <a:lnTo>
                    <a:pt x="5622266" y="2902386"/>
                  </a:lnTo>
                  <a:lnTo>
                    <a:pt x="5595216" y="2943999"/>
                  </a:lnTo>
                  <a:lnTo>
                    <a:pt x="5567789" y="2985433"/>
                  </a:lnTo>
                  <a:lnTo>
                    <a:pt x="5539986" y="3026684"/>
                  </a:lnTo>
                  <a:lnTo>
                    <a:pt x="5511808" y="3067751"/>
                  </a:lnTo>
                  <a:lnTo>
                    <a:pt x="5483256" y="3108633"/>
                  </a:lnTo>
                  <a:lnTo>
                    <a:pt x="5454330" y="3149326"/>
                  </a:lnTo>
                  <a:lnTo>
                    <a:pt x="5425032" y="3189830"/>
                  </a:lnTo>
                  <a:lnTo>
                    <a:pt x="5395363" y="3230142"/>
                  </a:lnTo>
                  <a:lnTo>
                    <a:pt x="5365322" y="3270261"/>
                  </a:lnTo>
                  <a:lnTo>
                    <a:pt x="5334912" y="3310185"/>
                  </a:lnTo>
                  <a:lnTo>
                    <a:pt x="5304134" y="3349911"/>
                  </a:lnTo>
                  <a:lnTo>
                    <a:pt x="5272987" y="3389438"/>
                  </a:lnTo>
                  <a:lnTo>
                    <a:pt x="5241473" y="3428764"/>
                  </a:lnTo>
                  <a:lnTo>
                    <a:pt x="5209594" y="3467887"/>
                  </a:lnTo>
                  <a:lnTo>
                    <a:pt x="5177348" y="3506805"/>
                  </a:lnTo>
                  <a:lnTo>
                    <a:pt x="5144739" y="3545517"/>
                  </a:lnTo>
                  <a:lnTo>
                    <a:pt x="5111766" y="3584020"/>
                  </a:lnTo>
                  <a:lnTo>
                    <a:pt x="5078430" y="3622312"/>
                  </a:lnTo>
                  <a:lnTo>
                    <a:pt x="5044733" y="3660392"/>
                  </a:lnTo>
                  <a:lnTo>
                    <a:pt x="5010675" y="3698258"/>
                  </a:lnTo>
                  <a:lnTo>
                    <a:pt x="4976257" y="3735908"/>
                  </a:lnTo>
                  <a:lnTo>
                    <a:pt x="4941480" y="3773339"/>
                  </a:lnTo>
                  <a:lnTo>
                    <a:pt x="4906344" y="3810551"/>
                  </a:lnTo>
                  <a:lnTo>
                    <a:pt x="4870852" y="3847541"/>
                  </a:lnTo>
                  <a:lnTo>
                    <a:pt x="4835003" y="3884307"/>
                  </a:lnTo>
                  <a:lnTo>
                    <a:pt x="4798799" y="3920848"/>
                  </a:lnTo>
                  <a:lnTo>
                    <a:pt x="4762240" y="3957160"/>
                  </a:lnTo>
                  <a:lnTo>
                    <a:pt x="4725327" y="3993244"/>
                  </a:lnTo>
                  <a:lnTo>
                    <a:pt x="4688062" y="4029096"/>
                  </a:lnTo>
                  <a:lnTo>
                    <a:pt x="4650445" y="4064715"/>
                  </a:lnTo>
                  <a:lnTo>
                    <a:pt x="4612477" y="4100099"/>
                  </a:lnTo>
                  <a:lnTo>
                    <a:pt x="4574159" y="4135246"/>
                  </a:lnTo>
                  <a:lnTo>
                    <a:pt x="4537871" y="4168027"/>
                  </a:lnTo>
                  <a:lnTo>
                    <a:pt x="4501345" y="4200532"/>
                  </a:lnTo>
                  <a:lnTo>
                    <a:pt x="4464584" y="4232763"/>
                  </a:lnTo>
                  <a:lnTo>
                    <a:pt x="4427589" y="4264719"/>
                  </a:lnTo>
                  <a:lnTo>
                    <a:pt x="4390361" y="4296398"/>
                  </a:lnTo>
                  <a:lnTo>
                    <a:pt x="4352903" y="4327800"/>
                  </a:lnTo>
                  <a:lnTo>
                    <a:pt x="4315216" y="4358925"/>
                  </a:lnTo>
                  <a:lnTo>
                    <a:pt x="4277302" y="4389771"/>
                  </a:lnTo>
                  <a:lnTo>
                    <a:pt x="4239163" y="4420339"/>
                  </a:lnTo>
                  <a:lnTo>
                    <a:pt x="4200800" y="4450626"/>
                  </a:lnTo>
                  <a:lnTo>
                    <a:pt x="4162215" y="4480634"/>
                  </a:lnTo>
                  <a:lnTo>
                    <a:pt x="4123411" y="4510360"/>
                  </a:lnTo>
                  <a:lnTo>
                    <a:pt x="4084387" y="4539805"/>
                  </a:lnTo>
                  <a:lnTo>
                    <a:pt x="4045148" y="4568967"/>
                  </a:lnTo>
                  <a:lnTo>
                    <a:pt x="4005693" y="4597846"/>
                  </a:lnTo>
                  <a:lnTo>
                    <a:pt x="3966025" y="4626441"/>
                  </a:lnTo>
                  <a:lnTo>
                    <a:pt x="3926146" y="4654752"/>
                  </a:lnTo>
                  <a:lnTo>
                    <a:pt x="3886057" y="4682777"/>
                  </a:lnTo>
                  <a:lnTo>
                    <a:pt x="3845761" y="4710517"/>
                  </a:lnTo>
                  <a:lnTo>
                    <a:pt x="3805258" y="4737970"/>
                  </a:lnTo>
                  <a:lnTo>
                    <a:pt x="3764551" y="4765136"/>
                  </a:lnTo>
                  <a:lnTo>
                    <a:pt x="3723641" y="4792014"/>
                  </a:lnTo>
                  <a:lnTo>
                    <a:pt x="3682530" y="4818603"/>
                  </a:lnTo>
                  <a:lnTo>
                    <a:pt x="3641220" y="4844903"/>
                  </a:lnTo>
                  <a:lnTo>
                    <a:pt x="3599713" y="4870913"/>
                  </a:lnTo>
                  <a:lnTo>
                    <a:pt x="3558010" y="4896633"/>
                  </a:lnTo>
                  <a:lnTo>
                    <a:pt x="3516113" y="4922061"/>
                  </a:lnTo>
                  <a:lnTo>
                    <a:pt x="3474023" y="4947197"/>
                  </a:lnTo>
                  <a:lnTo>
                    <a:pt x="3431744" y="4972040"/>
                  </a:lnTo>
                  <a:lnTo>
                    <a:pt x="3389275" y="4996590"/>
                  </a:lnTo>
                  <a:lnTo>
                    <a:pt x="3346620" y="5020845"/>
                  </a:lnTo>
                  <a:lnTo>
                    <a:pt x="3303779" y="5044806"/>
                  </a:lnTo>
                  <a:lnTo>
                    <a:pt x="3260755" y="5068471"/>
                  </a:lnTo>
                  <a:lnTo>
                    <a:pt x="3217549" y="5091840"/>
                  </a:lnTo>
                  <a:lnTo>
                    <a:pt x="3174163" y="5114913"/>
                  </a:lnTo>
                  <a:lnTo>
                    <a:pt x="3130598" y="5137688"/>
                  </a:lnTo>
                  <a:lnTo>
                    <a:pt x="3086858" y="5160164"/>
                  </a:lnTo>
                  <a:lnTo>
                    <a:pt x="3042942" y="5182342"/>
                  </a:lnTo>
                  <a:lnTo>
                    <a:pt x="2998853" y="5204219"/>
                  </a:lnTo>
                  <a:lnTo>
                    <a:pt x="2954594" y="5225797"/>
                  </a:lnTo>
                  <a:lnTo>
                    <a:pt x="2910164" y="5247074"/>
                  </a:lnTo>
                  <a:lnTo>
                    <a:pt x="2865567" y="5268049"/>
                  </a:lnTo>
                  <a:lnTo>
                    <a:pt x="2820803" y="5288721"/>
                  </a:lnTo>
                  <a:lnTo>
                    <a:pt x="2775876" y="5309091"/>
                  </a:lnTo>
                  <a:lnTo>
                    <a:pt x="2730785" y="5329157"/>
                  </a:lnTo>
                  <a:lnTo>
                    <a:pt x="2685534" y="5348918"/>
                  </a:lnTo>
                  <a:lnTo>
                    <a:pt x="2640124" y="5368374"/>
                  </a:lnTo>
                  <a:lnTo>
                    <a:pt x="2594556" y="5387524"/>
                  </a:lnTo>
                  <a:lnTo>
                    <a:pt x="2548833" y="5406368"/>
                  </a:lnTo>
                  <a:lnTo>
                    <a:pt x="2502956" y="5424905"/>
                  </a:lnTo>
                  <a:lnTo>
                    <a:pt x="2456927" y="5443134"/>
                  </a:lnTo>
                  <a:lnTo>
                    <a:pt x="2410747" y="5461054"/>
                  </a:lnTo>
                  <a:lnTo>
                    <a:pt x="2364419" y="5478665"/>
                  </a:lnTo>
                  <a:lnTo>
                    <a:pt x="2317944" y="5495966"/>
                  </a:lnTo>
                  <a:lnTo>
                    <a:pt x="2271323" y="5512957"/>
                  </a:lnTo>
                  <a:lnTo>
                    <a:pt x="2224559" y="5529636"/>
                  </a:lnTo>
                  <a:lnTo>
                    <a:pt x="2177654" y="5546003"/>
                  </a:lnTo>
                  <a:lnTo>
                    <a:pt x="2130609" y="5562058"/>
                  </a:lnTo>
                  <a:lnTo>
                    <a:pt x="2083425" y="5577799"/>
                  </a:lnTo>
                  <a:lnTo>
                    <a:pt x="2036105" y="5593226"/>
                  </a:lnTo>
                  <a:lnTo>
                    <a:pt x="1988650" y="5608338"/>
                  </a:lnTo>
                  <a:lnTo>
                    <a:pt x="1941062" y="5623135"/>
                  </a:lnTo>
                  <a:lnTo>
                    <a:pt x="1893343" y="5637616"/>
                  </a:lnTo>
                  <a:lnTo>
                    <a:pt x="1845495" y="5651779"/>
                  </a:lnTo>
                  <a:lnTo>
                    <a:pt x="1797519" y="5665626"/>
                  </a:lnTo>
                  <a:lnTo>
                    <a:pt x="1749416" y="5679154"/>
                  </a:lnTo>
                  <a:lnTo>
                    <a:pt x="1701190" y="5692363"/>
                  </a:lnTo>
                  <a:lnTo>
                    <a:pt x="1652841" y="5705253"/>
                  </a:lnTo>
                  <a:lnTo>
                    <a:pt x="1604371" y="5717823"/>
                  </a:lnTo>
                  <a:lnTo>
                    <a:pt x="1555783" y="5730071"/>
                  </a:lnTo>
                  <a:lnTo>
                    <a:pt x="1507077" y="5741998"/>
                  </a:lnTo>
                  <a:lnTo>
                    <a:pt x="1458255" y="5753603"/>
                  </a:lnTo>
                  <a:lnTo>
                    <a:pt x="1409320" y="5764884"/>
                  </a:lnTo>
                  <a:lnTo>
                    <a:pt x="1360272" y="5775842"/>
                  </a:lnTo>
                  <a:lnTo>
                    <a:pt x="1311114" y="5786476"/>
                  </a:lnTo>
                  <a:lnTo>
                    <a:pt x="1261848" y="5796784"/>
                  </a:lnTo>
                  <a:lnTo>
                    <a:pt x="1212475" y="5806767"/>
                  </a:lnTo>
                  <a:lnTo>
                    <a:pt x="1162997" y="5816423"/>
                  </a:lnTo>
                  <a:lnTo>
                    <a:pt x="1113415" y="5825753"/>
                  </a:lnTo>
                  <a:lnTo>
                    <a:pt x="1063732" y="5834754"/>
                  </a:lnTo>
                  <a:lnTo>
                    <a:pt x="1013949" y="5843427"/>
                  </a:lnTo>
                  <a:lnTo>
                    <a:pt x="964067" y="5851770"/>
                  </a:lnTo>
                  <a:lnTo>
                    <a:pt x="914090" y="5859784"/>
                  </a:lnTo>
                  <a:lnTo>
                    <a:pt x="864018" y="5867467"/>
                  </a:lnTo>
                  <a:lnTo>
                    <a:pt x="813853" y="5874819"/>
                  </a:lnTo>
                  <a:lnTo>
                    <a:pt x="763596" y="5881839"/>
                  </a:lnTo>
                  <a:lnTo>
                    <a:pt x="713251" y="5888527"/>
                  </a:lnTo>
                  <a:lnTo>
                    <a:pt x="662817" y="5894881"/>
                  </a:lnTo>
                  <a:lnTo>
                    <a:pt x="612298" y="5900901"/>
                  </a:lnTo>
                  <a:lnTo>
                    <a:pt x="561695" y="5906586"/>
                  </a:lnTo>
                  <a:lnTo>
                    <a:pt x="511009" y="5911936"/>
                  </a:lnTo>
                  <a:lnTo>
                    <a:pt x="460242" y="5916950"/>
                  </a:lnTo>
                  <a:lnTo>
                    <a:pt x="409397" y="5921627"/>
                  </a:lnTo>
                  <a:lnTo>
                    <a:pt x="358474" y="5925967"/>
                  </a:lnTo>
                  <a:lnTo>
                    <a:pt x="307476" y="5929968"/>
                  </a:lnTo>
                  <a:lnTo>
                    <a:pt x="256404" y="5933631"/>
                  </a:lnTo>
                  <a:lnTo>
                    <a:pt x="205260" y="5936954"/>
                  </a:lnTo>
                  <a:lnTo>
                    <a:pt x="154046" y="5939937"/>
                  </a:lnTo>
                  <a:lnTo>
                    <a:pt x="102763" y="5942579"/>
                  </a:lnTo>
                  <a:lnTo>
                    <a:pt x="51414" y="5944880"/>
                  </a:lnTo>
                  <a:lnTo>
                    <a:pt x="0" y="5946838"/>
                  </a:lnTo>
                  <a:lnTo>
                    <a:pt x="0" y="6332982"/>
                  </a:lnTo>
                  <a:lnTo>
                    <a:pt x="5743702" y="6332982"/>
                  </a:lnTo>
                  <a:lnTo>
                    <a:pt x="5784749" y="6302131"/>
                  </a:lnTo>
                  <a:lnTo>
                    <a:pt x="5825594" y="6271077"/>
                  </a:lnTo>
                  <a:lnTo>
                    <a:pt x="5866237" y="6239820"/>
                  </a:lnTo>
                  <a:lnTo>
                    <a:pt x="5906677" y="6208361"/>
                  </a:lnTo>
                  <a:lnTo>
                    <a:pt x="5946912" y="6176700"/>
                  </a:lnTo>
                  <a:lnTo>
                    <a:pt x="5986942" y="6144838"/>
                  </a:lnTo>
                  <a:lnTo>
                    <a:pt x="6026766" y="6112777"/>
                  </a:lnTo>
                  <a:lnTo>
                    <a:pt x="6066382" y="6080517"/>
                  </a:lnTo>
                  <a:lnTo>
                    <a:pt x="6105791" y="6048059"/>
                  </a:lnTo>
                  <a:lnTo>
                    <a:pt x="6144992" y="6015403"/>
                  </a:lnTo>
                  <a:lnTo>
                    <a:pt x="6183983" y="5982551"/>
                  </a:lnTo>
                  <a:lnTo>
                    <a:pt x="6222763" y="5949503"/>
                  </a:lnTo>
                  <a:lnTo>
                    <a:pt x="6261332" y="5916261"/>
                  </a:lnTo>
                  <a:lnTo>
                    <a:pt x="6299690" y="5882825"/>
                  </a:lnTo>
                  <a:lnTo>
                    <a:pt x="6337834" y="5849196"/>
                  </a:lnTo>
                  <a:lnTo>
                    <a:pt x="6375764" y="5815374"/>
                  </a:lnTo>
                  <a:lnTo>
                    <a:pt x="6413480" y="5781362"/>
                  </a:lnTo>
                  <a:lnTo>
                    <a:pt x="6450980" y="5747158"/>
                  </a:lnTo>
                  <a:lnTo>
                    <a:pt x="6488264" y="5712765"/>
                  </a:lnTo>
                  <a:lnTo>
                    <a:pt x="6525331" y="5678184"/>
                  </a:lnTo>
                  <a:lnTo>
                    <a:pt x="6562179" y="5643414"/>
                  </a:lnTo>
                  <a:lnTo>
                    <a:pt x="6598809" y="5608457"/>
                  </a:lnTo>
                  <a:lnTo>
                    <a:pt x="6635219" y="5573314"/>
                  </a:lnTo>
                  <a:lnTo>
                    <a:pt x="6671408" y="5537985"/>
                  </a:lnTo>
                  <a:lnTo>
                    <a:pt x="6707376" y="5502472"/>
                  </a:lnTo>
                  <a:lnTo>
                    <a:pt x="6743121" y="5466775"/>
                  </a:lnTo>
                  <a:lnTo>
                    <a:pt x="6778643" y="5430895"/>
                  </a:lnTo>
                  <a:lnTo>
                    <a:pt x="6813941" y="5394833"/>
                  </a:lnTo>
                  <a:lnTo>
                    <a:pt x="6849014" y="5358590"/>
                  </a:lnTo>
                  <a:lnTo>
                    <a:pt x="6883861" y="5322166"/>
                  </a:lnTo>
                  <a:lnTo>
                    <a:pt x="6918482" y="5285563"/>
                  </a:lnTo>
                  <a:lnTo>
                    <a:pt x="6952875" y="5248781"/>
                  </a:lnTo>
                  <a:lnTo>
                    <a:pt x="6987040" y="5211821"/>
                  </a:lnTo>
                  <a:lnTo>
                    <a:pt x="7020975" y="5174684"/>
                  </a:lnTo>
                  <a:lnTo>
                    <a:pt x="7054681" y="5137371"/>
                  </a:lnTo>
                  <a:lnTo>
                    <a:pt x="7088155" y="5099882"/>
                  </a:lnTo>
                  <a:lnTo>
                    <a:pt x="7121398" y="5062220"/>
                  </a:lnTo>
                  <a:lnTo>
                    <a:pt x="7155483" y="5023090"/>
                  </a:lnTo>
                  <a:lnTo>
                    <a:pt x="7189306" y="4983788"/>
                  </a:lnTo>
                  <a:lnTo>
                    <a:pt x="7222867" y="4944313"/>
                  </a:lnTo>
                  <a:lnTo>
                    <a:pt x="7256165" y="4904667"/>
                  </a:lnTo>
                  <a:lnTo>
                    <a:pt x="7289198" y="4864850"/>
                  </a:lnTo>
                  <a:lnTo>
                    <a:pt x="7321966" y="4824864"/>
                  </a:lnTo>
                  <a:lnTo>
                    <a:pt x="7354469" y="4784710"/>
                  </a:lnTo>
                  <a:lnTo>
                    <a:pt x="7386706" y="4744390"/>
                  </a:lnTo>
                  <a:lnTo>
                    <a:pt x="7418675" y="4703903"/>
                  </a:lnTo>
                  <a:lnTo>
                    <a:pt x="7450376" y="4663251"/>
                  </a:lnTo>
                  <a:lnTo>
                    <a:pt x="7481808" y="4622436"/>
                  </a:lnTo>
                  <a:lnTo>
                    <a:pt x="7512971" y="4581459"/>
                  </a:lnTo>
                  <a:lnTo>
                    <a:pt x="7543864" y="4540319"/>
                  </a:lnTo>
                  <a:lnTo>
                    <a:pt x="7574486" y="4499020"/>
                  </a:lnTo>
                  <a:lnTo>
                    <a:pt x="7604836" y="4457561"/>
                  </a:lnTo>
                  <a:lnTo>
                    <a:pt x="7634913" y="4415944"/>
                  </a:lnTo>
                  <a:lnTo>
                    <a:pt x="7664717" y="4374170"/>
                  </a:lnTo>
                  <a:lnTo>
                    <a:pt x="7694247" y="4332239"/>
                  </a:lnTo>
                  <a:lnTo>
                    <a:pt x="7723502" y="4290154"/>
                  </a:lnTo>
                  <a:lnTo>
                    <a:pt x="7752481" y="4247915"/>
                  </a:lnTo>
                  <a:lnTo>
                    <a:pt x="7781184" y="4205523"/>
                  </a:lnTo>
                  <a:lnTo>
                    <a:pt x="7809610" y="4162980"/>
                  </a:lnTo>
                  <a:lnTo>
                    <a:pt x="7837758" y="4120286"/>
                  </a:lnTo>
                  <a:lnTo>
                    <a:pt x="7865627" y="4077443"/>
                  </a:lnTo>
                  <a:lnTo>
                    <a:pt x="7893217" y="4034451"/>
                  </a:lnTo>
                  <a:lnTo>
                    <a:pt x="7920526" y="3991312"/>
                  </a:lnTo>
                  <a:lnTo>
                    <a:pt x="7947554" y="3948027"/>
                  </a:lnTo>
                  <a:lnTo>
                    <a:pt x="7974301" y="3904596"/>
                  </a:lnTo>
                  <a:lnTo>
                    <a:pt x="8000765" y="3861022"/>
                  </a:lnTo>
                  <a:lnTo>
                    <a:pt x="8026946" y="3817305"/>
                  </a:lnTo>
                  <a:lnTo>
                    <a:pt x="8052842" y="3773446"/>
                  </a:lnTo>
                  <a:lnTo>
                    <a:pt x="8078454" y="3729446"/>
                  </a:lnTo>
                  <a:lnTo>
                    <a:pt x="8103780" y="3685307"/>
                  </a:lnTo>
                  <a:lnTo>
                    <a:pt x="8128820" y="3641029"/>
                  </a:lnTo>
                  <a:lnTo>
                    <a:pt x="8153573" y="3596614"/>
                  </a:lnTo>
                  <a:lnTo>
                    <a:pt x="8178038" y="3552062"/>
                  </a:lnTo>
                  <a:lnTo>
                    <a:pt x="8202553" y="3506672"/>
                  </a:lnTo>
                  <a:lnTo>
                    <a:pt x="8226761" y="3461157"/>
                  </a:lnTo>
                  <a:lnTo>
                    <a:pt x="8250661" y="3415519"/>
                  </a:lnTo>
                  <a:lnTo>
                    <a:pt x="8274251" y="3369760"/>
                  </a:lnTo>
                  <a:lnTo>
                    <a:pt x="8297531" y="3323881"/>
                  </a:lnTo>
                  <a:lnTo>
                    <a:pt x="8320502" y="3277883"/>
                  </a:lnTo>
                  <a:lnTo>
                    <a:pt x="8343161" y="3231767"/>
                  </a:lnTo>
                  <a:lnTo>
                    <a:pt x="8365509" y="3185535"/>
                  </a:lnTo>
                  <a:lnTo>
                    <a:pt x="8387546" y="3139187"/>
                  </a:lnTo>
                  <a:lnTo>
                    <a:pt x="8409270" y="3092726"/>
                  </a:lnTo>
                  <a:lnTo>
                    <a:pt x="8430681" y="3046152"/>
                  </a:lnTo>
                  <a:lnTo>
                    <a:pt x="8451779" y="2999467"/>
                  </a:lnTo>
                  <a:lnTo>
                    <a:pt x="8472563" y="2952671"/>
                  </a:lnTo>
                  <a:lnTo>
                    <a:pt x="8493032" y="2905767"/>
                  </a:lnTo>
                  <a:lnTo>
                    <a:pt x="8513186" y="2858755"/>
                  </a:lnTo>
                  <a:lnTo>
                    <a:pt x="8533025" y="2811636"/>
                  </a:lnTo>
                  <a:lnTo>
                    <a:pt x="8552548" y="2764413"/>
                  </a:lnTo>
                  <a:lnTo>
                    <a:pt x="8571753" y="2717085"/>
                  </a:lnTo>
                  <a:lnTo>
                    <a:pt x="8590642" y="2669655"/>
                  </a:lnTo>
                  <a:lnTo>
                    <a:pt x="8609213" y="2622124"/>
                  </a:lnTo>
                  <a:lnTo>
                    <a:pt x="8627466" y="2574492"/>
                  </a:lnTo>
                  <a:lnTo>
                    <a:pt x="8645399" y="2526762"/>
                  </a:lnTo>
                  <a:lnTo>
                    <a:pt x="8663014" y="2478934"/>
                  </a:lnTo>
                  <a:lnTo>
                    <a:pt x="8680308" y="2431010"/>
                  </a:lnTo>
                  <a:lnTo>
                    <a:pt x="8697282" y="2382991"/>
                  </a:lnTo>
                  <a:lnTo>
                    <a:pt x="8713936" y="2334878"/>
                  </a:lnTo>
                  <a:lnTo>
                    <a:pt x="8730267" y="2286672"/>
                  </a:lnTo>
                  <a:lnTo>
                    <a:pt x="8746277" y="2238375"/>
                  </a:lnTo>
                  <a:lnTo>
                    <a:pt x="8761964" y="2189989"/>
                  </a:lnTo>
                  <a:lnTo>
                    <a:pt x="8777328" y="2141513"/>
                  </a:lnTo>
                  <a:lnTo>
                    <a:pt x="8792368" y="2092950"/>
                  </a:lnTo>
                  <a:lnTo>
                    <a:pt x="8807084" y="2044300"/>
                  </a:lnTo>
                  <a:lnTo>
                    <a:pt x="8821475" y="1995566"/>
                  </a:lnTo>
                  <a:lnTo>
                    <a:pt x="8835541" y="1946748"/>
                  </a:lnTo>
                  <a:lnTo>
                    <a:pt x="8849281" y="1897847"/>
                  </a:lnTo>
                  <a:lnTo>
                    <a:pt x="8862695" y="1848865"/>
                  </a:lnTo>
                  <a:lnTo>
                    <a:pt x="8875762" y="1799716"/>
                  </a:lnTo>
                  <a:lnTo>
                    <a:pt x="8888501" y="1750506"/>
                  </a:lnTo>
                  <a:lnTo>
                    <a:pt x="8900912" y="1701237"/>
                  </a:lnTo>
                  <a:lnTo>
                    <a:pt x="8912993" y="1651908"/>
                  </a:lnTo>
                  <a:lnTo>
                    <a:pt x="8924745" y="1602523"/>
                  </a:lnTo>
                  <a:lnTo>
                    <a:pt x="8936168" y="1553082"/>
                  </a:lnTo>
                  <a:lnTo>
                    <a:pt x="8947261" y="1503587"/>
                  </a:lnTo>
                  <a:lnTo>
                    <a:pt x="8958024" y="1454039"/>
                  </a:lnTo>
                  <a:lnTo>
                    <a:pt x="8968457" y="1404439"/>
                  </a:lnTo>
                  <a:lnTo>
                    <a:pt x="8978560" y="1354788"/>
                  </a:lnTo>
                  <a:lnTo>
                    <a:pt x="8988332" y="1305088"/>
                  </a:lnTo>
                  <a:lnTo>
                    <a:pt x="8997773" y="1255341"/>
                  </a:lnTo>
                  <a:lnTo>
                    <a:pt x="9006884" y="1205547"/>
                  </a:lnTo>
                  <a:lnTo>
                    <a:pt x="9015663" y="1155708"/>
                  </a:lnTo>
                  <a:lnTo>
                    <a:pt x="9024111" y="1105825"/>
                  </a:lnTo>
                  <a:lnTo>
                    <a:pt x="9032228" y="1055900"/>
                  </a:lnTo>
                  <a:lnTo>
                    <a:pt x="9040013" y="1005933"/>
                  </a:lnTo>
                  <a:lnTo>
                    <a:pt x="9047465" y="955927"/>
                  </a:lnTo>
                  <a:lnTo>
                    <a:pt x="9054586" y="905882"/>
                  </a:lnTo>
                  <a:lnTo>
                    <a:pt x="9061374" y="855800"/>
                  </a:lnTo>
                  <a:lnTo>
                    <a:pt x="9067830" y="805683"/>
                  </a:lnTo>
                  <a:lnTo>
                    <a:pt x="9073952" y="755530"/>
                  </a:lnTo>
                  <a:lnTo>
                    <a:pt x="9079742" y="705344"/>
                  </a:lnTo>
                  <a:lnTo>
                    <a:pt x="9085199" y="655127"/>
                  </a:lnTo>
                  <a:lnTo>
                    <a:pt x="9090322" y="604879"/>
                  </a:lnTo>
                  <a:lnTo>
                    <a:pt x="9095111" y="554602"/>
                  </a:lnTo>
                  <a:lnTo>
                    <a:pt x="9099566" y="504296"/>
                  </a:lnTo>
                  <a:lnTo>
                    <a:pt x="9103688" y="453964"/>
                  </a:lnTo>
                  <a:lnTo>
                    <a:pt x="9107475" y="403607"/>
                  </a:lnTo>
                  <a:lnTo>
                    <a:pt x="9110927" y="353226"/>
                  </a:lnTo>
                  <a:lnTo>
                    <a:pt x="9114045" y="302823"/>
                  </a:lnTo>
                  <a:lnTo>
                    <a:pt x="9116828" y="252398"/>
                  </a:lnTo>
                  <a:lnTo>
                    <a:pt x="9119276" y="201953"/>
                  </a:lnTo>
                  <a:lnTo>
                    <a:pt x="9121388" y="151489"/>
                  </a:lnTo>
                  <a:lnTo>
                    <a:pt x="9123165" y="101008"/>
                  </a:lnTo>
                  <a:lnTo>
                    <a:pt x="9124606" y="50511"/>
                  </a:lnTo>
                  <a:lnTo>
                    <a:pt x="9125712" y="0"/>
                  </a:lnTo>
                  <a:close/>
                </a:path>
              </a:pathLst>
            </a:custGeom>
            <a:solidFill>
              <a:srgbClr val="022276"/>
            </a:solidFill>
          </p:spPr>
          <p:txBody>
            <a:bodyPr wrap="square" lIns="0" tIns="0" rIns="0" bIns="0" rtlCol="0"/>
            <a:lstStyle/>
            <a:p>
              <a:endParaRPr/>
            </a:p>
          </p:txBody>
        </p:sp>
        <p:pic>
          <p:nvPicPr>
            <p:cNvPr id="5" name="object 5"/>
            <p:cNvPicPr/>
            <p:nvPr/>
          </p:nvPicPr>
          <p:blipFill>
            <a:blip r:embed="rId3" cstate="print"/>
            <a:stretch>
              <a:fillRect/>
            </a:stretch>
          </p:blipFill>
          <p:spPr>
            <a:xfrm>
              <a:off x="8641080" y="5993891"/>
              <a:ext cx="390156" cy="390156"/>
            </a:xfrm>
            <a:prstGeom prst="rect">
              <a:avLst/>
            </a:prstGeom>
          </p:spPr>
        </p:pic>
        <p:pic>
          <p:nvPicPr>
            <p:cNvPr id="6" name="object 6"/>
            <p:cNvPicPr/>
            <p:nvPr/>
          </p:nvPicPr>
          <p:blipFill>
            <a:blip r:embed="rId4" cstate="print"/>
            <a:stretch>
              <a:fillRect/>
            </a:stretch>
          </p:blipFill>
          <p:spPr>
            <a:xfrm>
              <a:off x="8687181" y="6020180"/>
              <a:ext cx="304800" cy="304800"/>
            </a:xfrm>
            <a:prstGeom prst="rect">
              <a:avLst/>
            </a:prstGeom>
          </p:spPr>
        </p:pic>
        <p:sp>
          <p:nvSpPr>
            <p:cNvPr id="7" name="object 7"/>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8" name="object 8"/>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9" name="object 9"/>
            <p:cNvSpPr/>
            <p:nvPr/>
          </p:nvSpPr>
          <p:spPr>
            <a:xfrm>
              <a:off x="0" y="6477000"/>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10" name="object 10"/>
            <p:cNvPicPr/>
            <p:nvPr/>
          </p:nvPicPr>
          <p:blipFill>
            <a:blip r:embed="rId5" cstate="print"/>
            <a:stretch>
              <a:fillRect/>
            </a:stretch>
          </p:blipFill>
          <p:spPr>
            <a:xfrm>
              <a:off x="8412480" y="6070091"/>
              <a:ext cx="237807" cy="237807"/>
            </a:xfrm>
            <a:prstGeom prst="rect">
              <a:avLst/>
            </a:prstGeom>
          </p:spPr>
        </p:pic>
        <p:pic>
          <p:nvPicPr>
            <p:cNvPr id="11" name="object 11"/>
            <p:cNvPicPr/>
            <p:nvPr/>
          </p:nvPicPr>
          <p:blipFill>
            <a:blip r:embed="rId6" cstate="print"/>
            <a:stretch>
              <a:fillRect/>
            </a:stretch>
          </p:blipFill>
          <p:spPr>
            <a:xfrm>
              <a:off x="8458581" y="6096380"/>
              <a:ext cx="152400" cy="152400"/>
            </a:xfrm>
            <a:prstGeom prst="rect">
              <a:avLst/>
            </a:prstGeom>
          </p:spPr>
        </p:pic>
        <p:sp>
          <p:nvSpPr>
            <p:cNvPr id="12" name="object 12"/>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pic>
          <p:nvPicPr>
            <p:cNvPr id="13" name="object 13"/>
            <p:cNvPicPr/>
            <p:nvPr/>
          </p:nvPicPr>
          <p:blipFill>
            <a:blip r:embed="rId7" cstate="print"/>
            <a:stretch>
              <a:fillRect/>
            </a:stretch>
          </p:blipFill>
          <p:spPr>
            <a:xfrm>
              <a:off x="0" y="0"/>
              <a:ext cx="8048879" cy="6858000"/>
            </a:xfrm>
            <a:prstGeom prst="rect">
              <a:avLst/>
            </a:prstGeom>
          </p:spPr>
        </p:pic>
      </p:grpSp>
      <p:grpSp>
        <p:nvGrpSpPr>
          <p:cNvPr id="14" name="object 14"/>
          <p:cNvGrpSpPr/>
          <p:nvPr/>
        </p:nvGrpSpPr>
        <p:grpSpPr>
          <a:xfrm>
            <a:off x="0" y="0"/>
            <a:ext cx="9126220" cy="6405880"/>
            <a:chOff x="0" y="0"/>
            <a:chExt cx="9126220" cy="6405880"/>
          </a:xfrm>
        </p:grpSpPr>
        <p:sp>
          <p:nvSpPr>
            <p:cNvPr id="15" name="object 15"/>
            <p:cNvSpPr/>
            <p:nvPr/>
          </p:nvSpPr>
          <p:spPr>
            <a:xfrm>
              <a:off x="18288" y="0"/>
              <a:ext cx="6779895" cy="5839460"/>
            </a:xfrm>
            <a:custGeom>
              <a:avLst/>
              <a:gdLst/>
              <a:ahLst/>
              <a:cxnLst/>
              <a:rect l="l" t="t" r="r" b="b"/>
              <a:pathLst>
                <a:path w="6779895" h="5839460">
                  <a:moveTo>
                    <a:pt x="6779514" y="0"/>
                  </a:moveTo>
                  <a:lnTo>
                    <a:pt x="4081907" y="0"/>
                  </a:lnTo>
                  <a:lnTo>
                    <a:pt x="4079398" y="48190"/>
                  </a:lnTo>
                  <a:lnTo>
                    <a:pt x="4076152" y="96290"/>
                  </a:lnTo>
                  <a:lnTo>
                    <a:pt x="4072172" y="144296"/>
                  </a:lnTo>
                  <a:lnTo>
                    <a:pt x="4067461" y="192200"/>
                  </a:lnTo>
                  <a:lnTo>
                    <a:pt x="4062020" y="239999"/>
                  </a:lnTo>
                  <a:lnTo>
                    <a:pt x="4055853" y="287685"/>
                  </a:lnTo>
                  <a:lnTo>
                    <a:pt x="4048964" y="335255"/>
                  </a:lnTo>
                  <a:lnTo>
                    <a:pt x="4041353" y="382702"/>
                  </a:lnTo>
                  <a:lnTo>
                    <a:pt x="4033025" y="430020"/>
                  </a:lnTo>
                  <a:lnTo>
                    <a:pt x="4023982" y="477205"/>
                  </a:lnTo>
                  <a:lnTo>
                    <a:pt x="4014226" y="524251"/>
                  </a:lnTo>
                  <a:lnTo>
                    <a:pt x="4003761" y="571152"/>
                  </a:lnTo>
                  <a:lnTo>
                    <a:pt x="3992590" y="617903"/>
                  </a:lnTo>
                  <a:lnTo>
                    <a:pt x="3980714" y="664498"/>
                  </a:lnTo>
                  <a:lnTo>
                    <a:pt x="3968137" y="710932"/>
                  </a:lnTo>
                  <a:lnTo>
                    <a:pt x="3954862" y="757199"/>
                  </a:lnTo>
                  <a:lnTo>
                    <a:pt x="3940892" y="803294"/>
                  </a:lnTo>
                  <a:lnTo>
                    <a:pt x="3926229" y="849211"/>
                  </a:lnTo>
                  <a:lnTo>
                    <a:pt x="3910875" y="894945"/>
                  </a:lnTo>
                  <a:lnTo>
                    <a:pt x="3894834" y="940490"/>
                  </a:lnTo>
                  <a:lnTo>
                    <a:pt x="3878109" y="985841"/>
                  </a:lnTo>
                  <a:lnTo>
                    <a:pt x="3860702" y="1030993"/>
                  </a:lnTo>
                  <a:lnTo>
                    <a:pt x="3842617" y="1075939"/>
                  </a:lnTo>
                  <a:lnTo>
                    <a:pt x="3823855" y="1120674"/>
                  </a:lnTo>
                  <a:lnTo>
                    <a:pt x="3804419" y="1165193"/>
                  </a:lnTo>
                  <a:lnTo>
                    <a:pt x="3784313" y="1209491"/>
                  </a:lnTo>
                  <a:lnTo>
                    <a:pt x="3763539" y="1253561"/>
                  </a:lnTo>
                  <a:lnTo>
                    <a:pt x="3742100" y="1297398"/>
                  </a:lnTo>
                  <a:lnTo>
                    <a:pt x="3719999" y="1340997"/>
                  </a:lnTo>
                  <a:lnTo>
                    <a:pt x="3697239" y="1384353"/>
                  </a:lnTo>
                  <a:lnTo>
                    <a:pt x="3673821" y="1427459"/>
                  </a:lnTo>
                  <a:lnTo>
                    <a:pt x="3649750" y="1470311"/>
                  </a:lnTo>
                  <a:lnTo>
                    <a:pt x="3625027" y="1512902"/>
                  </a:lnTo>
                  <a:lnTo>
                    <a:pt x="3599656" y="1555227"/>
                  </a:lnTo>
                  <a:lnTo>
                    <a:pt x="3573639" y="1597282"/>
                  </a:lnTo>
                  <a:lnTo>
                    <a:pt x="3546979" y="1639059"/>
                  </a:lnTo>
                  <a:lnTo>
                    <a:pt x="3519679" y="1680554"/>
                  </a:lnTo>
                  <a:lnTo>
                    <a:pt x="3491742" y="1721762"/>
                  </a:lnTo>
                  <a:lnTo>
                    <a:pt x="3463170" y="1762676"/>
                  </a:lnTo>
                  <a:lnTo>
                    <a:pt x="3433967" y="1803292"/>
                  </a:lnTo>
                  <a:lnTo>
                    <a:pt x="3404134" y="1843603"/>
                  </a:lnTo>
                  <a:lnTo>
                    <a:pt x="3373676" y="1883605"/>
                  </a:lnTo>
                  <a:lnTo>
                    <a:pt x="3342593" y="1923291"/>
                  </a:lnTo>
                  <a:lnTo>
                    <a:pt x="3310890" y="1962657"/>
                  </a:lnTo>
                  <a:lnTo>
                    <a:pt x="3278569" y="2001696"/>
                  </a:lnTo>
                  <a:lnTo>
                    <a:pt x="3245633" y="2040404"/>
                  </a:lnTo>
                  <a:lnTo>
                    <a:pt x="3212085" y="2078774"/>
                  </a:lnTo>
                  <a:lnTo>
                    <a:pt x="3177927" y="2116801"/>
                  </a:lnTo>
                  <a:lnTo>
                    <a:pt x="3143162" y="2154481"/>
                  </a:lnTo>
                  <a:lnTo>
                    <a:pt x="3107793" y="2191806"/>
                  </a:lnTo>
                  <a:lnTo>
                    <a:pt x="3071823" y="2228772"/>
                  </a:lnTo>
                  <a:lnTo>
                    <a:pt x="3035254" y="2265374"/>
                  </a:lnTo>
                  <a:lnTo>
                    <a:pt x="2998090" y="2301605"/>
                  </a:lnTo>
                  <a:lnTo>
                    <a:pt x="2960332" y="2337461"/>
                  </a:lnTo>
                  <a:lnTo>
                    <a:pt x="2921984" y="2372935"/>
                  </a:lnTo>
                  <a:lnTo>
                    <a:pt x="2883049" y="2408022"/>
                  </a:lnTo>
                  <a:lnTo>
                    <a:pt x="2843530" y="2442718"/>
                  </a:lnTo>
                  <a:lnTo>
                    <a:pt x="2806880" y="2474217"/>
                  </a:lnTo>
                  <a:lnTo>
                    <a:pt x="2769830" y="2505307"/>
                  </a:lnTo>
                  <a:lnTo>
                    <a:pt x="2732383" y="2535986"/>
                  </a:lnTo>
                  <a:lnTo>
                    <a:pt x="2694546" y="2566253"/>
                  </a:lnTo>
                  <a:lnTo>
                    <a:pt x="2656321" y="2596105"/>
                  </a:lnTo>
                  <a:lnTo>
                    <a:pt x="2617716" y="2625540"/>
                  </a:lnTo>
                  <a:lnTo>
                    <a:pt x="2578734" y="2654557"/>
                  </a:lnTo>
                  <a:lnTo>
                    <a:pt x="2539381" y="2683153"/>
                  </a:lnTo>
                  <a:lnTo>
                    <a:pt x="2499661" y="2711327"/>
                  </a:lnTo>
                  <a:lnTo>
                    <a:pt x="2459580" y="2739077"/>
                  </a:lnTo>
                  <a:lnTo>
                    <a:pt x="2419142" y="2766400"/>
                  </a:lnTo>
                  <a:lnTo>
                    <a:pt x="2378352" y="2793295"/>
                  </a:lnTo>
                  <a:lnTo>
                    <a:pt x="2337216" y="2819760"/>
                  </a:lnTo>
                  <a:lnTo>
                    <a:pt x="2295738" y="2845793"/>
                  </a:lnTo>
                  <a:lnTo>
                    <a:pt x="2253923" y="2871392"/>
                  </a:lnTo>
                  <a:lnTo>
                    <a:pt x="2211777" y="2896556"/>
                  </a:lnTo>
                  <a:lnTo>
                    <a:pt x="2169303" y="2921281"/>
                  </a:lnTo>
                  <a:lnTo>
                    <a:pt x="2126508" y="2945567"/>
                  </a:lnTo>
                  <a:lnTo>
                    <a:pt x="2083395" y="2969411"/>
                  </a:lnTo>
                  <a:lnTo>
                    <a:pt x="2039971" y="2992811"/>
                  </a:lnTo>
                  <a:lnTo>
                    <a:pt x="1996240" y="3015766"/>
                  </a:lnTo>
                  <a:lnTo>
                    <a:pt x="1952206" y="3038273"/>
                  </a:lnTo>
                  <a:lnTo>
                    <a:pt x="1907876" y="3060331"/>
                  </a:lnTo>
                  <a:lnTo>
                    <a:pt x="1863253" y="3081938"/>
                  </a:lnTo>
                  <a:lnTo>
                    <a:pt x="1818343" y="3103091"/>
                  </a:lnTo>
                  <a:lnTo>
                    <a:pt x="1773150" y="3123790"/>
                  </a:lnTo>
                  <a:lnTo>
                    <a:pt x="1727681" y="3144031"/>
                  </a:lnTo>
                  <a:lnTo>
                    <a:pt x="1681938" y="3163813"/>
                  </a:lnTo>
                  <a:lnTo>
                    <a:pt x="1635929" y="3183134"/>
                  </a:lnTo>
                  <a:lnTo>
                    <a:pt x="1589657" y="3201993"/>
                  </a:lnTo>
                  <a:lnTo>
                    <a:pt x="1543127" y="3220386"/>
                  </a:lnTo>
                  <a:lnTo>
                    <a:pt x="1496345" y="3238313"/>
                  </a:lnTo>
                  <a:lnTo>
                    <a:pt x="1449315" y="3255771"/>
                  </a:lnTo>
                  <a:lnTo>
                    <a:pt x="1402043" y="3272759"/>
                  </a:lnTo>
                  <a:lnTo>
                    <a:pt x="1354533" y="3289274"/>
                  </a:lnTo>
                  <a:lnTo>
                    <a:pt x="1306790" y="3305314"/>
                  </a:lnTo>
                  <a:lnTo>
                    <a:pt x="1258819" y="3320878"/>
                  </a:lnTo>
                  <a:lnTo>
                    <a:pt x="1210626" y="3335964"/>
                  </a:lnTo>
                  <a:lnTo>
                    <a:pt x="1162214" y="3350570"/>
                  </a:lnTo>
                  <a:lnTo>
                    <a:pt x="1113590" y="3364694"/>
                  </a:lnTo>
                  <a:lnTo>
                    <a:pt x="1064757" y="3378333"/>
                  </a:lnTo>
                  <a:lnTo>
                    <a:pt x="1015722" y="3391486"/>
                  </a:lnTo>
                  <a:lnTo>
                    <a:pt x="966488" y="3404152"/>
                  </a:lnTo>
                  <a:lnTo>
                    <a:pt x="917061" y="3416327"/>
                  </a:lnTo>
                  <a:lnTo>
                    <a:pt x="867446" y="3428011"/>
                  </a:lnTo>
                  <a:lnTo>
                    <a:pt x="817648" y="3439201"/>
                  </a:lnTo>
                  <a:lnTo>
                    <a:pt x="767672" y="3449896"/>
                  </a:lnTo>
                  <a:lnTo>
                    <a:pt x="717522" y="3460093"/>
                  </a:lnTo>
                  <a:lnTo>
                    <a:pt x="667204" y="3469790"/>
                  </a:lnTo>
                  <a:lnTo>
                    <a:pt x="616722" y="3478986"/>
                  </a:lnTo>
                  <a:lnTo>
                    <a:pt x="566082" y="3487678"/>
                  </a:lnTo>
                  <a:lnTo>
                    <a:pt x="515289" y="3495866"/>
                  </a:lnTo>
                  <a:lnTo>
                    <a:pt x="464347" y="3503546"/>
                  </a:lnTo>
                  <a:lnTo>
                    <a:pt x="413261" y="3510716"/>
                  </a:lnTo>
                  <a:lnTo>
                    <a:pt x="362037" y="3517376"/>
                  </a:lnTo>
                  <a:lnTo>
                    <a:pt x="310679" y="3523523"/>
                  </a:lnTo>
                  <a:lnTo>
                    <a:pt x="259192" y="3529155"/>
                  </a:lnTo>
                  <a:lnTo>
                    <a:pt x="207581" y="3534270"/>
                  </a:lnTo>
                  <a:lnTo>
                    <a:pt x="155852" y="3538866"/>
                  </a:lnTo>
                  <a:lnTo>
                    <a:pt x="104008" y="3542941"/>
                  </a:lnTo>
                  <a:lnTo>
                    <a:pt x="52056" y="3546494"/>
                  </a:lnTo>
                  <a:lnTo>
                    <a:pt x="0" y="3549523"/>
                  </a:lnTo>
                  <a:lnTo>
                    <a:pt x="0" y="5839206"/>
                  </a:lnTo>
                  <a:lnTo>
                    <a:pt x="51865" y="5837341"/>
                  </a:lnTo>
                  <a:lnTo>
                    <a:pt x="103666" y="5835160"/>
                  </a:lnTo>
                  <a:lnTo>
                    <a:pt x="155402" y="5832662"/>
                  </a:lnTo>
                  <a:lnTo>
                    <a:pt x="207071" y="5829849"/>
                  </a:lnTo>
                  <a:lnTo>
                    <a:pt x="258670" y="5826721"/>
                  </a:lnTo>
                  <a:lnTo>
                    <a:pt x="310200" y="5823278"/>
                  </a:lnTo>
                  <a:lnTo>
                    <a:pt x="361657" y="5819522"/>
                  </a:lnTo>
                  <a:lnTo>
                    <a:pt x="413040" y="5815452"/>
                  </a:lnTo>
                  <a:lnTo>
                    <a:pt x="464348" y="5811070"/>
                  </a:lnTo>
                  <a:lnTo>
                    <a:pt x="515579" y="5806376"/>
                  </a:lnTo>
                  <a:lnTo>
                    <a:pt x="566731" y="5801370"/>
                  </a:lnTo>
                  <a:lnTo>
                    <a:pt x="617803" y="5796054"/>
                  </a:lnTo>
                  <a:lnTo>
                    <a:pt x="668793" y="5790428"/>
                  </a:lnTo>
                  <a:lnTo>
                    <a:pt x="719699" y="5784492"/>
                  </a:lnTo>
                  <a:lnTo>
                    <a:pt x="770519" y="5778247"/>
                  </a:lnTo>
                  <a:lnTo>
                    <a:pt x="821253" y="5771694"/>
                  </a:lnTo>
                  <a:lnTo>
                    <a:pt x="871897" y="5764834"/>
                  </a:lnTo>
                  <a:lnTo>
                    <a:pt x="922452" y="5757666"/>
                  </a:lnTo>
                  <a:lnTo>
                    <a:pt x="972914" y="5750192"/>
                  </a:lnTo>
                  <a:lnTo>
                    <a:pt x="1023283" y="5742412"/>
                  </a:lnTo>
                  <a:lnTo>
                    <a:pt x="1073557" y="5734328"/>
                  </a:lnTo>
                  <a:lnTo>
                    <a:pt x="1123733" y="5725938"/>
                  </a:lnTo>
                  <a:lnTo>
                    <a:pt x="1173811" y="5717245"/>
                  </a:lnTo>
                  <a:lnTo>
                    <a:pt x="1223789" y="5708248"/>
                  </a:lnTo>
                  <a:lnTo>
                    <a:pt x="1273665" y="5698949"/>
                  </a:lnTo>
                  <a:lnTo>
                    <a:pt x="1323437" y="5689347"/>
                  </a:lnTo>
                  <a:lnTo>
                    <a:pt x="1373104" y="5679444"/>
                  </a:lnTo>
                  <a:lnTo>
                    <a:pt x="1422664" y="5669240"/>
                  </a:lnTo>
                  <a:lnTo>
                    <a:pt x="1472115" y="5658736"/>
                  </a:lnTo>
                  <a:lnTo>
                    <a:pt x="1521456" y="5647933"/>
                  </a:lnTo>
                  <a:lnTo>
                    <a:pt x="1570686" y="5636830"/>
                  </a:lnTo>
                  <a:lnTo>
                    <a:pt x="1619802" y="5625429"/>
                  </a:lnTo>
                  <a:lnTo>
                    <a:pt x="1668803" y="5613730"/>
                  </a:lnTo>
                  <a:lnTo>
                    <a:pt x="1717686" y="5601734"/>
                  </a:lnTo>
                  <a:lnTo>
                    <a:pt x="1766452" y="5589442"/>
                  </a:lnTo>
                  <a:lnTo>
                    <a:pt x="1815097" y="5576854"/>
                  </a:lnTo>
                  <a:lnTo>
                    <a:pt x="1863621" y="5563970"/>
                  </a:lnTo>
                  <a:lnTo>
                    <a:pt x="1912021" y="5550792"/>
                  </a:lnTo>
                  <a:lnTo>
                    <a:pt x="1960296" y="5537320"/>
                  </a:lnTo>
                  <a:lnTo>
                    <a:pt x="2008444" y="5523554"/>
                  </a:lnTo>
                  <a:lnTo>
                    <a:pt x="2056464" y="5509495"/>
                  </a:lnTo>
                  <a:lnTo>
                    <a:pt x="2104354" y="5495144"/>
                  </a:lnTo>
                  <a:lnTo>
                    <a:pt x="2152112" y="5480502"/>
                  </a:lnTo>
                  <a:lnTo>
                    <a:pt x="2199736" y="5465569"/>
                  </a:lnTo>
                  <a:lnTo>
                    <a:pt x="2247226" y="5450345"/>
                  </a:lnTo>
                  <a:lnTo>
                    <a:pt x="2294579" y="5434832"/>
                  </a:lnTo>
                  <a:lnTo>
                    <a:pt x="2341794" y="5419029"/>
                  </a:lnTo>
                  <a:lnTo>
                    <a:pt x="2388868" y="5402938"/>
                  </a:lnTo>
                  <a:lnTo>
                    <a:pt x="2435801" y="5386559"/>
                  </a:lnTo>
                  <a:lnTo>
                    <a:pt x="2482591" y="5369893"/>
                  </a:lnTo>
                  <a:lnTo>
                    <a:pt x="2529236" y="5352940"/>
                  </a:lnTo>
                  <a:lnTo>
                    <a:pt x="2575734" y="5335701"/>
                  </a:lnTo>
                  <a:lnTo>
                    <a:pt x="2622084" y="5318177"/>
                  </a:lnTo>
                  <a:lnTo>
                    <a:pt x="2668284" y="5300368"/>
                  </a:lnTo>
                  <a:lnTo>
                    <a:pt x="2714332" y="5282275"/>
                  </a:lnTo>
                  <a:lnTo>
                    <a:pt x="2760228" y="5263898"/>
                  </a:lnTo>
                  <a:lnTo>
                    <a:pt x="2805968" y="5245238"/>
                  </a:lnTo>
                  <a:lnTo>
                    <a:pt x="2851552" y="5226296"/>
                  </a:lnTo>
                  <a:lnTo>
                    <a:pt x="2896977" y="5207072"/>
                  </a:lnTo>
                  <a:lnTo>
                    <a:pt x="2942243" y="5187568"/>
                  </a:lnTo>
                  <a:lnTo>
                    <a:pt x="2987347" y="5167782"/>
                  </a:lnTo>
                  <a:lnTo>
                    <a:pt x="3032288" y="5147717"/>
                  </a:lnTo>
                  <a:lnTo>
                    <a:pt x="3077064" y="5127373"/>
                  </a:lnTo>
                  <a:lnTo>
                    <a:pt x="3121674" y="5106750"/>
                  </a:lnTo>
                  <a:lnTo>
                    <a:pt x="3166116" y="5085848"/>
                  </a:lnTo>
                  <a:lnTo>
                    <a:pt x="3210388" y="5064670"/>
                  </a:lnTo>
                  <a:lnTo>
                    <a:pt x="3254488" y="5043215"/>
                  </a:lnTo>
                  <a:lnTo>
                    <a:pt x="3298415" y="5021483"/>
                  </a:lnTo>
                  <a:lnTo>
                    <a:pt x="3342168" y="4999477"/>
                  </a:lnTo>
                  <a:lnTo>
                    <a:pt x="3385744" y="4977195"/>
                  </a:lnTo>
                  <a:lnTo>
                    <a:pt x="3429142" y="4954639"/>
                  </a:lnTo>
                  <a:lnTo>
                    <a:pt x="3472361" y="4931809"/>
                  </a:lnTo>
                  <a:lnTo>
                    <a:pt x="3515398" y="4908706"/>
                  </a:lnTo>
                  <a:lnTo>
                    <a:pt x="3558252" y="4885331"/>
                  </a:lnTo>
                  <a:lnTo>
                    <a:pt x="3600921" y="4861683"/>
                  </a:lnTo>
                  <a:lnTo>
                    <a:pt x="3643404" y="4837765"/>
                  </a:lnTo>
                  <a:lnTo>
                    <a:pt x="3685699" y="4813576"/>
                  </a:lnTo>
                  <a:lnTo>
                    <a:pt x="3727805" y="4789117"/>
                  </a:lnTo>
                  <a:lnTo>
                    <a:pt x="3769719" y="4764389"/>
                  </a:lnTo>
                  <a:lnTo>
                    <a:pt x="3811440" y="4739392"/>
                  </a:lnTo>
                  <a:lnTo>
                    <a:pt x="3852967" y="4714127"/>
                  </a:lnTo>
                  <a:lnTo>
                    <a:pt x="3894297" y="4688594"/>
                  </a:lnTo>
                  <a:lnTo>
                    <a:pt x="3935429" y="4662794"/>
                  </a:lnTo>
                  <a:lnTo>
                    <a:pt x="3976362" y="4636728"/>
                  </a:lnTo>
                  <a:lnTo>
                    <a:pt x="4017094" y="4610397"/>
                  </a:lnTo>
                  <a:lnTo>
                    <a:pt x="4057623" y="4583800"/>
                  </a:lnTo>
                  <a:lnTo>
                    <a:pt x="4097947" y="4556939"/>
                  </a:lnTo>
                  <a:lnTo>
                    <a:pt x="4138065" y="4529815"/>
                  </a:lnTo>
                  <a:lnTo>
                    <a:pt x="4177975" y="4502427"/>
                  </a:lnTo>
                  <a:lnTo>
                    <a:pt x="4217676" y="4474776"/>
                  </a:lnTo>
                  <a:lnTo>
                    <a:pt x="4257165" y="4446863"/>
                  </a:lnTo>
                  <a:lnTo>
                    <a:pt x="4296442" y="4418690"/>
                  </a:lnTo>
                  <a:lnTo>
                    <a:pt x="4335504" y="4390255"/>
                  </a:lnTo>
                  <a:lnTo>
                    <a:pt x="4374350" y="4361560"/>
                  </a:lnTo>
                  <a:lnTo>
                    <a:pt x="4412979" y="4332606"/>
                  </a:lnTo>
                  <a:lnTo>
                    <a:pt x="4451388" y="4303393"/>
                  </a:lnTo>
                  <a:lnTo>
                    <a:pt x="4489576" y="4273922"/>
                  </a:lnTo>
                  <a:lnTo>
                    <a:pt x="4527541" y="4244193"/>
                  </a:lnTo>
                  <a:lnTo>
                    <a:pt x="4565282" y="4214207"/>
                  </a:lnTo>
                  <a:lnTo>
                    <a:pt x="4602796" y="4183965"/>
                  </a:lnTo>
                  <a:lnTo>
                    <a:pt x="4640083" y="4153466"/>
                  </a:lnTo>
                  <a:lnTo>
                    <a:pt x="4677141" y="4122713"/>
                  </a:lnTo>
                  <a:lnTo>
                    <a:pt x="4713968" y="4091705"/>
                  </a:lnTo>
                  <a:lnTo>
                    <a:pt x="4750562" y="4060444"/>
                  </a:lnTo>
                  <a:lnTo>
                    <a:pt x="4790353" y="4025932"/>
                  </a:lnTo>
                  <a:lnTo>
                    <a:pt x="4829781" y="3991188"/>
                  </a:lnTo>
                  <a:lnTo>
                    <a:pt x="4868845" y="3956214"/>
                  </a:lnTo>
                  <a:lnTo>
                    <a:pt x="4907544" y="3921010"/>
                  </a:lnTo>
                  <a:lnTo>
                    <a:pt x="4945876" y="3885579"/>
                  </a:lnTo>
                  <a:lnTo>
                    <a:pt x="4983841" y="3849923"/>
                  </a:lnTo>
                  <a:lnTo>
                    <a:pt x="5021438" y="3814043"/>
                  </a:lnTo>
                  <a:lnTo>
                    <a:pt x="5058667" y="3777942"/>
                  </a:lnTo>
                  <a:lnTo>
                    <a:pt x="5095525" y="3741621"/>
                  </a:lnTo>
                  <a:lnTo>
                    <a:pt x="5132012" y="3705083"/>
                  </a:lnTo>
                  <a:lnTo>
                    <a:pt x="5168128" y="3668328"/>
                  </a:lnTo>
                  <a:lnTo>
                    <a:pt x="5203871" y="3631359"/>
                  </a:lnTo>
                  <a:lnTo>
                    <a:pt x="5239241" y="3594178"/>
                  </a:lnTo>
                  <a:lnTo>
                    <a:pt x="5274235" y="3556787"/>
                  </a:lnTo>
                  <a:lnTo>
                    <a:pt x="5308855" y="3519187"/>
                  </a:lnTo>
                  <a:lnTo>
                    <a:pt x="5343098" y="3481380"/>
                  </a:lnTo>
                  <a:lnTo>
                    <a:pt x="5376963" y="3443369"/>
                  </a:lnTo>
                  <a:lnTo>
                    <a:pt x="5410451" y="3405155"/>
                  </a:lnTo>
                  <a:lnTo>
                    <a:pt x="5443559" y="3366739"/>
                  </a:lnTo>
                  <a:lnTo>
                    <a:pt x="5476287" y="3328124"/>
                  </a:lnTo>
                  <a:lnTo>
                    <a:pt x="5508634" y="3289312"/>
                  </a:lnTo>
                  <a:lnTo>
                    <a:pt x="5540599" y="3250304"/>
                  </a:lnTo>
                  <a:lnTo>
                    <a:pt x="5572181" y="3211103"/>
                  </a:lnTo>
                  <a:lnTo>
                    <a:pt x="5603379" y="3171710"/>
                  </a:lnTo>
                  <a:lnTo>
                    <a:pt x="5634192" y="3132126"/>
                  </a:lnTo>
                  <a:lnTo>
                    <a:pt x="5664620" y="3092355"/>
                  </a:lnTo>
                  <a:lnTo>
                    <a:pt x="5694661" y="3052397"/>
                  </a:lnTo>
                  <a:lnTo>
                    <a:pt x="5724315" y="3012255"/>
                  </a:lnTo>
                  <a:lnTo>
                    <a:pt x="5753580" y="2971931"/>
                  </a:lnTo>
                  <a:lnTo>
                    <a:pt x="5782455" y="2931425"/>
                  </a:lnTo>
                  <a:lnTo>
                    <a:pt x="5810941" y="2890741"/>
                  </a:lnTo>
                  <a:lnTo>
                    <a:pt x="5839035" y="2849880"/>
                  </a:lnTo>
                  <a:lnTo>
                    <a:pt x="5866736" y="2808844"/>
                  </a:lnTo>
                  <a:lnTo>
                    <a:pt x="5894045" y="2767635"/>
                  </a:lnTo>
                  <a:lnTo>
                    <a:pt x="5920959" y="2726254"/>
                  </a:lnTo>
                  <a:lnTo>
                    <a:pt x="5947479" y="2684704"/>
                  </a:lnTo>
                  <a:lnTo>
                    <a:pt x="5973602" y="2642986"/>
                  </a:lnTo>
                  <a:lnTo>
                    <a:pt x="5999329" y="2601102"/>
                  </a:lnTo>
                  <a:lnTo>
                    <a:pt x="6024658" y="2559054"/>
                  </a:lnTo>
                  <a:lnTo>
                    <a:pt x="6049588" y="2516844"/>
                  </a:lnTo>
                  <a:lnTo>
                    <a:pt x="6074119" y="2474474"/>
                  </a:lnTo>
                  <a:lnTo>
                    <a:pt x="6098249" y="2431945"/>
                  </a:lnTo>
                  <a:lnTo>
                    <a:pt x="6121977" y="2389260"/>
                  </a:lnTo>
                  <a:lnTo>
                    <a:pt x="6145303" y="2346420"/>
                  </a:lnTo>
                  <a:lnTo>
                    <a:pt x="6168226" y="2303428"/>
                  </a:lnTo>
                  <a:lnTo>
                    <a:pt x="6190744" y="2260284"/>
                  </a:lnTo>
                  <a:lnTo>
                    <a:pt x="6212857" y="2216991"/>
                  </a:lnTo>
                  <a:lnTo>
                    <a:pt x="6234564" y="2173551"/>
                  </a:lnTo>
                  <a:lnTo>
                    <a:pt x="6255864" y="2129966"/>
                  </a:lnTo>
                  <a:lnTo>
                    <a:pt x="6276756" y="2086237"/>
                  </a:lnTo>
                  <a:lnTo>
                    <a:pt x="6297239" y="2042367"/>
                  </a:lnTo>
                  <a:lnTo>
                    <a:pt x="6317312" y="1998356"/>
                  </a:lnTo>
                  <a:lnTo>
                    <a:pt x="6336974" y="1954208"/>
                  </a:lnTo>
                  <a:lnTo>
                    <a:pt x="6356224" y="1909924"/>
                  </a:lnTo>
                  <a:lnTo>
                    <a:pt x="6375062" y="1865505"/>
                  </a:lnTo>
                  <a:lnTo>
                    <a:pt x="6393486" y="1820954"/>
                  </a:lnTo>
                  <a:lnTo>
                    <a:pt x="6411496" y="1776272"/>
                  </a:lnTo>
                  <a:lnTo>
                    <a:pt x="6429090" y="1731462"/>
                  </a:lnTo>
                  <a:lnTo>
                    <a:pt x="6446268" y="1686525"/>
                  </a:lnTo>
                  <a:lnTo>
                    <a:pt x="6463028" y="1641463"/>
                  </a:lnTo>
                  <a:lnTo>
                    <a:pt x="6479371" y="1596278"/>
                  </a:lnTo>
                  <a:lnTo>
                    <a:pt x="6495294" y="1550971"/>
                  </a:lnTo>
                  <a:lnTo>
                    <a:pt x="6510797" y="1505546"/>
                  </a:lnTo>
                  <a:lnTo>
                    <a:pt x="6525879" y="1460002"/>
                  </a:lnTo>
                  <a:lnTo>
                    <a:pt x="6540539" y="1414343"/>
                  </a:lnTo>
                  <a:lnTo>
                    <a:pt x="6554776" y="1368570"/>
                  </a:lnTo>
                  <a:lnTo>
                    <a:pt x="6568589" y="1322686"/>
                  </a:lnTo>
                  <a:lnTo>
                    <a:pt x="6581978" y="1276691"/>
                  </a:lnTo>
                  <a:lnTo>
                    <a:pt x="6594940" y="1230588"/>
                  </a:lnTo>
                  <a:lnTo>
                    <a:pt x="6607477" y="1184378"/>
                  </a:lnTo>
                  <a:lnTo>
                    <a:pt x="6619585" y="1138064"/>
                  </a:lnTo>
                  <a:lnTo>
                    <a:pt x="6631265" y="1091648"/>
                  </a:lnTo>
                  <a:lnTo>
                    <a:pt x="6642516" y="1045130"/>
                  </a:lnTo>
                  <a:lnTo>
                    <a:pt x="6653337" y="998514"/>
                  </a:lnTo>
                  <a:lnTo>
                    <a:pt x="6663726" y="951800"/>
                  </a:lnTo>
                  <a:lnTo>
                    <a:pt x="6673683" y="904991"/>
                  </a:lnTo>
                  <a:lnTo>
                    <a:pt x="6683207" y="858089"/>
                  </a:lnTo>
                  <a:lnTo>
                    <a:pt x="6692297" y="811095"/>
                  </a:lnTo>
                  <a:lnTo>
                    <a:pt x="6700951" y="764012"/>
                  </a:lnTo>
                  <a:lnTo>
                    <a:pt x="6709170" y="716841"/>
                  </a:lnTo>
                  <a:lnTo>
                    <a:pt x="6716953" y="669584"/>
                  </a:lnTo>
                  <a:lnTo>
                    <a:pt x="6724297" y="622243"/>
                  </a:lnTo>
                  <a:lnTo>
                    <a:pt x="6731203" y="574819"/>
                  </a:lnTo>
                  <a:lnTo>
                    <a:pt x="6737669" y="527315"/>
                  </a:lnTo>
                  <a:lnTo>
                    <a:pt x="6743694" y="479733"/>
                  </a:lnTo>
                  <a:lnTo>
                    <a:pt x="6749278" y="432074"/>
                  </a:lnTo>
                  <a:lnTo>
                    <a:pt x="6754420" y="384340"/>
                  </a:lnTo>
                  <a:lnTo>
                    <a:pt x="6759118" y="336533"/>
                  </a:lnTo>
                  <a:lnTo>
                    <a:pt x="6763372" y="288656"/>
                  </a:lnTo>
                  <a:lnTo>
                    <a:pt x="6767180" y="240708"/>
                  </a:lnTo>
                  <a:lnTo>
                    <a:pt x="6770543" y="192694"/>
                  </a:lnTo>
                  <a:lnTo>
                    <a:pt x="6773459" y="144614"/>
                  </a:lnTo>
                  <a:lnTo>
                    <a:pt x="6775926" y="96470"/>
                  </a:lnTo>
                  <a:lnTo>
                    <a:pt x="6777945" y="48265"/>
                  </a:lnTo>
                  <a:lnTo>
                    <a:pt x="6779514" y="0"/>
                  </a:lnTo>
                  <a:close/>
                </a:path>
              </a:pathLst>
            </a:custGeom>
            <a:solidFill>
              <a:srgbClr val="023190"/>
            </a:solidFill>
          </p:spPr>
          <p:txBody>
            <a:bodyPr wrap="square" lIns="0" tIns="0" rIns="0" bIns="0" rtlCol="0"/>
            <a:lstStyle/>
            <a:p>
              <a:endParaRPr/>
            </a:p>
          </p:txBody>
        </p:sp>
        <p:sp>
          <p:nvSpPr>
            <p:cNvPr id="16" name="object 16"/>
            <p:cNvSpPr/>
            <p:nvPr/>
          </p:nvSpPr>
          <p:spPr>
            <a:xfrm>
              <a:off x="0" y="22098"/>
              <a:ext cx="9126220" cy="6383655"/>
            </a:xfrm>
            <a:custGeom>
              <a:avLst/>
              <a:gdLst/>
              <a:ahLst/>
              <a:cxnLst/>
              <a:rect l="l" t="t" r="r" b="b"/>
              <a:pathLst>
                <a:path w="9126220" h="6383655">
                  <a:moveTo>
                    <a:pt x="9125712" y="0"/>
                  </a:moveTo>
                  <a:lnTo>
                    <a:pt x="0" y="0"/>
                  </a:lnTo>
                  <a:lnTo>
                    <a:pt x="0" y="6383274"/>
                  </a:lnTo>
                  <a:lnTo>
                    <a:pt x="9125712" y="6383274"/>
                  </a:lnTo>
                  <a:lnTo>
                    <a:pt x="9125712" y="0"/>
                  </a:lnTo>
                  <a:close/>
                </a:path>
              </a:pathLst>
            </a:custGeom>
            <a:solidFill>
              <a:srgbClr val="28CEFB">
                <a:alpha val="32940"/>
              </a:srgbClr>
            </a:solidFill>
          </p:spPr>
          <p:txBody>
            <a:bodyPr wrap="square" lIns="0" tIns="0" rIns="0" bIns="0" rtlCol="0"/>
            <a:lstStyle/>
            <a:p>
              <a:endParaRPr dirty="0"/>
            </a:p>
          </p:txBody>
        </p:sp>
      </p:grpSp>
      <p:sp>
        <p:nvSpPr>
          <p:cNvPr id="17" name="object 17"/>
          <p:cNvSpPr txBox="1">
            <a:spLocks noGrp="1"/>
          </p:cNvSpPr>
          <p:nvPr>
            <p:ph type="title"/>
          </p:nvPr>
        </p:nvSpPr>
        <p:spPr>
          <a:xfrm>
            <a:off x="368300" y="586232"/>
            <a:ext cx="1397635" cy="391160"/>
          </a:xfrm>
          <a:prstGeom prst="rect">
            <a:avLst/>
          </a:prstGeom>
        </p:spPr>
        <p:txBody>
          <a:bodyPr vert="horz" wrap="square" lIns="0" tIns="12700" rIns="0" bIns="0" rtlCol="0">
            <a:spAutoFit/>
          </a:bodyPr>
          <a:lstStyle/>
          <a:p>
            <a:pPr marL="12700">
              <a:lnSpc>
                <a:spcPct val="100000"/>
              </a:lnSpc>
              <a:spcBef>
                <a:spcPts val="100"/>
              </a:spcBef>
            </a:pPr>
            <a:r>
              <a:rPr spc="-130" dirty="0"/>
              <a:t>Summary</a:t>
            </a:r>
          </a:p>
        </p:txBody>
      </p:sp>
      <p:sp>
        <p:nvSpPr>
          <p:cNvPr id="18" name="object 18"/>
          <p:cNvSpPr txBox="1"/>
          <p:nvPr/>
        </p:nvSpPr>
        <p:spPr>
          <a:xfrm>
            <a:off x="368300" y="1456944"/>
            <a:ext cx="8249920" cy="3317875"/>
          </a:xfrm>
          <a:prstGeom prst="rect">
            <a:avLst/>
          </a:prstGeom>
        </p:spPr>
        <p:txBody>
          <a:bodyPr vert="horz" wrap="square" lIns="0" tIns="12700" rIns="0" bIns="0" rtlCol="0">
            <a:spAutoFit/>
          </a:bodyPr>
          <a:lstStyle/>
          <a:p>
            <a:pPr marL="285115" marR="5080" indent="-273050">
              <a:lnSpc>
                <a:spcPct val="100000"/>
              </a:lnSpc>
              <a:spcBef>
                <a:spcPts val="100"/>
              </a:spcBef>
              <a:buClr>
                <a:srgbClr val="DDDFEB"/>
              </a:buClr>
              <a:buFont typeface="Wingdings"/>
              <a:buChar char=""/>
              <a:tabLst>
                <a:tab pos="285115" algn="l"/>
              </a:tabLst>
            </a:pPr>
            <a:r>
              <a:rPr sz="1800" spc="-95" dirty="0">
                <a:solidFill>
                  <a:srgbClr val="FFFFFF"/>
                </a:solidFill>
                <a:latin typeface="Verdana"/>
                <a:cs typeface="Verdana"/>
              </a:rPr>
              <a:t>Usability</a:t>
            </a:r>
            <a:r>
              <a:rPr sz="1800" spc="-100" dirty="0">
                <a:solidFill>
                  <a:srgbClr val="FFFFFF"/>
                </a:solidFill>
                <a:latin typeface="Verdana"/>
                <a:cs typeface="Verdana"/>
              </a:rPr>
              <a:t> </a:t>
            </a:r>
            <a:r>
              <a:rPr sz="1800" spc="-95" dirty="0">
                <a:solidFill>
                  <a:srgbClr val="FFFFFF"/>
                </a:solidFill>
                <a:latin typeface="Verdana"/>
                <a:cs typeface="Verdana"/>
              </a:rPr>
              <a:t>studies</a:t>
            </a:r>
            <a:r>
              <a:rPr sz="1800" spc="-70" dirty="0">
                <a:solidFill>
                  <a:srgbClr val="FFFFFF"/>
                </a:solidFill>
                <a:latin typeface="Verdana"/>
                <a:cs typeface="Verdana"/>
              </a:rPr>
              <a:t> </a:t>
            </a:r>
            <a:r>
              <a:rPr sz="1800" dirty="0">
                <a:solidFill>
                  <a:srgbClr val="FFFFFF"/>
                </a:solidFill>
                <a:latin typeface="Verdana"/>
                <a:cs typeface="Verdana"/>
              </a:rPr>
              <a:t>mean</a:t>
            </a:r>
            <a:r>
              <a:rPr sz="1800" spc="-100" dirty="0">
                <a:solidFill>
                  <a:srgbClr val="FFFFFF"/>
                </a:solidFill>
                <a:latin typeface="Verdana"/>
                <a:cs typeface="Verdana"/>
              </a:rPr>
              <a:t> </a:t>
            </a:r>
            <a:r>
              <a:rPr sz="1800" spc="-10" dirty="0">
                <a:solidFill>
                  <a:srgbClr val="FFFFFF"/>
                </a:solidFill>
                <a:latin typeface="Verdana"/>
                <a:cs typeface="Verdana"/>
              </a:rPr>
              <a:t>evaluating</a:t>
            </a:r>
            <a:r>
              <a:rPr sz="1800" spc="-85" dirty="0">
                <a:solidFill>
                  <a:srgbClr val="FFFFFF"/>
                </a:solidFill>
                <a:latin typeface="Verdana"/>
                <a:cs typeface="Verdana"/>
              </a:rPr>
              <a:t> </a:t>
            </a:r>
            <a:r>
              <a:rPr sz="1800" dirty="0">
                <a:solidFill>
                  <a:srgbClr val="FFFFFF"/>
                </a:solidFill>
                <a:latin typeface="Verdana"/>
                <a:cs typeface="Verdana"/>
              </a:rPr>
              <a:t>performance</a:t>
            </a:r>
            <a:r>
              <a:rPr sz="1800" spc="-100" dirty="0">
                <a:solidFill>
                  <a:srgbClr val="FFFFFF"/>
                </a:solidFill>
                <a:latin typeface="Verdana"/>
                <a:cs typeface="Verdana"/>
              </a:rPr>
              <a:t> </a:t>
            </a:r>
            <a:r>
              <a:rPr sz="1800" dirty="0">
                <a:solidFill>
                  <a:srgbClr val="FFFFFF"/>
                </a:solidFill>
                <a:latin typeface="Verdana"/>
                <a:cs typeface="Verdana"/>
              </a:rPr>
              <a:t>to</a:t>
            </a:r>
            <a:r>
              <a:rPr sz="1800" spc="-95" dirty="0">
                <a:solidFill>
                  <a:srgbClr val="FFFFFF"/>
                </a:solidFill>
                <a:latin typeface="Verdana"/>
                <a:cs typeface="Verdana"/>
              </a:rPr>
              <a:t> </a:t>
            </a:r>
            <a:r>
              <a:rPr sz="1800" spc="50" dirty="0">
                <a:solidFill>
                  <a:srgbClr val="FFFFFF"/>
                </a:solidFill>
                <a:latin typeface="Verdana"/>
                <a:cs typeface="Verdana"/>
              </a:rPr>
              <a:t>enhance</a:t>
            </a:r>
            <a:r>
              <a:rPr sz="1800" spc="-95" dirty="0">
                <a:solidFill>
                  <a:srgbClr val="FFFFFF"/>
                </a:solidFill>
                <a:latin typeface="Verdana"/>
                <a:cs typeface="Verdana"/>
              </a:rPr>
              <a:t> </a:t>
            </a:r>
            <a:r>
              <a:rPr sz="1800" spc="-20" dirty="0">
                <a:solidFill>
                  <a:srgbClr val="FFFFFF"/>
                </a:solidFill>
                <a:latin typeface="Verdana"/>
                <a:cs typeface="Verdana"/>
              </a:rPr>
              <a:t>the</a:t>
            </a:r>
            <a:r>
              <a:rPr sz="1800" spc="-90" dirty="0">
                <a:solidFill>
                  <a:srgbClr val="FFFFFF"/>
                </a:solidFill>
                <a:latin typeface="Verdana"/>
                <a:cs typeface="Verdana"/>
              </a:rPr>
              <a:t> </a:t>
            </a:r>
            <a:r>
              <a:rPr sz="1800" spc="-45" dirty="0">
                <a:solidFill>
                  <a:srgbClr val="FFFFFF"/>
                </a:solidFill>
                <a:latin typeface="Verdana"/>
                <a:cs typeface="Verdana"/>
              </a:rPr>
              <a:t>usability </a:t>
            </a:r>
            <a:r>
              <a:rPr sz="1800" dirty="0">
                <a:solidFill>
                  <a:srgbClr val="FFFFFF"/>
                </a:solidFill>
                <a:latin typeface="Verdana"/>
                <a:cs typeface="Verdana"/>
              </a:rPr>
              <a:t>of</a:t>
            </a:r>
            <a:r>
              <a:rPr sz="1800" spc="-95" dirty="0">
                <a:solidFill>
                  <a:srgbClr val="FFFFFF"/>
                </a:solidFill>
                <a:latin typeface="Verdana"/>
                <a:cs typeface="Verdana"/>
              </a:rPr>
              <a:t> </a:t>
            </a:r>
            <a:r>
              <a:rPr sz="1800" spc="150" dirty="0">
                <a:solidFill>
                  <a:srgbClr val="FFFFFF"/>
                </a:solidFill>
                <a:latin typeface="Verdana"/>
                <a:cs typeface="Verdana"/>
              </a:rPr>
              <a:t>a</a:t>
            </a:r>
            <a:r>
              <a:rPr sz="1800" spc="-114" dirty="0">
                <a:solidFill>
                  <a:srgbClr val="FFFFFF"/>
                </a:solidFill>
                <a:latin typeface="Verdana"/>
                <a:cs typeface="Verdana"/>
              </a:rPr>
              <a:t> </a:t>
            </a:r>
            <a:r>
              <a:rPr sz="1800" dirty="0">
                <a:solidFill>
                  <a:srgbClr val="FFFFFF"/>
                </a:solidFill>
                <a:latin typeface="Verdana"/>
                <a:cs typeface="Verdana"/>
              </a:rPr>
              <a:t>product</a:t>
            </a:r>
            <a:r>
              <a:rPr sz="1800" spc="-95" dirty="0">
                <a:solidFill>
                  <a:srgbClr val="FFFFFF"/>
                </a:solidFill>
                <a:latin typeface="Verdana"/>
                <a:cs typeface="Verdana"/>
              </a:rPr>
              <a:t> </a:t>
            </a:r>
            <a:r>
              <a:rPr sz="1800" spc="-80" dirty="0">
                <a:solidFill>
                  <a:srgbClr val="FFFFFF"/>
                </a:solidFill>
                <a:latin typeface="Verdana"/>
                <a:cs typeface="Verdana"/>
              </a:rPr>
              <a:t>or</a:t>
            </a:r>
            <a:r>
              <a:rPr sz="1800" spc="-95" dirty="0">
                <a:solidFill>
                  <a:srgbClr val="FFFFFF"/>
                </a:solidFill>
                <a:latin typeface="Verdana"/>
                <a:cs typeface="Verdana"/>
              </a:rPr>
              <a:t> </a:t>
            </a:r>
            <a:r>
              <a:rPr sz="1800" spc="-45" dirty="0">
                <a:solidFill>
                  <a:srgbClr val="FFFFFF"/>
                </a:solidFill>
                <a:latin typeface="Verdana"/>
                <a:cs typeface="Verdana"/>
              </a:rPr>
              <a:t>service</a:t>
            </a:r>
            <a:r>
              <a:rPr sz="1800" spc="-75" dirty="0">
                <a:solidFill>
                  <a:srgbClr val="FFFFFF"/>
                </a:solidFill>
                <a:latin typeface="Verdana"/>
                <a:cs typeface="Verdana"/>
              </a:rPr>
              <a:t> </a:t>
            </a:r>
            <a:r>
              <a:rPr sz="1800" spc="-55" dirty="0">
                <a:solidFill>
                  <a:srgbClr val="FFFFFF"/>
                </a:solidFill>
                <a:latin typeface="Verdana"/>
                <a:cs typeface="Verdana"/>
              </a:rPr>
              <a:t>while</a:t>
            </a:r>
            <a:r>
              <a:rPr sz="1800" spc="-80" dirty="0">
                <a:solidFill>
                  <a:srgbClr val="FFFFFF"/>
                </a:solidFill>
                <a:latin typeface="Verdana"/>
                <a:cs typeface="Verdana"/>
              </a:rPr>
              <a:t> </a:t>
            </a:r>
            <a:r>
              <a:rPr sz="1800" spc="-20" dirty="0">
                <a:solidFill>
                  <a:srgbClr val="FFFFFF"/>
                </a:solidFill>
                <a:latin typeface="Verdana"/>
                <a:cs typeface="Verdana"/>
              </a:rPr>
              <a:t>the</a:t>
            </a:r>
            <a:r>
              <a:rPr sz="1800" spc="-85" dirty="0">
                <a:solidFill>
                  <a:srgbClr val="FFFFFF"/>
                </a:solidFill>
                <a:latin typeface="Verdana"/>
                <a:cs typeface="Verdana"/>
              </a:rPr>
              <a:t> </a:t>
            </a:r>
            <a:r>
              <a:rPr sz="1800" dirty="0">
                <a:solidFill>
                  <a:srgbClr val="FFFFFF"/>
                </a:solidFill>
                <a:latin typeface="Verdana"/>
                <a:cs typeface="Verdana"/>
              </a:rPr>
              <a:t>end</a:t>
            </a:r>
            <a:r>
              <a:rPr sz="1800" spc="-90" dirty="0">
                <a:solidFill>
                  <a:srgbClr val="FFFFFF"/>
                </a:solidFill>
                <a:latin typeface="Verdana"/>
                <a:cs typeface="Verdana"/>
              </a:rPr>
              <a:t> </a:t>
            </a:r>
            <a:r>
              <a:rPr sz="1800" spc="-145" dirty="0">
                <a:solidFill>
                  <a:srgbClr val="FFFFFF"/>
                </a:solidFill>
                <a:latin typeface="Verdana"/>
                <a:cs typeface="Verdana"/>
              </a:rPr>
              <a:t>users</a:t>
            </a:r>
            <a:r>
              <a:rPr sz="1800" spc="-70" dirty="0">
                <a:solidFill>
                  <a:srgbClr val="FFFFFF"/>
                </a:solidFill>
                <a:latin typeface="Verdana"/>
                <a:cs typeface="Verdana"/>
              </a:rPr>
              <a:t> </a:t>
            </a:r>
            <a:r>
              <a:rPr sz="1800" spc="-85" dirty="0">
                <a:solidFill>
                  <a:srgbClr val="FFFFFF"/>
                </a:solidFill>
                <a:latin typeface="Verdana"/>
                <a:cs typeface="Verdana"/>
              </a:rPr>
              <a:t>work</a:t>
            </a:r>
            <a:r>
              <a:rPr sz="1800" spc="-95" dirty="0">
                <a:solidFill>
                  <a:srgbClr val="FFFFFF"/>
                </a:solidFill>
                <a:latin typeface="Verdana"/>
                <a:cs typeface="Verdana"/>
              </a:rPr>
              <a:t> </a:t>
            </a:r>
            <a:r>
              <a:rPr sz="1800" dirty="0">
                <a:solidFill>
                  <a:srgbClr val="FFFFFF"/>
                </a:solidFill>
                <a:latin typeface="Verdana"/>
                <a:cs typeface="Verdana"/>
              </a:rPr>
              <a:t>on</a:t>
            </a:r>
            <a:r>
              <a:rPr sz="1800" spc="-95" dirty="0">
                <a:solidFill>
                  <a:srgbClr val="FFFFFF"/>
                </a:solidFill>
                <a:latin typeface="Verdana"/>
                <a:cs typeface="Verdana"/>
              </a:rPr>
              <a:t> </a:t>
            </a:r>
            <a:r>
              <a:rPr sz="1800" spc="-35" dirty="0">
                <a:solidFill>
                  <a:srgbClr val="FFFFFF"/>
                </a:solidFill>
                <a:latin typeface="Verdana"/>
                <a:cs typeface="Verdana"/>
              </a:rPr>
              <a:t>that</a:t>
            </a:r>
            <a:r>
              <a:rPr sz="1800" spc="-95" dirty="0">
                <a:solidFill>
                  <a:srgbClr val="FFFFFF"/>
                </a:solidFill>
                <a:latin typeface="Verdana"/>
                <a:cs typeface="Verdana"/>
              </a:rPr>
              <a:t> </a:t>
            </a:r>
            <a:r>
              <a:rPr sz="1800" spc="-10" dirty="0">
                <a:solidFill>
                  <a:srgbClr val="FFFFFF"/>
                </a:solidFill>
                <a:latin typeface="Verdana"/>
                <a:cs typeface="Verdana"/>
              </a:rPr>
              <a:t>particular </a:t>
            </a:r>
            <a:r>
              <a:rPr sz="1800" dirty="0">
                <a:solidFill>
                  <a:srgbClr val="FFFFFF"/>
                </a:solidFill>
                <a:latin typeface="Verdana"/>
                <a:cs typeface="Verdana"/>
              </a:rPr>
              <a:t>product</a:t>
            </a:r>
            <a:r>
              <a:rPr sz="1800" spc="-60" dirty="0">
                <a:solidFill>
                  <a:srgbClr val="FFFFFF"/>
                </a:solidFill>
                <a:latin typeface="Verdana"/>
                <a:cs typeface="Verdana"/>
              </a:rPr>
              <a:t> </a:t>
            </a:r>
            <a:r>
              <a:rPr sz="1800" spc="-80" dirty="0">
                <a:solidFill>
                  <a:srgbClr val="FFFFFF"/>
                </a:solidFill>
                <a:latin typeface="Verdana"/>
                <a:cs typeface="Verdana"/>
              </a:rPr>
              <a:t>or</a:t>
            </a:r>
            <a:r>
              <a:rPr sz="1800" spc="-70" dirty="0">
                <a:solidFill>
                  <a:srgbClr val="FFFFFF"/>
                </a:solidFill>
                <a:latin typeface="Verdana"/>
                <a:cs typeface="Verdana"/>
              </a:rPr>
              <a:t> </a:t>
            </a:r>
            <a:r>
              <a:rPr sz="1800" spc="-10" dirty="0">
                <a:solidFill>
                  <a:srgbClr val="FFFFFF"/>
                </a:solidFill>
                <a:latin typeface="Verdana"/>
                <a:cs typeface="Verdana"/>
              </a:rPr>
              <a:t>service.</a:t>
            </a:r>
            <a:endParaRPr sz="1800">
              <a:latin typeface="Verdana"/>
              <a:cs typeface="Verdana"/>
            </a:endParaRPr>
          </a:p>
          <a:p>
            <a:pPr marL="285115" indent="-272415">
              <a:lnSpc>
                <a:spcPct val="100000"/>
              </a:lnSpc>
              <a:buClr>
                <a:srgbClr val="DDDFEB"/>
              </a:buClr>
              <a:buFont typeface="Wingdings"/>
              <a:buChar char=""/>
              <a:tabLst>
                <a:tab pos="285115" algn="l"/>
              </a:tabLst>
            </a:pPr>
            <a:r>
              <a:rPr sz="1800" spc="-95" dirty="0">
                <a:solidFill>
                  <a:srgbClr val="FFFFFF"/>
                </a:solidFill>
                <a:latin typeface="Verdana"/>
                <a:cs typeface="Verdana"/>
              </a:rPr>
              <a:t>Usability</a:t>
            </a:r>
            <a:r>
              <a:rPr sz="1800" spc="-114" dirty="0">
                <a:solidFill>
                  <a:srgbClr val="FFFFFF"/>
                </a:solidFill>
                <a:latin typeface="Verdana"/>
                <a:cs typeface="Verdana"/>
              </a:rPr>
              <a:t> </a:t>
            </a:r>
            <a:r>
              <a:rPr sz="1800" spc="-85" dirty="0">
                <a:solidFill>
                  <a:srgbClr val="FFFFFF"/>
                </a:solidFill>
                <a:latin typeface="Verdana"/>
                <a:cs typeface="Verdana"/>
              </a:rPr>
              <a:t>study</a:t>
            </a:r>
            <a:r>
              <a:rPr sz="1800" spc="-100" dirty="0">
                <a:solidFill>
                  <a:srgbClr val="FFFFFF"/>
                </a:solidFill>
                <a:latin typeface="Verdana"/>
                <a:cs typeface="Verdana"/>
              </a:rPr>
              <a:t> </a:t>
            </a:r>
            <a:r>
              <a:rPr sz="1800" spc="-204" dirty="0">
                <a:solidFill>
                  <a:srgbClr val="FFFFFF"/>
                </a:solidFill>
                <a:latin typeface="Verdana"/>
                <a:cs typeface="Verdana"/>
              </a:rPr>
              <a:t>is</a:t>
            </a:r>
            <a:r>
              <a:rPr sz="1800" spc="-110" dirty="0">
                <a:solidFill>
                  <a:srgbClr val="FFFFFF"/>
                </a:solidFill>
                <a:latin typeface="Verdana"/>
                <a:cs typeface="Verdana"/>
              </a:rPr>
              <a:t> </a:t>
            </a:r>
            <a:r>
              <a:rPr sz="1800" spc="-45" dirty="0">
                <a:solidFill>
                  <a:srgbClr val="FFFFFF"/>
                </a:solidFill>
                <a:latin typeface="Verdana"/>
                <a:cs typeface="Verdana"/>
              </a:rPr>
              <a:t>also</a:t>
            </a:r>
            <a:r>
              <a:rPr sz="1800" spc="-114" dirty="0">
                <a:solidFill>
                  <a:srgbClr val="FFFFFF"/>
                </a:solidFill>
                <a:latin typeface="Verdana"/>
                <a:cs typeface="Verdana"/>
              </a:rPr>
              <a:t> </a:t>
            </a:r>
            <a:r>
              <a:rPr sz="1800" spc="-35" dirty="0">
                <a:solidFill>
                  <a:srgbClr val="FFFFFF"/>
                </a:solidFill>
                <a:latin typeface="Verdana"/>
                <a:cs typeface="Verdana"/>
              </a:rPr>
              <a:t>known</a:t>
            </a:r>
            <a:r>
              <a:rPr sz="1800" spc="-110" dirty="0">
                <a:solidFill>
                  <a:srgbClr val="FFFFFF"/>
                </a:solidFill>
                <a:latin typeface="Verdana"/>
                <a:cs typeface="Verdana"/>
              </a:rPr>
              <a:t> </a:t>
            </a:r>
            <a:r>
              <a:rPr sz="1800" spc="-60" dirty="0">
                <a:solidFill>
                  <a:srgbClr val="FFFFFF"/>
                </a:solidFill>
                <a:latin typeface="Verdana"/>
                <a:cs typeface="Verdana"/>
              </a:rPr>
              <a:t>as</a:t>
            </a:r>
            <a:r>
              <a:rPr sz="1800" spc="-110" dirty="0">
                <a:solidFill>
                  <a:srgbClr val="FFFFFF"/>
                </a:solidFill>
                <a:latin typeface="Verdana"/>
                <a:cs typeface="Verdana"/>
              </a:rPr>
              <a:t> </a:t>
            </a:r>
            <a:r>
              <a:rPr sz="1800" spc="-35" dirty="0">
                <a:solidFill>
                  <a:srgbClr val="FFFFFF"/>
                </a:solidFill>
                <a:latin typeface="Verdana"/>
                <a:cs typeface="Verdana"/>
              </a:rPr>
              <a:t>Black</a:t>
            </a:r>
            <a:r>
              <a:rPr sz="1800" spc="-125" dirty="0">
                <a:solidFill>
                  <a:srgbClr val="FFFFFF"/>
                </a:solidFill>
                <a:latin typeface="Verdana"/>
                <a:cs typeface="Verdana"/>
              </a:rPr>
              <a:t> </a:t>
            </a:r>
            <a:r>
              <a:rPr sz="1800" spc="-120" dirty="0">
                <a:solidFill>
                  <a:srgbClr val="FFFFFF"/>
                </a:solidFill>
                <a:latin typeface="Verdana"/>
                <a:cs typeface="Verdana"/>
              </a:rPr>
              <a:t>Box</a:t>
            </a:r>
            <a:r>
              <a:rPr sz="1800" spc="-110" dirty="0">
                <a:solidFill>
                  <a:srgbClr val="FFFFFF"/>
                </a:solidFill>
                <a:latin typeface="Verdana"/>
                <a:cs typeface="Verdana"/>
              </a:rPr>
              <a:t> </a:t>
            </a:r>
            <a:r>
              <a:rPr sz="1800" spc="-10" dirty="0">
                <a:solidFill>
                  <a:srgbClr val="FFFFFF"/>
                </a:solidFill>
                <a:latin typeface="Verdana"/>
                <a:cs typeface="Verdana"/>
              </a:rPr>
              <a:t>technique.</a:t>
            </a:r>
            <a:endParaRPr sz="1800">
              <a:latin typeface="Verdana"/>
              <a:cs typeface="Verdana"/>
            </a:endParaRPr>
          </a:p>
          <a:p>
            <a:pPr marL="285115" marR="103505" indent="-273050">
              <a:lnSpc>
                <a:spcPct val="100000"/>
              </a:lnSpc>
              <a:buClr>
                <a:srgbClr val="DDDFEB"/>
              </a:buClr>
              <a:buFont typeface="Wingdings"/>
              <a:buChar char=""/>
              <a:tabLst>
                <a:tab pos="285115" algn="l"/>
              </a:tabLst>
            </a:pPr>
            <a:r>
              <a:rPr sz="1800" spc="-30" dirty="0">
                <a:solidFill>
                  <a:srgbClr val="FFFFFF"/>
                </a:solidFill>
                <a:latin typeface="Verdana"/>
                <a:cs typeface="Verdana"/>
              </a:rPr>
              <a:t>Black</a:t>
            </a:r>
            <a:r>
              <a:rPr sz="1800" spc="-114" dirty="0">
                <a:solidFill>
                  <a:srgbClr val="FFFFFF"/>
                </a:solidFill>
                <a:latin typeface="Verdana"/>
                <a:cs typeface="Verdana"/>
              </a:rPr>
              <a:t> </a:t>
            </a:r>
            <a:r>
              <a:rPr sz="1800" spc="-120" dirty="0">
                <a:solidFill>
                  <a:srgbClr val="FFFFFF"/>
                </a:solidFill>
                <a:latin typeface="Verdana"/>
                <a:cs typeface="Verdana"/>
              </a:rPr>
              <a:t>Box</a:t>
            </a:r>
            <a:r>
              <a:rPr sz="1800" spc="-114" dirty="0">
                <a:solidFill>
                  <a:srgbClr val="FFFFFF"/>
                </a:solidFill>
                <a:latin typeface="Verdana"/>
                <a:cs typeface="Verdana"/>
              </a:rPr>
              <a:t> </a:t>
            </a:r>
            <a:r>
              <a:rPr sz="1800" spc="-75" dirty="0">
                <a:solidFill>
                  <a:srgbClr val="FFFFFF"/>
                </a:solidFill>
                <a:latin typeface="Verdana"/>
                <a:cs typeface="Verdana"/>
              </a:rPr>
              <a:t>testing</a:t>
            </a:r>
            <a:r>
              <a:rPr sz="1800" spc="-105" dirty="0">
                <a:solidFill>
                  <a:srgbClr val="FFFFFF"/>
                </a:solidFill>
                <a:latin typeface="Verdana"/>
                <a:cs typeface="Verdana"/>
              </a:rPr>
              <a:t> </a:t>
            </a:r>
            <a:r>
              <a:rPr sz="1800" spc="-204" dirty="0">
                <a:solidFill>
                  <a:srgbClr val="FFFFFF"/>
                </a:solidFill>
                <a:latin typeface="Verdana"/>
                <a:cs typeface="Verdana"/>
              </a:rPr>
              <a:t>is</a:t>
            </a:r>
            <a:r>
              <a:rPr sz="1800" spc="-110" dirty="0">
                <a:solidFill>
                  <a:srgbClr val="FFFFFF"/>
                </a:solidFill>
                <a:latin typeface="Verdana"/>
                <a:cs typeface="Verdana"/>
              </a:rPr>
              <a:t> </a:t>
            </a:r>
            <a:r>
              <a:rPr sz="1800" spc="150" dirty="0">
                <a:solidFill>
                  <a:srgbClr val="FFFFFF"/>
                </a:solidFill>
                <a:latin typeface="Verdana"/>
                <a:cs typeface="Verdana"/>
              </a:rPr>
              <a:t>a</a:t>
            </a:r>
            <a:r>
              <a:rPr sz="1800" spc="-120" dirty="0">
                <a:solidFill>
                  <a:srgbClr val="FFFFFF"/>
                </a:solidFill>
                <a:latin typeface="Verdana"/>
                <a:cs typeface="Verdana"/>
              </a:rPr>
              <a:t> </a:t>
            </a:r>
            <a:r>
              <a:rPr sz="1800" spc="-45" dirty="0">
                <a:solidFill>
                  <a:srgbClr val="FFFFFF"/>
                </a:solidFill>
                <a:latin typeface="Verdana"/>
                <a:cs typeface="Verdana"/>
              </a:rPr>
              <a:t>software</a:t>
            </a:r>
            <a:r>
              <a:rPr sz="1800" spc="-114" dirty="0">
                <a:solidFill>
                  <a:srgbClr val="FFFFFF"/>
                </a:solidFill>
                <a:latin typeface="Verdana"/>
                <a:cs typeface="Verdana"/>
              </a:rPr>
              <a:t> </a:t>
            </a:r>
            <a:r>
              <a:rPr sz="1800" spc="-80" dirty="0">
                <a:solidFill>
                  <a:srgbClr val="FFFFFF"/>
                </a:solidFill>
                <a:latin typeface="Verdana"/>
                <a:cs typeface="Verdana"/>
              </a:rPr>
              <a:t>testing</a:t>
            </a:r>
            <a:r>
              <a:rPr sz="1800" spc="-95" dirty="0">
                <a:solidFill>
                  <a:srgbClr val="FFFFFF"/>
                </a:solidFill>
                <a:latin typeface="Verdana"/>
                <a:cs typeface="Verdana"/>
              </a:rPr>
              <a:t> </a:t>
            </a:r>
            <a:r>
              <a:rPr sz="1800" dirty="0">
                <a:solidFill>
                  <a:srgbClr val="FFFFFF"/>
                </a:solidFill>
                <a:latin typeface="Verdana"/>
                <a:cs typeface="Verdana"/>
              </a:rPr>
              <a:t>method</a:t>
            </a:r>
            <a:r>
              <a:rPr sz="1800" spc="-110" dirty="0">
                <a:solidFill>
                  <a:srgbClr val="FFFFFF"/>
                </a:solidFill>
                <a:latin typeface="Verdana"/>
                <a:cs typeface="Verdana"/>
              </a:rPr>
              <a:t> </a:t>
            </a:r>
            <a:r>
              <a:rPr sz="1800" spc="-100" dirty="0">
                <a:solidFill>
                  <a:srgbClr val="FFFFFF"/>
                </a:solidFill>
                <a:latin typeface="Verdana"/>
                <a:cs typeface="Verdana"/>
              </a:rPr>
              <a:t>in</a:t>
            </a:r>
            <a:r>
              <a:rPr sz="1800" spc="-114" dirty="0">
                <a:solidFill>
                  <a:srgbClr val="FFFFFF"/>
                </a:solidFill>
                <a:latin typeface="Verdana"/>
                <a:cs typeface="Verdana"/>
              </a:rPr>
              <a:t> </a:t>
            </a:r>
            <a:r>
              <a:rPr sz="1800" dirty="0">
                <a:solidFill>
                  <a:srgbClr val="FFFFFF"/>
                </a:solidFill>
                <a:latin typeface="Verdana"/>
                <a:cs typeface="Verdana"/>
              </a:rPr>
              <a:t>which</a:t>
            </a:r>
            <a:r>
              <a:rPr sz="1800" spc="-110" dirty="0">
                <a:solidFill>
                  <a:srgbClr val="FFFFFF"/>
                </a:solidFill>
                <a:latin typeface="Verdana"/>
                <a:cs typeface="Verdana"/>
              </a:rPr>
              <a:t> </a:t>
            </a:r>
            <a:r>
              <a:rPr sz="1800" spc="-20" dirty="0">
                <a:solidFill>
                  <a:srgbClr val="FFFFFF"/>
                </a:solidFill>
                <a:latin typeface="Verdana"/>
                <a:cs typeface="Verdana"/>
              </a:rPr>
              <a:t>the</a:t>
            </a:r>
            <a:r>
              <a:rPr sz="1800" spc="-105" dirty="0">
                <a:solidFill>
                  <a:srgbClr val="FFFFFF"/>
                </a:solidFill>
                <a:latin typeface="Verdana"/>
                <a:cs typeface="Verdana"/>
              </a:rPr>
              <a:t> </a:t>
            </a:r>
            <a:r>
              <a:rPr sz="1800" spc="-20" dirty="0">
                <a:solidFill>
                  <a:srgbClr val="FFFFFF"/>
                </a:solidFill>
                <a:latin typeface="Verdana"/>
                <a:cs typeface="Verdana"/>
              </a:rPr>
              <a:t>functionality </a:t>
            </a:r>
            <a:r>
              <a:rPr sz="1800" dirty="0">
                <a:solidFill>
                  <a:srgbClr val="FFFFFF"/>
                </a:solidFill>
                <a:latin typeface="Verdana"/>
                <a:cs typeface="Verdana"/>
              </a:rPr>
              <a:t>of</a:t>
            </a:r>
            <a:r>
              <a:rPr sz="1800" spc="-114" dirty="0">
                <a:solidFill>
                  <a:srgbClr val="FFFFFF"/>
                </a:solidFill>
                <a:latin typeface="Verdana"/>
                <a:cs typeface="Verdana"/>
              </a:rPr>
              <a:t> </a:t>
            </a:r>
            <a:r>
              <a:rPr sz="1800" spc="-20" dirty="0">
                <a:solidFill>
                  <a:srgbClr val="FFFFFF"/>
                </a:solidFill>
                <a:latin typeface="Verdana"/>
                <a:cs typeface="Verdana"/>
              </a:rPr>
              <a:t>the</a:t>
            </a:r>
            <a:r>
              <a:rPr sz="1800" spc="-110" dirty="0">
                <a:solidFill>
                  <a:srgbClr val="FFFFFF"/>
                </a:solidFill>
                <a:latin typeface="Verdana"/>
                <a:cs typeface="Verdana"/>
              </a:rPr>
              <a:t> </a:t>
            </a:r>
            <a:r>
              <a:rPr sz="1800" spc="-60" dirty="0">
                <a:solidFill>
                  <a:srgbClr val="FFFFFF"/>
                </a:solidFill>
                <a:latin typeface="Verdana"/>
                <a:cs typeface="Verdana"/>
              </a:rPr>
              <a:t>Software</a:t>
            </a:r>
            <a:r>
              <a:rPr sz="1800" spc="-114" dirty="0">
                <a:solidFill>
                  <a:srgbClr val="FFFFFF"/>
                </a:solidFill>
                <a:latin typeface="Verdana"/>
                <a:cs typeface="Verdana"/>
              </a:rPr>
              <a:t> </a:t>
            </a:r>
            <a:r>
              <a:rPr sz="1800" spc="-45" dirty="0">
                <a:solidFill>
                  <a:srgbClr val="FFFFFF"/>
                </a:solidFill>
                <a:latin typeface="Verdana"/>
                <a:cs typeface="Verdana"/>
              </a:rPr>
              <a:t>Under</a:t>
            </a:r>
            <a:r>
              <a:rPr sz="1800" spc="-110" dirty="0">
                <a:solidFill>
                  <a:srgbClr val="FFFFFF"/>
                </a:solidFill>
                <a:latin typeface="Verdana"/>
                <a:cs typeface="Verdana"/>
              </a:rPr>
              <a:t> </a:t>
            </a:r>
            <a:r>
              <a:rPr sz="1800" spc="-155" dirty="0">
                <a:solidFill>
                  <a:srgbClr val="FFFFFF"/>
                </a:solidFill>
                <a:latin typeface="Verdana"/>
                <a:cs typeface="Verdana"/>
              </a:rPr>
              <a:t>Test</a:t>
            </a:r>
            <a:r>
              <a:rPr sz="1800" spc="-114" dirty="0">
                <a:solidFill>
                  <a:srgbClr val="FFFFFF"/>
                </a:solidFill>
                <a:latin typeface="Verdana"/>
                <a:cs typeface="Verdana"/>
              </a:rPr>
              <a:t> </a:t>
            </a:r>
            <a:r>
              <a:rPr sz="1800" spc="-229" dirty="0">
                <a:solidFill>
                  <a:srgbClr val="FFFFFF"/>
                </a:solidFill>
                <a:latin typeface="Verdana"/>
                <a:cs typeface="Verdana"/>
              </a:rPr>
              <a:t>(SUT)</a:t>
            </a:r>
            <a:r>
              <a:rPr sz="1800" spc="-125" dirty="0">
                <a:solidFill>
                  <a:srgbClr val="FFFFFF"/>
                </a:solidFill>
                <a:latin typeface="Verdana"/>
                <a:cs typeface="Verdana"/>
              </a:rPr>
              <a:t> </a:t>
            </a:r>
            <a:r>
              <a:rPr sz="1800" spc="-204" dirty="0">
                <a:solidFill>
                  <a:srgbClr val="FFFFFF"/>
                </a:solidFill>
                <a:latin typeface="Verdana"/>
                <a:cs typeface="Verdana"/>
              </a:rPr>
              <a:t>is</a:t>
            </a:r>
            <a:r>
              <a:rPr sz="1800" spc="-105" dirty="0">
                <a:solidFill>
                  <a:srgbClr val="FFFFFF"/>
                </a:solidFill>
                <a:latin typeface="Verdana"/>
                <a:cs typeface="Verdana"/>
              </a:rPr>
              <a:t> </a:t>
            </a:r>
            <a:r>
              <a:rPr sz="1800" spc="-10" dirty="0">
                <a:solidFill>
                  <a:srgbClr val="FFFFFF"/>
                </a:solidFill>
                <a:latin typeface="Verdana"/>
                <a:cs typeface="Verdana"/>
              </a:rPr>
              <a:t>examined</a:t>
            </a:r>
            <a:r>
              <a:rPr sz="1800" spc="-105" dirty="0">
                <a:solidFill>
                  <a:srgbClr val="FFFFFF"/>
                </a:solidFill>
                <a:latin typeface="Verdana"/>
                <a:cs typeface="Verdana"/>
              </a:rPr>
              <a:t> </a:t>
            </a:r>
            <a:r>
              <a:rPr sz="1800" spc="-55" dirty="0">
                <a:solidFill>
                  <a:srgbClr val="FFFFFF"/>
                </a:solidFill>
                <a:latin typeface="Verdana"/>
                <a:cs typeface="Verdana"/>
              </a:rPr>
              <a:t>without</a:t>
            </a:r>
            <a:r>
              <a:rPr sz="1800" spc="-100" dirty="0">
                <a:solidFill>
                  <a:srgbClr val="FFFFFF"/>
                </a:solidFill>
                <a:latin typeface="Verdana"/>
                <a:cs typeface="Verdana"/>
              </a:rPr>
              <a:t> </a:t>
            </a:r>
            <a:r>
              <a:rPr sz="1800" spc="-10" dirty="0">
                <a:solidFill>
                  <a:srgbClr val="FFFFFF"/>
                </a:solidFill>
                <a:latin typeface="Verdana"/>
                <a:cs typeface="Verdana"/>
              </a:rPr>
              <a:t>peering</a:t>
            </a:r>
            <a:r>
              <a:rPr sz="1800" spc="-105" dirty="0">
                <a:solidFill>
                  <a:srgbClr val="FFFFFF"/>
                </a:solidFill>
                <a:latin typeface="Verdana"/>
                <a:cs typeface="Verdana"/>
              </a:rPr>
              <a:t> </a:t>
            </a:r>
            <a:r>
              <a:rPr sz="1800" dirty="0">
                <a:solidFill>
                  <a:srgbClr val="FFFFFF"/>
                </a:solidFill>
                <a:latin typeface="Verdana"/>
                <a:cs typeface="Verdana"/>
              </a:rPr>
              <a:t>at</a:t>
            </a:r>
            <a:r>
              <a:rPr sz="1800" spc="-114" dirty="0">
                <a:solidFill>
                  <a:srgbClr val="FFFFFF"/>
                </a:solidFill>
                <a:latin typeface="Verdana"/>
                <a:cs typeface="Verdana"/>
              </a:rPr>
              <a:t> </a:t>
            </a:r>
            <a:r>
              <a:rPr sz="1800" spc="-25" dirty="0">
                <a:solidFill>
                  <a:srgbClr val="FFFFFF"/>
                </a:solidFill>
                <a:latin typeface="Verdana"/>
                <a:cs typeface="Verdana"/>
              </a:rPr>
              <a:t>the </a:t>
            </a:r>
            <a:r>
              <a:rPr sz="1800" spc="-65" dirty="0">
                <a:solidFill>
                  <a:srgbClr val="FFFFFF"/>
                </a:solidFill>
                <a:latin typeface="Verdana"/>
                <a:cs typeface="Verdana"/>
              </a:rPr>
              <a:t>internal</a:t>
            </a:r>
            <a:r>
              <a:rPr sz="1800" spc="-105" dirty="0">
                <a:solidFill>
                  <a:srgbClr val="FFFFFF"/>
                </a:solidFill>
                <a:latin typeface="Verdana"/>
                <a:cs typeface="Verdana"/>
              </a:rPr>
              <a:t> </a:t>
            </a:r>
            <a:r>
              <a:rPr sz="1800" spc="120" dirty="0">
                <a:solidFill>
                  <a:srgbClr val="FFFFFF"/>
                </a:solidFill>
                <a:latin typeface="Verdana"/>
                <a:cs typeface="Verdana"/>
              </a:rPr>
              <a:t>code</a:t>
            </a:r>
            <a:r>
              <a:rPr sz="1800" spc="-105" dirty="0">
                <a:solidFill>
                  <a:srgbClr val="FFFFFF"/>
                </a:solidFill>
                <a:latin typeface="Verdana"/>
                <a:cs typeface="Verdana"/>
              </a:rPr>
              <a:t> </a:t>
            </a:r>
            <a:r>
              <a:rPr sz="1800" spc="-90" dirty="0">
                <a:solidFill>
                  <a:srgbClr val="FFFFFF"/>
                </a:solidFill>
                <a:latin typeface="Verdana"/>
                <a:cs typeface="Verdana"/>
              </a:rPr>
              <a:t>structure,</a:t>
            </a:r>
            <a:r>
              <a:rPr sz="1800" spc="-95" dirty="0">
                <a:solidFill>
                  <a:srgbClr val="FFFFFF"/>
                </a:solidFill>
                <a:latin typeface="Verdana"/>
                <a:cs typeface="Verdana"/>
              </a:rPr>
              <a:t> </a:t>
            </a:r>
            <a:r>
              <a:rPr sz="1800" spc="-30" dirty="0">
                <a:solidFill>
                  <a:srgbClr val="FFFFFF"/>
                </a:solidFill>
                <a:latin typeface="Verdana"/>
                <a:cs typeface="Verdana"/>
              </a:rPr>
              <a:t>implementation</a:t>
            </a:r>
            <a:r>
              <a:rPr sz="1800" spc="-90" dirty="0">
                <a:solidFill>
                  <a:srgbClr val="FFFFFF"/>
                </a:solidFill>
                <a:latin typeface="Verdana"/>
                <a:cs typeface="Verdana"/>
              </a:rPr>
              <a:t> </a:t>
            </a:r>
            <a:r>
              <a:rPr sz="1800" spc="-50" dirty="0">
                <a:solidFill>
                  <a:srgbClr val="FFFFFF"/>
                </a:solidFill>
                <a:latin typeface="Verdana"/>
                <a:cs typeface="Verdana"/>
              </a:rPr>
              <a:t>details</a:t>
            </a:r>
            <a:r>
              <a:rPr sz="1800" spc="-100" dirty="0">
                <a:solidFill>
                  <a:srgbClr val="FFFFFF"/>
                </a:solidFill>
                <a:latin typeface="Verdana"/>
                <a:cs typeface="Verdana"/>
              </a:rPr>
              <a:t> </a:t>
            </a:r>
            <a:r>
              <a:rPr sz="1800" spc="60" dirty="0">
                <a:solidFill>
                  <a:srgbClr val="FFFFFF"/>
                </a:solidFill>
                <a:latin typeface="Verdana"/>
                <a:cs typeface="Verdana"/>
              </a:rPr>
              <a:t>and</a:t>
            </a:r>
            <a:r>
              <a:rPr sz="1800" spc="-105" dirty="0">
                <a:solidFill>
                  <a:srgbClr val="FFFFFF"/>
                </a:solidFill>
                <a:latin typeface="Verdana"/>
                <a:cs typeface="Verdana"/>
              </a:rPr>
              <a:t> </a:t>
            </a:r>
            <a:r>
              <a:rPr sz="1800" spc="-60" dirty="0">
                <a:solidFill>
                  <a:srgbClr val="FFFFFF"/>
                </a:solidFill>
                <a:latin typeface="Verdana"/>
                <a:cs typeface="Verdana"/>
              </a:rPr>
              <a:t>internal</a:t>
            </a:r>
            <a:r>
              <a:rPr sz="1800" spc="-105" dirty="0">
                <a:solidFill>
                  <a:srgbClr val="FFFFFF"/>
                </a:solidFill>
                <a:latin typeface="Verdana"/>
                <a:cs typeface="Verdana"/>
              </a:rPr>
              <a:t> </a:t>
            </a:r>
            <a:r>
              <a:rPr sz="1800" spc="-35" dirty="0">
                <a:solidFill>
                  <a:srgbClr val="FFFFFF"/>
                </a:solidFill>
                <a:latin typeface="Verdana"/>
                <a:cs typeface="Verdana"/>
              </a:rPr>
              <a:t>paths</a:t>
            </a:r>
            <a:r>
              <a:rPr sz="1800" spc="-105" dirty="0">
                <a:solidFill>
                  <a:srgbClr val="FFFFFF"/>
                </a:solidFill>
                <a:latin typeface="Verdana"/>
                <a:cs typeface="Verdana"/>
              </a:rPr>
              <a:t> </a:t>
            </a:r>
            <a:r>
              <a:rPr sz="1800" spc="-25" dirty="0">
                <a:solidFill>
                  <a:srgbClr val="FFFFFF"/>
                </a:solidFill>
                <a:latin typeface="Verdana"/>
                <a:cs typeface="Verdana"/>
              </a:rPr>
              <a:t>of </a:t>
            </a:r>
            <a:r>
              <a:rPr sz="1800" spc="-20" dirty="0">
                <a:solidFill>
                  <a:srgbClr val="FFFFFF"/>
                </a:solidFill>
                <a:latin typeface="Verdana"/>
                <a:cs typeface="Verdana"/>
              </a:rPr>
              <a:t>the</a:t>
            </a:r>
            <a:r>
              <a:rPr sz="1800" spc="-125" dirty="0">
                <a:solidFill>
                  <a:srgbClr val="FFFFFF"/>
                </a:solidFill>
                <a:latin typeface="Verdana"/>
                <a:cs typeface="Verdana"/>
              </a:rPr>
              <a:t> </a:t>
            </a:r>
            <a:r>
              <a:rPr sz="1800" spc="-10" dirty="0">
                <a:solidFill>
                  <a:srgbClr val="FFFFFF"/>
                </a:solidFill>
                <a:latin typeface="Verdana"/>
                <a:cs typeface="Verdana"/>
              </a:rPr>
              <a:t>software.</a:t>
            </a:r>
            <a:endParaRPr sz="1800">
              <a:latin typeface="Verdana"/>
              <a:cs typeface="Verdana"/>
            </a:endParaRPr>
          </a:p>
          <a:p>
            <a:pPr marL="285115" marR="567055" indent="-273050">
              <a:lnSpc>
                <a:spcPct val="100000"/>
              </a:lnSpc>
              <a:buClr>
                <a:srgbClr val="DDDFEB"/>
              </a:buClr>
              <a:buFont typeface="Wingdings"/>
              <a:buChar char=""/>
              <a:tabLst>
                <a:tab pos="285115" algn="l"/>
              </a:tabLst>
            </a:pPr>
            <a:r>
              <a:rPr sz="1800" spc="-95" dirty="0">
                <a:solidFill>
                  <a:srgbClr val="FFFFFF"/>
                </a:solidFill>
                <a:latin typeface="Verdana"/>
                <a:cs typeface="Verdana"/>
              </a:rPr>
              <a:t>Usability</a:t>
            </a:r>
            <a:r>
              <a:rPr sz="1800" spc="-120" dirty="0">
                <a:solidFill>
                  <a:srgbClr val="FFFFFF"/>
                </a:solidFill>
                <a:latin typeface="Verdana"/>
                <a:cs typeface="Verdana"/>
              </a:rPr>
              <a:t> </a:t>
            </a:r>
            <a:r>
              <a:rPr sz="1800" spc="-75" dirty="0">
                <a:solidFill>
                  <a:srgbClr val="FFFFFF"/>
                </a:solidFill>
                <a:latin typeface="Verdana"/>
                <a:cs typeface="Verdana"/>
              </a:rPr>
              <a:t>testing</a:t>
            </a:r>
            <a:r>
              <a:rPr sz="1800" spc="-100" dirty="0">
                <a:solidFill>
                  <a:srgbClr val="FFFFFF"/>
                </a:solidFill>
                <a:latin typeface="Verdana"/>
                <a:cs typeface="Verdana"/>
              </a:rPr>
              <a:t> </a:t>
            </a:r>
            <a:r>
              <a:rPr sz="1800" spc="-75" dirty="0">
                <a:solidFill>
                  <a:srgbClr val="FFFFFF"/>
                </a:solidFill>
                <a:latin typeface="Verdana"/>
                <a:cs typeface="Verdana"/>
              </a:rPr>
              <a:t>identifies</a:t>
            </a:r>
            <a:r>
              <a:rPr sz="1800" spc="-95" dirty="0">
                <a:solidFill>
                  <a:srgbClr val="FFFFFF"/>
                </a:solidFill>
                <a:latin typeface="Verdana"/>
                <a:cs typeface="Verdana"/>
              </a:rPr>
              <a:t> </a:t>
            </a:r>
            <a:r>
              <a:rPr sz="1800" spc="-20" dirty="0">
                <a:solidFill>
                  <a:srgbClr val="FFFFFF"/>
                </a:solidFill>
                <a:latin typeface="Verdana"/>
                <a:cs typeface="Verdana"/>
              </a:rPr>
              <a:t>the</a:t>
            </a:r>
            <a:r>
              <a:rPr sz="1800" spc="-105" dirty="0">
                <a:solidFill>
                  <a:srgbClr val="FFFFFF"/>
                </a:solidFill>
                <a:latin typeface="Verdana"/>
                <a:cs typeface="Verdana"/>
              </a:rPr>
              <a:t> </a:t>
            </a:r>
            <a:r>
              <a:rPr sz="1800" spc="-50" dirty="0">
                <a:solidFill>
                  <a:srgbClr val="FFFFFF"/>
                </a:solidFill>
                <a:latin typeface="Verdana"/>
                <a:cs typeface="Verdana"/>
              </a:rPr>
              <a:t>problems</a:t>
            </a:r>
            <a:r>
              <a:rPr sz="1800" spc="-120" dirty="0">
                <a:solidFill>
                  <a:srgbClr val="FFFFFF"/>
                </a:solidFill>
                <a:latin typeface="Verdana"/>
                <a:cs typeface="Verdana"/>
              </a:rPr>
              <a:t> </a:t>
            </a:r>
            <a:r>
              <a:rPr sz="1800" spc="-100" dirty="0">
                <a:solidFill>
                  <a:srgbClr val="FFFFFF"/>
                </a:solidFill>
                <a:latin typeface="Verdana"/>
                <a:cs typeface="Verdana"/>
              </a:rPr>
              <a:t>in</a:t>
            </a:r>
            <a:r>
              <a:rPr sz="1800" spc="-114" dirty="0">
                <a:solidFill>
                  <a:srgbClr val="FFFFFF"/>
                </a:solidFill>
                <a:latin typeface="Verdana"/>
                <a:cs typeface="Verdana"/>
              </a:rPr>
              <a:t> </a:t>
            </a:r>
            <a:r>
              <a:rPr sz="1800" spc="-20" dirty="0">
                <a:solidFill>
                  <a:srgbClr val="FFFFFF"/>
                </a:solidFill>
                <a:latin typeface="Verdana"/>
                <a:cs typeface="Verdana"/>
              </a:rPr>
              <a:t>the</a:t>
            </a:r>
            <a:r>
              <a:rPr sz="1800" spc="-105" dirty="0">
                <a:solidFill>
                  <a:srgbClr val="FFFFFF"/>
                </a:solidFill>
                <a:latin typeface="Verdana"/>
                <a:cs typeface="Verdana"/>
              </a:rPr>
              <a:t> </a:t>
            </a:r>
            <a:r>
              <a:rPr sz="1800" spc="-30" dirty="0">
                <a:solidFill>
                  <a:srgbClr val="FFFFFF"/>
                </a:solidFill>
                <a:latin typeface="Verdana"/>
                <a:cs typeface="Verdana"/>
              </a:rPr>
              <a:t>design</a:t>
            </a:r>
            <a:r>
              <a:rPr sz="1800" spc="-100" dirty="0">
                <a:solidFill>
                  <a:srgbClr val="FFFFFF"/>
                </a:solidFill>
                <a:latin typeface="Verdana"/>
                <a:cs typeface="Verdana"/>
              </a:rPr>
              <a:t> </a:t>
            </a:r>
            <a:r>
              <a:rPr sz="1800" dirty="0">
                <a:solidFill>
                  <a:srgbClr val="FFFFFF"/>
                </a:solidFill>
                <a:latin typeface="Verdana"/>
                <a:cs typeface="Verdana"/>
              </a:rPr>
              <a:t>of</a:t>
            </a:r>
            <a:r>
              <a:rPr sz="1800" spc="-125" dirty="0">
                <a:solidFill>
                  <a:srgbClr val="FFFFFF"/>
                </a:solidFill>
                <a:latin typeface="Verdana"/>
                <a:cs typeface="Verdana"/>
              </a:rPr>
              <a:t> </a:t>
            </a:r>
            <a:r>
              <a:rPr sz="1800" spc="-20" dirty="0">
                <a:solidFill>
                  <a:srgbClr val="FFFFFF"/>
                </a:solidFill>
                <a:latin typeface="Verdana"/>
                <a:cs typeface="Verdana"/>
              </a:rPr>
              <a:t>the</a:t>
            </a:r>
            <a:r>
              <a:rPr sz="1800" spc="-105" dirty="0">
                <a:solidFill>
                  <a:srgbClr val="FFFFFF"/>
                </a:solidFill>
                <a:latin typeface="Verdana"/>
                <a:cs typeface="Verdana"/>
              </a:rPr>
              <a:t> </a:t>
            </a:r>
            <a:r>
              <a:rPr sz="1800" spc="-10" dirty="0">
                <a:solidFill>
                  <a:srgbClr val="FFFFFF"/>
                </a:solidFill>
                <a:latin typeface="Verdana"/>
                <a:cs typeface="Verdana"/>
              </a:rPr>
              <a:t>product </a:t>
            </a:r>
            <a:r>
              <a:rPr sz="1800" dirty="0">
                <a:solidFill>
                  <a:srgbClr val="FFFFFF"/>
                </a:solidFill>
                <a:latin typeface="Verdana"/>
                <a:cs typeface="Verdana"/>
              </a:rPr>
              <a:t>before</a:t>
            </a:r>
            <a:r>
              <a:rPr sz="1800" spc="-114" dirty="0">
                <a:solidFill>
                  <a:srgbClr val="FFFFFF"/>
                </a:solidFill>
                <a:latin typeface="Verdana"/>
                <a:cs typeface="Verdana"/>
              </a:rPr>
              <a:t> </a:t>
            </a:r>
            <a:r>
              <a:rPr sz="1800" spc="-45" dirty="0">
                <a:solidFill>
                  <a:srgbClr val="FFFFFF"/>
                </a:solidFill>
                <a:latin typeface="Verdana"/>
                <a:cs typeface="Verdana"/>
              </a:rPr>
              <a:t>they</a:t>
            </a:r>
            <a:r>
              <a:rPr sz="1800" spc="-114" dirty="0">
                <a:solidFill>
                  <a:srgbClr val="FFFFFF"/>
                </a:solidFill>
                <a:latin typeface="Verdana"/>
                <a:cs typeface="Verdana"/>
              </a:rPr>
              <a:t> </a:t>
            </a:r>
            <a:r>
              <a:rPr sz="1800" dirty="0">
                <a:solidFill>
                  <a:srgbClr val="FFFFFF"/>
                </a:solidFill>
                <a:latin typeface="Verdana"/>
                <a:cs typeface="Verdana"/>
              </a:rPr>
              <a:t>are</a:t>
            </a:r>
            <a:r>
              <a:rPr sz="1800" spc="-114" dirty="0">
                <a:solidFill>
                  <a:srgbClr val="FFFFFF"/>
                </a:solidFill>
                <a:latin typeface="Verdana"/>
                <a:cs typeface="Verdana"/>
              </a:rPr>
              <a:t> </a:t>
            </a:r>
            <a:r>
              <a:rPr sz="1800" spc="60" dirty="0">
                <a:solidFill>
                  <a:srgbClr val="FFFFFF"/>
                </a:solidFill>
                <a:latin typeface="Verdana"/>
                <a:cs typeface="Verdana"/>
              </a:rPr>
              <a:t>coded.</a:t>
            </a:r>
            <a:endParaRPr sz="1800">
              <a:latin typeface="Verdana"/>
              <a:cs typeface="Verdana"/>
            </a:endParaRPr>
          </a:p>
          <a:p>
            <a:pPr marL="285115" marR="645795" indent="-273050">
              <a:lnSpc>
                <a:spcPct val="100000"/>
              </a:lnSpc>
              <a:buClr>
                <a:srgbClr val="DDDFEB"/>
              </a:buClr>
              <a:buFont typeface="Wingdings"/>
              <a:buChar char=""/>
              <a:tabLst>
                <a:tab pos="285115" algn="l"/>
              </a:tabLst>
            </a:pPr>
            <a:r>
              <a:rPr sz="1800" spc="-95" dirty="0">
                <a:solidFill>
                  <a:srgbClr val="FFFFFF"/>
                </a:solidFill>
                <a:latin typeface="Verdana"/>
                <a:cs typeface="Verdana"/>
              </a:rPr>
              <a:t>There</a:t>
            </a:r>
            <a:r>
              <a:rPr sz="1800" spc="-125" dirty="0">
                <a:solidFill>
                  <a:srgbClr val="FFFFFF"/>
                </a:solidFill>
                <a:latin typeface="Verdana"/>
                <a:cs typeface="Verdana"/>
              </a:rPr>
              <a:t> </a:t>
            </a:r>
            <a:r>
              <a:rPr sz="1800" dirty="0">
                <a:solidFill>
                  <a:srgbClr val="FFFFFF"/>
                </a:solidFill>
                <a:latin typeface="Verdana"/>
                <a:cs typeface="Verdana"/>
              </a:rPr>
              <a:t>are</a:t>
            </a:r>
            <a:r>
              <a:rPr sz="1800" spc="-120" dirty="0">
                <a:solidFill>
                  <a:srgbClr val="FFFFFF"/>
                </a:solidFill>
                <a:latin typeface="Verdana"/>
                <a:cs typeface="Verdana"/>
              </a:rPr>
              <a:t> </a:t>
            </a:r>
            <a:r>
              <a:rPr sz="1800" dirty="0">
                <a:solidFill>
                  <a:srgbClr val="FFFFFF"/>
                </a:solidFill>
                <a:latin typeface="Verdana"/>
                <a:cs typeface="Verdana"/>
              </a:rPr>
              <a:t>two</a:t>
            </a:r>
            <a:r>
              <a:rPr sz="1800" spc="-120" dirty="0">
                <a:solidFill>
                  <a:srgbClr val="FFFFFF"/>
                </a:solidFill>
                <a:latin typeface="Verdana"/>
                <a:cs typeface="Verdana"/>
              </a:rPr>
              <a:t> </a:t>
            </a:r>
            <a:r>
              <a:rPr sz="1800" spc="-30" dirty="0">
                <a:solidFill>
                  <a:srgbClr val="FFFFFF"/>
                </a:solidFill>
                <a:latin typeface="Verdana"/>
                <a:cs typeface="Verdana"/>
              </a:rPr>
              <a:t>methods</a:t>
            </a:r>
            <a:r>
              <a:rPr sz="1800" spc="-105" dirty="0">
                <a:solidFill>
                  <a:srgbClr val="FFFFFF"/>
                </a:solidFill>
                <a:latin typeface="Verdana"/>
                <a:cs typeface="Verdana"/>
              </a:rPr>
              <a:t> </a:t>
            </a:r>
            <a:r>
              <a:rPr sz="1800" dirty="0">
                <a:solidFill>
                  <a:srgbClr val="FFFFFF"/>
                </a:solidFill>
                <a:latin typeface="Verdana"/>
                <a:cs typeface="Verdana"/>
              </a:rPr>
              <a:t>to</a:t>
            </a:r>
            <a:r>
              <a:rPr sz="1800" spc="-125" dirty="0">
                <a:solidFill>
                  <a:srgbClr val="FFFFFF"/>
                </a:solidFill>
                <a:latin typeface="Verdana"/>
                <a:cs typeface="Verdana"/>
              </a:rPr>
              <a:t> </a:t>
            </a:r>
            <a:r>
              <a:rPr sz="1800" spc="-55" dirty="0">
                <a:solidFill>
                  <a:srgbClr val="FFFFFF"/>
                </a:solidFill>
                <a:latin typeface="Verdana"/>
                <a:cs typeface="Verdana"/>
              </a:rPr>
              <a:t>perform</a:t>
            </a:r>
            <a:r>
              <a:rPr sz="1800" spc="-130" dirty="0">
                <a:solidFill>
                  <a:srgbClr val="FFFFFF"/>
                </a:solidFill>
                <a:latin typeface="Verdana"/>
                <a:cs typeface="Verdana"/>
              </a:rPr>
              <a:t> </a:t>
            </a:r>
            <a:r>
              <a:rPr sz="1800" spc="-20" dirty="0">
                <a:solidFill>
                  <a:srgbClr val="FFFFFF"/>
                </a:solidFill>
                <a:latin typeface="Verdana"/>
                <a:cs typeface="Verdana"/>
              </a:rPr>
              <a:t>the</a:t>
            </a:r>
            <a:r>
              <a:rPr sz="1800" spc="-110" dirty="0">
                <a:solidFill>
                  <a:srgbClr val="FFFFFF"/>
                </a:solidFill>
                <a:latin typeface="Verdana"/>
                <a:cs typeface="Verdana"/>
              </a:rPr>
              <a:t> </a:t>
            </a:r>
            <a:r>
              <a:rPr sz="1800" spc="-85" dirty="0">
                <a:solidFill>
                  <a:srgbClr val="FFFFFF"/>
                </a:solidFill>
                <a:latin typeface="Verdana"/>
                <a:cs typeface="Verdana"/>
              </a:rPr>
              <a:t>usability</a:t>
            </a:r>
            <a:r>
              <a:rPr sz="1800" spc="-114" dirty="0">
                <a:solidFill>
                  <a:srgbClr val="FFFFFF"/>
                </a:solidFill>
                <a:latin typeface="Verdana"/>
                <a:cs typeface="Verdana"/>
              </a:rPr>
              <a:t> </a:t>
            </a:r>
            <a:r>
              <a:rPr sz="1800" spc="-120" dirty="0">
                <a:solidFill>
                  <a:srgbClr val="FFFFFF"/>
                </a:solidFill>
                <a:latin typeface="Verdana"/>
                <a:cs typeface="Verdana"/>
              </a:rPr>
              <a:t>studies:</a:t>
            </a:r>
            <a:r>
              <a:rPr sz="1800" spc="-90" dirty="0">
                <a:solidFill>
                  <a:srgbClr val="FFFFFF"/>
                </a:solidFill>
                <a:latin typeface="Verdana"/>
                <a:cs typeface="Verdana"/>
              </a:rPr>
              <a:t> </a:t>
            </a:r>
            <a:r>
              <a:rPr sz="1800" spc="-10" dirty="0">
                <a:solidFill>
                  <a:srgbClr val="FFFFFF"/>
                </a:solidFill>
                <a:latin typeface="Verdana"/>
                <a:cs typeface="Verdana"/>
              </a:rPr>
              <a:t>Laboratory </a:t>
            </a:r>
            <a:r>
              <a:rPr sz="1800" spc="-45" dirty="0">
                <a:solidFill>
                  <a:srgbClr val="FFFFFF"/>
                </a:solidFill>
                <a:latin typeface="Verdana"/>
                <a:cs typeface="Verdana"/>
              </a:rPr>
              <a:t>experiment</a:t>
            </a:r>
            <a:r>
              <a:rPr sz="1800" spc="-90" dirty="0">
                <a:solidFill>
                  <a:srgbClr val="FFFFFF"/>
                </a:solidFill>
                <a:latin typeface="Verdana"/>
                <a:cs typeface="Verdana"/>
              </a:rPr>
              <a:t> </a:t>
            </a:r>
            <a:r>
              <a:rPr sz="1800" spc="60" dirty="0">
                <a:solidFill>
                  <a:srgbClr val="FFFFFF"/>
                </a:solidFill>
                <a:latin typeface="Verdana"/>
                <a:cs typeface="Verdana"/>
              </a:rPr>
              <a:t>and</a:t>
            </a:r>
            <a:r>
              <a:rPr sz="1800" spc="-100" dirty="0">
                <a:solidFill>
                  <a:srgbClr val="FFFFFF"/>
                </a:solidFill>
                <a:latin typeface="Verdana"/>
                <a:cs typeface="Verdana"/>
              </a:rPr>
              <a:t> </a:t>
            </a:r>
            <a:r>
              <a:rPr sz="1800" spc="-45" dirty="0">
                <a:solidFill>
                  <a:srgbClr val="FFFFFF"/>
                </a:solidFill>
                <a:latin typeface="Verdana"/>
                <a:cs typeface="Verdana"/>
              </a:rPr>
              <a:t>On-</a:t>
            </a:r>
            <a:r>
              <a:rPr sz="1800" spc="-105" dirty="0">
                <a:solidFill>
                  <a:srgbClr val="FFFFFF"/>
                </a:solidFill>
                <a:latin typeface="Verdana"/>
                <a:cs typeface="Verdana"/>
              </a:rPr>
              <a:t>site</a:t>
            </a:r>
            <a:r>
              <a:rPr sz="1800" spc="-90" dirty="0">
                <a:solidFill>
                  <a:srgbClr val="FFFFFF"/>
                </a:solidFill>
                <a:latin typeface="Verdana"/>
                <a:cs typeface="Verdana"/>
              </a:rPr>
              <a:t> </a:t>
            </a:r>
            <a:r>
              <a:rPr sz="1800" spc="-10" dirty="0">
                <a:solidFill>
                  <a:srgbClr val="FFFFFF"/>
                </a:solidFill>
                <a:latin typeface="Verdana"/>
                <a:cs typeface="Verdana"/>
              </a:rPr>
              <a:t>observation.</a:t>
            </a:r>
            <a:endParaRPr sz="1800">
              <a:latin typeface="Verdana"/>
              <a:cs typeface="Verdana"/>
            </a:endParaRPr>
          </a:p>
        </p:txBody>
      </p:sp>
      <p:grpSp>
        <p:nvGrpSpPr>
          <p:cNvPr id="19" name="object 19"/>
          <p:cNvGrpSpPr/>
          <p:nvPr/>
        </p:nvGrpSpPr>
        <p:grpSpPr>
          <a:xfrm>
            <a:off x="7731252" y="483869"/>
            <a:ext cx="1286510" cy="843915"/>
            <a:chOff x="7731252" y="483869"/>
            <a:chExt cx="1286510" cy="843915"/>
          </a:xfrm>
        </p:grpSpPr>
        <p:pic>
          <p:nvPicPr>
            <p:cNvPr id="20" name="object 20"/>
            <p:cNvPicPr/>
            <p:nvPr/>
          </p:nvPicPr>
          <p:blipFill>
            <a:blip r:embed="rId8" cstate="print"/>
            <a:stretch>
              <a:fillRect/>
            </a:stretch>
          </p:blipFill>
          <p:spPr>
            <a:xfrm>
              <a:off x="7731252" y="483869"/>
              <a:ext cx="1286255" cy="843534"/>
            </a:xfrm>
            <a:prstGeom prst="rect">
              <a:avLst/>
            </a:prstGeom>
          </p:spPr>
        </p:pic>
        <p:sp>
          <p:nvSpPr>
            <p:cNvPr id="21" name="object 21"/>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22" name="object 22"/>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1-</a:t>
            </a:r>
            <a:r>
              <a:rPr sz="2400" b="1" spc="-430" dirty="0">
                <a:solidFill>
                  <a:srgbClr val="01050E"/>
                </a:solidFill>
                <a:latin typeface="Verdana"/>
                <a:cs typeface="Verdana"/>
              </a:rPr>
              <a:t>2</a:t>
            </a:r>
            <a:endParaRPr sz="2400">
              <a:latin typeface="Verdana"/>
              <a:cs typeface="Verdana"/>
            </a:endParaRPr>
          </a:p>
        </p:txBody>
      </p:sp>
      <p:sp>
        <p:nvSpPr>
          <p:cNvPr id="24" name="object 2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21</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25" name="object 2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0" y="0"/>
              <a:ext cx="9126220" cy="6333490"/>
            </a:xfrm>
            <a:custGeom>
              <a:avLst/>
              <a:gdLst/>
              <a:ahLst/>
              <a:cxnLst/>
              <a:rect l="l" t="t" r="r" b="b"/>
              <a:pathLst>
                <a:path w="9126220" h="6333490">
                  <a:moveTo>
                    <a:pt x="9125712" y="0"/>
                  </a:moveTo>
                  <a:lnTo>
                    <a:pt x="6527673" y="0"/>
                  </a:lnTo>
                  <a:lnTo>
                    <a:pt x="6526164" y="49155"/>
                  </a:lnTo>
                  <a:lnTo>
                    <a:pt x="6524223" y="98249"/>
                  </a:lnTo>
                  <a:lnTo>
                    <a:pt x="6521849" y="147280"/>
                  </a:lnTo>
                  <a:lnTo>
                    <a:pt x="6519045" y="196246"/>
                  </a:lnTo>
                  <a:lnTo>
                    <a:pt x="6515809" y="245146"/>
                  </a:lnTo>
                  <a:lnTo>
                    <a:pt x="6512145" y="293977"/>
                  </a:lnTo>
                  <a:lnTo>
                    <a:pt x="6508051" y="342737"/>
                  </a:lnTo>
                  <a:lnTo>
                    <a:pt x="6503530" y="391425"/>
                  </a:lnTo>
                  <a:lnTo>
                    <a:pt x="6498582" y="440038"/>
                  </a:lnTo>
                  <a:lnTo>
                    <a:pt x="6493208" y="488576"/>
                  </a:lnTo>
                  <a:lnTo>
                    <a:pt x="6487409" y="537035"/>
                  </a:lnTo>
                  <a:lnTo>
                    <a:pt x="6481186" y="585414"/>
                  </a:lnTo>
                  <a:lnTo>
                    <a:pt x="6474540" y="633712"/>
                  </a:lnTo>
                  <a:lnTo>
                    <a:pt x="6467471" y="681926"/>
                  </a:lnTo>
                  <a:lnTo>
                    <a:pt x="6459981" y="730054"/>
                  </a:lnTo>
                  <a:lnTo>
                    <a:pt x="6452070" y="778094"/>
                  </a:lnTo>
                  <a:lnTo>
                    <a:pt x="6443739" y="826045"/>
                  </a:lnTo>
                  <a:lnTo>
                    <a:pt x="6434990" y="873905"/>
                  </a:lnTo>
                  <a:lnTo>
                    <a:pt x="6425823" y="921671"/>
                  </a:lnTo>
                  <a:lnTo>
                    <a:pt x="6416238" y="969342"/>
                  </a:lnTo>
                  <a:lnTo>
                    <a:pt x="6406238" y="1016917"/>
                  </a:lnTo>
                  <a:lnTo>
                    <a:pt x="6395822" y="1064392"/>
                  </a:lnTo>
                  <a:lnTo>
                    <a:pt x="6384992" y="1111767"/>
                  </a:lnTo>
                  <a:lnTo>
                    <a:pt x="6373748" y="1159038"/>
                  </a:lnTo>
                  <a:lnTo>
                    <a:pt x="6362092" y="1206206"/>
                  </a:lnTo>
                  <a:lnTo>
                    <a:pt x="6350025" y="1253267"/>
                  </a:lnTo>
                  <a:lnTo>
                    <a:pt x="6337546" y="1300219"/>
                  </a:lnTo>
                  <a:lnTo>
                    <a:pt x="6324658" y="1347061"/>
                  </a:lnTo>
                  <a:lnTo>
                    <a:pt x="6311360" y="1393791"/>
                  </a:lnTo>
                  <a:lnTo>
                    <a:pt x="6297655" y="1440407"/>
                  </a:lnTo>
                  <a:lnTo>
                    <a:pt x="6283542" y="1486908"/>
                  </a:lnTo>
                  <a:lnTo>
                    <a:pt x="6269023" y="1533290"/>
                  </a:lnTo>
                  <a:lnTo>
                    <a:pt x="6254098" y="1579553"/>
                  </a:lnTo>
                  <a:lnTo>
                    <a:pt x="6238769" y="1625694"/>
                  </a:lnTo>
                  <a:lnTo>
                    <a:pt x="6223037" y="1671711"/>
                  </a:lnTo>
                  <a:lnTo>
                    <a:pt x="6206901" y="1717603"/>
                  </a:lnTo>
                  <a:lnTo>
                    <a:pt x="6190364" y="1763368"/>
                  </a:lnTo>
                  <a:lnTo>
                    <a:pt x="6173426" y="1809004"/>
                  </a:lnTo>
                  <a:lnTo>
                    <a:pt x="6156088" y="1854508"/>
                  </a:lnTo>
                  <a:lnTo>
                    <a:pt x="6138350" y="1899880"/>
                  </a:lnTo>
                  <a:lnTo>
                    <a:pt x="6120214" y="1945117"/>
                  </a:lnTo>
                  <a:lnTo>
                    <a:pt x="6101681" y="1990217"/>
                  </a:lnTo>
                  <a:lnTo>
                    <a:pt x="6082751" y="2035179"/>
                  </a:lnTo>
                  <a:lnTo>
                    <a:pt x="6063426" y="2080000"/>
                  </a:lnTo>
                  <a:lnTo>
                    <a:pt x="6043706" y="2124678"/>
                  </a:lnTo>
                  <a:lnTo>
                    <a:pt x="6023592" y="2169212"/>
                  </a:lnTo>
                  <a:lnTo>
                    <a:pt x="6003085" y="2213601"/>
                  </a:lnTo>
                  <a:lnTo>
                    <a:pt x="5982187" y="2257841"/>
                  </a:lnTo>
                  <a:lnTo>
                    <a:pt x="5960897" y="2301931"/>
                  </a:lnTo>
                  <a:lnTo>
                    <a:pt x="5939216" y="2345869"/>
                  </a:lnTo>
                  <a:lnTo>
                    <a:pt x="5917147" y="2389653"/>
                  </a:lnTo>
                  <a:lnTo>
                    <a:pt x="5894689" y="2433282"/>
                  </a:lnTo>
                  <a:lnTo>
                    <a:pt x="5871843" y="2476753"/>
                  </a:lnTo>
                  <a:lnTo>
                    <a:pt x="5848611" y="2520065"/>
                  </a:lnTo>
                  <a:lnTo>
                    <a:pt x="5824993" y="2563216"/>
                  </a:lnTo>
                  <a:lnTo>
                    <a:pt x="5800990" y="2606203"/>
                  </a:lnTo>
                  <a:lnTo>
                    <a:pt x="5776603" y="2649025"/>
                  </a:lnTo>
                  <a:lnTo>
                    <a:pt x="5751832" y="2691681"/>
                  </a:lnTo>
                  <a:lnTo>
                    <a:pt x="5726680" y="2734167"/>
                  </a:lnTo>
                  <a:lnTo>
                    <a:pt x="5701146" y="2776483"/>
                  </a:lnTo>
                  <a:lnTo>
                    <a:pt x="5675232" y="2818626"/>
                  </a:lnTo>
                  <a:lnTo>
                    <a:pt x="5648938" y="2860594"/>
                  </a:lnTo>
                  <a:lnTo>
                    <a:pt x="5622266" y="2902386"/>
                  </a:lnTo>
                  <a:lnTo>
                    <a:pt x="5595216" y="2943999"/>
                  </a:lnTo>
                  <a:lnTo>
                    <a:pt x="5567789" y="2985433"/>
                  </a:lnTo>
                  <a:lnTo>
                    <a:pt x="5539986" y="3026684"/>
                  </a:lnTo>
                  <a:lnTo>
                    <a:pt x="5511808" y="3067751"/>
                  </a:lnTo>
                  <a:lnTo>
                    <a:pt x="5483256" y="3108633"/>
                  </a:lnTo>
                  <a:lnTo>
                    <a:pt x="5454330" y="3149326"/>
                  </a:lnTo>
                  <a:lnTo>
                    <a:pt x="5425032" y="3189830"/>
                  </a:lnTo>
                  <a:lnTo>
                    <a:pt x="5395363" y="3230142"/>
                  </a:lnTo>
                  <a:lnTo>
                    <a:pt x="5365322" y="3270261"/>
                  </a:lnTo>
                  <a:lnTo>
                    <a:pt x="5334912" y="3310185"/>
                  </a:lnTo>
                  <a:lnTo>
                    <a:pt x="5304134" y="3349911"/>
                  </a:lnTo>
                  <a:lnTo>
                    <a:pt x="5272987" y="3389438"/>
                  </a:lnTo>
                  <a:lnTo>
                    <a:pt x="5241473" y="3428764"/>
                  </a:lnTo>
                  <a:lnTo>
                    <a:pt x="5209594" y="3467887"/>
                  </a:lnTo>
                  <a:lnTo>
                    <a:pt x="5177348" y="3506805"/>
                  </a:lnTo>
                  <a:lnTo>
                    <a:pt x="5144739" y="3545517"/>
                  </a:lnTo>
                  <a:lnTo>
                    <a:pt x="5111766" y="3584020"/>
                  </a:lnTo>
                  <a:lnTo>
                    <a:pt x="5078430" y="3622312"/>
                  </a:lnTo>
                  <a:lnTo>
                    <a:pt x="5044733" y="3660392"/>
                  </a:lnTo>
                  <a:lnTo>
                    <a:pt x="5010675" y="3698258"/>
                  </a:lnTo>
                  <a:lnTo>
                    <a:pt x="4976257" y="3735908"/>
                  </a:lnTo>
                  <a:lnTo>
                    <a:pt x="4941480" y="3773339"/>
                  </a:lnTo>
                  <a:lnTo>
                    <a:pt x="4906344" y="3810551"/>
                  </a:lnTo>
                  <a:lnTo>
                    <a:pt x="4870852" y="3847541"/>
                  </a:lnTo>
                  <a:lnTo>
                    <a:pt x="4835003" y="3884307"/>
                  </a:lnTo>
                  <a:lnTo>
                    <a:pt x="4798799" y="3920848"/>
                  </a:lnTo>
                  <a:lnTo>
                    <a:pt x="4762240" y="3957160"/>
                  </a:lnTo>
                  <a:lnTo>
                    <a:pt x="4725327" y="3993244"/>
                  </a:lnTo>
                  <a:lnTo>
                    <a:pt x="4688062" y="4029096"/>
                  </a:lnTo>
                  <a:lnTo>
                    <a:pt x="4650445" y="4064715"/>
                  </a:lnTo>
                  <a:lnTo>
                    <a:pt x="4612477" y="4100099"/>
                  </a:lnTo>
                  <a:lnTo>
                    <a:pt x="4574159" y="4135246"/>
                  </a:lnTo>
                  <a:lnTo>
                    <a:pt x="4537871" y="4168027"/>
                  </a:lnTo>
                  <a:lnTo>
                    <a:pt x="4501345" y="4200532"/>
                  </a:lnTo>
                  <a:lnTo>
                    <a:pt x="4464584" y="4232763"/>
                  </a:lnTo>
                  <a:lnTo>
                    <a:pt x="4427589" y="4264719"/>
                  </a:lnTo>
                  <a:lnTo>
                    <a:pt x="4390361" y="4296398"/>
                  </a:lnTo>
                  <a:lnTo>
                    <a:pt x="4352903" y="4327800"/>
                  </a:lnTo>
                  <a:lnTo>
                    <a:pt x="4315216" y="4358925"/>
                  </a:lnTo>
                  <a:lnTo>
                    <a:pt x="4277302" y="4389771"/>
                  </a:lnTo>
                  <a:lnTo>
                    <a:pt x="4239163" y="4420339"/>
                  </a:lnTo>
                  <a:lnTo>
                    <a:pt x="4200800" y="4450626"/>
                  </a:lnTo>
                  <a:lnTo>
                    <a:pt x="4162215" y="4480634"/>
                  </a:lnTo>
                  <a:lnTo>
                    <a:pt x="4123411" y="4510360"/>
                  </a:lnTo>
                  <a:lnTo>
                    <a:pt x="4084387" y="4539805"/>
                  </a:lnTo>
                  <a:lnTo>
                    <a:pt x="4045148" y="4568967"/>
                  </a:lnTo>
                  <a:lnTo>
                    <a:pt x="4005693" y="4597846"/>
                  </a:lnTo>
                  <a:lnTo>
                    <a:pt x="3966025" y="4626441"/>
                  </a:lnTo>
                  <a:lnTo>
                    <a:pt x="3926146" y="4654752"/>
                  </a:lnTo>
                  <a:lnTo>
                    <a:pt x="3886057" y="4682777"/>
                  </a:lnTo>
                  <a:lnTo>
                    <a:pt x="3845761" y="4710517"/>
                  </a:lnTo>
                  <a:lnTo>
                    <a:pt x="3805258" y="4737970"/>
                  </a:lnTo>
                  <a:lnTo>
                    <a:pt x="3764551" y="4765136"/>
                  </a:lnTo>
                  <a:lnTo>
                    <a:pt x="3723641" y="4792014"/>
                  </a:lnTo>
                  <a:lnTo>
                    <a:pt x="3682530" y="4818603"/>
                  </a:lnTo>
                  <a:lnTo>
                    <a:pt x="3641220" y="4844903"/>
                  </a:lnTo>
                  <a:lnTo>
                    <a:pt x="3599713" y="4870913"/>
                  </a:lnTo>
                  <a:lnTo>
                    <a:pt x="3558010" y="4896633"/>
                  </a:lnTo>
                  <a:lnTo>
                    <a:pt x="3516113" y="4922061"/>
                  </a:lnTo>
                  <a:lnTo>
                    <a:pt x="3474023" y="4947197"/>
                  </a:lnTo>
                  <a:lnTo>
                    <a:pt x="3431744" y="4972040"/>
                  </a:lnTo>
                  <a:lnTo>
                    <a:pt x="3389275" y="4996590"/>
                  </a:lnTo>
                  <a:lnTo>
                    <a:pt x="3346620" y="5020845"/>
                  </a:lnTo>
                  <a:lnTo>
                    <a:pt x="3303779" y="5044806"/>
                  </a:lnTo>
                  <a:lnTo>
                    <a:pt x="3260755" y="5068471"/>
                  </a:lnTo>
                  <a:lnTo>
                    <a:pt x="3217549" y="5091840"/>
                  </a:lnTo>
                  <a:lnTo>
                    <a:pt x="3174163" y="5114913"/>
                  </a:lnTo>
                  <a:lnTo>
                    <a:pt x="3130598" y="5137688"/>
                  </a:lnTo>
                  <a:lnTo>
                    <a:pt x="3086858" y="5160164"/>
                  </a:lnTo>
                  <a:lnTo>
                    <a:pt x="3042942" y="5182342"/>
                  </a:lnTo>
                  <a:lnTo>
                    <a:pt x="2998853" y="5204219"/>
                  </a:lnTo>
                  <a:lnTo>
                    <a:pt x="2954594" y="5225797"/>
                  </a:lnTo>
                  <a:lnTo>
                    <a:pt x="2910164" y="5247074"/>
                  </a:lnTo>
                  <a:lnTo>
                    <a:pt x="2865567" y="5268049"/>
                  </a:lnTo>
                  <a:lnTo>
                    <a:pt x="2820803" y="5288721"/>
                  </a:lnTo>
                  <a:lnTo>
                    <a:pt x="2775876" y="5309091"/>
                  </a:lnTo>
                  <a:lnTo>
                    <a:pt x="2730785" y="5329157"/>
                  </a:lnTo>
                  <a:lnTo>
                    <a:pt x="2685534" y="5348918"/>
                  </a:lnTo>
                  <a:lnTo>
                    <a:pt x="2640124" y="5368374"/>
                  </a:lnTo>
                  <a:lnTo>
                    <a:pt x="2594556" y="5387524"/>
                  </a:lnTo>
                  <a:lnTo>
                    <a:pt x="2548833" y="5406368"/>
                  </a:lnTo>
                  <a:lnTo>
                    <a:pt x="2502956" y="5424905"/>
                  </a:lnTo>
                  <a:lnTo>
                    <a:pt x="2456927" y="5443134"/>
                  </a:lnTo>
                  <a:lnTo>
                    <a:pt x="2410747" y="5461054"/>
                  </a:lnTo>
                  <a:lnTo>
                    <a:pt x="2364419" y="5478665"/>
                  </a:lnTo>
                  <a:lnTo>
                    <a:pt x="2317944" y="5495966"/>
                  </a:lnTo>
                  <a:lnTo>
                    <a:pt x="2271323" y="5512957"/>
                  </a:lnTo>
                  <a:lnTo>
                    <a:pt x="2224559" y="5529636"/>
                  </a:lnTo>
                  <a:lnTo>
                    <a:pt x="2177654" y="5546003"/>
                  </a:lnTo>
                  <a:lnTo>
                    <a:pt x="2130609" y="5562058"/>
                  </a:lnTo>
                  <a:lnTo>
                    <a:pt x="2083425" y="5577799"/>
                  </a:lnTo>
                  <a:lnTo>
                    <a:pt x="2036105" y="5593226"/>
                  </a:lnTo>
                  <a:lnTo>
                    <a:pt x="1988650" y="5608338"/>
                  </a:lnTo>
                  <a:lnTo>
                    <a:pt x="1941062" y="5623135"/>
                  </a:lnTo>
                  <a:lnTo>
                    <a:pt x="1893343" y="5637616"/>
                  </a:lnTo>
                  <a:lnTo>
                    <a:pt x="1845495" y="5651779"/>
                  </a:lnTo>
                  <a:lnTo>
                    <a:pt x="1797519" y="5665626"/>
                  </a:lnTo>
                  <a:lnTo>
                    <a:pt x="1749416" y="5679154"/>
                  </a:lnTo>
                  <a:lnTo>
                    <a:pt x="1701190" y="5692363"/>
                  </a:lnTo>
                  <a:lnTo>
                    <a:pt x="1652841" y="5705253"/>
                  </a:lnTo>
                  <a:lnTo>
                    <a:pt x="1604371" y="5717823"/>
                  </a:lnTo>
                  <a:lnTo>
                    <a:pt x="1555783" y="5730071"/>
                  </a:lnTo>
                  <a:lnTo>
                    <a:pt x="1507077" y="5741998"/>
                  </a:lnTo>
                  <a:lnTo>
                    <a:pt x="1458255" y="5753603"/>
                  </a:lnTo>
                  <a:lnTo>
                    <a:pt x="1409320" y="5764884"/>
                  </a:lnTo>
                  <a:lnTo>
                    <a:pt x="1360272" y="5775842"/>
                  </a:lnTo>
                  <a:lnTo>
                    <a:pt x="1311114" y="5786476"/>
                  </a:lnTo>
                  <a:lnTo>
                    <a:pt x="1261848" y="5796784"/>
                  </a:lnTo>
                  <a:lnTo>
                    <a:pt x="1212475" y="5806767"/>
                  </a:lnTo>
                  <a:lnTo>
                    <a:pt x="1162997" y="5816423"/>
                  </a:lnTo>
                  <a:lnTo>
                    <a:pt x="1113415" y="5825753"/>
                  </a:lnTo>
                  <a:lnTo>
                    <a:pt x="1063732" y="5834754"/>
                  </a:lnTo>
                  <a:lnTo>
                    <a:pt x="1013949" y="5843427"/>
                  </a:lnTo>
                  <a:lnTo>
                    <a:pt x="964067" y="5851770"/>
                  </a:lnTo>
                  <a:lnTo>
                    <a:pt x="914090" y="5859784"/>
                  </a:lnTo>
                  <a:lnTo>
                    <a:pt x="864018" y="5867467"/>
                  </a:lnTo>
                  <a:lnTo>
                    <a:pt x="813853" y="5874819"/>
                  </a:lnTo>
                  <a:lnTo>
                    <a:pt x="763596" y="5881839"/>
                  </a:lnTo>
                  <a:lnTo>
                    <a:pt x="713251" y="5888527"/>
                  </a:lnTo>
                  <a:lnTo>
                    <a:pt x="662817" y="5894881"/>
                  </a:lnTo>
                  <a:lnTo>
                    <a:pt x="612298" y="5900901"/>
                  </a:lnTo>
                  <a:lnTo>
                    <a:pt x="561695" y="5906586"/>
                  </a:lnTo>
                  <a:lnTo>
                    <a:pt x="511009" y="5911936"/>
                  </a:lnTo>
                  <a:lnTo>
                    <a:pt x="460242" y="5916950"/>
                  </a:lnTo>
                  <a:lnTo>
                    <a:pt x="409397" y="5921627"/>
                  </a:lnTo>
                  <a:lnTo>
                    <a:pt x="358474" y="5925967"/>
                  </a:lnTo>
                  <a:lnTo>
                    <a:pt x="307476" y="5929968"/>
                  </a:lnTo>
                  <a:lnTo>
                    <a:pt x="256404" y="5933631"/>
                  </a:lnTo>
                  <a:lnTo>
                    <a:pt x="205260" y="5936954"/>
                  </a:lnTo>
                  <a:lnTo>
                    <a:pt x="154046" y="5939937"/>
                  </a:lnTo>
                  <a:lnTo>
                    <a:pt x="102763" y="5942579"/>
                  </a:lnTo>
                  <a:lnTo>
                    <a:pt x="51414" y="5944880"/>
                  </a:lnTo>
                  <a:lnTo>
                    <a:pt x="0" y="5946838"/>
                  </a:lnTo>
                  <a:lnTo>
                    <a:pt x="0" y="6332982"/>
                  </a:lnTo>
                  <a:lnTo>
                    <a:pt x="5743702" y="6332982"/>
                  </a:lnTo>
                  <a:lnTo>
                    <a:pt x="5784749" y="6302131"/>
                  </a:lnTo>
                  <a:lnTo>
                    <a:pt x="5825594" y="6271077"/>
                  </a:lnTo>
                  <a:lnTo>
                    <a:pt x="5866237" y="6239820"/>
                  </a:lnTo>
                  <a:lnTo>
                    <a:pt x="5906677" y="6208361"/>
                  </a:lnTo>
                  <a:lnTo>
                    <a:pt x="5946912" y="6176700"/>
                  </a:lnTo>
                  <a:lnTo>
                    <a:pt x="5986942" y="6144838"/>
                  </a:lnTo>
                  <a:lnTo>
                    <a:pt x="6026766" y="6112777"/>
                  </a:lnTo>
                  <a:lnTo>
                    <a:pt x="6066382" y="6080517"/>
                  </a:lnTo>
                  <a:lnTo>
                    <a:pt x="6105791" y="6048059"/>
                  </a:lnTo>
                  <a:lnTo>
                    <a:pt x="6144992" y="6015403"/>
                  </a:lnTo>
                  <a:lnTo>
                    <a:pt x="6183983" y="5982551"/>
                  </a:lnTo>
                  <a:lnTo>
                    <a:pt x="6222763" y="5949503"/>
                  </a:lnTo>
                  <a:lnTo>
                    <a:pt x="6261332" y="5916261"/>
                  </a:lnTo>
                  <a:lnTo>
                    <a:pt x="6299690" y="5882825"/>
                  </a:lnTo>
                  <a:lnTo>
                    <a:pt x="6337834" y="5849196"/>
                  </a:lnTo>
                  <a:lnTo>
                    <a:pt x="6375764" y="5815374"/>
                  </a:lnTo>
                  <a:lnTo>
                    <a:pt x="6413480" y="5781362"/>
                  </a:lnTo>
                  <a:lnTo>
                    <a:pt x="6450980" y="5747158"/>
                  </a:lnTo>
                  <a:lnTo>
                    <a:pt x="6488264" y="5712765"/>
                  </a:lnTo>
                  <a:lnTo>
                    <a:pt x="6525331" y="5678184"/>
                  </a:lnTo>
                  <a:lnTo>
                    <a:pt x="6562179" y="5643414"/>
                  </a:lnTo>
                  <a:lnTo>
                    <a:pt x="6598809" y="5608457"/>
                  </a:lnTo>
                  <a:lnTo>
                    <a:pt x="6635219" y="5573314"/>
                  </a:lnTo>
                  <a:lnTo>
                    <a:pt x="6671408" y="5537985"/>
                  </a:lnTo>
                  <a:lnTo>
                    <a:pt x="6707376" y="5502472"/>
                  </a:lnTo>
                  <a:lnTo>
                    <a:pt x="6743121" y="5466775"/>
                  </a:lnTo>
                  <a:lnTo>
                    <a:pt x="6778643" y="5430895"/>
                  </a:lnTo>
                  <a:lnTo>
                    <a:pt x="6813941" y="5394833"/>
                  </a:lnTo>
                  <a:lnTo>
                    <a:pt x="6849014" y="5358590"/>
                  </a:lnTo>
                  <a:lnTo>
                    <a:pt x="6883861" y="5322166"/>
                  </a:lnTo>
                  <a:lnTo>
                    <a:pt x="6918482" y="5285563"/>
                  </a:lnTo>
                  <a:lnTo>
                    <a:pt x="6952875" y="5248781"/>
                  </a:lnTo>
                  <a:lnTo>
                    <a:pt x="6987040" y="5211821"/>
                  </a:lnTo>
                  <a:lnTo>
                    <a:pt x="7020975" y="5174684"/>
                  </a:lnTo>
                  <a:lnTo>
                    <a:pt x="7054681" y="5137371"/>
                  </a:lnTo>
                  <a:lnTo>
                    <a:pt x="7088155" y="5099882"/>
                  </a:lnTo>
                  <a:lnTo>
                    <a:pt x="7121398" y="5062220"/>
                  </a:lnTo>
                  <a:lnTo>
                    <a:pt x="7155483" y="5023090"/>
                  </a:lnTo>
                  <a:lnTo>
                    <a:pt x="7189306" y="4983788"/>
                  </a:lnTo>
                  <a:lnTo>
                    <a:pt x="7222867" y="4944313"/>
                  </a:lnTo>
                  <a:lnTo>
                    <a:pt x="7256165" y="4904667"/>
                  </a:lnTo>
                  <a:lnTo>
                    <a:pt x="7289198" y="4864850"/>
                  </a:lnTo>
                  <a:lnTo>
                    <a:pt x="7321966" y="4824864"/>
                  </a:lnTo>
                  <a:lnTo>
                    <a:pt x="7354469" y="4784710"/>
                  </a:lnTo>
                  <a:lnTo>
                    <a:pt x="7386706" y="4744390"/>
                  </a:lnTo>
                  <a:lnTo>
                    <a:pt x="7418675" y="4703903"/>
                  </a:lnTo>
                  <a:lnTo>
                    <a:pt x="7450376" y="4663251"/>
                  </a:lnTo>
                  <a:lnTo>
                    <a:pt x="7481808" y="4622436"/>
                  </a:lnTo>
                  <a:lnTo>
                    <a:pt x="7512971" y="4581459"/>
                  </a:lnTo>
                  <a:lnTo>
                    <a:pt x="7543864" y="4540319"/>
                  </a:lnTo>
                  <a:lnTo>
                    <a:pt x="7574486" y="4499020"/>
                  </a:lnTo>
                  <a:lnTo>
                    <a:pt x="7604836" y="4457561"/>
                  </a:lnTo>
                  <a:lnTo>
                    <a:pt x="7634913" y="4415944"/>
                  </a:lnTo>
                  <a:lnTo>
                    <a:pt x="7664717" y="4374170"/>
                  </a:lnTo>
                  <a:lnTo>
                    <a:pt x="7694247" y="4332239"/>
                  </a:lnTo>
                  <a:lnTo>
                    <a:pt x="7723502" y="4290154"/>
                  </a:lnTo>
                  <a:lnTo>
                    <a:pt x="7752481" y="4247915"/>
                  </a:lnTo>
                  <a:lnTo>
                    <a:pt x="7781184" y="4205523"/>
                  </a:lnTo>
                  <a:lnTo>
                    <a:pt x="7809610" y="4162980"/>
                  </a:lnTo>
                  <a:lnTo>
                    <a:pt x="7837758" y="4120286"/>
                  </a:lnTo>
                  <a:lnTo>
                    <a:pt x="7865627" y="4077443"/>
                  </a:lnTo>
                  <a:lnTo>
                    <a:pt x="7893217" y="4034451"/>
                  </a:lnTo>
                  <a:lnTo>
                    <a:pt x="7920526" y="3991312"/>
                  </a:lnTo>
                  <a:lnTo>
                    <a:pt x="7947554" y="3948027"/>
                  </a:lnTo>
                  <a:lnTo>
                    <a:pt x="7974301" y="3904596"/>
                  </a:lnTo>
                  <a:lnTo>
                    <a:pt x="8000765" y="3861022"/>
                  </a:lnTo>
                  <a:lnTo>
                    <a:pt x="8026946" y="3817305"/>
                  </a:lnTo>
                  <a:lnTo>
                    <a:pt x="8052842" y="3773446"/>
                  </a:lnTo>
                  <a:lnTo>
                    <a:pt x="8078454" y="3729446"/>
                  </a:lnTo>
                  <a:lnTo>
                    <a:pt x="8103780" y="3685307"/>
                  </a:lnTo>
                  <a:lnTo>
                    <a:pt x="8128820" y="3641029"/>
                  </a:lnTo>
                  <a:lnTo>
                    <a:pt x="8153573" y="3596614"/>
                  </a:lnTo>
                  <a:lnTo>
                    <a:pt x="8178038" y="3552062"/>
                  </a:lnTo>
                  <a:lnTo>
                    <a:pt x="8202553" y="3506672"/>
                  </a:lnTo>
                  <a:lnTo>
                    <a:pt x="8226761" y="3461157"/>
                  </a:lnTo>
                  <a:lnTo>
                    <a:pt x="8250661" y="3415519"/>
                  </a:lnTo>
                  <a:lnTo>
                    <a:pt x="8274251" y="3369760"/>
                  </a:lnTo>
                  <a:lnTo>
                    <a:pt x="8297531" y="3323881"/>
                  </a:lnTo>
                  <a:lnTo>
                    <a:pt x="8320502" y="3277883"/>
                  </a:lnTo>
                  <a:lnTo>
                    <a:pt x="8343161" y="3231767"/>
                  </a:lnTo>
                  <a:lnTo>
                    <a:pt x="8365509" y="3185535"/>
                  </a:lnTo>
                  <a:lnTo>
                    <a:pt x="8387546" y="3139187"/>
                  </a:lnTo>
                  <a:lnTo>
                    <a:pt x="8409270" y="3092726"/>
                  </a:lnTo>
                  <a:lnTo>
                    <a:pt x="8430681" y="3046152"/>
                  </a:lnTo>
                  <a:lnTo>
                    <a:pt x="8451779" y="2999467"/>
                  </a:lnTo>
                  <a:lnTo>
                    <a:pt x="8472563" y="2952671"/>
                  </a:lnTo>
                  <a:lnTo>
                    <a:pt x="8493032" y="2905767"/>
                  </a:lnTo>
                  <a:lnTo>
                    <a:pt x="8513186" y="2858755"/>
                  </a:lnTo>
                  <a:lnTo>
                    <a:pt x="8533025" y="2811636"/>
                  </a:lnTo>
                  <a:lnTo>
                    <a:pt x="8552548" y="2764413"/>
                  </a:lnTo>
                  <a:lnTo>
                    <a:pt x="8571753" y="2717085"/>
                  </a:lnTo>
                  <a:lnTo>
                    <a:pt x="8590642" y="2669655"/>
                  </a:lnTo>
                  <a:lnTo>
                    <a:pt x="8609213" y="2622124"/>
                  </a:lnTo>
                  <a:lnTo>
                    <a:pt x="8627466" y="2574492"/>
                  </a:lnTo>
                  <a:lnTo>
                    <a:pt x="8645399" y="2526762"/>
                  </a:lnTo>
                  <a:lnTo>
                    <a:pt x="8663014" y="2478934"/>
                  </a:lnTo>
                  <a:lnTo>
                    <a:pt x="8680308" y="2431010"/>
                  </a:lnTo>
                  <a:lnTo>
                    <a:pt x="8697282" y="2382991"/>
                  </a:lnTo>
                  <a:lnTo>
                    <a:pt x="8713936" y="2334878"/>
                  </a:lnTo>
                  <a:lnTo>
                    <a:pt x="8730267" y="2286672"/>
                  </a:lnTo>
                  <a:lnTo>
                    <a:pt x="8746277" y="2238375"/>
                  </a:lnTo>
                  <a:lnTo>
                    <a:pt x="8761964" y="2189989"/>
                  </a:lnTo>
                  <a:lnTo>
                    <a:pt x="8777328" y="2141513"/>
                  </a:lnTo>
                  <a:lnTo>
                    <a:pt x="8792368" y="2092950"/>
                  </a:lnTo>
                  <a:lnTo>
                    <a:pt x="8807084" y="2044300"/>
                  </a:lnTo>
                  <a:lnTo>
                    <a:pt x="8821475" y="1995566"/>
                  </a:lnTo>
                  <a:lnTo>
                    <a:pt x="8835541" y="1946748"/>
                  </a:lnTo>
                  <a:lnTo>
                    <a:pt x="8849281" y="1897847"/>
                  </a:lnTo>
                  <a:lnTo>
                    <a:pt x="8862695" y="1848865"/>
                  </a:lnTo>
                  <a:lnTo>
                    <a:pt x="8875762" y="1799716"/>
                  </a:lnTo>
                  <a:lnTo>
                    <a:pt x="8888501" y="1750506"/>
                  </a:lnTo>
                  <a:lnTo>
                    <a:pt x="8900912" y="1701237"/>
                  </a:lnTo>
                  <a:lnTo>
                    <a:pt x="8912993" y="1651908"/>
                  </a:lnTo>
                  <a:lnTo>
                    <a:pt x="8924745" y="1602523"/>
                  </a:lnTo>
                  <a:lnTo>
                    <a:pt x="8936168" y="1553082"/>
                  </a:lnTo>
                  <a:lnTo>
                    <a:pt x="8947261" y="1503587"/>
                  </a:lnTo>
                  <a:lnTo>
                    <a:pt x="8958024" y="1454039"/>
                  </a:lnTo>
                  <a:lnTo>
                    <a:pt x="8968457" y="1404439"/>
                  </a:lnTo>
                  <a:lnTo>
                    <a:pt x="8978560" y="1354788"/>
                  </a:lnTo>
                  <a:lnTo>
                    <a:pt x="8988332" y="1305088"/>
                  </a:lnTo>
                  <a:lnTo>
                    <a:pt x="8997773" y="1255341"/>
                  </a:lnTo>
                  <a:lnTo>
                    <a:pt x="9006884" y="1205547"/>
                  </a:lnTo>
                  <a:lnTo>
                    <a:pt x="9015663" y="1155708"/>
                  </a:lnTo>
                  <a:lnTo>
                    <a:pt x="9024111" y="1105825"/>
                  </a:lnTo>
                  <a:lnTo>
                    <a:pt x="9032228" y="1055900"/>
                  </a:lnTo>
                  <a:lnTo>
                    <a:pt x="9040013" y="1005933"/>
                  </a:lnTo>
                  <a:lnTo>
                    <a:pt x="9047465" y="955927"/>
                  </a:lnTo>
                  <a:lnTo>
                    <a:pt x="9054586" y="905882"/>
                  </a:lnTo>
                  <a:lnTo>
                    <a:pt x="9061374" y="855800"/>
                  </a:lnTo>
                  <a:lnTo>
                    <a:pt x="9067830" y="805683"/>
                  </a:lnTo>
                  <a:lnTo>
                    <a:pt x="9073952" y="755530"/>
                  </a:lnTo>
                  <a:lnTo>
                    <a:pt x="9079742" y="705344"/>
                  </a:lnTo>
                  <a:lnTo>
                    <a:pt x="9085199" y="655127"/>
                  </a:lnTo>
                  <a:lnTo>
                    <a:pt x="9090322" y="604879"/>
                  </a:lnTo>
                  <a:lnTo>
                    <a:pt x="9095111" y="554602"/>
                  </a:lnTo>
                  <a:lnTo>
                    <a:pt x="9099566" y="504296"/>
                  </a:lnTo>
                  <a:lnTo>
                    <a:pt x="9103688" y="453964"/>
                  </a:lnTo>
                  <a:lnTo>
                    <a:pt x="9107475" y="403607"/>
                  </a:lnTo>
                  <a:lnTo>
                    <a:pt x="9110927" y="353226"/>
                  </a:lnTo>
                  <a:lnTo>
                    <a:pt x="9114045" y="302823"/>
                  </a:lnTo>
                  <a:lnTo>
                    <a:pt x="9116828" y="252398"/>
                  </a:lnTo>
                  <a:lnTo>
                    <a:pt x="9119276" y="201953"/>
                  </a:lnTo>
                  <a:lnTo>
                    <a:pt x="9121388" y="151489"/>
                  </a:lnTo>
                  <a:lnTo>
                    <a:pt x="9123165" y="101008"/>
                  </a:lnTo>
                  <a:lnTo>
                    <a:pt x="9124606" y="50511"/>
                  </a:lnTo>
                  <a:lnTo>
                    <a:pt x="9125712" y="0"/>
                  </a:lnTo>
                  <a:close/>
                </a:path>
              </a:pathLst>
            </a:custGeom>
            <a:solidFill>
              <a:srgbClr val="022276"/>
            </a:solidFill>
          </p:spPr>
          <p:txBody>
            <a:bodyPr wrap="square" lIns="0" tIns="0" rIns="0" bIns="0" rtlCol="0"/>
            <a:lstStyle/>
            <a:p>
              <a:endParaRPr/>
            </a:p>
          </p:txBody>
        </p:sp>
        <p:pic>
          <p:nvPicPr>
            <p:cNvPr id="5" name="object 5"/>
            <p:cNvPicPr/>
            <p:nvPr/>
          </p:nvPicPr>
          <p:blipFill>
            <a:blip r:embed="rId3" cstate="print"/>
            <a:stretch>
              <a:fillRect/>
            </a:stretch>
          </p:blipFill>
          <p:spPr>
            <a:xfrm>
              <a:off x="8641080" y="5993891"/>
              <a:ext cx="390156" cy="390156"/>
            </a:xfrm>
            <a:prstGeom prst="rect">
              <a:avLst/>
            </a:prstGeom>
          </p:spPr>
        </p:pic>
        <p:pic>
          <p:nvPicPr>
            <p:cNvPr id="6" name="object 6"/>
            <p:cNvPicPr/>
            <p:nvPr/>
          </p:nvPicPr>
          <p:blipFill>
            <a:blip r:embed="rId4" cstate="print"/>
            <a:stretch>
              <a:fillRect/>
            </a:stretch>
          </p:blipFill>
          <p:spPr>
            <a:xfrm>
              <a:off x="8687181" y="6020180"/>
              <a:ext cx="304800" cy="304800"/>
            </a:xfrm>
            <a:prstGeom prst="rect">
              <a:avLst/>
            </a:prstGeom>
          </p:spPr>
        </p:pic>
        <p:sp>
          <p:nvSpPr>
            <p:cNvPr id="7" name="object 7"/>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8" name="object 8"/>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9" name="object 9"/>
            <p:cNvSpPr/>
            <p:nvPr/>
          </p:nvSpPr>
          <p:spPr>
            <a:xfrm>
              <a:off x="0" y="6477000"/>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10" name="object 10"/>
            <p:cNvPicPr/>
            <p:nvPr/>
          </p:nvPicPr>
          <p:blipFill>
            <a:blip r:embed="rId5" cstate="print"/>
            <a:stretch>
              <a:fillRect/>
            </a:stretch>
          </p:blipFill>
          <p:spPr>
            <a:xfrm>
              <a:off x="8412480" y="6070091"/>
              <a:ext cx="237807" cy="237807"/>
            </a:xfrm>
            <a:prstGeom prst="rect">
              <a:avLst/>
            </a:prstGeom>
          </p:spPr>
        </p:pic>
        <p:pic>
          <p:nvPicPr>
            <p:cNvPr id="11" name="object 11"/>
            <p:cNvPicPr/>
            <p:nvPr/>
          </p:nvPicPr>
          <p:blipFill>
            <a:blip r:embed="rId6" cstate="print"/>
            <a:stretch>
              <a:fillRect/>
            </a:stretch>
          </p:blipFill>
          <p:spPr>
            <a:xfrm>
              <a:off x="8458581" y="6096380"/>
              <a:ext cx="152400" cy="152400"/>
            </a:xfrm>
            <a:prstGeom prst="rect">
              <a:avLst/>
            </a:prstGeom>
          </p:spPr>
        </p:pic>
        <p:sp>
          <p:nvSpPr>
            <p:cNvPr id="12" name="object 12"/>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pic>
          <p:nvPicPr>
            <p:cNvPr id="13" name="object 13"/>
            <p:cNvPicPr/>
            <p:nvPr/>
          </p:nvPicPr>
          <p:blipFill>
            <a:blip r:embed="rId7" cstate="print"/>
            <a:stretch>
              <a:fillRect/>
            </a:stretch>
          </p:blipFill>
          <p:spPr>
            <a:xfrm>
              <a:off x="0" y="0"/>
              <a:ext cx="8048879" cy="6858000"/>
            </a:xfrm>
            <a:prstGeom prst="rect">
              <a:avLst/>
            </a:prstGeom>
          </p:spPr>
        </p:pic>
      </p:grpSp>
      <p:grpSp>
        <p:nvGrpSpPr>
          <p:cNvPr id="14" name="object 14"/>
          <p:cNvGrpSpPr/>
          <p:nvPr/>
        </p:nvGrpSpPr>
        <p:grpSpPr>
          <a:xfrm>
            <a:off x="0" y="0"/>
            <a:ext cx="9126220" cy="6405880"/>
            <a:chOff x="0" y="0"/>
            <a:chExt cx="9126220" cy="6405880"/>
          </a:xfrm>
        </p:grpSpPr>
        <p:sp>
          <p:nvSpPr>
            <p:cNvPr id="15" name="object 15"/>
            <p:cNvSpPr/>
            <p:nvPr/>
          </p:nvSpPr>
          <p:spPr>
            <a:xfrm>
              <a:off x="18288" y="0"/>
              <a:ext cx="6779895" cy="5839460"/>
            </a:xfrm>
            <a:custGeom>
              <a:avLst/>
              <a:gdLst/>
              <a:ahLst/>
              <a:cxnLst/>
              <a:rect l="l" t="t" r="r" b="b"/>
              <a:pathLst>
                <a:path w="6779895" h="5839460">
                  <a:moveTo>
                    <a:pt x="6779514" y="0"/>
                  </a:moveTo>
                  <a:lnTo>
                    <a:pt x="4081907" y="0"/>
                  </a:lnTo>
                  <a:lnTo>
                    <a:pt x="4079398" y="48190"/>
                  </a:lnTo>
                  <a:lnTo>
                    <a:pt x="4076152" y="96290"/>
                  </a:lnTo>
                  <a:lnTo>
                    <a:pt x="4072172" y="144296"/>
                  </a:lnTo>
                  <a:lnTo>
                    <a:pt x="4067461" y="192200"/>
                  </a:lnTo>
                  <a:lnTo>
                    <a:pt x="4062020" y="239999"/>
                  </a:lnTo>
                  <a:lnTo>
                    <a:pt x="4055853" y="287685"/>
                  </a:lnTo>
                  <a:lnTo>
                    <a:pt x="4048964" y="335255"/>
                  </a:lnTo>
                  <a:lnTo>
                    <a:pt x="4041353" y="382702"/>
                  </a:lnTo>
                  <a:lnTo>
                    <a:pt x="4033025" y="430020"/>
                  </a:lnTo>
                  <a:lnTo>
                    <a:pt x="4023982" y="477205"/>
                  </a:lnTo>
                  <a:lnTo>
                    <a:pt x="4014226" y="524251"/>
                  </a:lnTo>
                  <a:lnTo>
                    <a:pt x="4003761" y="571152"/>
                  </a:lnTo>
                  <a:lnTo>
                    <a:pt x="3992590" y="617903"/>
                  </a:lnTo>
                  <a:lnTo>
                    <a:pt x="3980714" y="664498"/>
                  </a:lnTo>
                  <a:lnTo>
                    <a:pt x="3968137" y="710932"/>
                  </a:lnTo>
                  <a:lnTo>
                    <a:pt x="3954862" y="757199"/>
                  </a:lnTo>
                  <a:lnTo>
                    <a:pt x="3940892" y="803294"/>
                  </a:lnTo>
                  <a:lnTo>
                    <a:pt x="3926229" y="849211"/>
                  </a:lnTo>
                  <a:lnTo>
                    <a:pt x="3910875" y="894945"/>
                  </a:lnTo>
                  <a:lnTo>
                    <a:pt x="3894834" y="940490"/>
                  </a:lnTo>
                  <a:lnTo>
                    <a:pt x="3878109" y="985841"/>
                  </a:lnTo>
                  <a:lnTo>
                    <a:pt x="3860702" y="1030993"/>
                  </a:lnTo>
                  <a:lnTo>
                    <a:pt x="3842617" y="1075939"/>
                  </a:lnTo>
                  <a:lnTo>
                    <a:pt x="3823855" y="1120674"/>
                  </a:lnTo>
                  <a:lnTo>
                    <a:pt x="3804419" y="1165193"/>
                  </a:lnTo>
                  <a:lnTo>
                    <a:pt x="3784313" y="1209491"/>
                  </a:lnTo>
                  <a:lnTo>
                    <a:pt x="3763539" y="1253561"/>
                  </a:lnTo>
                  <a:lnTo>
                    <a:pt x="3742100" y="1297398"/>
                  </a:lnTo>
                  <a:lnTo>
                    <a:pt x="3719999" y="1340997"/>
                  </a:lnTo>
                  <a:lnTo>
                    <a:pt x="3697239" y="1384353"/>
                  </a:lnTo>
                  <a:lnTo>
                    <a:pt x="3673821" y="1427459"/>
                  </a:lnTo>
                  <a:lnTo>
                    <a:pt x="3649750" y="1470311"/>
                  </a:lnTo>
                  <a:lnTo>
                    <a:pt x="3625027" y="1512902"/>
                  </a:lnTo>
                  <a:lnTo>
                    <a:pt x="3599656" y="1555227"/>
                  </a:lnTo>
                  <a:lnTo>
                    <a:pt x="3573639" y="1597282"/>
                  </a:lnTo>
                  <a:lnTo>
                    <a:pt x="3546979" y="1639059"/>
                  </a:lnTo>
                  <a:lnTo>
                    <a:pt x="3519679" y="1680554"/>
                  </a:lnTo>
                  <a:lnTo>
                    <a:pt x="3491742" y="1721762"/>
                  </a:lnTo>
                  <a:lnTo>
                    <a:pt x="3463170" y="1762676"/>
                  </a:lnTo>
                  <a:lnTo>
                    <a:pt x="3433967" y="1803292"/>
                  </a:lnTo>
                  <a:lnTo>
                    <a:pt x="3404134" y="1843603"/>
                  </a:lnTo>
                  <a:lnTo>
                    <a:pt x="3373676" y="1883605"/>
                  </a:lnTo>
                  <a:lnTo>
                    <a:pt x="3342593" y="1923291"/>
                  </a:lnTo>
                  <a:lnTo>
                    <a:pt x="3310890" y="1962657"/>
                  </a:lnTo>
                  <a:lnTo>
                    <a:pt x="3278569" y="2001696"/>
                  </a:lnTo>
                  <a:lnTo>
                    <a:pt x="3245633" y="2040404"/>
                  </a:lnTo>
                  <a:lnTo>
                    <a:pt x="3212085" y="2078774"/>
                  </a:lnTo>
                  <a:lnTo>
                    <a:pt x="3177927" y="2116801"/>
                  </a:lnTo>
                  <a:lnTo>
                    <a:pt x="3143162" y="2154481"/>
                  </a:lnTo>
                  <a:lnTo>
                    <a:pt x="3107793" y="2191806"/>
                  </a:lnTo>
                  <a:lnTo>
                    <a:pt x="3071823" y="2228772"/>
                  </a:lnTo>
                  <a:lnTo>
                    <a:pt x="3035254" y="2265374"/>
                  </a:lnTo>
                  <a:lnTo>
                    <a:pt x="2998090" y="2301605"/>
                  </a:lnTo>
                  <a:lnTo>
                    <a:pt x="2960332" y="2337461"/>
                  </a:lnTo>
                  <a:lnTo>
                    <a:pt x="2921984" y="2372935"/>
                  </a:lnTo>
                  <a:lnTo>
                    <a:pt x="2883049" y="2408022"/>
                  </a:lnTo>
                  <a:lnTo>
                    <a:pt x="2843530" y="2442718"/>
                  </a:lnTo>
                  <a:lnTo>
                    <a:pt x="2806880" y="2474217"/>
                  </a:lnTo>
                  <a:lnTo>
                    <a:pt x="2769830" y="2505307"/>
                  </a:lnTo>
                  <a:lnTo>
                    <a:pt x="2732383" y="2535986"/>
                  </a:lnTo>
                  <a:lnTo>
                    <a:pt x="2694546" y="2566253"/>
                  </a:lnTo>
                  <a:lnTo>
                    <a:pt x="2656321" y="2596105"/>
                  </a:lnTo>
                  <a:lnTo>
                    <a:pt x="2617716" y="2625540"/>
                  </a:lnTo>
                  <a:lnTo>
                    <a:pt x="2578734" y="2654557"/>
                  </a:lnTo>
                  <a:lnTo>
                    <a:pt x="2539381" y="2683153"/>
                  </a:lnTo>
                  <a:lnTo>
                    <a:pt x="2499661" y="2711327"/>
                  </a:lnTo>
                  <a:lnTo>
                    <a:pt x="2459580" y="2739077"/>
                  </a:lnTo>
                  <a:lnTo>
                    <a:pt x="2419142" y="2766400"/>
                  </a:lnTo>
                  <a:lnTo>
                    <a:pt x="2378352" y="2793295"/>
                  </a:lnTo>
                  <a:lnTo>
                    <a:pt x="2337216" y="2819760"/>
                  </a:lnTo>
                  <a:lnTo>
                    <a:pt x="2295738" y="2845793"/>
                  </a:lnTo>
                  <a:lnTo>
                    <a:pt x="2253923" y="2871392"/>
                  </a:lnTo>
                  <a:lnTo>
                    <a:pt x="2211777" y="2896556"/>
                  </a:lnTo>
                  <a:lnTo>
                    <a:pt x="2169303" y="2921281"/>
                  </a:lnTo>
                  <a:lnTo>
                    <a:pt x="2126508" y="2945567"/>
                  </a:lnTo>
                  <a:lnTo>
                    <a:pt x="2083395" y="2969411"/>
                  </a:lnTo>
                  <a:lnTo>
                    <a:pt x="2039971" y="2992811"/>
                  </a:lnTo>
                  <a:lnTo>
                    <a:pt x="1996240" y="3015766"/>
                  </a:lnTo>
                  <a:lnTo>
                    <a:pt x="1952206" y="3038273"/>
                  </a:lnTo>
                  <a:lnTo>
                    <a:pt x="1907876" y="3060331"/>
                  </a:lnTo>
                  <a:lnTo>
                    <a:pt x="1863253" y="3081938"/>
                  </a:lnTo>
                  <a:lnTo>
                    <a:pt x="1818343" y="3103091"/>
                  </a:lnTo>
                  <a:lnTo>
                    <a:pt x="1773150" y="3123790"/>
                  </a:lnTo>
                  <a:lnTo>
                    <a:pt x="1727681" y="3144031"/>
                  </a:lnTo>
                  <a:lnTo>
                    <a:pt x="1681938" y="3163813"/>
                  </a:lnTo>
                  <a:lnTo>
                    <a:pt x="1635929" y="3183134"/>
                  </a:lnTo>
                  <a:lnTo>
                    <a:pt x="1589657" y="3201993"/>
                  </a:lnTo>
                  <a:lnTo>
                    <a:pt x="1543127" y="3220386"/>
                  </a:lnTo>
                  <a:lnTo>
                    <a:pt x="1496345" y="3238313"/>
                  </a:lnTo>
                  <a:lnTo>
                    <a:pt x="1449315" y="3255771"/>
                  </a:lnTo>
                  <a:lnTo>
                    <a:pt x="1402043" y="3272759"/>
                  </a:lnTo>
                  <a:lnTo>
                    <a:pt x="1354533" y="3289274"/>
                  </a:lnTo>
                  <a:lnTo>
                    <a:pt x="1306790" y="3305314"/>
                  </a:lnTo>
                  <a:lnTo>
                    <a:pt x="1258819" y="3320878"/>
                  </a:lnTo>
                  <a:lnTo>
                    <a:pt x="1210626" y="3335964"/>
                  </a:lnTo>
                  <a:lnTo>
                    <a:pt x="1162214" y="3350570"/>
                  </a:lnTo>
                  <a:lnTo>
                    <a:pt x="1113590" y="3364694"/>
                  </a:lnTo>
                  <a:lnTo>
                    <a:pt x="1064757" y="3378333"/>
                  </a:lnTo>
                  <a:lnTo>
                    <a:pt x="1015722" y="3391486"/>
                  </a:lnTo>
                  <a:lnTo>
                    <a:pt x="966488" y="3404152"/>
                  </a:lnTo>
                  <a:lnTo>
                    <a:pt x="917061" y="3416327"/>
                  </a:lnTo>
                  <a:lnTo>
                    <a:pt x="867446" y="3428011"/>
                  </a:lnTo>
                  <a:lnTo>
                    <a:pt x="817648" y="3439201"/>
                  </a:lnTo>
                  <a:lnTo>
                    <a:pt x="767672" y="3449896"/>
                  </a:lnTo>
                  <a:lnTo>
                    <a:pt x="717522" y="3460093"/>
                  </a:lnTo>
                  <a:lnTo>
                    <a:pt x="667204" y="3469790"/>
                  </a:lnTo>
                  <a:lnTo>
                    <a:pt x="616722" y="3478986"/>
                  </a:lnTo>
                  <a:lnTo>
                    <a:pt x="566082" y="3487678"/>
                  </a:lnTo>
                  <a:lnTo>
                    <a:pt x="515289" y="3495866"/>
                  </a:lnTo>
                  <a:lnTo>
                    <a:pt x="464347" y="3503546"/>
                  </a:lnTo>
                  <a:lnTo>
                    <a:pt x="413261" y="3510716"/>
                  </a:lnTo>
                  <a:lnTo>
                    <a:pt x="362037" y="3517376"/>
                  </a:lnTo>
                  <a:lnTo>
                    <a:pt x="310679" y="3523523"/>
                  </a:lnTo>
                  <a:lnTo>
                    <a:pt x="259192" y="3529155"/>
                  </a:lnTo>
                  <a:lnTo>
                    <a:pt x="207581" y="3534270"/>
                  </a:lnTo>
                  <a:lnTo>
                    <a:pt x="155852" y="3538866"/>
                  </a:lnTo>
                  <a:lnTo>
                    <a:pt x="104008" y="3542941"/>
                  </a:lnTo>
                  <a:lnTo>
                    <a:pt x="52056" y="3546494"/>
                  </a:lnTo>
                  <a:lnTo>
                    <a:pt x="0" y="3549523"/>
                  </a:lnTo>
                  <a:lnTo>
                    <a:pt x="0" y="5839206"/>
                  </a:lnTo>
                  <a:lnTo>
                    <a:pt x="51865" y="5837341"/>
                  </a:lnTo>
                  <a:lnTo>
                    <a:pt x="103666" y="5835160"/>
                  </a:lnTo>
                  <a:lnTo>
                    <a:pt x="155402" y="5832662"/>
                  </a:lnTo>
                  <a:lnTo>
                    <a:pt x="207071" y="5829849"/>
                  </a:lnTo>
                  <a:lnTo>
                    <a:pt x="258670" y="5826721"/>
                  </a:lnTo>
                  <a:lnTo>
                    <a:pt x="310200" y="5823278"/>
                  </a:lnTo>
                  <a:lnTo>
                    <a:pt x="361657" y="5819522"/>
                  </a:lnTo>
                  <a:lnTo>
                    <a:pt x="413040" y="5815452"/>
                  </a:lnTo>
                  <a:lnTo>
                    <a:pt x="464348" y="5811070"/>
                  </a:lnTo>
                  <a:lnTo>
                    <a:pt x="515579" y="5806376"/>
                  </a:lnTo>
                  <a:lnTo>
                    <a:pt x="566731" y="5801370"/>
                  </a:lnTo>
                  <a:lnTo>
                    <a:pt x="617803" y="5796054"/>
                  </a:lnTo>
                  <a:lnTo>
                    <a:pt x="668793" y="5790428"/>
                  </a:lnTo>
                  <a:lnTo>
                    <a:pt x="719699" y="5784492"/>
                  </a:lnTo>
                  <a:lnTo>
                    <a:pt x="770519" y="5778247"/>
                  </a:lnTo>
                  <a:lnTo>
                    <a:pt x="821253" y="5771694"/>
                  </a:lnTo>
                  <a:lnTo>
                    <a:pt x="871897" y="5764834"/>
                  </a:lnTo>
                  <a:lnTo>
                    <a:pt x="922452" y="5757666"/>
                  </a:lnTo>
                  <a:lnTo>
                    <a:pt x="972914" y="5750192"/>
                  </a:lnTo>
                  <a:lnTo>
                    <a:pt x="1023283" y="5742412"/>
                  </a:lnTo>
                  <a:lnTo>
                    <a:pt x="1073557" y="5734328"/>
                  </a:lnTo>
                  <a:lnTo>
                    <a:pt x="1123733" y="5725938"/>
                  </a:lnTo>
                  <a:lnTo>
                    <a:pt x="1173811" y="5717245"/>
                  </a:lnTo>
                  <a:lnTo>
                    <a:pt x="1223789" y="5708248"/>
                  </a:lnTo>
                  <a:lnTo>
                    <a:pt x="1273665" y="5698949"/>
                  </a:lnTo>
                  <a:lnTo>
                    <a:pt x="1323437" y="5689347"/>
                  </a:lnTo>
                  <a:lnTo>
                    <a:pt x="1373104" y="5679444"/>
                  </a:lnTo>
                  <a:lnTo>
                    <a:pt x="1422664" y="5669240"/>
                  </a:lnTo>
                  <a:lnTo>
                    <a:pt x="1472115" y="5658736"/>
                  </a:lnTo>
                  <a:lnTo>
                    <a:pt x="1521456" y="5647933"/>
                  </a:lnTo>
                  <a:lnTo>
                    <a:pt x="1570686" y="5636830"/>
                  </a:lnTo>
                  <a:lnTo>
                    <a:pt x="1619802" y="5625429"/>
                  </a:lnTo>
                  <a:lnTo>
                    <a:pt x="1668803" y="5613730"/>
                  </a:lnTo>
                  <a:lnTo>
                    <a:pt x="1717686" y="5601734"/>
                  </a:lnTo>
                  <a:lnTo>
                    <a:pt x="1766452" y="5589442"/>
                  </a:lnTo>
                  <a:lnTo>
                    <a:pt x="1815097" y="5576854"/>
                  </a:lnTo>
                  <a:lnTo>
                    <a:pt x="1863621" y="5563970"/>
                  </a:lnTo>
                  <a:lnTo>
                    <a:pt x="1912021" y="5550792"/>
                  </a:lnTo>
                  <a:lnTo>
                    <a:pt x="1960296" y="5537320"/>
                  </a:lnTo>
                  <a:lnTo>
                    <a:pt x="2008444" y="5523554"/>
                  </a:lnTo>
                  <a:lnTo>
                    <a:pt x="2056464" y="5509495"/>
                  </a:lnTo>
                  <a:lnTo>
                    <a:pt x="2104354" y="5495144"/>
                  </a:lnTo>
                  <a:lnTo>
                    <a:pt x="2152112" y="5480502"/>
                  </a:lnTo>
                  <a:lnTo>
                    <a:pt x="2199736" y="5465569"/>
                  </a:lnTo>
                  <a:lnTo>
                    <a:pt x="2247226" y="5450345"/>
                  </a:lnTo>
                  <a:lnTo>
                    <a:pt x="2294579" y="5434832"/>
                  </a:lnTo>
                  <a:lnTo>
                    <a:pt x="2341794" y="5419029"/>
                  </a:lnTo>
                  <a:lnTo>
                    <a:pt x="2388868" y="5402938"/>
                  </a:lnTo>
                  <a:lnTo>
                    <a:pt x="2435801" y="5386559"/>
                  </a:lnTo>
                  <a:lnTo>
                    <a:pt x="2482591" y="5369893"/>
                  </a:lnTo>
                  <a:lnTo>
                    <a:pt x="2529236" y="5352940"/>
                  </a:lnTo>
                  <a:lnTo>
                    <a:pt x="2575734" y="5335701"/>
                  </a:lnTo>
                  <a:lnTo>
                    <a:pt x="2622084" y="5318177"/>
                  </a:lnTo>
                  <a:lnTo>
                    <a:pt x="2668284" y="5300368"/>
                  </a:lnTo>
                  <a:lnTo>
                    <a:pt x="2714332" y="5282275"/>
                  </a:lnTo>
                  <a:lnTo>
                    <a:pt x="2760228" y="5263898"/>
                  </a:lnTo>
                  <a:lnTo>
                    <a:pt x="2805968" y="5245238"/>
                  </a:lnTo>
                  <a:lnTo>
                    <a:pt x="2851552" y="5226296"/>
                  </a:lnTo>
                  <a:lnTo>
                    <a:pt x="2896977" y="5207072"/>
                  </a:lnTo>
                  <a:lnTo>
                    <a:pt x="2942243" y="5187568"/>
                  </a:lnTo>
                  <a:lnTo>
                    <a:pt x="2987347" y="5167782"/>
                  </a:lnTo>
                  <a:lnTo>
                    <a:pt x="3032288" y="5147717"/>
                  </a:lnTo>
                  <a:lnTo>
                    <a:pt x="3077064" y="5127373"/>
                  </a:lnTo>
                  <a:lnTo>
                    <a:pt x="3121674" y="5106750"/>
                  </a:lnTo>
                  <a:lnTo>
                    <a:pt x="3166116" y="5085848"/>
                  </a:lnTo>
                  <a:lnTo>
                    <a:pt x="3210388" y="5064670"/>
                  </a:lnTo>
                  <a:lnTo>
                    <a:pt x="3254488" y="5043215"/>
                  </a:lnTo>
                  <a:lnTo>
                    <a:pt x="3298415" y="5021483"/>
                  </a:lnTo>
                  <a:lnTo>
                    <a:pt x="3342168" y="4999477"/>
                  </a:lnTo>
                  <a:lnTo>
                    <a:pt x="3385744" y="4977195"/>
                  </a:lnTo>
                  <a:lnTo>
                    <a:pt x="3429142" y="4954639"/>
                  </a:lnTo>
                  <a:lnTo>
                    <a:pt x="3472361" y="4931809"/>
                  </a:lnTo>
                  <a:lnTo>
                    <a:pt x="3515398" y="4908706"/>
                  </a:lnTo>
                  <a:lnTo>
                    <a:pt x="3558252" y="4885331"/>
                  </a:lnTo>
                  <a:lnTo>
                    <a:pt x="3600921" y="4861683"/>
                  </a:lnTo>
                  <a:lnTo>
                    <a:pt x="3643404" y="4837765"/>
                  </a:lnTo>
                  <a:lnTo>
                    <a:pt x="3685699" y="4813576"/>
                  </a:lnTo>
                  <a:lnTo>
                    <a:pt x="3727805" y="4789117"/>
                  </a:lnTo>
                  <a:lnTo>
                    <a:pt x="3769719" y="4764389"/>
                  </a:lnTo>
                  <a:lnTo>
                    <a:pt x="3811440" y="4739392"/>
                  </a:lnTo>
                  <a:lnTo>
                    <a:pt x="3852967" y="4714127"/>
                  </a:lnTo>
                  <a:lnTo>
                    <a:pt x="3894297" y="4688594"/>
                  </a:lnTo>
                  <a:lnTo>
                    <a:pt x="3935429" y="4662794"/>
                  </a:lnTo>
                  <a:lnTo>
                    <a:pt x="3976362" y="4636728"/>
                  </a:lnTo>
                  <a:lnTo>
                    <a:pt x="4017094" y="4610397"/>
                  </a:lnTo>
                  <a:lnTo>
                    <a:pt x="4057623" y="4583800"/>
                  </a:lnTo>
                  <a:lnTo>
                    <a:pt x="4097947" y="4556939"/>
                  </a:lnTo>
                  <a:lnTo>
                    <a:pt x="4138065" y="4529815"/>
                  </a:lnTo>
                  <a:lnTo>
                    <a:pt x="4177975" y="4502427"/>
                  </a:lnTo>
                  <a:lnTo>
                    <a:pt x="4217676" y="4474776"/>
                  </a:lnTo>
                  <a:lnTo>
                    <a:pt x="4257165" y="4446863"/>
                  </a:lnTo>
                  <a:lnTo>
                    <a:pt x="4296442" y="4418690"/>
                  </a:lnTo>
                  <a:lnTo>
                    <a:pt x="4335504" y="4390255"/>
                  </a:lnTo>
                  <a:lnTo>
                    <a:pt x="4374350" y="4361560"/>
                  </a:lnTo>
                  <a:lnTo>
                    <a:pt x="4412979" y="4332606"/>
                  </a:lnTo>
                  <a:lnTo>
                    <a:pt x="4451388" y="4303393"/>
                  </a:lnTo>
                  <a:lnTo>
                    <a:pt x="4489576" y="4273922"/>
                  </a:lnTo>
                  <a:lnTo>
                    <a:pt x="4527541" y="4244193"/>
                  </a:lnTo>
                  <a:lnTo>
                    <a:pt x="4565282" y="4214207"/>
                  </a:lnTo>
                  <a:lnTo>
                    <a:pt x="4602796" y="4183965"/>
                  </a:lnTo>
                  <a:lnTo>
                    <a:pt x="4640083" y="4153466"/>
                  </a:lnTo>
                  <a:lnTo>
                    <a:pt x="4677141" y="4122713"/>
                  </a:lnTo>
                  <a:lnTo>
                    <a:pt x="4713968" y="4091705"/>
                  </a:lnTo>
                  <a:lnTo>
                    <a:pt x="4750562" y="4060444"/>
                  </a:lnTo>
                  <a:lnTo>
                    <a:pt x="4790353" y="4025932"/>
                  </a:lnTo>
                  <a:lnTo>
                    <a:pt x="4829781" y="3991188"/>
                  </a:lnTo>
                  <a:lnTo>
                    <a:pt x="4868845" y="3956214"/>
                  </a:lnTo>
                  <a:lnTo>
                    <a:pt x="4907544" y="3921010"/>
                  </a:lnTo>
                  <a:lnTo>
                    <a:pt x="4945876" y="3885579"/>
                  </a:lnTo>
                  <a:lnTo>
                    <a:pt x="4983841" y="3849923"/>
                  </a:lnTo>
                  <a:lnTo>
                    <a:pt x="5021438" y="3814043"/>
                  </a:lnTo>
                  <a:lnTo>
                    <a:pt x="5058667" y="3777942"/>
                  </a:lnTo>
                  <a:lnTo>
                    <a:pt x="5095525" y="3741621"/>
                  </a:lnTo>
                  <a:lnTo>
                    <a:pt x="5132012" y="3705083"/>
                  </a:lnTo>
                  <a:lnTo>
                    <a:pt x="5168128" y="3668328"/>
                  </a:lnTo>
                  <a:lnTo>
                    <a:pt x="5203871" y="3631359"/>
                  </a:lnTo>
                  <a:lnTo>
                    <a:pt x="5239241" y="3594178"/>
                  </a:lnTo>
                  <a:lnTo>
                    <a:pt x="5274235" y="3556787"/>
                  </a:lnTo>
                  <a:lnTo>
                    <a:pt x="5308855" y="3519187"/>
                  </a:lnTo>
                  <a:lnTo>
                    <a:pt x="5343098" y="3481380"/>
                  </a:lnTo>
                  <a:lnTo>
                    <a:pt x="5376963" y="3443369"/>
                  </a:lnTo>
                  <a:lnTo>
                    <a:pt x="5410451" y="3405155"/>
                  </a:lnTo>
                  <a:lnTo>
                    <a:pt x="5443559" y="3366739"/>
                  </a:lnTo>
                  <a:lnTo>
                    <a:pt x="5476287" y="3328124"/>
                  </a:lnTo>
                  <a:lnTo>
                    <a:pt x="5508634" y="3289312"/>
                  </a:lnTo>
                  <a:lnTo>
                    <a:pt x="5540599" y="3250304"/>
                  </a:lnTo>
                  <a:lnTo>
                    <a:pt x="5572181" y="3211103"/>
                  </a:lnTo>
                  <a:lnTo>
                    <a:pt x="5603379" y="3171710"/>
                  </a:lnTo>
                  <a:lnTo>
                    <a:pt x="5634192" y="3132126"/>
                  </a:lnTo>
                  <a:lnTo>
                    <a:pt x="5664620" y="3092355"/>
                  </a:lnTo>
                  <a:lnTo>
                    <a:pt x="5694661" y="3052397"/>
                  </a:lnTo>
                  <a:lnTo>
                    <a:pt x="5724315" y="3012255"/>
                  </a:lnTo>
                  <a:lnTo>
                    <a:pt x="5753580" y="2971931"/>
                  </a:lnTo>
                  <a:lnTo>
                    <a:pt x="5782455" y="2931425"/>
                  </a:lnTo>
                  <a:lnTo>
                    <a:pt x="5810941" y="2890741"/>
                  </a:lnTo>
                  <a:lnTo>
                    <a:pt x="5839035" y="2849880"/>
                  </a:lnTo>
                  <a:lnTo>
                    <a:pt x="5866736" y="2808844"/>
                  </a:lnTo>
                  <a:lnTo>
                    <a:pt x="5894045" y="2767635"/>
                  </a:lnTo>
                  <a:lnTo>
                    <a:pt x="5920959" y="2726254"/>
                  </a:lnTo>
                  <a:lnTo>
                    <a:pt x="5947479" y="2684704"/>
                  </a:lnTo>
                  <a:lnTo>
                    <a:pt x="5973602" y="2642986"/>
                  </a:lnTo>
                  <a:lnTo>
                    <a:pt x="5999329" y="2601102"/>
                  </a:lnTo>
                  <a:lnTo>
                    <a:pt x="6024658" y="2559054"/>
                  </a:lnTo>
                  <a:lnTo>
                    <a:pt x="6049588" y="2516844"/>
                  </a:lnTo>
                  <a:lnTo>
                    <a:pt x="6074119" y="2474474"/>
                  </a:lnTo>
                  <a:lnTo>
                    <a:pt x="6098249" y="2431945"/>
                  </a:lnTo>
                  <a:lnTo>
                    <a:pt x="6121977" y="2389260"/>
                  </a:lnTo>
                  <a:lnTo>
                    <a:pt x="6145303" y="2346420"/>
                  </a:lnTo>
                  <a:lnTo>
                    <a:pt x="6168226" y="2303428"/>
                  </a:lnTo>
                  <a:lnTo>
                    <a:pt x="6190744" y="2260284"/>
                  </a:lnTo>
                  <a:lnTo>
                    <a:pt x="6212857" y="2216991"/>
                  </a:lnTo>
                  <a:lnTo>
                    <a:pt x="6234564" y="2173551"/>
                  </a:lnTo>
                  <a:lnTo>
                    <a:pt x="6255864" y="2129966"/>
                  </a:lnTo>
                  <a:lnTo>
                    <a:pt x="6276756" y="2086237"/>
                  </a:lnTo>
                  <a:lnTo>
                    <a:pt x="6297239" y="2042367"/>
                  </a:lnTo>
                  <a:lnTo>
                    <a:pt x="6317312" y="1998356"/>
                  </a:lnTo>
                  <a:lnTo>
                    <a:pt x="6336974" y="1954208"/>
                  </a:lnTo>
                  <a:lnTo>
                    <a:pt x="6356224" y="1909924"/>
                  </a:lnTo>
                  <a:lnTo>
                    <a:pt x="6375062" y="1865505"/>
                  </a:lnTo>
                  <a:lnTo>
                    <a:pt x="6393486" y="1820954"/>
                  </a:lnTo>
                  <a:lnTo>
                    <a:pt x="6411496" y="1776272"/>
                  </a:lnTo>
                  <a:lnTo>
                    <a:pt x="6429090" y="1731462"/>
                  </a:lnTo>
                  <a:lnTo>
                    <a:pt x="6446268" y="1686525"/>
                  </a:lnTo>
                  <a:lnTo>
                    <a:pt x="6463028" y="1641463"/>
                  </a:lnTo>
                  <a:lnTo>
                    <a:pt x="6479371" y="1596278"/>
                  </a:lnTo>
                  <a:lnTo>
                    <a:pt x="6495294" y="1550971"/>
                  </a:lnTo>
                  <a:lnTo>
                    <a:pt x="6510797" y="1505546"/>
                  </a:lnTo>
                  <a:lnTo>
                    <a:pt x="6525879" y="1460002"/>
                  </a:lnTo>
                  <a:lnTo>
                    <a:pt x="6540539" y="1414343"/>
                  </a:lnTo>
                  <a:lnTo>
                    <a:pt x="6554776" y="1368570"/>
                  </a:lnTo>
                  <a:lnTo>
                    <a:pt x="6568589" y="1322686"/>
                  </a:lnTo>
                  <a:lnTo>
                    <a:pt x="6581978" y="1276691"/>
                  </a:lnTo>
                  <a:lnTo>
                    <a:pt x="6594940" y="1230588"/>
                  </a:lnTo>
                  <a:lnTo>
                    <a:pt x="6607477" y="1184378"/>
                  </a:lnTo>
                  <a:lnTo>
                    <a:pt x="6619585" y="1138064"/>
                  </a:lnTo>
                  <a:lnTo>
                    <a:pt x="6631265" y="1091648"/>
                  </a:lnTo>
                  <a:lnTo>
                    <a:pt x="6642516" y="1045130"/>
                  </a:lnTo>
                  <a:lnTo>
                    <a:pt x="6653337" y="998514"/>
                  </a:lnTo>
                  <a:lnTo>
                    <a:pt x="6663726" y="951800"/>
                  </a:lnTo>
                  <a:lnTo>
                    <a:pt x="6673683" y="904991"/>
                  </a:lnTo>
                  <a:lnTo>
                    <a:pt x="6683207" y="858089"/>
                  </a:lnTo>
                  <a:lnTo>
                    <a:pt x="6692297" y="811095"/>
                  </a:lnTo>
                  <a:lnTo>
                    <a:pt x="6700951" y="764012"/>
                  </a:lnTo>
                  <a:lnTo>
                    <a:pt x="6709170" y="716841"/>
                  </a:lnTo>
                  <a:lnTo>
                    <a:pt x="6716953" y="669584"/>
                  </a:lnTo>
                  <a:lnTo>
                    <a:pt x="6724297" y="622243"/>
                  </a:lnTo>
                  <a:lnTo>
                    <a:pt x="6731203" y="574819"/>
                  </a:lnTo>
                  <a:lnTo>
                    <a:pt x="6737669" y="527315"/>
                  </a:lnTo>
                  <a:lnTo>
                    <a:pt x="6743694" y="479733"/>
                  </a:lnTo>
                  <a:lnTo>
                    <a:pt x="6749278" y="432074"/>
                  </a:lnTo>
                  <a:lnTo>
                    <a:pt x="6754420" y="384340"/>
                  </a:lnTo>
                  <a:lnTo>
                    <a:pt x="6759118" y="336533"/>
                  </a:lnTo>
                  <a:lnTo>
                    <a:pt x="6763372" y="288656"/>
                  </a:lnTo>
                  <a:lnTo>
                    <a:pt x="6767180" y="240708"/>
                  </a:lnTo>
                  <a:lnTo>
                    <a:pt x="6770543" y="192694"/>
                  </a:lnTo>
                  <a:lnTo>
                    <a:pt x="6773459" y="144614"/>
                  </a:lnTo>
                  <a:lnTo>
                    <a:pt x="6775926" y="96470"/>
                  </a:lnTo>
                  <a:lnTo>
                    <a:pt x="6777945" y="48265"/>
                  </a:lnTo>
                  <a:lnTo>
                    <a:pt x="6779514" y="0"/>
                  </a:lnTo>
                  <a:close/>
                </a:path>
              </a:pathLst>
            </a:custGeom>
            <a:solidFill>
              <a:srgbClr val="023190"/>
            </a:solidFill>
          </p:spPr>
          <p:txBody>
            <a:bodyPr wrap="square" lIns="0" tIns="0" rIns="0" bIns="0" rtlCol="0"/>
            <a:lstStyle/>
            <a:p>
              <a:endParaRPr/>
            </a:p>
          </p:txBody>
        </p:sp>
        <p:sp>
          <p:nvSpPr>
            <p:cNvPr id="16" name="object 16"/>
            <p:cNvSpPr/>
            <p:nvPr/>
          </p:nvSpPr>
          <p:spPr>
            <a:xfrm>
              <a:off x="0" y="22098"/>
              <a:ext cx="9126220" cy="6383655"/>
            </a:xfrm>
            <a:custGeom>
              <a:avLst/>
              <a:gdLst/>
              <a:ahLst/>
              <a:cxnLst/>
              <a:rect l="l" t="t" r="r" b="b"/>
              <a:pathLst>
                <a:path w="9126220" h="6383655">
                  <a:moveTo>
                    <a:pt x="9125712" y="0"/>
                  </a:moveTo>
                  <a:lnTo>
                    <a:pt x="0" y="0"/>
                  </a:lnTo>
                  <a:lnTo>
                    <a:pt x="0" y="6383274"/>
                  </a:lnTo>
                  <a:lnTo>
                    <a:pt x="9125712" y="6383274"/>
                  </a:lnTo>
                  <a:lnTo>
                    <a:pt x="9125712" y="0"/>
                  </a:lnTo>
                  <a:close/>
                </a:path>
              </a:pathLst>
            </a:custGeom>
            <a:solidFill>
              <a:srgbClr val="28CEFB">
                <a:alpha val="32940"/>
              </a:srgbClr>
            </a:solidFill>
          </p:spPr>
          <p:txBody>
            <a:bodyPr wrap="square" lIns="0" tIns="0" rIns="0" bIns="0" rtlCol="0"/>
            <a:lstStyle/>
            <a:p>
              <a:endParaRPr/>
            </a:p>
          </p:txBody>
        </p:sp>
      </p:grpSp>
      <p:sp>
        <p:nvSpPr>
          <p:cNvPr id="17" name="object 17"/>
          <p:cNvSpPr txBox="1">
            <a:spLocks noGrp="1"/>
          </p:cNvSpPr>
          <p:nvPr>
            <p:ph type="title"/>
          </p:nvPr>
        </p:nvSpPr>
        <p:spPr>
          <a:xfrm>
            <a:off x="368300" y="586232"/>
            <a:ext cx="1397635" cy="391160"/>
          </a:xfrm>
          <a:prstGeom prst="rect">
            <a:avLst/>
          </a:prstGeom>
        </p:spPr>
        <p:txBody>
          <a:bodyPr vert="horz" wrap="square" lIns="0" tIns="12700" rIns="0" bIns="0" rtlCol="0">
            <a:spAutoFit/>
          </a:bodyPr>
          <a:lstStyle/>
          <a:p>
            <a:pPr marL="12700">
              <a:lnSpc>
                <a:spcPct val="100000"/>
              </a:lnSpc>
              <a:spcBef>
                <a:spcPts val="100"/>
              </a:spcBef>
            </a:pPr>
            <a:r>
              <a:rPr spc="-130" dirty="0"/>
              <a:t>Summary</a:t>
            </a:r>
          </a:p>
        </p:txBody>
      </p:sp>
      <p:sp>
        <p:nvSpPr>
          <p:cNvPr id="18" name="object 18"/>
          <p:cNvSpPr txBox="1"/>
          <p:nvPr/>
        </p:nvSpPr>
        <p:spPr>
          <a:xfrm>
            <a:off x="368300" y="1456944"/>
            <a:ext cx="7963534" cy="2220595"/>
          </a:xfrm>
          <a:prstGeom prst="rect">
            <a:avLst/>
          </a:prstGeom>
        </p:spPr>
        <p:txBody>
          <a:bodyPr vert="horz" wrap="square" lIns="0" tIns="12700" rIns="0" bIns="0" rtlCol="0">
            <a:spAutoFit/>
          </a:bodyPr>
          <a:lstStyle/>
          <a:p>
            <a:pPr marL="285115" marR="99060" indent="-273050">
              <a:lnSpc>
                <a:spcPct val="100000"/>
              </a:lnSpc>
              <a:spcBef>
                <a:spcPts val="100"/>
              </a:spcBef>
              <a:buClr>
                <a:srgbClr val="DDDFEB"/>
              </a:buClr>
              <a:buFont typeface="Wingdings"/>
              <a:buChar char=""/>
              <a:tabLst>
                <a:tab pos="285115" algn="l"/>
              </a:tabLst>
            </a:pPr>
            <a:r>
              <a:rPr sz="1800" spc="-95" dirty="0">
                <a:solidFill>
                  <a:srgbClr val="FFFFFF"/>
                </a:solidFill>
                <a:latin typeface="Verdana"/>
                <a:cs typeface="Verdana"/>
              </a:rPr>
              <a:t>Usability</a:t>
            </a:r>
            <a:r>
              <a:rPr sz="1800" spc="-90" dirty="0">
                <a:solidFill>
                  <a:srgbClr val="FFFFFF"/>
                </a:solidFill>
                <a:latin typeface="Verdana"/>
                <a:cs typeface="Verdana"/>
              </a:rPr>
              <a:t> </a:t>
            </a:r>
            <a:r>
              <a:rPr sz="1800" spc="-75" dirty="0">
                <a:solidFill>
                  <a:srgbClr val="FFFFFF"/>
                </a:solidFill>
                <a:latin typeface="Verdana"/>
                <a:cs typeface="Verdana"/>
              </a:rPr>
              <a:t>testing</a:t>
            </a:r>
            <a:r>
              <a:rPr sz="1800" spc="-70" dirty="0">
                <a:solidFill>
                  <a:srgbClr val="FFFFFF"/>
                </a:solidFill>
                <a:latin typeface="Verdana"/>
                <a:cs typeface="Verdana"/>
              </a:rPr>
              <a:t> </a:t>
            </a:r>
            <a:r>
              <a:rPr sz="1800" spc="-40" dirty="0">
                <a:solidFill>
                  <a:srgbClr val="FFFFFF"/>
                </a:solidFill>
                <a:latin typeface="Verdana"/>
                <a:cs typeface="Verdana"/>
              </a:rPr>
              <a:t>checklist</a:t>
            </a:r>
            <a:r>
              <a:rPr sz="1800" spc="-75" dirty="0">
                <a:solidFill>
                  <a:srgbClr val="FFFFFF"/>
                </a:solidFill>
                <a:latin typeface="Verdana"/>
                <a:cs typeface="Verdana"/>
              </a:rPr>
              <a:t> </a:t>
            </a:r>
            <a:r>
              <a:rPr sz="1800" spc="-204" dirty="0">
                <a:solidFill>
                  <a:srgbClr val="FFFFFF"/>
                </a:solidFill>
                <a:latin typeface="Verdana"/>
                <a:cs typeface="Verdana"/>
              </a:rPr>
              <a:t>is</a:t>
            </a:r>
            <a:r>
              <a:rPr sz="1800" spc="-80" dirty="0">
                <a:solidFill>
                  <a:srgbClr val="FFFFFF"/>
                </a:solidFill>
                <a:latin typeface="Verdana"/>
                <a:cs typeface="Verdana"/>
              </a:rPr>
              <a:t> </a:t>
            </a:r>
            <a:r>
              <a:rPr sz="1800" dirty="0">
                <a:solidFill>
                  <a:srgbClr val="FFFFFF"/>
                </a:solidFill>
                <a:latin typeface="Verdana"/>
                <a:cs typeface="Verdana"/>
              </a:rPr>
              <a:t>categorized</a:t>
            </a:r>
            <a:r>
              <a:rPr sz="1800" spc="-80" dirty="0">
                <a:solidFill>
                  <a:srgbClr val="FFFFFF"/>
                </a:solidFill>
                <a:latin typeface="Verdana"/>
                <a:cs typeface="Verdana"/>
              </a:rPr>
              <a:t> </a:t>
            </a:r>
            <a:r>
              <a:rPr sz="1800" spc="-55" dirty="0">
                <a:solidFill>
                  <a:srgbClr val="FFFFFF"/>
                </a:solidFill>
                <a:latin typeface="Verdana"/>
                <a:cs typeface="Verdana"/>
              </a:rPr>
              <a:t>into</a:t>
            </a:r>
            <a:r>
              <a:rPr sz="1800" spc="-90" dirty="0">
                <a:solidFill>
                  <a:srgbClr val="FFFFFF"/>
                </a:solidFill>
                <a:latin typeface="Verdana"/>
                <a:cs typeface="Verdana"/>
              </a:rPr>
              <a:t> </a:t>
            </a:r>
            <a:r>
              <a:rPr sz="1800" spc="-40" dirty="0">
                <a:solidFill>
                  <a:srgbClr val="FFFFFF"/>
                </a:solidFill>
                <a:latin typeface="Verdana"/>
                <a:cs typeface="Verdana"/>
              </a:rPr>
              <a:t>three</a:t>
            </a:r>
            <a:r>
              <a:rPr sz="1800" spc="-80" dirty="0">
                <a:solidFill>
                  <a:srgbClr val="FFFFFF"/>
                </a:solidFill>
                <a:latin typeface="Verdana"/>
                <a:cs typeface="Verdana"/>
              </a:rPr>
              <a:t> </a:t>
            </a:r>
            <a:r>
              <a:rPr sz="1800" spc="-114" dirty="0">
                <a:solidFill>
                  <a:srgbClr val="FFFFFF"/>
                </a:solidFill>
                <a:latin typeface="Verdana"/>
                <a:cs typeface="Verdana"/>
              </a:rPr>
              <a:t>parts:</a:t>
            </a:r>
            <a:r>
              <a:rPr sz="1800" spc="-95" dirty="0">
                <a:solidFill>
                  <a:srgbClr val="FFFFFF"/>
                </a:solidFill>
                <a:latin typeface="Verdana"/>
                <a:cs typeface="Verdana"/>
              </a:rPr>
              <a:t> </a:t>
            </a:r>
            <a:r>
              <a:rPr sz="1800" spc="-35" dirty="0">
                <a:solidFill>
                  <a:srgbClr val="FFFFFF"/>
                </a:solidFill>
                <a:latin typeface="Verdana"/>
                <a:cs typeface="Verdana"/>
              </a:rPr>
              <a:t>Accessibility, </a:t>
            </a:r>
            <a:r>
              <a:rPr sz="1800" spc="-25" dirty="0">
                <a:solidFill>
                  <a:srgbClr val="FFFFFF"/>
                </a:solidFill>
                <a:latin typeface="Verdana"/>
                <a:cs typeface="Verdana"/>
              </a:rPr>
              <a:t>Navigation,</a:t>
            </a:r>
            <a:r>
              <a:rPr sz="1800" spc="-85" dirty="0">
                <a:solidFill>
                  <a:srgbClr val="FFFFFF"/>
                </a:solidFill>
                <a:latin typeface="Verdana"/>
                <a:cs typeface="Verdana"/>
              </a:rPr>
              <a:t> </a:t>
            </a:r>
            <a:r>
              <a:rPr sz="1800" spc="60" dirty="0">
                <a:solidFill>
                  <a:srgbClr val="FFFFFF"/>
                </a:solidFill>
                <a:latin typeface="Verdana"/>
                <a:cs typeface="Verdana"/>
              </a:rPr>
              <a:t>and</a:t>
            </a:r>
            <a:r>
              <a:rPr sz="1800" spc="-100" dirty="0">
                <a:solidFill>
                  <a:srgbClr val="FFFFFF"/>
                </a:solidFill>
                <a:latin typeface="Verdana"/>
                <a:cs typeface="Verdana"/>
              </a:rPr>
              <a:t> </a:t>
            </a:r>
            <a:r>
              <a:rPr sz="1800" spc="-10" dirty="0">
                <a:solidFill>
                  <a:srgbClr val="FFFFFF"/>
                </a:solidFill>
                <a:latin typeface="Verdana"/>
                <a:cs typeface="Verdana"/>
              </a:rPr>
              <a:t>Content.</a:t>
            </a:r>
            <a:endParaRPr sz="1800">
              <a:latin typeface="Verdana"/>
              <a:cs typeface="Verdana"/>
            </a:endParaRPr>
          </a:p>
          <a:p>
            <a:pPr marL="285115" marR="179705" indent="-273050">
              <a:lnSpc>
                <a:spcPct val="100000"/>
              </a:lnSpc>
              <a:buClr>
                <a:srgbClr val="DDDFEB"/>
              </a:buClr>
              <a:buFont typeface="Wingdings"/>
              <a:buChar char=""/>
              <a:tabLst>
                <a:tab pos="285115" algn="l"/>
              </a:tabLst>
            </a:pPr>
            <a:r>
              <a:rPr sz="1800" spc="-100" dirty="0">
                <a:solidFill>
                  <a:srgbClr val="FFFFFF"/>
                </a:solidFill>
                <a:latin typeface="Verdana"/>
                <a:cs typeface="Verdana"/>
              </a:rPr>
              <a:t>The </a:t>
            </a:r>
            <a:r>
              <a:rPr sz="1800" spc="-90" dirty="0">
                <a:solidFill>
                  <a:srgbClr val="FFFFFF"/>
                </a:solidFill>
                <a:latin typeface="Verdana"/>
                <a:cs typeface="Verdana"/>
              </a:rPr>
              <a:t>most</a:t>
            </a:r>
            <a:r>
              <a:rPr sz="1800" spc="-95" dirty="0">
                <a:solidFill>
                  <a:srgbClr val="FFFFFF"/>
                </a:solidFill>
                <a:latin typeface="Verdana"/>
                <a:cs typeface="Verdana"/>
              </a:rPr>
              <a:t> </a:t>
            </a:r>
            <a:r>
              <a:rPr sz="1800" dirty="0">
                <a:solidFill>
                  <a:srgbClr val="FFFFFF"/>
                </a:solidFill>
                <a:latin typeface="Verdana"/>
                <a:cs typeface="Verdana"/>
              </a:rPr>
              <a:t>common</a:t>
            </a:r>
            <a:r>
              <a:rPr sz="1800" spc="-110" dirty="0">
                <a:solidFill>
                  <a:srgbClr val="FFFFFF"/>
                </a:solidFill>
                <a:latin typeface="Verdana"/>
                <a:cs typeface="Verdana"/>
              </a:rPr>
              <a:t> </a:t>
            </a:r>
            <a:r>
              <a:rPr sz="1800" spc="-50" dirty="0">
                <a:solidFill>
                  <a:srgbClr val="FFFFFF"/>
                </a:solidFill>
                <a:latin typeface="Verdana"/>
                <a:cs typeface="Verdana"/>
              </a:rPr>
              <a:t>elements</a:t>
            </a:r>
            <a:r>
              <a:rPr sz="1800" spc="-80" dirty="0">
                <a:solidFill>
                  <a:srgbClr val="FFFFFF"/>
                </a:solidFill>
                <a:latin typeface="Verdana"/>
                <a:cs typeface="Verdana"/>
              </a:rPr>
              <a:t> </a:t>
            </a:r>
            <a:r>
              <a:rPr sz="1800" dirty="0">
                <a:solidFill>
                  <a:srgbClr val="FFFFFF"/>
                </a:solidFill>
                <a:latin typeface="Verdana"/>
                <a:cs typeface="Verdana"/>
              </a:rPr>
              <a:t>of</a:t>
            </a:r>
            <a:r>
              <a:rPr sz="1800" spc="-100" dirty="0">
                <a:solidFill>
                  <a:srgbClr val="FFFFFF"/>
                </a:solidFill>
                <a:latin typeface="Verdana"/>
                <a:cs typeface="Verdana"/>
              </a:rPr>
              <a:t> </a:t>
            </a:r>
            <a:r>
              <a:rPr sz="1800" spc="150" dirty="0">
                <a:solidFill>
                  <a:srgbClr val="FFFFFF"/>
                </a:solidFill>
                <a:latin typeface="Verdana"/>
                <a:cs typeface="Verdana"/>
              </a:rPr>
              <a:t>a</a:t>
            </a:r>
            <a:r>
              <a:rPr sz="1800" spc="-120" dirty="0">
                <a:solidFill>
                  <a:srgbClr val="FFFFFF"/>
                </a:solidFill>
                <a:latin typeface="Verdana"/>
                <a:cs typeface="Verdana"/>
              </a:rPr>
              <a:t> </a:t>
            </a:r>
            <a:r>
              <a:rPr sz="1800" spc="-125" dirty="0">
                <a:solidFill>
                  <a:srgbClr val="FFFFFF"/>
                </a:solidFill>
                <a:latin typeface="Verdana"/>
                <a:cs typeface="Verdana"/>
              </a:rPr>
              <a:t>GUI</a:t>
            </a:r>
            <a:r>
              <a:rPr sz="1800" spc="-90" dirty="0">
                <a:solidFill>
                  <a:srgbClr val="FFFFFF"/>
                </a:solidFill>
                <a:latin typeface="Verdana"/>
                <a:cs typeface="Verdana"/>
              </a:rPr>
              <a:t> </a:t>
            </a:r>
            <a:r>
              <a:rPr sz="1800" dirty="0">
                <a:solidFill>
                  <a:srgbClr val="FFFFFF"/>
                </a:solidFill>
                <a:latin typeface="Verdana"/>
                <a:cs typeface="Verdana"/>
              </a:rPr>
              <a:t>include</a:t>
            </a:r>
            <a:r>
              <a:rPr sz="1800" spc="-90" dirty="0">
                <a:solidFill>
                  <a:srgbClr val="FFFFFF"/>
                </a:solidFill>
                <a:latin typeface="Verdana"/>
                <a:cs typeface="Verdana"/>
              </a:rPr>
              <a:t> </a:t>
            </a:r>
            <a:r>
              <a:rPr sz="1800" spc="-35" dirty="0">
                <a:solidFill>
                  <a:srgbClr val="FFFFFF"/>
                </a:solidFill>
                <a:latin typeface="Verdana"/>
                <a:cs typeface="Verdana"/>
              </a:rPr>
              <a:t>Window,</a:t>
            </a:r>
            <a:r>
              <a:rPr sz="1800" spc="-95" dirty="0">
                <a:solidFill>
                  <a:srgbClr val="FFFFFF"/>
                </a:solidFill>
                <a:latin typeface="Verdana"/>
                <a:cs typeface="Verdana"/>
              </a:rPr>
              <a:t> </a:t>
            </a:r>
            <a:r>
              <a:rPr sz="1800" dirty="0">
                <a:solidFill>
                  <a:srgbClr val="FFFFFF"/>
                </a:solidFill>
                <a:latin typeface="Verdana"/>
                <a:cs typeface="Verdana"/>
              </a:rPr>
              <a:t>Menu,</a:t>
            </a:r>
            <a:r>
              <a:rPr sz="1800" spc="-85" dirty="0">
                <a:solidFill>
                  <a:srgbClr val="FFFFFF"/>
                </a:solidFill>
                <a:latin typeface="Verdana"/>
                <a:cs typeface="Verdana"/>
              </a:rPr>
              <a:t> </a:t>
            </a:r>
            <a:r>
              <a:rPr sz="1800" spc="-45" dirty="0">
                <a:solidFill>
                  <a:srgbClr val="FFFFFF"/>
                </a:solidFill>
                <a:latin typeface="Verdana"/>
                <a:cs typeface="Verdana"/>
              </a:rPr>
              <a:t>Icons, </a:t>
            </a:r>
            <a:r>
              <a:rPr sz="1800" spc="60" dirty="0">
                <a:solidFill>
                  <a:srgbClr val="FFFFFF"/>
                </a:solidFill>
                <a:latin typeface="Verdana"/>
                <a:cs typeface="Verdana"/>
              </a:rPr>
              <a:t>and</a:t>
            </a:r>
            <a:r>
              <a:rPr sz="1800" spc="-130" dirty="0">
                <a:solidFill>
                  <a:srgbClr val="FFFFFF"/>
                </a:solidFill>
                <a:latin typeface="Verdana"/>
                <a:cs typeface="Verdana"/>
              </a:rPr>
              <a:t> </a:t>
            </a:r>
            <a:r>
              <a:rPr sz="1800" spc="150" dirty="0">
                <a:solidFill>
                  <a:srgbClr val="FFFFFF"/>
                </a:solidFill>
                <a:latin typeface="Verdana"/>
                <a:cs typeface="Verdana"/>
              </a:rPr>
              <a:t>a</a:t>
            </a:r>
            <a:r>
              <a:rPr sz="1800" spc="-130" dirty="0">
                <a:solidFill>
                  <a:srgbClr val="FFFFFF"/>
                </a:solidFill>
                <a:latin typeface="Verdana"/>
                <a:cs typeface="Verdana"/>
              </a:rPr>
              <a:t> </a:t>
            </a:r>
            <a:r>
              <a:rPr sz="1800" spc="-10" dirty="0">
                <a:solidFill>
                  <a:srgbClr val="FFFFFF"/>
                </a:solidFill>
                <a:latin typeface="Verdana"/>
                <a:cs typeface="Verdana"/>
              </a:rPr>
              <a:t>Pointer.</a:t>
            </a:r>
            <a:endParaRPr sz="1800">
              <a:latin typeface="Verdana"/>
              <a:cs typeface="Verdana"/>
            </a:endParaRPr>
          </a:p>
          <a:p>
            <a:pPr marL="285115" marR="5080" indent="-273050">
              <a:lnSpc>
                <a:spcPct val="100000"/>
              </a:lnSpc>
              <a:buClr>
                <a:srgbClr val="DDDFEB"/>
              </a:buClr>
              <a:buFont typeface="Wingdings"/>
              <a:buChar char=""/>
              <a:tabLst>
                <a:tab pos="285115" algn="l"/>
              </a:tabLst>
            </a:pPr>
            <a:r>
              <a:rPr sz="1800" dirty="0">
                <a:solidFill>
                  <a:srgbClr val="FFFFFF"/>
                </a:solidFill>
                <a:latin typeface="Verdana"/>
                <a:cs typeface="Verdana"/>
              </a:rPr>
              <a:t>Mobile</a:t>
            </a:r>
            <a:r>
              <a:rPr sz="1800" spc="-105" dirty="0">
                <a:solidFill>
                  <a:srgbClr val="FFFFFF"/>
                </a:solidFill>
                <a:latin typeface="Verdana"/>
                <a:cs typeface="Verdana"/>
              </a:rPr>
              <a:t> </a:t>
            </a:r>
            <a:r>
              <a:rPr sz="1800" spc="-45" dirty="0">
                <a:solidFill>
                  <a:srgbClr val="FFFFFF"/>
                </a:solidFill>
                <a:latin typeface="Verdana"/>
                <a:cs typeface="Verdana"/>
              </a:rPr>
              <a:t>Website</a:t>
            </a:r>
            <a:r>
              <a:rPr sz="1800" spc="-95" dirty="0">
                <a:solidFill>
                  <a:srgbClr val="FFFFFF"/>
                </a:solidFill>
                <a:latin typeface="Verdana"/>
                <a:cs typeface="Verdana"/>
              </a:rPr>
              <a:t> </a:t>
            </a:r>
            <a:r>
              <a:rPr sz="1800" spc="-75" dirty="0">
                <a:solidFill>
                  <a:srgbClr val="FFFFFF"/>
                </a:solidFill>
                <a:latin typeface="Verdana"/>
                <a:cs typeface="Verdana"/>
              </a:rPr>
              <a:t>testing</a:t>
            </a:r>
            <a:r>
              <a:rPr sz="1800" spc="-90" dirty="0">
                <a:solidFill>
                  <a:srgbClr val="FFFFFF"/>
                </a:solidFill>
                <a:latin typeface="Verdana"/>
                <a:cs typeface="Verdana"/>
              </a:rPr>
              <a:t> </a:t>
            </a:r>
            <a:r>
              <a:rPr sz="1800" spc="-50" dirty="0">
                <a:solidFill>
                  <a:srgbClr val="FFFFFF"/>
                </a:solidFill>
                <a:latin typeface="Verdana"/>
                <a:cs typeface="Verdana"/>
              </a:rPr>
              <a:t>should</a:t>
            </a:r>
            <a:r>
              <a:rPr sz="1800" spc="-90" dirty="0">
                <a:solidFill>
                  <a:srgbClr val="FFFFFF"/>
                </a:solidFill>
                <a:latin typeface="Verdana"/>
                <a:cs typeface="Verdana"/>
              </a:rPr>
              <a:t> </a:t>
            </a:r>
            <a:r>
              <a:rPr sz="1800" spc="85" dirty="0">
                <a:solidFill>
                  <a:srgbClr val="FFFFFF"/>
                </a:solidFill>
                <a:latin typeface="Verdana"/>
                <a:cs typeface="Verdana"/>
              </a:rPr>
              <a:t>be</a:t>
            </a:r>
            <a:r>
              <a:rPr sz="1800" spc="-105" dirty="0">
                <a:solidFill>
                  <a:srgbClr val="FFFFFF"/>
                </a:solidFill>
                <a:latin typeface="Verdana"/>
                <a:cs typeface="Verdana"/>
              </a:rPr>
              <a:t> </a:t>
            </a:r>
            <a:r>
              <a:rPr sz="1800" spc="65" dirty="0">
                <a:solidFill>
                  <a:srgbClr val="FFFFFF"/>
                </a:solidFill>
                <a:latin typeface="Verdana"/>
                <a:cs typeface="Verdana"/>
              </a:rPr>
              <a:t>conducted</a:t>
            </a:r>
            <a:r>
              <a:rPr sz="1800" spc="-90" dirty="0">
                <a:solidFill>
                  <a:srgbClr val="FFFFFF"/>
                </a:solidFill>
                <a:latin typeface="Verdana"/>
                <a:cs typeface="Verdana"/>
              </a:rPr>
              <a:t> </a:t>
            </a:r>
            <a:r>
              <a:rPr sz="1800" dirty="0">
                <a:solidFill>
                  <a:srgbClr val="FFFFFF"/>
                </a:solidFill>
                <a:latin typeface="Verdana"/>
                <a:cs typeface="Verdana"/>
              </a:rPr>
              <a:t>on</a:t>
            </a:r>
            <a:r>
              <a:rPr sz="1800" spc="-105" dirty="0">
                <a:solidFill>
                  <a:srgbClr val="FFFFFF"/>
                </a:solidFill>
                <a:latin typeface="Verdana"/>
                <a:cs typeface="Verdana"/>
              </a:rPr>
              <a:t> </a:t>
            </a:r>
            <a:r>
              <a:rPr sz="1800" spc="-10" dirty="0">
                <a:solidFill>
                  <a:srgbClr val="FFFFFF"/>
                </a:solidFill>
                <a:latin typeface="Verdana"/>
                <a:cs typeface="Verdana"/>
              </a:rPr>
              <a:t>mobile</a:t>
            </a:r>
            <a:r>
              <a:rPr sz="1800" spc="-90" dirty="0">
                <a:solidFill>
                  <a:srgbClr val="FFFFFF"/>
                </a:solidFill>
                <a:latin typeface="Verdana"/>
                <a:cs typeface="Verdana"/>
              </a:rPr>
              <a:t> </a:t>
            </a:r>
            <a:r>
              <a:rPr sz="1800" dirty="0">
                <a:solidFill>
                  <a:srgbClr val="FFFFFF"/>
                </a:solidFill>
                <a:latin typeface="Verdana"/>
                <a:cs typeface="Verdana"/>
              </a:rPr>
              <a:t>devices</a:t>
            </a:r>
            <a:r>
              <a:rPr sz="1800" spc="-95" dirty="0">
                <a:solidFill>
                  <a:srgbClr val="FFFFFF"/>
                </a:solidFill>
                <a:latin typeface="Verdana"/>
                <a:cs typeface="Verdana"/>
              </a:rPr>
              <a:t> </a:t>
            </a:r>
            <a:r>
              <a:rPr sz="1800" spc="-20" dirty="0">
                <a:solidFill>
                  <a:srgbClr val="FFFFFF"/>
                </a:solidFill>
                <a:latin typeface="Verdana"/>
                <a:cs typeface="Verdana"/>
              </a:rPr>
              <a:t>such </a:t>
            </a:r>
            <a:r>
              <a:rPr sz="1800" spc="-60" dirty="0">
                <a:solidFill>
                  <a:srgbClr val="FFFFFF"/>
                </a:solidFill>
                <a:latin typeface="Verdana"/>
                <a:cs typeface="Verdana"/>
              </a:rPr>
              <a:t>as</a:t>
            </a:r>
            <a:r>
              <a:rPr sz="1800" spc="-130" dirty="0">
                <a:solidFill>
                  <a:srgbClr val="FFFFFF"/>
                </a:solidFill>
                <a:latin typeface="Verdana"/>
                <a:cs typeface="Verdana"/>
              </a:rPr>
              <a:t> </a:t>
            </a:r>
            <a:r>
              <a:rPr sz="1800" spc="-10" dirty="0">
                <a:solidFill>
                  <a:srgbClr val="FFFFFF"/>
                </a:solidFill>
                <a:latin typeface="Verdana"/>
                <a:cs typeface="Verdana"/>
              </a:rPr>
              <a:t>mobile</a:t>
            </a:r>
            <a:r>
              <a:rPr sz="1800" spc="-120" dirty="0">
                <a:solidFill>
                  <a:srgbClr val="FFFFFF"/>
                </a:solidFill>
                <a:latin typeface="Verdana"/>
                <a:cs typeface="Verdana"/>
              </a:rPr>
              <a:t> </a:t>
            </a:r>
            <a:r>
              <a:rPr sz="1800" spc="-20" dirty="0">
                <a:solidFill>
                  <a:srgbClr val="FFFFFF"/>
                </a:solidFill>
                <a:latin typeface="Verdana"/>
                <a:cs typeface="Verdana"/>
              </a:rPr>
              <a:t>phones</a:t>
            </a:r>
            <a:r>
              <a:rPr sz="1800" spc="-120" dirty="0">
                <a:solidFill>
                  <a:srgbClr val="FFFFFF"/>
                </a:solidFill>
                <a:latin typeface="Verdana"/>
                <a:cs typeface="Verdana"/>
              </a:rPr>
              <a:t> </a:t>
            </a:r>
            <a:r>
              <a:rPr sz="1800" spc="60" dirty="0">
                <a:solidFill>
                  <a:srgbClr val="FFFFFF"/>
                </a:solidFill>
                <a:latin typeface="Verdana"/>
                <a:cs typeface="Verdana"/>
              </a:rPr>
              <a:t>and</a:t>
            </a:r>
            <a:r>
              <a:rPr sz="1800" spc="-125" dirty="0">
                <a:solidFill>
                  <a:srgbClr val="FFFFFF"/>
                </a:solidFill>
                <a:latin typeface="Verdana"/>
                <a:cs typeface="Verdana"/>
              </a:rPr>
              <a:t> </a:t>
            </a:r>
            <a:r>
              <a:rPr sz="1800" spc="-10" dirty="0">
                <a:solidFill>
                  <a:srgbClr val="FFFFFF"/>
                </a:solidFill>
                <a:latin typeface="Verdana"/>
                <a:cs typeface="Verdana"/>
              </a:rPr>
              <a:t>tablets.</a:t>
            </a:r>
            <a:endParaRPr sz="1800">
              <a:latin typeface="Verdana"/>
              <a:cs typeface="Verdana"/>
            </a:endParaRPr>
          </a:p>
          <a:p>
            <a:pPr marL="285115" indent="-272415">
              <a:lnSpc>
                <a:spcPct val="100000"/>
              </a:lnSpc>
              <a:buClr>
                <a:srgbClr val="DDDFEB"/>
              </a:buClr>
              <a:buFont typeface="Wingdings"/>
              <a:buChar char=""/>
              <a:tabLst>
                <a:tab pos="285115" algn="l"/>
              </a:tabLst>
            </a:pPr>
            <a:r>
              <a:rPr sz="1800" spc="-60" dirty="0">
                <a:solidFill>
                  <a:srgbClr val="FFFFFF"/>
                </a:solidFill>
                <a:latin typeface="Verdana"/>
                <a:cs typeface="Verdana"/>
              </a:rPr>
              <a:t>Various</a:t>
            </a:r>
            <a:r>
              <a:rPr sz="1800" spc="-130" dirty="0">
                <a:solidFill>
                  <a:srgbClr val="FFFFFF"/>
                </a:solidFill>
                <a:latin typeface="Verdana"/>
                <a:cs typeface="Verdana"/>
              </a:rPr>
              <a:t> </a:t>
            </a:r>
            <a:r>
              <a:rPr sz="1800" spc="-30" dirty="0">
                <a:solidFill>
                  <a:srgbClr val="FFFFFF"/>
                </a:solidFill>
                <a:latin typeface="Verdana"/>
                <a:cs typeface="Verdana"/>
              </a:rPr>
              <a:t>free</a:t>
            </a:r>
            <a:r>
              <a:rPr sz="1800" spc="-114" dirty="0">
                <a:solidFill>
                  <a:srgbClr val="FFFFFF"/>
                </a:solidFill>
                <a:latin typeface="Verdana"/>
                <a:cs typeface="Verdana"/>
              </a:rPr>
              <a:t> </a:t>
            </a:r>
            <a:r>
              <a:rPr sz="1800" spc="-70" dirty="0">
                <a:solidFill>
                  <a:srgbClr val="FFFFFF"/>
                </a:solidFill>
                <a:latin typeface="Verdana"/>
                <a:cs typeface="Verdana"/>
              </a:rPr>
              <a:t>tools</a:t>
            </a:r>
            <a:r>
              <a:rPr sz="1800" spc="-130" dirty="0">
                <a:solidFill>
                  <a:srgbClr val="FFFFFF"/>
                </a:solidFill>
                <a:latin typeface="Verdana"/>
                <a:cs typeface="Verdana"/>
              </a:rPr>
              <a:t> </a:t>
            </a:r>
            <a:r>
              <a:rPr sz="1800" spc="-20" dirty="0">
                <a:solidFill>
                  <a:srgbClr val="FFFFFF"/>
                </a:solidFill>
                <a:latin typeface="Verdana"/>
                <a:cs typeface="Verdana"/>
              </a:rPr>
              <a:t>used</a:t>
            </a:r>
            <a:r>
              <a:rPr sz="1800" spc="-95" dirty="0">
                <a:solidFill>
                  <a:srgbClr val="FFFFFF"/>
                </a:solidFill>
                <a:latin typeface="Verdana"/>
                <a:cs typeface="Verdana"/>
              </a:rPr>
              <a:t> </a:t>
            </a:r>
            <a:r>
              <a:rPr sz="1800" spc="-70" dirty="0">
                <a:solidFill>
                  <a:srgbClr val="FFFFFF"/>
                </a:solidFill>
                <a:latin typeface="Verdana"/>
                <a:cs typeface="Verdana"/>
              </a:rPr>
              <a:t>for</a:t>
            </a:r>
            <a:r>
              <a:rPr sz="1800" spc="-125" dirty="0">
                <a:solidFill>
                  <a:srgbClr val="FFFFFF"/>
                </a:solidFill>
                <a:latin typeface="Verdana"/>
                <a:cs typeface="Verdana"/>
              </a:rPr>
              <a:t> </a:t>
            </a:r>
            <a:r>
              <a:rPr sz="1800" spc="-65" dirty="0">
                <a:solidFill>
                  <a:srgbClr val="FFFFFF"/>
                </a:solidFill>
                <a:latin typeface="Verdana"/>
                <a:cs typeface="Verdana"/>
              </a:rPr>
              <a:t>Responsive</a:t>
            </a:r>
            <a:r>
              <a:rPr sz="1800" spc="-110" dirty="0">
                <a:solidFill>
                  <a:srgbClr val="FFFFFF"/>
                </a:solidFill>
                <a:latin typeface="Verdana"/>
                <a:cs typeface="Verdana"/>
              </a:rPr>
              <a:t> </a:t>
            </a:r>
            <a:r>
              <a:rPr sz="1800" spc="-60" dirty="0">
                <a:solidFill>
                  <a:srgbClr val="FFFFFF"/>
                </a:solidFill>
                <a:latin typeface="Verdana"/>
                <a:cs typeface="Verdana"/>
              </a:rPr>
              <a:t>Design</a:t>
            </a:r>
            <a:r>
              <a:rPr sz="1800" spc="-105" dirty="0">
                <a:solidFill>
                  <a:srgbClr val="FFFFFF"/>
                </a:solidFill>
                <a:latin typeface="Verdana"/>
                <a:cs typeface="Verdana"/>
              </a:rPr>
              <a:t> </a:t>
            </a:r>
            <a:r>
              <a:rPr sz="1800" spc="-155" dirty="0">
                <a:solidFill>
                  <a:srgbClr val="FFFFFF"/>
                </a:solidFill>
                <a:latin typeface="Verdana"/>
                <a:cs typeface="Verdana"/>
              </a:rPr>
              <a:t>Test,</a:t>
            </a:r>
            <a:r>
              <a:rPr sz="1800" spc="-114" dirty="0">
                <a:solidFill>
                  <a:srgbClr val="FFFFFF"/>
                </a:solidFill>
                <a:latin typeface="Verdana"/>
                <a:cs typeface="Verdana"/>
              </a:rPr>
              <a:t> </a:t>
            </a:r>
            <a:r>
              <a:rPr sz="1800" spc="-35" dirty="0">
                <a:solidFill>
                  <a:srgbClr val="FFFFFF"/>
                </a:solidFill>
                <a:latin typeface="Verdana"/>
                <a:cs typeface="Verdana"/>
              </a:rPr>
              <a:t>such</a:t>
            </a:r>
            <a:r>
              <a:rPr sz="1800" spc="-110" dirty="0">
                <a:solidFill>
                  <a:srgbClr val="FFFFFF"/>
                </a:solidFill>
                <a:latin typeface="Verdana"/>
                <a:cs typeface="Verdana"/>
              </a:rPr>
              <a:t> </a:t>
            </a:r>
            <a:r>
              <a:rPr sz="1800" spc="-60" dirty="0">
                <a:solidFill>
                  <a:srgbClr val="FFFFFF"/>
                </a:solidFill>
                <a:latin typeface="Verdana"/>
                <a:cs typeface="Verdana"/>
              </a:rPr>
              <a:t>as</a:t>
            </a:r>
            <a:r>
              <a:rPr sz="1800" spc="-114" dirty="0">
                <a:solidFill>
                  <a:srgbClr val="FFFFFF"/>
                </a:solidFill>
                <a:latin typeface="Verdana"/>
                <a:cs typeface="Verdana"/>
              </a:rPr>
              <a:t> </a:t>
            </a:r>
            <a:r>
              <a:rPr sz="1800" spc="-20" dirty="0">
                <a:solidFill>
                  <a:srgbClr val="FFFFFF"/>
                </a:solidFill>
                <a:latin typeface="Verdana"/>
                <a:cs typeface="Verdana"/>
              </a:rPr>
              <a:t>Responsive</a:t>
            </a:r>
            <a:endParaRPr sz="1800">
              <a:latin typeface="Verdana"/>
              <a:cs typeface="Verdana"/>
            </a:endParaRPr>
          </a:p>
          <a:p>
            <a:pPr marL="285115">
              <a:lnSpc>
                <a:spcPct val="100000"/>
              </a:lnSpc>
            </a:pPr>
            <a:r>
              <a:rPr sz="1800" spc="-155" dirty="0">
                <a:solidFill>
                  <a:srgbClr val="FFFFFF"/>
                </a:solidFill>
                <a:latin typeface="Verdana"/>
                <a:cs typeface="Verdana"/>
              </a:rPr>
              <a:t>Test,</a:t>
            </a:r>
            <a:r>
              <a:rPr sz="1800" spc="-125" dirty="0">
                <a:solidFill>
                  <a:srgbClr val="FFFFFF"/>
                </a:solidFill>
                <a:latin typeface="Verdana"/>
                <a:cs typeface="Verdana"/>
              </a:rPr>
              <a:t> </a:t>
            </a:r>
            <a:r>
              <a:rPr sz="1800" spc="-70" dirty="0">
                <a:solidFill>
                  <a:srgbClr val="FFFFFF"/>
                </a:solidFill>
                <a:latin typeface="Verdana"/>
                <a:cs typeface="Verdana"/>
              </a:rPr>
              <a:t>Responsive,</a:t>
            </a:r>
            <a:r>
              <a:rPr sz="1800" spc="-105" dirty="0">
                <a:solidFill>
                  <a:srgbClr val="FFFFFF"/>
                </a:solidFill>
                <a:latin typeface="Verdana"/>
                <a:cs typeface="Verdana"/>
              </a:rPr>
              <a:t> </a:t>
            </a:r>
            <a:r>
              <a:rPr sz="1800" spc="60" dirty="0">
                <a:solidFill>
                  <a:srgbClr val="FFFFFF"/>
                </a:solidFill>
                <a:latin typeface="Verdana"/>
                <a:cs typeface="Verdana"/>
              </a:rPr>
              <a:t>and</a:t>
            </a:r>
            <a:r>
              <a:rPr sz="1800" spc="-120" dirty="0">
                <a:solidFill>
                  <a:srgbClr val="FFFFFF"/>
                </a:solidFill>
                <a:latin typeface="Verdana"/>
                <a:cs typeface="Verdana"/>
              </a:rPr>
              <a:t> </a:t>
            </a:r>
            <a:r>
              <a:rPr sz="1800" spc="-10" dirty="0">
                <a:solidFill>
                  <a:srgbClr val="FFFFFF"/>
                </a:solidFill>
                <a:latin typeface="Verdana"/>
                <a:cs typeface="Verdana"/>
              </a:rPr>
              <a:t>Screenfly.</a:t>
            </a:r>
            <a:endParaRPr sz="1800">
              <a:latin typeface="Verdana"/>
              <a:cs typeface="Verdana"/>
            </a:endParaRPr>
          </a:p>
        </p:txBody>
      </p:sp>
      <p:grpSp>
        <p:nvGrpSpPr>
          <p:cNvPr id="19" name="object 19"/>
          <p:cNvGrpSpPr/>
          <p:nvPr/>
        </p:nvGrpSpPr>
        <p:grpSpPr>
          <a:xfrm>
            <a:off x="7731252" y="483869"/>
            <a:ext cx="1286510" cy="843915"/>
            <a:chOff x="7731252" y="483869"/>
            <a:chExt cx="1286510" cy="843915"/>
          </a:xfrm>
        </p:grpSpPr>
        <p:pic>
          <p:nvPicPr>
            <p:cNvPr id="20" name="object 20"/>
            <p:cNvPicPr/>
            <p:nvPr/>
          </p:nvPicPr>
          <p:blipFill>
            <a:blip r:embed="rId8" cstate="print"/>
            <a:stretch>
              <a:fillRect/>
            </a:stretch>
          </p:blipFill>
          <p:spPr>
            <a:xfrm>
              <a:off x="7731252" y="483869"/>
              <a:ext cx="1286255" cy="843534"/>
            </a:xfrm>
            <a:prstGeom prst="rect">
              <a:avLst/>
            </a:prstGeom>
          </p:spPr>
        </p:pic>
        <p:sp>
          <p:nvSpPr>
            <p:cNvPr id="21" name="object 21"/>
            <p:cNvSpPr/>
            <p:nvPr/>
          </p:nvSpPr>
          <p:spPr>
            <a:xfrm>
              <a:off x="7772400" y="502157"/>
              <a:ext cx="1210945" cy="768350"/>
            </a:xfrm>
            <a:custGeom>
              <a:avLst/>
              <a:gdLst/>
              <a:ahLst/>
              <a:cxnLst/>
              <a:rect l="l" t="t" r="r" b="b"/>
              <a:pathLst>
                <a:path w="1210945" h="768350">
                  <a:moveTo>
                    <a:pt x="1210818" y="0"/>
                  </a:moveTo>
                  <a:lnTo>
                    <a:pt x="242189" y="0"/>
                  </a:lnTo>
                  <a:lnTo>
                    <a:pt x="0" y="153670"/>
                  </a:lnTo>
                  <a:lnTo>
                    <a:pt x="0" y="768096"/>
                  </a:lnTo>
                  <a:lnTo>
                    <a:pt x="1210818" y="768096"/>
                  </a:lnTo>
                  <a:lnTo>
                    <a:pt x="1210818" y="0"/>
                  </a:lnTo>
                  <a:close/>
                </a:path>
              </a:pathLst>
            </a:custGeom>
            <a:solidFill>
              <a:srgbClr val="FFFFFF"/>
            </a:solidFill>
          </p:spPr>
          <p:txBody>
            <a:bodyPr wrap="square" lIns="0" tIns="0" rIns="0" bIns="0" rtlCol="0"/>
            <a:lstStyle/>
            <a:p>
              <a:endParaRPr/>
            </a:p>
          </p:txBody>
        </p:sp>
      </p:grpSp>
      <p:sp>
        <p:nvSpPr>
          <p:cNvPr id="22" name="object 22"/>
          <p:cNvSpPr txBox="1"/>
          <p:nvPr/>
        </p:nvSpPr>
        <p:spPr>
          <a:xfrm>
            <a:off x="8206740" y="703326"/>
            <a:ext cx="495300" cy="391160"/>
          </a:xfrm>
          <a:prstGeom prst="rect">
            <a:avLst/>
          </a:prstGeom>
        </p:spPr>
        <p:txBody>
          <a:bodyPr vert="horz" wrap="square" lIns="0" tIns="12700" rIns="0" bIns="0" rtlCol="0">
            <a:spAutoFit/>
          </a:bodyPr>
          <a:lstStyle/>
          <a:p>
            <a:pPr marL="12700">
              <a:lnSpc>
                <a:spcPct val="100000"/>
              </a:lnSpc>
              <a:spcBef>
                <a:spcPts val="100"/>
              </a:spcBef>
            </a:pPr>
            <a:r>
              <a:rPr sz="2400" b="1" spc="-270" dirty="0">
                <a:solidFill>
                  <a:srgbClr val="01050E"/>
                </a:solidFill>
                <a:latin typeface="Verdana"/>
                <a:cs typeface="Verdana"/>
              </a:rPr>
              <a:t>2-</a:t>
            </a:r>
            <a:r>
              <a:rPr sz="2400" b="1" spc="-430" dirty="0">
                <a:solidFill>
                  <a:srgbClr val="01050E"/>
                </a:solidFill>
                <a:latin typeface="Verdana"/>
                <a:cs typeface="Verdana"/>
              </a:rPr>
              <a:t>2</a:t>
            </a:r>
            <a:endParaRPr sz="2400">
              <a:latin typeface="Verdana"/>
              <a:cs typeface="Verdana"/>
            </a:endParaRPr>
          </a:p>
        </p:txBody>
      </p:sp>
      <p:sp>
        <p:nvSpPr>
          <p:cNvPr id="24" name="object 2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22</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25" name="object 2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952105" cy="6858000"/>
            <a:chOff x="0" y="0"/>
            <a:chExt cx="7952105" cy="6858000"/>
          </a:xfrm>
        </p:grpSpPr>
        <p:pic>
          <p:nvPicPr>
            <p:cNvPr id="3" name="object 3"/>
            <p:cNvPicPr/>
            <p:nvPr/>
          </p:nvPicPr>
          <p:blipFill>
            <a:blip r:embed="rId3" cstate="print"/>
            <a:stretch>
              <a:fillRect/>
            </a:stretch>
          </p:blipFill>
          <p:spPr>
            <a:xfrm>
              <a:off x="0" y="0"/>
              <a:ext cx="7952105" cy="6858000"/>
            </a:xfrm>
            <a:prstGeom prst="rect">
              <a:avLst/>
            </a:prstGeom>
          </p:spPr>
        </p:pic>
        <p:sp>
          <p:nvSpPr>
            <p:cNvPr id="4" name="object 4"/>
            <p:cNvSpPr/>
            <p:nvPr/>
          </p:nvSpPr>
          <p:spPr>
            <a:xfrm>
              <a:off x="45719" y="33528"/>
              <a:ext cx="6659880" cy="6449060"/>
            </a:xfrm>
            <a:custGeom>
              <a:avLst/>
              <a:gdLst/>
              <a:ahLst/>
              <a:cxnLst/>
              <a:rect l="l" t="t" r="r" b="b"/>
              <a:pathLst>
                <a:path w="6659880" h="6449060">
                  <a:moveTo>
                    <a:pt x="6659880" y="0"/>
                  </a:moveTo>
                  <a:lnTo>
                    <a:pt x="4763770" y="0"/>
                  </a:lnTo>
                  <a:lnTo>
                    <a:pt x="4762613" y="52251"/>
                  </a:lnTo>
                  <a:lnTo>
                    <a:pt x="4761112" y="104435"/>
                  </a:lnTo>
                  <a:lnTo>
                    <a:pt x="4759268" y="156549"/>
                  </a:lnTo>
                  <a:lnTo>
                    <a:pt x="4757081" y="208591"/>
                  </a:lnTo>
                  <a:lnTo>
                    <a:pt x="4754551" y="260558"/>
                  </a:lnTo>
                  <a:lnTo>
                    <a:pt x="4751680" y="312449"/>
                  </a:lnTo>
                  <a:lnTo>
                    <a:pt x="4748468" y="364261"/>
                  </a:lnTo>
                  <a:lnTo>
                    <a:pt x="4744916" y="415992"/>
                  </a:lnTo>
                  <a:lnTo>
                    <a:pt x="4741026" y="467640"/>
                  </a:lnTo>
                  <a:lnTo>
                    <a:pt x="4736796" y="519203"/>
                  </a:lnTo>
                  <a:lnTo>
                    <a:pt x="4732229" y="570678"/>
                  </a:lnTo>
                  <a:lnTo>
                    <a:pt x="4727325" y="622063"/>
                  </a:lnTo>
                  <a:lnTo>
                    <a:pt x="4722084" y="673357"/>
                  </a:lnTo>
                  <a:lnTo>
                    <a:pt x="4716508" y="724556"/>
                  </a:lnTo>
                  <a:lnTo>
                    <a:pt x="4710598" y="775659"/>
                  </a:lnTo>
                  <a:lnTo>
                    <a:pt x="4704353" y="826664"/>
                  </a:lnTo>
                  <a:lnTo>
                    <a:pt x="4697775" y="877568"/>
                  </a:lnTo>
                  <a:lnTo>
                    <a:pt x="4690864" y="928369"/>
                  </a:lnTo>
                  <a:lnTo>
                    <a:pt x="4683621" y="979065"/>
                  </a:lnTo>
                  <a:lnTo>
                    <a:pt x="4676048" y="1029653"/>
                  </a:lnTo>
                  <a:lnTo>
                    <a:pt x="4668144" y="1080132"/>
                  </a:lnTo>
                  <a:lnTo>
                    <a:pt x="4659911" y="1130500"/>
                  </a:lnTo>
                  <a:lnTo>
                    <a:pt x="4651348" y="1180754"/>
                  </a:lnTo>
                  <a:lnTo>
                    <a:pt x="4642458" y="1230891"/>
                  </a:lnTo>
                  <a:lnTo>
                    <a:pt x="4633240" y="1280911"/>
                  </a:lnTo>
                  <a:lnTo>
                    <a:pt x="4623696" y="1330810"/>
                  </a:lnTo>
                  <a:lnTo>
                    <a:pt x="4613825" y="1380586"/>
                  </a:lnTo>
                  <a:lnTo>
                    <a:pt x="4603630" y="1430238"/>
                  </a:lnTo>
                  <a:lnTo>
                    <a:pt x="4593110" y="1479763"/>
                  </a:lnTo>
                  <a:lnTo>
                    <a:pt x="4582266" y="1529158"/>
                  </a:lnTo>
                  <a:lnTo>
                    <a:pt x="4571100" y="1578422"/>
                  </a:lnTo>
                  <a:lnTo>
                    <a:pt x="4559611" y="1627553"/>
                  </a:lnTo>
                  <a:lnTo>
                    <a:pt x="4547801" y="1676548"/>
                  </a:lnTo>
                  <a:lnTo>
                    <a:pt x="4535670" y="1725404"/>
                  </a:lnTo>
                  <a:lnTo>
                    <a:pt x="4523220" y="1774121"/>
                  </a:lnTo>
                  <a:lnTo>
                    <a:pt x="4510450" y="1822695"/>
                  </a:lnTo>
                  <a:lnTo>
                    <a:pt x="4497361" y="1871125"/>
                  </a:lnTo>
                  <a:lnTo>
                    <a:pt x="4483955" y="1919408"/>
                  </a:lnTo>
                  <a:lnTo>
                    <a:pt x="4470232" y="1967542"/>
                  </a:lnTo>
                  <a:lnTo>
                    <a:pt x="4456192" y="2015525"/>
                  </a:lnTo>
                  <a:lnTo>
                    <a:pt x="4441837" y="2063355"/>
                  </a:lnTo>
                  <a:lnTo>
                    <a:pt x="4427168" y="2111029"/>
                  </a:lnTo>
                  <a:lnTo>
                    <a:pt x="4412184" y="2158546"/>
                  </a:lnTo>
                  <a:lnTo>
                    <a:pt x="4396887" y="2205903"/>
                  </a:lnTo>
                  <a:lnTo>
                    <a:pt x="4381277" y="2253097"/>
                  </a:lnTo>
                  <a:lnTo>
                    <a:pt x="4365356" y="2300128"/>
                  </a:lnTo>
                  <a:lnTo>
                    <a:pt x="4349124" y="2346992"/>
                  </a:lnTo>
                  <a:lnTo>
                    <a:pt x="4332581" y="2393687"/>
                  </a:lnTo>
                  <a:lnTo>
                    <a:pt x="4315728" y="2440211"/>
                  </a:lnTo>
                  <a:lnTo>
                    <a:pt x="4298567" y="2486563"/>
                  </a:lnTo>
                  <a:lnTo>
                    <a:pt x="4281098" y="2532739"/>
                  </a:lnTo>
                  <a:lnTo>
                    <a:pt x="4263321" y="2578738"/>
                  </a:lnTo>
                  <a:lnTo>
                    <a:pt x="4245238" y="2624557"/>
                  </a:lnTo>
                  <a:lnTo>
                    <a:pt x="4226849" y="2670194"/>
                  </a:lnTo>
                  <a:lnTo>
                    <a:pt x="4208155" y="2715648"/>
                  </a:lnTo>
                  <a:lnTo>
                    <a:pt x="4189156" y="2760915"/>
                  </a:lnTo>
                  <a:lnTo>
                    <a:pt x="4169854" y="2805994"/>
                  </a:lnTo>
                  <a:lnTo>
                    <a:pt x="4150249" y="2850882"/>
                  </a:lnTo>
                  <a:lnTo>
                    <a:pt x="4130341" y="2895578"/>
                  </a:lnTo>
                  <a:lnTo>
                    <a:pt x="4110132" y="2940078"/>
                  </a:lnTo>
                  <a:lnTo>
                    <a:pt x="4089623" y="2984382"/>
                  </a:lnTo>
                  <a:lnTo>
                    <a:pt x="4068813" y="3028486"/>
                  </a:lnTo>
                  <a:lnTo>
                    <a:pt x="4047705" y="3072388"/>
                  </a:lnTo>
                  <a:lnTo>
                    <a:pt x="4026298" y="3116087"/>
                  </a:lnTo>
                  <a:lnTo>
                    <a:pt x="4004593" y="3159580"/>
                  </a:lnTo>
                  <a:lnTo>
                    <a:pt x="3982591" y="3202865"/>
                  </a:lnTo>
                  <a:lnTo>
                    <a:pt x="3960293" y="3245939"/>
                  </a:lnTo>
                  <a:lnTo>
                    <a:pt x="3937699" y="3288801"/>
                  </a:lnTo>
                  <a:lnTo>
                    <a:pt x="3914811" y="3331449"/>
                  </a:lnTo>
                  <a:lnTo>
                    <a:pt x="3891629" y="3373879"/>
                  </a:lnTo>
                  <a:lnTo>
                    <a:pt x="3868153" y="3416090"/>
                  </a:lnTo>
                  <a:lnTo>
                    <a:pt x="3844385" y="3458081"/>
                  </a:lnTo>
                  <a:lnTo>
                    <a:pt x="3820325" y="3499847"/>
                  </a:lnTo>
                  <a:lnTo>
                    <a:pt x="3795974" y="3541388"/>
                  </a:lnTo>
                  <a:lnTo>
                    <a:pt x="3771333" y="3582702"/>
                  </a:lnTo>
                  <a:lnTo>
                    <a:pt x="3746402" y="3623785"/>
                  </a:lnTo>
                  <a:lnTo>
                    <a:pt x="3721182" y="3664636"/>
                  </a:lnTo>
                  <a:lnTo>
                    <a:pt x="3695674" y="3705252"/>
                  </a:lnTo>
                  <a:lnTo>
                    <a:pt x="3669879" y="3745632"/>
                  </a:lnTo>
                  <a:lnTo>
                    <a:pt x="3643797" y="3785773"/>
                  </a:lnTo>
                  <a:lnTo>
                    <a:pt x="3617430" y="3825674"/>
                  </a:lnTo>
                  <a:lnTo>
                    <a:pt x="3590777" y="3865331"/>
                  </a:lnTo>
                  <a:lnTo>
                    <a:pt x="3563840" y="3904742"/>
                  </a:lnTo>
                  <a:lnTo>
                    <a:pt x="3536619" y="3943906"/>
                  </a:lnTo>
                  <a:lnTo>
                    <a:pt x="3509116" y="3982820"/>
                  </a:lnTo>
                  <a:lnTo>
                    <a:pt x="3481330" y="4021483"/>
                  </a:lnTo>
                  <a:lnTo>
                    <a:pt x="3453263" y="4059891"/>
                  </a:lnTo>
                  <a:lnTo>
                    <a:pt x="3424915" y="4098043"/>
                  </a:lnTo>
                  <a:lnTo>
                    <a:pt x="3396287" y="4135936"/>
                  </a:lnTo>
                  <a:lnTo>
                    <a:pt x="3367380" y="4173569"/>
                  </a:lnTo>
                  <a:lnTo>
                    <a:pt x="3338195" y="4210939"/>
                  </a:lnTo>
                  <a:lnTo>
                    <a:pt x="3304728" y="4253031"/>
                  </a:lnTo>
                  <a:lnTo>
                    <a:pt x="3270986" y="4294679"/>
                  </a:lnTo>
                  <a:lnTo>
                    <a:pt x="3236970" y="4335879"/>
                  </a:lnTo>
                  <a:lnTo>
                    <a:pt x="3202685" y="4376632"/>
                  </a:lnTo>
                  <a:lnTo>
                    <a:pt x="3168131" y="4416936"/>
                  </a:lnTo>
                  <a:lnTo>
                    <a:pt x="3133312" y="4456788"/>
                  </a:lnTo>
                  <a:lnTo>
                    <a:pt x="3098231" y="4496188"/>
                  </a:lnTo>
                  <a:lnTo>
                    <a:pt x="3062889" y="4535135"/>
                  </a:lnTo>
                  <a:lnTo>
                    <a:pt x="3027289" y="4573626"/>
                  </a:lnTo>
                  <a:lnTo>
                    <a:pt x="2991434" y="4611661"/>
                  </a:lnTo>
                  <a:lnTo>
                    <a:pt x="2955327" y="4649238"/>
                  </a:lnTo>
                  <a:lnTo>
                    <a:pt x="2918969" y="4686356"/>
                  </a:lnTo>
                  <a:lnTo>
                    <a:pt x="2882365" y="4723013"/>
                  </a:lnTo>
                  <a:lnTo>
                    <a:pt x="2845515" y="4759208"/>
                  </a:lnTo>
                  <a:lnTo>
                    <a:pt x="2808423" y="4794939"/>
                  </a:lnTo>
                  <a:lnTo>
                    <a:pt x="2771091" y="4830206"/>
                  </a:lnTo>
                  <a:lnTo>
                    <a:pt x="2733522" y="4865006"/>
                  </a:lnTo>
                  <a:lnTo>
                    <a:pt x="2695718" y="4899338"/>
                  </a:lnTo>
                  <a:lnTo>
                    <a:pt x="2657682" y="4933201"/>
                  </a:lnTo>
                  <a:lnTo>
                    <a:pt x="2619416" y="4966593"/>
                  </a:lnTo>
                  <a:lnTo>
                    <a:pt x="2580924" y="4999514"/>
                  </a:lnTo>
                  <a:lnTo>
                    <a:pt x="2542207" y="5031961"/>
                  </a:lnTo>
                  <a:lnTo>
                    <a:pt x="2503268" y="5063933"/>
                  </a:lnTo>
                  <a:lnTo>
                    <a:pt x="2464109" y="5095429"/>
                  </a:lnTo>
                  <a:lnTo>
                    <a:pt x="2424734" y="5126447"/>
                  </a:lnTo>
                  <a:lnTo>
                    <a:pt x="2385145" y="5156986"/>
                  </a:lnTo>
                  <a:lnTo>
                    <a:pt x="2345344" y="5187045"/>
                  </a:lnTo>
                  <a:lnTo>
                    <a:pt x="2305334" y="5216622"/>
                  </a:lnTo>
                  <a:lnTo>
                    <a:pt x="2265117" y="5245715"/>
                  </a:lnTo>
                  <a:lnTo>
                    <a:pt x="2224696" y="5274324"/>
                  </a:lnTo>
                  <a:lnTo>
                    <a:pt x="2184074" y="5302447"/>
                  </a:lnTo>
                  <a:lnTo>
                    <a:pt x="2143253" y="5330082"/>
                  </a:lnTo>
                  <a:lnTo>
                    <a:pt x="2102235" y="5357228"/>
                  </a:lnTo>
                  <a:lnTo>
                    <a:pt x="2061024" y="5383884"/>
                  </a:lnTo>
                  <a:lnTo>
                    <a:pt x="2019621" y="5410048"/>
                  </a:lnTo>
                  <a:lnTo>
                    <a:pt x="1978030" y="5435719"/>
                  </a:lnTo>
                  <a:lnTo>
                    <a:pt x="1936252" y="5460896"/>
                  </a:lnTo>
                  <a:lnTo>
                    <a:pt x="1894291" y="5485576"/>
                  </a:lnTo>
                  <a:lnTo>
                    <a:pt x="1852149" y="5509759"/>
                  </a:lnTo>
                  <a:lnTo>
                    <a:pt x="1809829" y="5533443"/>
                  </a:lnTo>
                  <a:lnTo>
                    <a:pt x="1767332" y="5556627"/>
                  </a:lnTo>
                  <a:lnTo>
                    <a:pt x="1724663" y="5579310"/>
                  </a:lnTo>
                  <a:lnTo>
                    <a:pt x="1681822" y="5601489"/>
                  </a:lnTo>
                  <a:lnTo>
                    <a:pt x="1638813" y="5623164"/>
                  </a:lnTo>
                  <a:lnTo>
                    <a:pt x="1595639" y="5644333"/>
                  </a:lnTo>
                  <a:lnTo>
                    <a:pt x="1552301" y="5664995"/>
                  </a:lnTo>
                  <a:lnTo>
                    <a:pt x="1508803" y="5685148"/>
                  </a:lnTo>
                  <a:lnTo>
                    <a:pt x="1465147" y="5704791"/>
                  </a:lnTo>
                  <a:lnTo>
                    <a:pt x="1421335" y="5723923"/>
                  </a:lnTo>
                  <a:lnTo>
                    <a:pt x="1377370" y="5742541"/>
                  </a:lnTo>
                  <a:lnTo>
                    <a:pt x="1333255" y="5760645"/>
                  </a:lnTo>
                  <a:lnTo>
                    <a:pt x="1288992" y="5778234"/>
                  </a:lnTo>
                  <a:lnTo>
                    <a:pt x="1244584" y="5795305"/>
                  </a:lnTo>
                  <a:lnTo>
                    <a:pt x="1200034" y="5811858"/>
                  </a:lnTo>
                  <a:lnTo>
                    <a:pt x="1155343" y="5827891"/>
                  </a:lnTo>
                  <a:lnTo>
                    <a:pt x="1110514" y="5843403"/>
                  </a:lnTo>
                  <a:lnTo>
                    <a:pt x="1065551" y="5858391"/>
                  </a:lnTo>
                  <a:lnTo>
                    <a:pt x="1020455" y="5872856"/>
                  </a:lnTo>
                  <a:lnTo>
                    <a:pt x="975229" y="5886795"/>
                  </a:lnTo>
                  <a:lnTo>
                    <a:pt x="929876" y="5900207"/>
                  </a:lnTo>
                  <a:lnTo>
                    <a:pt x="884398" y="5913090"/>
                  </a:lnTo>
                  <a:lnTo>
                    <a:pt x="838797" y="5925444"/>
                  </a:lnTo>
                  <a:lnTo>
                    <a:pt x="793077" y="5937266"/>
                  </a:lnTo>
                  <a:lnTo>
                    <a:pt x="747240" y="5948556"/>
                  </a:lnTo>
                  <a:lnTo>
                    <a:pt x="701288" y="5959312"/>
                  </a:lnTo>
                  <a:lnTo>
                    <a:pt x="655225" y="5969532"/>
                  </a:lnTo>
                  <a:lnTo>
                    <a:pt x="609051" y="5979215"/>
                  </a:lnTo>
                  <a:lnTo>
                    <a:pt x="562771" y="5988361"/>
                  </a:lnTo>
                  <a:lnTo>
                    <a:pt x="516387" y="5996966"/>
                  </a:lnTo>
                  <a:lnTo>
                    <a:pt x="469900" y="6005030"/>
                  </a:lnTo>
                  <a:lnTo>
                    <a:pt x="423315" y="6012552"/>
                  </a:lnTo>
                  <a:lnTo>
                    <a:pt x="376632" y="6019530"/>
                  </a:lnTo>
                  <a:lnTo>
                    <a:pt x="329856" y="6025962"/>
                  </a:lnTo>
                  <a:lnTo>
                    <a:pt x="282988" y="6031848"/>
                  </a:lnTo>
                  <a:lnTo>
                    <a:pt x="236031" y="6037185"/>
                  </a:lnTo>
                  <a:lnTo>
                    <a:pt x="188987" y="6041973"/>
                  </a:lnTo>
                  <a:lnTo>
                    <a:pt x="141860" y="6046210"/>
                  </a:lnTo>
                  <a:lnTo>
                    <a:pt x="94651" y="6049895"/>
                  </a:lnTo>
                  <a:lnTo>
                    <a:pt x="47363" y="6053025"/>
                  </a:lnTo>
                  <a:lnTo>
                    <a:pt x="0" y="6055601"/>
                  </a:lnTo>
                  <a:lnTo>
                    <a:pt x="0" y="6448806"/>
                  </a:lnTo>
                  <a:lnTo>
                    <a:pt x="4191762" y="6448806"/>
                  </a:lnTo>
                  <a:lnTo>
                    <a:pt x="4226382" y="6412464"/>
                  </a:lnTo>
                  <a:lnTo>
                    <a:pt x="4260806" y="6375846"/>
                  </a:lnTo>
                  <a:lnTo>
                    <a:pt x="4295032" y="6338951"/>
                  </a:lnTo>
                  <a:lnTo>
                    <a:pt x="4329060" y="6301782"/>
                  </a:lnTo>
                  <a:lnTo>
                    <a:pt x="4362887" y="6264339"/>
                  </a:lnTo>
                  <a:lnTo>
                    <a:pt x="4396514" y="6226625"/>
                  </a:lnTo>
                  <a:lnTo>
                    <a:pt x="4429940" y="6188639"/>
                  </a:lnTo>
                  <a:lnTo>
                    <a:pt x="4463162" y="6150384"/>
                  </a:lnTo>
                  <a:lnTo>
                    <a:pt x="4496181" y="6111861"/>
                  </a:lnTo>
                  <a:lnTo>
                    <a:pt x="4528996" y="6073071"/>
                  </a:lnTo>
                  <a:lnTo>
                    <a:pt x="4561604" y="6034015"/>
                  </a:lnTo>
                  <a:lnTo>
                    <a:pt x="4594006" y="5994695"/>
                  </a:lnTo>
                  <a:lnTo>
                    <a:pt x="4626200" y="5955112"/>
                  </a:lnTo>
                  <a:lnTo>
                    <a:pt x="4658185" y="5915268"/>
                  </a:lnTo>
                  <a:lnTo>
                    <a:pt x="4689961" y="5875163"/>
                  </a:lnTo>
                  <a:lnTo>
                    <a:pt x="4721526" y="5834799"/>
                  </a:lnTo>
                  <a:lnTo>
                    <a:pt x="4752879" y="5794177"/>
                  </a:lnTo>
                  <a:lnTo>
                    <a:pt x="4784020" y="5753298"/>
                  </a:lnTo>
                  <a:lnTo>
                    <a:pt x="4814947" y="5712165"/>
                  </a:lnTo>
                  <a:lnTo>
                    <a:pt x="4845659" y="5670778"/>
                  </a:lnTo>
                  <a:lnTo>
                    <a:pt x="4876155" y="5629138"/>
                  </a:lnTo>
                  <a:lnTo>
                    <a:pt x="4906435" y="5587247"/>
                  </a:lnTo>
                  <a:lnTo>
                    <a:pt x="4936497" y="5545106"/>
                  </a:lnTo>
                  <a:lnTo>
                    <a:pt x="4966340" y="5502716"/>
                  </a:lnTo>
                  <a:lnTo>
                    <a:pt x="4995964" y="5460079"/>
                  </a:lnTo>
                  <a:lnTo>
                    <a:pt x="5025367" y="5417196"/>
                  </a:lnTo>
                  <a:lnTo>
                    <a:pt x="5054548" y="5374068"/>
                  </a:lnTo>
                  <a:lnTo>
                    <a:pt x="5083507" y="5330696"/>
                  </a:lnTo>
                  <a:lnTo>
                    <a:pt x="5112241" y="5287083"/>
                  </a:lnTo>
                  <a:lnTo>
                    <a:pt x="5140751" y="5243228"/>
                  </a:lnTo>
                  <a:lnTo>
                    <a:pt x="5169036" y="5199135"/>
                  </a:lnTo>
                  <a:lnTo>
                    <a:pt x="5197094" y="5154803"/>
                  </a:lnTo>
                  <a:lnTo>
                    <a:pt x="5223432" y="5112614"/>
                  </a:lnTo>
                  <a:lnTo>
                    <a:pt x="5249556" y="5070226"/>
                  </a:lnTo>
                  <a:lnTo>
                    <a:pt x="5275464" y="5027642"/>
                  </a:lnTo>
                  <a:lnTo>
                    <a:pt x="5301156" y="4984862"/>
                  </a:lnTo>
                  <a:lnTo>
                    <a:pt x="5326632" y="4941887"/>
                  </a:lnTo>
                  <a:lnTo>
                    <a:pt x="5351890" y="4898720"/>
                  </a:lnTo>
                  <a:lnTo>
                    <a:pt x="5376929" y="4855361"/>
                  </a:lnTo>
                  <a:lnTo>
                    <a:pt x="5401751" y="4811811"/>
                  </a:lnTo>
                  <a:lnTo>
                    <a:pt x="5426352" y="4768072"/>
                  </a:lnTo>
                  <a:lnTo>
                    <a:pt x="5450734" y="4724146"/>
                  </a:lnTo>
                  <a:lnTo>
                    <a:pt x="5474895" y="4680033"/>
                  </a:lnTo>
                  <a:lnTo>
                    <a:pt x="5498835" y="4635736"/>
                  </a:lnTo>
                  <a:lnTo>
                    <a:pt x="5522553" y="4591254"/>
                  </a:lnTo>
                  <a:lnTo>
                    <a:pt x="5546049" y="4546591"/>
                  </a:lnTo>
                  <a:lnTo>
                    <a:pt x="5569321" y="4501746"/>
                  </a:lnTo>
                  <a:lnTo>
                    <a:pt x="5592369" y="4456722"/>
                  </a:lnTo>
                  <a:lnTo>
                    <a:pt x="5615193" y="4411519"/>
                  </a:lnTo>
                  <a:lnTo>
                    <a:pt x="5637792" y="4366139"/>
                  </a:lnTo>
                  <a:lnTo>
                    <a:pt x="5660165" y="4320584"/>
                  </a:lnTo>
                  <a:lnTo>
                    <a:pt x="5682312" y="4274855"/>
                  </a:lnTo>
                  <a:lnTo>
                    <a:pt x="5704232" y="4228952"/>
                  </a:lnTo>
                  <a:lnTo>
                    <a:pt x="5725924" y="4182878"/>
                  </a:lnTo>
                  <a:lnTo>
                    <a:pt x="5747388" y="4136633"/>
                  </a:lnTo>
                  <a:lnTo>
                    <a:pt x="5768622" y="4090220"/>
                  </a:lnTo>
                  <a:lnTo>
                    <a:pt x="5789628" y="4043639"/>
                  </a:lnTo>
                  <a:lnTo>
                    <a:pt x="5810403" y="3996891"/>
                  </a:lnTo>
                  <a:lnTo>
                    <a:pt x="5830947" y="3949979"/>
                  </a:lnTo>
                  <a:lnTo>
                    <a:pt x="5851259" y="3902903"/>
                  </a:lnTo>
                  <a:lnTo>
                    <a:pt x="5871340" y="3855665"/>
                  </a:lnTo>
                  <a:lnTo>
                    <a:pt x="5891187" y="3808266"/>
                  </a:lnTo>
                  <a:lnTo>
                    <a:pt x="5910802" y="3760707"/>
                  </a:lnTo>
                  <a:lnTo>
                    <a:pt x="5930182" y="3712990"/>
                  </a:lnTo>
                  <a:lnTo>
                    <a:pt x="5949327" y="3665116"/>
                  </a:lnTo>
                  <a:lnTo>
                    <a:pt x="5968238" y="3617087"/>
                  </a:lnTo>
                  <a:lnTo>
                    <a:pt x="5986138" y="3570869"/>
                  </a:lnTo>
                  <a:lnTo>
                    <a:pt x="6003812" y="3524524"/>
                  </a:lnTo>
                  <a:lnTo>
                    <a:pt x="6021261" y="3478054"/>
                  </a:lnTo>
                  <a:lnTo>
                    <a:pt x="6038483" y="3431459"/>
                  </a:lnTo>
                  <a:lnTo>
                    <a:pt x="6055479" y="3384742"/>
                  </a:lnTo>
                  <a:lnTo>
                    <a:pt x="6072248" y="3337903"/>
                  </a:lnTo>
                  <a:lnTo>
                    <a:pt x="6088790" y="3290943"/>
                  </a:lnTo>
                  <a:lnTo>
                    <a:pt x="6105103" y="3243865"/>
                  </a:lnTo>
                  <a:lnTo>
                    <a:pt x="6137046" y="3149356"/>
                  </a:lnTo>
                  <a:lnTo>
                    <a:pt x="6168074" y="3054387"/>
                  </a:lnTo>
                  <a:lnTo>
                    <a:pt x="6198184" y="2958968"/>
                  </a:lnTo>
                  <a:lnTo>
                    <a:pt x="6227373" y="2863109"/>
                  </a:lnTo>
                  <a:lnTo>
                    <a:pt x="6255639" y="2766822"/>
                  </a:lnTo>
                  <a:lnTo>
                    <a:pt x="6282977" y="2670115"/>
                  </a:lnTo>
                  <a:lnTo>
                    <a:pt x="6309386" y="2573001"/>
                  </a:lnTo>
                  <a:lnTo>
                    <a:pt x="6334863" y="2475488"/>
                  </a:lnTo>
                  <a:lnTo>
                    <a:pt x="6359404" y="2377589"/>
                  </a:lnTo>
                  <a:lnTo>
                    <a:pt x="6383008" y="2279312"/>
                  </a:lnTo>
                  <a:lnTo>
                    <a:pt x="6405670" y="2180669"/>
                  </a:lnTo>
                  <a:lnTo>
                    <a:pt x="6427389" y="2081671"/>
                  </a:lnTo>
                  <a:lnTo>
                    <a:pt x="6448160" y="1982327"/>
                  </a:lnTo>
                  <a:lnTo>
                    <a:pt x="6467983" y="1882648"/>
                  </a:lnTo>
                  <a:lnTo>
                    <a:pt x="6477521" y="1832602"/>
                  </a:lnTo>
                  <a:lnTo>
                    <a:pt x="6495877" y="1732326"/>
                  </a:lnTo>
                  <a:lnTo>
                    <a:pt x="6513269" y="1631812"/>
                  </a:lnTo>
                  <a:lnTo>
                    <a:pt x="6529697" y="1531072"/>
                  </a:lnTo>
                  <a:lnTo>
                    <a:pt x="6545161" y="1430115"/>
                  </a:lnTo>
                  <a:lnTo>
                    <a:pt x="6559659" y="1328952"/>
                  </a:lnTo>
                  <a:lnTo>
                    <a:pt x="6573191" y="1227594"/>
                  </a:lnTo>
                  <a:lnTo>
                    <a:pt x="6585755" y="1126052"/>
                  </a:lnTo>
                  <a:lnTo>
                    <a:pt x="6597351" y="1024337"/>
                  </a:lnTo>
                  <a:lnTo>
                    <a:pt x="6607978" y="922459"/>
                  </a:lnTo>
                  <a:lnTo>
                    <a:pt x="6617636" y="820429"/>
                  </a:lnTo>
                  <a:lnTo>
                    <a:pt x="6626322" y="718258"/>
                  </a:lnTo>
                  <a:lnTo>
                    <a:pt x="6634037" y="615956"/>
                  </a:lnTo>
                  <a:lnTo>
                    <a:pt x="6640780" y="513534"/>
                  </a:lnTo>
                  <a:lnTo>
                    <a:pt x="6646550" y="411002"/>
                  </a:lnTo>
                  <a:lnTo>
                    <a:pt x="6651345" y="308373"/>
                  </a:lnTo>
                  <a:lnTo>
                    <a:pt x="6655166" y="205655"/>
                  </a:lnTo>
                  <a:lnTo>
                    <a:pt x="6658011" y="102860"/>
                  </a:lnTo>
                  <a:lnTo>
                    <a:pt x="6659880" y="0"/>
                  </a:lnTo>
                  <a:close/>
                </a:path>
              </a:pathLst>
            </a:custGeom>
            <a:solidFill>
              <a:srgbClr val="022276"/>
            </a:solidFill>
          </p:spPr>
          <p:txBody>
            <a:bodyPr wrap="square" lIns="0" tIns="0" rIns="0" bIns="0" rtlCol="0"/>
            <a:lstStyle/>
            <a:p>
              <a:endParaRPr/>
            </a:p>
          </p:txBody>
        </p:sp>
        <p:pic>
          <p:nvPicPr>
            <p:cNvPr id="5" name="object 5"/>
            <p:cNvPicPr/>
            <p:nvPr/>
          </p:nvPicPr>
          <p:blipFill>
            <a:blip r:embed="rId4" cstate="print"/>
            <a:stretch>
              <a:fillRect/>
            </a:stretch>
          </p:blipFill>
          <p:spPr>
            <a:xfrm>
              <a:off x="0" y="0"/>
              <a:ext cx="6012815" cy="6858000"/>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7" name="object 7"/>
            <p:cNvPicPr/>
            <p:nvPr/>
          </p:nvPicPr>
          <p:blipFill>
            <a:blip r:embed="rId5" cstate="print"/>
            <a:stretch>
              <a:fillRect/>
            </a:stretch>
          </p:blipFill>
          <p:spPr>
            <a:xfrm>
              <a:off x="0" y="0"/>
              <a:ext cx="4124706" cy="5180583"/>
            </a:xfrm>
            <a:prstGeom prst="rect">
              <a:avLst/>
            </a:prstGeom>
          </p:spPr>
        </p:pic>
        <p:sp>
          <p:nvSpPr>
            <p:cNvPr id="8" name="object 8"/>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grpSp>
      <p:sp>
        <p:nvSpPr>
          <p:cNvPr id="9" name="object 9"/>
          <p:cNvSpPr txBox="1">
            <a:spLocks noGrp="1"/>
          </p:cNvSpPr>
          <p:nvPr>
            <p:ph type="title"/>
          </p:nvPr>
        </p:nvSpPr>
        <p:spPr>
          <a:xfrm>
            <a:off x="368300" y="518667"/>
            <a:ext cx="3422015" cy="391160"/>
          </a:xfrm>
          <a:prstGeom prst="rect">
            <a:avLst/>
          </a:prstGeom>
        </p:spPr>
        <p:txBody>
          <a:bodyPr vert="horz" wrap="square" lIns="0" tIns="12700" rIns="0" bIns="0" rtlCol="0">
            <a:spAutoFit/>
          </a:bodyPr>
          <a:lstStyle/>
          <a:p>
            <a:pPr marL="12700">
              <a:lnSpc>
                <a:spcPct val="100000"/>
              </a:lnSpc>
              <a:spcBef>
                <a:spcPts val="100"/>
              </a:spcBef>
            </a:pPr>
            <a:r>
              <a:rPr spc="-35" dirty="0"/>
              <a:t>What</a:t>
            </a:r>
            <a:r>
              <a:rPr spc="-165" dirty="0"/>
              <a:t> </a:t>
            </a:r>
            <a:r>
              <a:rPr spc="-265" dirty="0"/>
              <a:t>is</a:t>
            </a:r>
            <a:r>
              <a:rPr spc="-155" dirty="0"/>
              <a:t> </a:t>
            </a:r>
            <a:r>
              <a:rPr spc="-125" dirty="0"/>
              <a:t>Usability</a:t>
            </a:r>
            <a:r>
              <a:rPr spc="-170" dirty="0"/>
              <a:t> </a:t>
            </a:r>
            <a:r>
              <a:rPr spc="-65" dirty="0"/>
              <a:t>Study?</a:t>
            </a:r>
          </a:p>
        </p:txBody>
      </p:sp>
      <p:sp>
        <p:nvSpPr>
          <p:cNvPr id="10" name="object 10"/>
          <p:cNvSpPr txBox="1"/>
          <p:nvPr/>
        </p:nvSpPr>
        <p:spPr>
          <a:xfrm>
            <a:off x="444500" y="1131315"/>
            <a:ext cx="4979670" cy="3866515"/>
          </a:xfrm>
          <a:prstGeom prst="rect">
            <a:avLst/>
          </a:prstGeom>
        </p:spPr>
        <p:txBody>
          <a:bodyPr vert="horz" wrap="square" lIns="0" tIns="12700" rIns="0" bIns="0" rtlCol="0">
            <a:spAutoFit/>
          </a:bodyPr>
          <a:lstStyle/>
          <a:p>
            <a:pPr marL="393700" marR="5080" indent="-381000" algn="just">
              <a:lnSpc>
                <a:spcPct val="100000"/>
              </a:lnSpc>
              <a:spcBef>
                <a:spcPts val="100"/>
              </a:spcBef>
              <a:buClr>
                <a:srgbClr val="DDDFEB"/>
              </a:buClr>
              <a:buFont typeface="Wingdings"/>
              <a:buChar char=""/>
              <a:tabLst>
                <a:tab pos="393700" algn="l"/>
              </a:tabLst>
            </a:pPr>
            <a:r>
              <a:rPr sz="1800" dirty="0">
                <a:solidFill>
                  <a:srgbClr val="FFFFFF"/>
                </a:solidFill>
                <a:latin typeface="Verdana"/>
                <a:cs typeface="Verdana"/>
              </a:rPr>
              <a:t>Evaluating</a:t>
            </a:r>
            <a:r>
              <a:rPr sz="1800" spc="225" dirty="0">
                <a:solidFill>
                  <a:srgbClr val="FFFFFF"/>
                </a:solidFill>
                <a:latin typeface="Verdana"/>
                <a:cs typeface="Verdana"/>
              </a:rPr>
              <a:t>  </a:t>
            </a:r>
            <a:r>
              <a:rPr sz="1800" dirty="0">
                <a:solidFill>
                  <a:srgbClr val="FFFFFF"/>
                </a:solidFill>
                <a:latin typeface="Verdana"/>
                <a:cs typeface="Verdana"/>
              </a:rPr>
              <a:t>performance</a:t>
            </a:r>
            <a:r>
              <a:rPr sz="1800" spc="220" dirty="0">
                <a:solidFill>
                  <a:srgbClr val="FFFFFF"/>
                </a:solidFill>
                <a:latin typeface="Verdana"/>
                <a:cs typeface="Verdana"/>
              </a:rPr>
              <a:t>  </a:t>
            </a:r>
            <a:r>
              <a:rPr sz="1800" dirty="0">
                <a:solidFill>
                  <a:srgbClr val="FFFFFF"/>
                </a:solidFill>
                <a:latin typeface="Verdana"/>
                <a:cs typeface="Verdana"/>
              </a:rPr>
              <a:t>to</a:t>
            </a:r>
            <a:r>
              <a:rPr sz="1800" spc="225" dirty="0">
                <a:solidFill>
                  <a:srgbClr val="FFFFFF"/>
                </a:solidFill>
                <a:latin typeface="Verdana"/>
                <a:cs typeface="Verdana"/>
              </a:rPr>
              <a:t>  </a:t>
            </a:r>
            <a:r>
              <a:rPr sz="1800" spc="40" dirty="0">
                <a:solidFill>
                  <a:srgbClr val="FFFFFF"/>
                </a:solidFill>
                <a:latin typeface="Verdana"/>
                <a:cs typeface="Verdana"/>
              </a:rPr>
              <a:t>enhance </a:t>
            </a:r>
            <a:r>
              <a:rPr sz="1800" spc="-10" dirty="0">
                <a:solidFill>
                  <a:srgbClr val="FFFFFF"/>
                </a:solidFill>
                <a:latin typeface="Verdana"/>
                <a:cs typeface="Verdana"/>
              </a:rPr>
              <a:t>usability</a:t>
            </a:r>
            <a:r>
              <a:rPr sz="1800" spc="340" dirty="0">
                <a:solidFill>
                  <a:srgbClr val="FFFFFF"/>
                </a:solidFill>
                <a:latin typeface="Verdana"/>
                <a:cs typeface="Verdana"/>
              </a:rPr>
              <a:t> </a:t>
            </a:r>
            <a:r>
              <a:rPr sz="1800" dirty="0">
                <a:solidFill>
                  <a:srgbClr val="FFFFFF"/>
                </a:solidFill>
                <a:latin typeface="Verdana"/>
                <a:cs typeface="Verdana"/>
              </a:rPr>
              <a:t>of</a:t>
            </a:r>
            <a:r>
              <a:rPr sz="1800" spc="340" dirty="0">
                <a:solidFill>
                  <a:srgbClr val="FFFFFF"/>
                </a:solidFill>
                <a:latin typeface="Verdana"/>
                <a:cs typeface="Verdana"/>
              </a:rPr>
              <a:t> </a:t>
            </a:r>
            <a:r>
              <a:rPr sz="1800" spc="150" dirty="0">
                <a:solidFill>
                  <a:srgbClr val="FFFFFF"/>
                </a:solidFill>
                <a:latin typeface="Verdana"/>
                <a:cs typeface="Verdana"/>
              </a:rPr>
              <a:t>a</a:t>
            </a:r>
            <a:r>
              <a:rPr sz="1800" spc="340" dirty="0">
                <a:solidFill>
                  <a:srgbClr val="FFFFFF"/>
                </a:solidFill>
                <a:latin typeface="Verdana"/>
                <a:cs typeface="Verdana"/>
              </a:rPr>
              <a:t> </a:t>
            </a:r>
            <a:r>
              <a:rPr sz="1800" dirty="0">
                <a:solidFill>
                  <a:srgbClr val="FFFFFF"/>
                </a:solidFill>
                <a:latin typeface="Verdana"/>
                <a:cs typeface="Verdana"/>
              </a:rPr>
              <a:t>product</a:t>
            </a:r>
            <a:r>
              <a:rPr sz="1800" spc="345" dirty="0">
                <a:solidFill>
                  <a:srgbClr val="FFFFFF"/>
                </a:solidFill>
                <a:latin typeface="Verdana"/>
                <a:cs typeface="Verdana"/>
              </a:rPr>
              <a:t> </a:t>
            </a:r>
            <a:r>
              <a:rPr sz="1800" dirty="0">
                <a:solidFill>
                  <a:srgbClr val="FFFFFF"/>
                </a:solidFill>
                <a:latin typeface="Verdana"/>
                <a:cs typeface="Verdana"/>
              </a:rPr>
              <a:t>or</a:t>
            </a:r>
            <a:r>
              <a:rPr sz="1800" spc="340" dirty="0">
                <a:solidFill>
                  <a:srgbClr val="FFFFFF"/>
                </a:solidFill>
                <a:latin typeface="Verdana"/>
                <a:cs typeface="Verdana"/>
              </a:rPr>
              <a:t> </a:t>
            </a:r>
            <a:r>
              <a:rPr sz="1800" dirty="0">
                <a:solidFill>
                  <a:srgbClr val="FFFFFF"/>
                </a:solidFill>
                <a:latin typeface="Verdana"/>
                <a:cs typeface="Verdana"/>
              </a:rPr>
              <a:t>service</a:t>
            </a:r>
            <a:r>
              <a:rPr sz="1800" spc="345" dirty="0">
                <a:solidFill>
                  <a:srgbClr val="FFFFFF"/>
                </a:solidFill>
                <a:latin typeface="Verdana"/>
                <a:cs typeface="Verdana"/>
              </a:rPr>
              <a:t> </a:t>
            </a:r>
            <a:r>
              <a:rPr sz="1800" spc="-25" dirty="0">
                <a:solidFill>
                  <a:srgbClr val="FFFFFF"/>
                </a:solidFill>
                <a:latin typeface="Verdana"/>
                <a:cs typeface="Verdana"/>
              </a:rPr>
              <a:t>while </a:t>
            </a:r>
            <a:r>
              <a:rPr sz="1800" dirty="0">
                <a:solidFill>
                  <a:srgbClr val="FFFFFF"/>
                </a:solidFill>
                <a:latin typeface="Verdana"/>
                <a:cs typeface="Verdana"/>
              </a:rPr>
              <a:t>end</a:t>
            </a:r>
            <a:r>
              <a:rPr sz="1800" spc="275" dirty="0">
                <a:solidFill>
                  <a:srgbClr val="FFFFFF"/>
                </a:solidFill>
                <a:latin typeface="Verdana"/>
                <a:cs typeface="Verdana"/>
              </a:rPr>
              <a:t>  </a:t>
            </a:r>
            <a:r>
              <a:rPr sz="1800" dirty="0">
                <a:solidFill>
                  <a:srgbClr val="FFFFFF"/>
                </a:solidFill>
                <a:latin typeface="Verdana"/>
                <a:cs typeface="Verdana"/>
              </a:rPr>
              <a:t>users</a:t>
            </a:r>
            <a:r>
              <a:rPr sz="1800" spc="275" dirty="0">
                <a:solidFill>
                  <a:srgbClr val="FFFFFF"/>
                </a:solidFill>
                <a:latin typeface="Verdana"/>
                <a:cs typeface="Verdana"/>
              </a:rPr>
              <a:t>  </a:t>
            </a:r>
            <a:r>
              <a:rPr sz="1800" dirty="0">
                <a:solidFill>
                  <a:srgbClr val="FFFFFF"/>
                </a:solidFill>
                <a:latin typeface="Verdana"/>
                <a:cs typeface="Verdana"/>
              </a:rPr>
              <a:t>work</a:t>
            </a:r>
            <a:r>
              <a:rPr sz="1800" spc="275" dirty="0">
                <a:solidFill>
                  <a:srgbClr val="FFFFFF"/>
                </a:solidFill>
                <a:latin typeface="Verdana"/>
                <a:cs typeface="Verdana"/>
              </a:rPr>
              <a:t>  </a:t>
            </a:r>
            <a:r>
              <a:rPr sz="1800" dirty="0">
                <a:solidFill>
                  <a:srgbClr val="FFFFFF"/>
                </a:solidFill>
                <a:latin typeface="Verdana"/>
                <a:cs typeface="Verdana"/>
              </a:rPr>
              <a:t>on</a:t>
            </a:r>
            <a:r>
              <a:rPr sz="1800" spc="270" dirty="0">
                <a:solidFill>
                  <a:srgbClr val="FFFFFF"/>
                </a:solidFill>
                <a:latin typeface="Verdana"/>
                <a:cs typeface="Verdana"/>
              </a:rPr>
              <a:t>  </a:t>
            </a:r>
            <a:r>
              <a:rPr sz="1800" dirty="0">
                <a:solidFill>
                  <a:srgbClr val="FFFFFF"/>
                </a:solidFill>
                <a:latin typeface="Verdana"/>
                <a:cs typeface="Verdana"/>
              </a:rPr>
              <a:t>that</a:t>
            </a:r>
            <a:r>
              <a:rPr sz="1800" spc="275" dirty="0">
                <a:solidFill>
                  <a:srgbClr val="FFFFFF"/>
                </a:solidFill>
                <a:latin typeface="Verdana"/>
                <a:cs typeface="Verdana"/>
              </a:rPr>
              <a:t>  </a:t>
            </a:r>
            <a:r>
              <a:rPr sz="1800" spc="-25" dirty="0">
                <a:solidFill>
                  <a:srgbClr val="FFFFFF"/>
                </a:solidFill>
                <a:latin typeface="Verdana"/>
                <a:cs typeface="Verdana"/>
              </a:rPr>
              <a:t>particular </a:t>
            </a:r>
            <a:r>
              <a:rPr sz="1800" dirty="0">
                <a:solidFill>
                  <a:srgbClr val="FFFFFF"/>
                </a:solidFill>
                <a:latin typeface="Verdana"/>
                <a:cs typeface="Verdana"/>
              </a:rPr>
              <a:t>product</a:t>
            </a:r>
            <a:r>
              <a:rPr sz="1800" spc="-60" dirty="0">
                <a:solidFill>
                  <a:srgbClr val="FFFFFF"/>
                </a:solidFill>
                <a:latin typeface="Verdana"/>
                <a:cs typeface="Verdana"/>
              </a:rPr>
              <a:t> </a:t>
            </a:r>
            <a:r>
              <a:rPr sz="1800" spc="-85" dirty="0">
                <a:solidFill>
                  <a:srgbClr val="FFFFFF"/>
                </a:solidFill>
                <a:latin typeface="Verdana"/>
                <a:cs typeface="Verdana"/>
              </a:rPr>
              <a:t>or</a:t>
            </a:r>
            <a:r>
              <a:rPr sz="1800" spc="-65" dirty="0">
                <a:solidFill>
                  <a:srgbClr val="FFFFFF"/>
                </a:solidFill>
                <a:latin typeface="Verdana"/>
                <a:cs typeface="Verdana"/>
              </a:rPr>
              <a:t> </a:t>
            </a:r>
            <a:r>
              <a:rPr sz="1800" spc="-10" dirty="0">
                <a:solidFill>
                  <a:srgbClr val="FFFFFF"/>
                </a:solidFill>
                <a:latin typeface="Verdana"/>
                <a:cs typeface="Verdana"/>
              </a:rPr>
              <a:t>service.</a:t>
            </a:r>
            <a:endParaRPr sz="1800" dirty="0">
              <a:latin typeface="Verdana"/>
              <a:cs typeface="Verdana"/>
            </a:endParaRPr>
          </a:p>
          <a:p>
            <a:pPr marL="393700" marR="730885" indent="-381000">
              <a:lnSpc>
                <a:spcPct val="100000"/>
              </a:lnSpc>
              <a:spcBef>
                <a:spcPts val="2160"/>
              </a:spcBef>
              <a:buClr>
                <a:srgbClr val="DDDFEB"/>
              </a:buClr>
              <a:buFont typeface="Wingdings"/>
              <a:buChar char=""/>
              <a:tabLst>
                <a:tab pos="393700" algn="l"/>
              </a:tabLst>
            </a:pPr>
            <a:r>
              <a:rPr sz="1800" spc="-100" dirty="0">
                <a:solidFill>
                  <a:srgbClr val="FFFFFF"/>
                </a:solidFill>
                <a:latin typeface="Verdana"/>
                <a:cs typeface="Verdana"/>
              </a:rPr>
              <a:t>Involves</a:t>
            </a:r>
            <a:r>
              <a:rPr sz="1800" spc="-90" dirty="0">
                <a:solidFill>
                  <a:srgbClr val="FFFFFF"/>
                </a:solidFill>
                <a:latin typeface="Verdana"/>
                <a:cs typeface="Verdana"/>
              </a:rPr>
              <a:t> </a:t>
            </a:r>
            <a:r>
              <a:rPr sz="1800" spc="-50" dirty="0">
                <a:solidFill>
                  <a:srgbClr val="FFFFFF"/>
                </a:solidFill>
                <a:latin typeface="Verdana"/>
                <a:cs typeface="Verdana"/>
              </a:rPr>
              <a:t>observing</a:t>
            </a:r>
            <a:r>
              <a:rPr sz="1800" spc="-110" dirty="0">
                <a:solidFill>
                  <a:srgbClr val="FFFFFF"/>
                </a:solidFill>
                <a:latin typeface="Verdana"/>
                <a:cs typeface="Verdana"/>
              </a:rPr>
              <a:t> </a:t>
            </a:r>
            <a:r>
              <a:rPr sz="1800" spc="60" dirty="0">
                <a:solidFill>
                  <a:srgbClr val="FFFFFF"/>
                </a:solidFill>
                <a:latin typeface="Verdana"/>
                <a:cs typeface="Verdana"/>
              </a:rPr>
              <a:t>and</a:t>
            </a:r>
            <a:r>
              <a:rPr sz="1800" spc="-105" dirty="0">
                <a:solidFill>
                  <a:srgbClr val="FFFFFF"/>
                </a:solidFill>
                <a:latin typeface="Verdana"/>
                <a:cs typeface="Verdana"/>
              </a:rPr>
              <a:t> </a:t>
            </a:r>
            <a:r>
              <a:rPr sz="1800" spc="-10" dirty="0">
                <a:solidFill>
                  <a:srgbClr val="FFFFFF"/>
                </a:solidFill>
                <a:latin typeface="Verdana"/>
                <a:cs typeface="Verdana"/>
              </a:rPr>
              <a:t>taking </a:t>
            </a:r>
            <a:r>
              <a:rPr sz="1800" spc="-25" dirty="0">
                <a:solidFill>
                  <a:srgbClr val="FFFFFF"/>
                </a:solidFill>
                <a:latin typeface="Verdana"/>
                <a:cs typeface="Verdana"/>
              </a:rPr>
              <a:t>annotation,</a:t>
            </a:r>
            <a:r>
              <a:rPr sz="1800" spc="-95" dirty="0">
                <a:solidFill>
                  <a:srgbClr val="FFFFFF"/>
                </a:solidFill>
                <a:latin typeface="Verdana"/>
                <a:cs typeface="Verdana"/>
              </a:rPr>
              <a:t> </a:t>
            </a:r>
            <a:r>
              <a:rPr sz="1800" spc="-55" dirty="0">
                <a:solidFill>
                  <a:srgbClr val="FFFFFF"/>
                </a:solidFill>
                <a:latin typeface="Verdana"/>
                <a:cs typeface="Verdana"/>
              </a:rPr>
              <a:t>while</a:t>
            </a:r>
            <a:r>
              <a:rPr sz="1800" spc="-75" dirty="0">
                <a:solidFill>
                  <a:srgbClr val="FFFFFF"/>
                </a:solidFill>
                <a:latin typeface="Verdana"/>
                <a:cs typeface="Verdana"/>
              </a:rPr>
              <a:t> </a:t>
            </a:r>
            <a:r>
              <a:rPr sz="1800" spc="-140" dirty="0">
                <a:solidFill>
                  <a:srgbClr val="FFFFFF"/>
                </a:solidFill>
                <a:latin typeface="Verdana"/>
                <a:cs typeface="Verdana"/>
              </a:rPr>
              <a:t>users</a:t>
            </a:r>
            <a:r>
              <a:rPr sz="1800" spc="-85" dirty="0">
                <a:solidFill>
                  <a:srgbClr val="FFFFFF"/>
                </a:solidFill>
                <a:latin typeface="Verdana"/>
                <a:cs typeface="Verdana"/>
              </a:rPr>
              <a:t> </a:t>
            </a:r>
            <a:r>
              <a:rPr sz="1800" spc="-35" dirty="0">
                <a:solidFill>
                  <a:srgbClr val="FFFFFF"/>
                </a:solidFill>
                <a:latin typeface="Verdana"/>
                <a:cs typeface="Verdana"/>
              </a:rPr>
              <a:t>explore</a:t>
            </a:r>
            <a:r>
              <a:rPr sz="1800" spc="-95" dirty="0">
                <a:solidFill>
                  <a:srgbClr val="FFFFFF"/>
                </a:solidFill>
                <a:latin typeface="Verdana"/>
                <a:cs typeface="Verdana"/>
              </a:rPr>
              <a:t> </a:t>
            </a:r>
            <a:r>
              <a:rPr sz="1800" spc="-25" dirty="0">
                <a:solidFill>
                  <a:srgbClr val="FFFFFF"/>
                </a:solidFill>
                <a:latin typeface="Verdana"/>
                <a:cs typeface="Verdana"/>
              </a:rPr>
              <a:t>the </a:t>
            </a:r>
            <a:r>
              <a:rPr sz="1800" dirty="0">
                <a:solidFill>
                  <a:srgbClr val="FFFFFF"/>
                </a:solidFill>
                <a:latin typeface="Verdana"/>
                <a:cs typeface="Verdana"/>
              </a:rPr>
              <a:t>product</a:t>
            </a:r>
            <a:r>
              <a:rPr sz="1800" spc="-60" dirty="0">
                <a:solidFill>
                  <a:srgbClr val="FFFFFF"/>
                </a:solidFill>
                <a:latin typeface="Verdana"/>
                <a:cs typeface="Verdana"/>
              </a:rPr>
              <a:t> </a:t>
            </a:r>
            <a:r>
              <a:rPr sz="1800" spc="-80" dirty="0">
                <a:solidFill>
                  <a:srgbClr val="FFFFFF"/>
                </a:solidFill>
                <a:latin typeface="Verdana"/>
                <a:cs typeface="Verdana"/>
              </a:rPr>
              <a:t>or</a:t>
            </a:r>
            <a:r>
              <a:rPr sz="1800" spc="-70" dirty="0">
                <a:solidFill>
                  <a:srgbClr val="FFFFFF"/>
                </a:solidFill>
                <a:latin typeface="Verdana"/>
                <a:cs typeface="Verdana"/>
              </a:rPr>
              <a:t> </a:t>
            </a:r>
            <a:r>
              <a:rPr sz="1800" spc="-10" dirty="0">
                <a:solidFill>
                  <a:srgbClr val="FFFFFF"/>
                </a:solidFill>
                <a:latin typeface="Verdana"/>
                <a:cs typeface="Verdana"/>
              </a:rPr>
              <a:t>service.</a:t>
            </a:r>
            <a:endParaRPr sz="1800" dirty="0">
              <a:latin typeface="Verdana"/>
              <a:cs typeface="Verdana"/>
            </a:endParaRPr>
          </a:p>
          <a:p>
            <a:pPr marL="393700" marR="110489" indent="-381000">
              <a:lnSpc>
                <a:spcPct val="100000"/>
              </a:lnSpc>
              <a:spcBef>
                <a:spcPts val="2160"/>
              </a:spcBef>
              <a:buClr>
                <a:srgbClr val="DDDFEB"/>
              </a:buClr>
              <a:buFont typeface="Wingdings"/>
              <a:buChar char=""/>
              <a:tabLst>
                <a:tab pos="393700" algn="l"/>
              </a:tabLst>
            </a:pPr>
            <a:r>
              <a:rPr sz="1800" spc="-70" dirty="0">
                <a:solidFill>
                  <a:srgbClr val="FFFFFF"/>
                </a:solidFill>
                <a:latin typeface="Verdana"/>
                <a:cs typeface="Verdana"/>
              </a:rPr>
              <a:t>Determines</a:t>
            </a:r>
            <a:r>
              <a:rPr sz="1800" spc="-80" dirty="0">
                <a:solidFill>
                  <a:srgbClr val="FFFFFF"/>
                </a:solidFill>
                <a:latin typeface="Verdana"/>
                <a:cs typeface="Verdana"/>
              </a:rPr>
              <a:t> </a:t>
            </a:r>
            <a:r>
              <a:rPr sz="1800" spc="60" dirty="0">
                <a:solidFill>
                  <a:srgbClr val="FFFFFF"/>
                </a:solidFill>
                <a:latin typeface="Verdana"/>
                <a:cs typeface="Verdana"/>
              </a:rPr>
              <a:t>and</a:t>
            </a:r>
            <a:r>
              <a:rPr sz="1800" spc="-95" dirty="0">
                <a:solidFill>
                  <a:srgbClr val="FFFFFF"/>
                </a:solidFill>
                <a:latin typeface="Verdana"/>
                <a:cs typeface="Verdana"/>
              </a:rPr>
              <a:t> </a:t>
            </a:r>
            <a:r>
              <a:rPr sz="1800" spc="-70" dirty="0">
                <a:solidFill>
                  <a:srgbClr val="FFFFFF"/>
                </a:solidFill>
                <a:latin typeface="Verdana"/>
                <a:cs typeface="Verdana"/>
              </a:rPr>
              <a:t>improves</a:t>
            </a:r>
            <a:r>
              <a:rPr sz="1800" spc="-95" dirty="0">
                <a:solidFill>
                  <a:srgbClr val="FFFFFF"/>
                </a:solidFill>
                <a:latin typeface="Verdana"/>
                <a:cs typeface="Verdana"/>
              </a:rPr>
              <a:t> </a:t>
            </a:r>
            <a:r>
              <a:rPr sz="1800" spc="-20" dirty="0">
                <a:solidFill>
                  <a:srgbClr val="FFFFFF"/>
                </a:solidFill>
                <a:latin typeface="Verdana"/>
                <a:cs typeface="Verdana"/>
              </a:rPr>
              <a:t>the</a:t>
            </a:r>
            <a:r>
              <a:rPr sz="1800" spc="-80" dirty="0">
                <a:solidFill>
                  <a:srgbClr val="FFFFFF"/>
                </a:solidFill>
                <a:latin typeface="Verdana"/>
                <a:cs typeface="Verdana"/>
              </a:rPr>
              <a:t> </a:t>
            </a:r>
            <a:r>
              <a:rPr sz="1800" dirty="0">
                <a:solidFill>
                  <a:srgbClr val="FFFFFF"/>
                </a:solidFill>
                <a:latin typeface="Verdana"/>
                <a:cs typeface="Verdana"/>
              </a:rPr>
              <a:t>product</a:t>
            </a:r>
            <a:r>
              <a:rPr sz="1800" spc="-95" dirty="0">
                <a:solidFill>
                  <a:srgbClr val="FFFFFF"/>
                </a:solidFill>
                <a:latin typeface="Verdana"/>
                <a:cs typeface="Verdana"/>
              </a:rPr>
              <a:t> </a:t>
            </a:r>
            <a:r>
              <a:rPr sz="1800" spc="-25" dirty="0">
                <a:solidFill>
                  <a:srgbClr val="FFFFFF"/>
                </a:solidFill>
                <a:latin typeface="Verdana"/>
                <a:cs typeface="Verdana"/>
              </a:rPr>
              <a:t>in </a:t>
            </a:r>
            <a:r>
              <a:rPr sz="1800" spc="-120" dirty="0">
                <a:solidFill>
                  <a:srgbClr val="FFFFFF"/>
                </a:solidFill>
                <a:latin typeface="Verdana"/>
                <a:cs typeface="Verdana"/>
              </a:rPr>
              <a:t>terms</a:t>
            </a:r>
            <a:r>
              <a:rPr sz="1800" spc="-95" dirty="0">
                <a:solidFill>
                  <a:srgbClr val="FFFFFF"/>
                </a:solidFill>
                <a:latin typeface="Verdana"/>
                <a:cs typeface="Verdana"/>
              </a:rPr>
              <a:t> </a:t>
            </a:r>
            <a:r>
              <a:rPr sz="1800" dirty="0">
                <a:solidFill>
                  <a:srgbClr val="FFFFFF"/>
                </a:solidFill>
                <a:latin typeface="Verdana"/>
                <a:cs typeface="Verdana"/>
              </a:rPr>
              <a:t>of</a:t>
            </a:r>
            <a:r>
              <a:rPr sz="1800" spc="-100" dirty="0">
                <a:solidFill>
                  <a:srgbClr val="FFFFFF"/>
                </a:solidFill>
                <a:latin typeface="Verdana"/>
                <a:cs typeface="Verdana"/>
              </a:rPr>
              <a:t> </a:t>
            </a:r>
            <a:r>
              <a:rPr sz="1800" dirty="0">
                <a:solidFill>
                  <a:srgbClr val="FFFFFF"/>
                </a:solidFill>
                <a:latin typeface="Verdana"/>
                <a:cs typeface="Verdana"/>
              </a:rPr>
              <a:t>speed</a:t>
            </a:r>
            <a:r>
              <a:rPr sz="1800" spc="-85" dirty="0">
                <a:solidFill>
                  <a:srgbClr val="FFFFFF"/>
                </a:solidFill>
                <a:latin typeface="Verdana"/>
                <a:cs typeface="Verdana"/>
              </a:rPr>
              <a:t> </a:t>
            </a:r>
            <a:r>
              <a:rPr sz="1800" dirty="0">
                <a:solidFill>
                  <a:srgbClr val="FFFFFF"/>
                </a:solidFill>
                <a:latin typeface="Verdana"/>
                <a:cs typeface="Verdana"/>
              </a:rPr>
              <a:t>of</a:t>
            </a:r>
            <a:r>
              <a:rPr sz="1800" spc="-100" dirty="0">
                <a:solidFill>
                  <a:srgbClr val="FFFFFF"/>
                </a:solidFill>
                <a:latin typeface="Verdana"/>
                <a:cs typeface="Verdana"/>
              </a:rPr>
              <a:t> </a:t>
            </a:r>
            <a:r>
              <a:rPr sz="1800" spc="-20" dirty="0">
                <a:solidFill>
                  <a:srgbClr val="FFFFFF"/>
                </a:solidFill>
                <a:latin typeface="Verdana"/>
                <a:cs typeface="Verdana"/>
              </a:rPr>
              <a:t>the</a:t>
            </a:r>
            <a:r>
              <a:rPr sz="1800" spc="-100" dirty="0">
                <a:solidFill>
                  <a:srgbClr val="FFFFFF"/>
                </a:solidFill>
                <a:latin typeface="Verdana"/>
                <a:cs typeface="Verdana"/>
              </a:rPr>
              <a:t> </a:t>
            </a:r>
            <a:r>
              <a:rPr sz="1800" dirty="0">
                <a:solidFill>
                  <a:srgbClr val="FFFFFF"/>
                </a:solidFill>
                <a:latin typeface="Verdana"/>
                <a:cs typeface="Verdana"/>
              </a:rPr>
              <a:t>product,</a:t>
            </a:r>
            <a:r>
              <a:rPr sz="1800" spc="-95" dirty="0">
                <a:solidFill>
                  <a:srgbClr val="FFFFFF"/>
                </a:solidFill>
                <a:latin typeface="Verdana"/>
                <a:cs typeface="Verdana"/>
              </a:rPr>
              <a:t> </a:t>
            </a:r>
            <a:r>
              <a:rPr sz="1800" dirty="0">
                <a:solidFill>
                  <a:srgbClr val="FFFFFF"/>
                </a:solidFill>
                <a:latin typeface="Verdana"/>
                <a:cs typeface="Verdana"/>
              </a:rPr>
              <a:t>ease</a:t>
            </a:r>
            <a:r>
              <a:rPr sz="1800" spc="-90" dirty="0">
                <a:solidFill>
                  <a:srgbClr val="FFFFFF"/>
                </a:solidFill>
                <a:latin typeface="Verdana"/>
                <a:cs typeface="Verdana"/>
              </a:rPr>
              <a:t> </a:t>
            </a:r>
            <a:r>
              <a:rPr sz="1800" spc="-25" dirty="0">
                <a:solidFill>
                  <a:srgbClr val="FFFFFF"/>
                </a:solidFill>
                <a:latin typeface="Verdana"/>
                <a:cs typeface="Verdana"/>
              </a:rPr>
              <a:t>to </a:t>
            </a:r>
            <a:r>
              <a:rPr sz="1800" spc="-95" dirty="0">
                <a:solidFill>
                  <a:srgbClr val="FFFFFF"/>
                </a:solidFill>
                <a:latin typeface="Verdana"/>
                <a:cs typeface="Verdana"/>
              </a:rPr>
              <a:t>use,</a:t>
            </a:r>
            <a:r>
              <a:rPr sz="1800" spc="-85" dirty="0">
                <a:solidFill>
                  <a:srgbClr val="FFFFFF"/>
                </a:solidFill>
                <a:latin typeface="Verdana"/>
                <a:cs typeface="Verdana"/>
              </a:rPr>
              <a:t> </a:t>
            </a:r>
            <a:r>
              <a:rPr sz="1800" spc="-40" dirty="0">
                <a:solidFill>
                  <a:srgbClr val="FFFFFF"/>
                </a:solidFill>
                <a:latin typeface="Verdana"/>
                <a:cs typeface="Verdana"/>
              </a:rPr>
              <a:t>remembering</a:t>
            </a:r>
            <a:r>
              <a:rPr sz="1800" spc="-90" dirty="0">
                <a:solidFill>
                  <a:srgbClr val="FFFFFF"/>
                </a:solidFill>
                <a:latin typeface="Verdana"/>
                <a:cs typeface="Verdana"/>
              </a:rPr>
              <a:t> </a:t>
            </a:r>
            <a:r>
              <a:rPr sz="1800" spc="-20" dirty="0">
                <a:solidFill>
                  <a:srgbClr val="FFFFFF"/>
                </a:solidFill>
                <a:latin typeface="Verdana"/>
                <a:cs typeface="Verdana"/>
              </a:rPr>
              <a:t>the</a:t>
            </a:r>
            <a:r>
              <a:rPr sz="1800" spc="-90" dirty="0">
                <a:solidFill>
                  <a:srgbClr val="FFFFFF"/>
                </a:solidFill>
                <a:latin typeface="Verdana"/>
                <a:cs typeface="Verdana"/>
              </a:rPr>
              <a:t> </a:t>
            </a:r>
            <a:r>
              <a:rPr sz="1800" spc="-10" dirty="0">
                <a:solidFill>
                  <a:srgbClr val="FFFFFF"/>
                </a:solidFill>
                <a:latin typeface="Verdana"/>
                <a:cs typeface="Verdana"/>
              </a:rPr>
              <a:t>functions, </a:t>
            </a:r>
            <a:r>
              <a:rPr sz="1800" spc="-25" dirty="0">
                <a:solidFill>
                  <a:srgbClr val="FFFFFF"/>
                </a:solidFill>
                <a:latin typeface="Verdana"/>
                <a:cs typeface="Verdana"/>
              </a:rPr>
              <a:t>recovering</a:t>
            </a:r>
            <a:r>
              <a:rPr sz="1800" spc="-105" dirty="0">
                <a:solidFill>
                  <a:srgbClr val="FFFFFF"/>
                </a:solidFill>
                <a:latin typeface="Verdana"/>
                <a:cs typeface="Verdana"/>
              </a:rPr>
              <a:t> </a:t>
            </a:r>
            <a:r>
              <a:rPr sz="1800" spc="-75" dirty="0">
                <a:solidFill>
                  <a:srgbClr val="FFFFFF"/>
                </a:solidFill>
                <a:latin typeface="Verdana"/>
                <a:cs typeface="Verdana"/>
              </a:rPr>
              <a:t>from</a:t>
            </a:r>
            <a:r>
              <a:rPr sz="1800" spc="-110" dirty="0">
                <a:solidFill>
                  <a:srgbClr val="FFFFFF"/>
                </a:solidFill>
                <a:latin typeface="Verdana"/>
                <a:cs typeface="Verdana"/>
              </a:rPr>
              <a:t> </a:t>
            </a:r>
            <a:r>
              <a:rPr sz="1800" spc="-140" dirty="0">
                <a:solidFill>
                  <a:srgbClr val="FFFFFF"/>
                </a:solidFill>
                <a:latin typeface="Verdana"/>
                <a:cs typeface="Verdana"/>
              </a:rPr>
              <a:t>errors,</a:t>
            </a:r>
            <a:r>
              <a:rPr sz="1800" spc="-110" dirty="0">
                <a:solidFill>
                  <a:srgbClr val="FFFFFF"/>
                </a:solidFill>
                <a:latin typeface="Verdana"/>
                <a:cs typeface="Verdana"/>
              </a:rPr>
              <a:t> </a:t>
            </a:r>
            <a:r>
              <a:rPr sz="1800" spc="70" dirty="0">
                <a:solidFill>
                  <a:srgbClr val="FFFFFF"/>
                </a:solidFill>
                <a:latin typeface="Verdana"/>
                <a:cs typeface="Verdana"/>
              </a:rPr>
              <a:t>and</a:t>
            </a:r>
            <a:r>
              <a:rPr sz="1800" spc="-110" dirty="0">
                <a:solidFill>
                  <a:srgbClr val="FFFFFF"/>
                </a:solidFill>
                <a:latin typeface="Verdana"/>
                <a:cs typeface="Verdana"/>
              </a:rPr>
              <a:t> </a:t>
            </a:r>
            <a:r>
              <a:rPr sz="1800" spc="-10" dirty="0">
                <a:solidFill>
                  <a:srgbClr val="FFFFFF"/>
                </a:solidFill>
                <a:latin typeface="Verdana"/>
                <a:cs typeface="Verdana"/>
              </a:rPr>
              <a:t>overall </a:t>
            </a:r>
            <a:r>
              <a:rPr sz="1800" spc="-50" dirty="0">
                <a:solidFill>
                  <a:srgbClr val="FFFFFF"/>
                </a:solidFill>
                <a:latin typeface="Verdana"/>
                <a:cs typeface="Verdana"/>
              </a:rPr>
              <a:t>satisfaction</a:t>
            </a:r>
            <a:r>
              <a:rPr sz="1800" spc="-80" dirty="0">
                <a:solidFill>
                  <a:srgbClr val="FFFFFF"/>
                </a:solidFill>
                <a:latin typeface="Verdana"/>
                <a:cs typeface="Verdana"/>
              </a:rPr>
              <a:t> </a:t>
            </a:r>
            <a:r>
              <a:rPr sz="1800" dirty="0">
                <a:solidFill>
                  <a:srgbClr val="FFFFFF"/>
                </a:solidFill>
                <a:latin typeface="Verdana"/>
                <a:cs typeface="Verdana"/>
              </a:rPr>
              <a:t>of</a:t>
            </a:r>
            <a:r>
              <a:rPr sz="1800" spc="-80" dirty="0">
                <a:solidFill>
                  <a:srgbClr val="FFFFFF"/>
                </a:solidFill>
                <a:latin typeface="Verdana"/>
                <a:cs typeface="Verdana"/>
              </a:rPr>
              <a:t> </a:t>
            </a:r>
            <a:r>
              <a:rPr sz="1800" spc="-20" dirty="0">
                <a:solidFill>
                  <a:srgbClr val="FFFFFF"/>
                </a:solidFill>
                <a:latin typeface="Verdana"/>
                <a:cs typeface="Verdana"/>
              </a:rPr>
              <a:t>the</a:t>
            </a:r>
            <a:r>
              <a:rPr sz="1800" spc="-75" dirty="0">
                <a:solidFill>
                  <a:srgbClr val="FFFFFF"/>
                </a:solidFill>
                <a:latin typeface="Verdana"/>
                <a:cs typeface="Verdana"/>
              </a:rPr>
              <a:t> </a:t>
            </a:r>
            <a:r>
              <a:rPr sz="1800" dirty="0">
                <a:solidFill>
                  <a:srgbClr val="FFFFFF"/>
                </a:solidFill>
                <a:latin typeface="Verdana"/>
                <a:cs typeface="Verdana"/>
              </a:rPr>
              <a:t>end</a:t>
            </a:r>
            <a:r>
              <a:rPr sz="1800" spc="-70" dirty="0">
                <a:solidFill>
                  <a:srgbClr val="FFFFFF"/>
                </a:solidFill>
                <a:latin typeface="Verdana"/>
                <a:cs typeface="Verdana"/>
              </a:rPr>
              <a:t> </a:t>
            </a:r>
            <a:r>
              <a:rPr sz="1800" spc="-10" dirty="0">
                <a:solidFill>
                  <a:srgbClr val="FFFFFF"/>
                </a:solidFill>
                <a:latin typeface="Verdana"/>
                <a:cs typeface="Verdana"/>
              </a:rPr>
              <a:t>user.</a:t>
            </a:r>
            <a:endParaRPr sz="1800" dirty="0">
              <a:latin typeface="Verdana"/>
              <a:cs typeface="Verdana"/>
            </a:endParaRPr>
          </a:p>
        </p:txBody>
      </p:sp>
      <p:grpSp>
        <p:nvGrpSpPr>
          <p:cNvPr id="11" name="object 11"/>
          <p:cNvGrpSpPr/>
          <p:nvPr/>
        </p:nvGrpSpPr>
        <p:grpSpPr>
          <a:xfrm>
            <a:off x="5753861" y="2428494"/>
            <a:ext cx="3220720" cy="2153920"/>
            <a:chOff x="5753861" y="2428494"/>
            <a:chExt cx="3220720" cy="2153920"/>
          </a:xfrm>
        </p:grpSpPr>
        <p:pic>
          <p:nvPicPr>
            <p:cNvPr id="12" name="object 12"/>
            <p:cNvPicPr/>
            <p:nvPr/>
          </p:nvPicPr>
          <p:blipFill>
            <a:blip r:embed="rId6" cstate="print"/>
            <a:stretch>
              <a:fillRect/>
            </a:stretch>
          </p:blipFill>
          <p:spPr>
            <a:xfrm>
              <a:off x="5763767" y="2438400"/>
              <a:ext cx="3200399" cy="2133600"/>
            </a:xfrm>
            <a:prstGeom prst="rect">
              <a:avLst/>
            </a:prstGeom>
          </p:spPr>
        </p:pic>
        <p:sp>
          <p:nvSpPr>
            <p:cNvPr id="13" name="object 13"/>
            <p:cNvSpPr/>
            <p:nvPr/>
          </p:nvSpPr>
          <p:spPr>
            <a:xfrm>
              <a:off x="5758814" y="2433447"/>
              <a:ext cx="3210560" cy="2143760"/>
            </a:xfrm>
            <a:custGeom>
              <a:avLst/>
              <a:gdLst/>
              <a:ahLst/>
              <a:cxnLst/>
              <a:rect l="l" t="t" r="r" b="b"/>
              <a:pathLst>
                <a:path w="3210559" h="2143760">
                  <a:moveTo>
                    <a:pt x="0" y="2143505"/>
                  </a:moveTo>
                  <a:lnTo>
                    <a:pt x="3210306" y="2143505"/>
                  </a:lnTo>
                  <a:lnTo>
                    <a:pt x="3210306" y="0"/>
                  </a:lnTo>
                  <a:lnTo>
                    <a:pt x="0" y="0"/>
                  </a:lnTo>
                  <a:lnTo>
                    <a:pt x="0" y="2143505"/>
                  </a:lnTo>
                  <a:close/>
                </a:path>
              </a:pathLst>
            </a:custGeom>
            <a:ln w="9906">
              <a:solidFill>
                <a:srgbClr val="010308"/>
              </a:solidFill>
            </a:ln>
          </p:spPr>
          <p:txBody>
            <a:bodyPr wrap="square" lIns="0" tIns="0" rIns="0" bIns="0" rtlCol="0"/>
            <a:lstStyle/>
            <a:p>
              <a:endParaRPr/>
            </a:p>
          </p:txBody>
        </p:sp>
      </p:grpSp>
      <p:sp>
        <p:nvSpPr>
          <p:cNvPr id="14" name="object 14"/>
          <p:cNvSpPr txBox="1"/>
          <p:nvPr/>
        </p:nvSpPr>
        <p:spPr>
          <a:xfrm>
            <a:off x="5998717" y="5576011"/>
            <a:ext cx="3004185" cy="411480"/>
          </a:xfrm>
          <a:prstGeom prst="rect">
            <a:avLst/>
          </a:prstGeom>
        </p:spPr>
        <p:txBody>
          <a:bodyPr vert="horz" wrap="square" lIns="0" tIns="12700" rIns="0" bIns="0" rtlCol="0">
            <a:spAutoFit/>
          </a:bodyPr>
          <a:lstStyle/>
          <a:p>
            <a:pPr marL="1247775" marR="5080" indent="-1235710">
              <a:lnSpc>
                <a:spcPct val="114999"/>
              </a:lnSpc>
              <a:spcBef>
                <a:spcPts val="100"/>
              </a:spcBef>
            </a:pPr>
            <a:r>
              <a:rPr sz="1100" b="1" i="1" spc="-110" dirty="0">
                <a:solidFill>
                  <a:srgbClr val="FFFFFF"/>
                </a:solidFill>
                <a:latin typeface="Verdana"/>
                <a:cs typeface="Verdana"/>
              </a:rPr>
              <a:t>Image</a:t>
            </a:r>
            <a:r>
              <a:rPr sz="1100" b="1" i="1" spc="50" dirty="0">
                <a:solidFill>
                  <a:srgbClr val="FFFFFF"/>
                </a:solidFill>
                <a:latin typeface="Verdana"/>
                <a:cs typeface="Verdana"/>
              </a:rPr>
              <a:t> </a:t>
            </a:r>
            <a:r>
              <a:rPr sz="1100" b="1" i="1" spc="-105" dirty="0">
                <a:solidFill>
                  <a:srgbClr val="FFFFFF"/>
                </a:solidFill>
                <a:latin typeface="Verdana"/>
                <a:cs typeface="Verdana"/>
              </a:rPr>
              <a:t>courtesy:</a:t>
            </a:r>
            <a:r>
              <a:rPr sz="1100" b="1" i="1" spc="35" dirty="0">
                <a:solidFill>
                  <a:srgbClr val="FFFFFF"/>
                </a:solidFill>
                <a:latin typeface="Verdana"/>
                <a:cs typeface="Verdana"/>
              </a:rPr>
              <a:t> </a:t>
            </a:r>
            <a:r>
              <a:rPr sz="1100" b="1" i="1" spc="-120" dirty="0">
                <a:solidFill>
                  <a:srgbClr val="FFFFFF"/>
                </a:solidFill>
                <a:latin typeface="Verdana"/>
                <a:cs typeface="Verdana"/>
                <a:hlinkClick r:id="rId7"/>
              </a:rPr>
              <a:t>http://unbounce.com/a-</a:t>
            </a:r>
            <a:r>
              <a:rPr sz="1100" b="1" i="1" spc="-25" dirty="0">
                <a:solidFill>
                  <a:srgbClr val="FFFFFF"/>
                </a:solidFill>
                <a:latin typeface="Verdana"/>
                <a:cs typeface="Verdana"/>
                <a:hlinkClick r:id="rId7"/>
              </a:rPr>
              <a:t>b-</a:t>
            </a:r>
            <a:r>
              <a:rPr sz="1100" b="1" i="1" spc="-25" dirty="0">
                <a:solidFill>
                  <a:srgbClr val="FFFFFF"/>
                </a:solidFill>
                <a:latin typeface="Verdana"/>
                <a:cs typeface="Verdana"/>
              </a:rPr>
              <a:t> testing/</a:t>
            </a:r>
            <a:endParaRPr sz="1100">
              <a:latin typeface="Verdana"/>
              <a:cs typeface="Verdana"/>
            </a:endParaRPr>
          </a:p>
        </p:txBody>
      </p:sp>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3</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7" name="object 1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952105" cy="6858000"/>
            <a:chOff x="0" y="0"/>
            <a:chExt cx="7952105" cy="6858000"/>
          </a:xfrm>
        </p:grpSpPr>
        <p:pic>
          <p:nvPicPr>
            <p:cNvPr id="3" name="object 3"/>
            <p:cNvPicPr/>
            <p:nvPr/>
          </p:nvPicPr>
          <p:blipFill>
            <a:blip r:embed="rId3" cstate="print"/>
            <a:stretch>
              <a:fillRect/>
            </a:stretch>
          </p:blipFill>
          <p:spPr>
            <a:xfrm>
              <a:off x="0" y="0"/>
              <a:ext cx="7952105" cy="6858000"/>
            </a:xfrm>
            <a:prstGeom prst="rect">
              <a:avLst/>
            </a:prstGeom>
          </p:spPr>
        </p:pic>
        <p:sp>
          <p:nvSpPr>
            <p:cNvPr id="4" name="object 4"/>
            <p:cNvSpPr/>
            <p:nvPr/>
          </p:nvSpPr>
          <p:spPr>
            <a:xfrm>
              <a:off x="45719" y="33528"/>
              <a:ext cx="6659880" cy="6449060"/>
            </a:xfrm>
            <a:custGeom>
              <a:avLst/>
              <a:gdLst/>
              <a:ahLst/>
              <a:cxnLst/>
              <a:rect l="l" t="t" r="r" b="b"/>
              <a:pathLst>
                <a:path w="6659880" h="6449060">
                  <a:moveTo>
                    <a:pt x="6659880" y="0"/>
                  </a:moveTo>
                  <a:lnTo>
                    <a:pt x="4763770" y="0"/>
                  </a:lnTo>
                  <a:lnTo>
                    <a:pt x="4762613" y="52251"/>
                  </a:lnTo>
                  <a:lnTo>
                    <a:pt x="4761112" y="104435"/>
                  </a:lnTo>
                  <a:lnTo>
                    <a:pt x="4759268" y="156549"/>
                  </a:lnTo>
                  <a:lnTo>
                    <a:pt x="4757081" y="208591"/>
                  </a:lnTo>
                  <a:lnTo>
                    <a:pt x="4754551" y="260558"/>
                  </a:lnTo>
                  <a:lnTo>
                    <a:pt x="4751680" y="312449"/>
                  </a:lnTo>
                  <a:lnTo>
                    <a:pt x="4748468" y="364261"/>
                  </a:lnTo>
                  <a:lnTo>
                    <a:pt x="4744916" y="415992"/>
                  </a:lnTo>
                  <a:lnTo>
                    <a:pt x="4741026" y="467640"/>
                  </a:lnTo>
                  <a:lnTo>
                    <a:pt x="4736796" y="519203"/>
                  </a:lnTo>
                  <a:lnTo>
                    <a:pt x="4732229" y="570678"/>
                  </a:lnTo>
                  <a:lnTo>
                    <a:pt x="4727325" y="622063"/>
                  </a:lnTo>
                  <a:lnTo>
                    <a:pt x="4722084" y="673357"/>
                  </a:lnTo>
                  <a:lnTo>
                    <a:pt x="4716508" y="724556"/>
                  </a:lnTo>
                  <a:lnTo>
                    <a:pt x="4710598" y="775659"/>
                  </a:lnTo>
                  <a:lnTo>
                    <a:pt x="4704353" y="826664"/>
                  </a:lnTo>
                  <a:lnTo>
                    <a:pt x="4697775" y="877568"/>
                  </a:lnTo>
                  <a:lnTo>
                    <a:pt x="4690864" y="928369"/>
                  </a:lnTo>
                  <a:lnTo>
                    <a:pt x="4683621" y="979065"/>
                  </a:lnTo>
                  <a:lnTo>
                    <a:pt x="4676048" y="1029653"/>
                  </a:lnTo>
                  <a:lnTo>
                    <a:pt x="4668144" y="1080132"/>
                  </a:lnTo>
                  <a:lnTo>
                    <a:pt x="4659911" y="1130500"/>
                  </a:lnTo>
                  <a:lnTo>
                    <a:pt x="4651348" y="1180754"/>
                  </a:lnTo>
                  <a:lnTo>
                    <a:pt x="4642458" y="1230891"/>
                  </a:lnTo>
                  <a:lnTo>
                    <a:pt x="4633240" y="1280911"/>
                  </a:lnTo>
                  <a:lnTo>
                    <a:pt x="4623696" y="1330810"/>
                  </a:lnTo>
                  <a:lnTo>
                    <a:pt x="4613825" y="1380586"/>
                  </a:lnTo>
                  <a:lnTo>
                    <a:pt x="4603630" y="1430238"/>
                  </a:lnTo>
                  <a:lnTo>
                    <a:pt x="4593110" y="1479763"/>
                  </a:lnTo>
                  <a:lnTo>
                    <a:pt x="4582266" y="1529158"/>
                  </a:lnTo>
                  <a:lnTo>
                    <a:pt x="4571100" y="1578422"/>
                  </a:lnTo>
                  <a:lnTo>
                    <a:pt x="4559611" y="1627553"/>
                  </a:lnTo>
                  <a:lnTo>
                    <a:pt x="4547801" y="1676548"/>
                  </a:lnTo>
                  <a:lnTo>
                    <a:pt x="4535670" y="1725404"/>
                  </a:lnTo>
                  <a:lnTo>
                    <a:pt x="4523220" y="1774121"/>
                  </a:lnTo>
                  <a:lnTo>
                    <a:pt x="4510450" y="1822695"/>
                  </a:lnTo>
                  <a:lnTo>
                    <a:pt x="4497361" y="1871125"/>
                  </a:lnTo>
                  <a:lnTo>
                    <a:pt x="4483955" y="1919408"/>
                  </a:lnTo>
                  <a:lnTo>
                    <a:pt x="4470232" y="1967542"/>
                  </a:lnTo>
                  <a:lnTo>
                    <a:pt x="4456192" y="2015525"/>
                  </a:lnTo>
                  <a:lnTo>
                    <a:pt x="4441837" y="2063355"/>
                  </a:lnTo>
                  <a:lnTo>
                    <a:pt x="4427168" y="2111029"/>
                  </a:lnTo>
                  <a:lnTo>
                    <a:pt x="4412184" y="2158546"/>
                  </a:lnTo>
                  <a:lnTo>
                    <a:pt x="4396887" y="2205903"/>
                  </a:lnTo>
                  <a:lnTo>
                    <a:pt x="4381277" y="2253097"/>
                  </a:lnTo>
                  <a:lnTo>
                    <a:pt x="4365356" y="2300128"/>
                  </a:lnTo>
                  <a:lnTo>
                    <a:pt x="4349124" y="2346992"/>
                  </a:lnTo>
                  <a:lnTo>
                    <a:pt x="4332581" y="2393687"/>
                  </a:lnTo>
                  <a:lnTo>
                    <a:pt x="4315728" y="2440211"/>
                  </a:lnTo>
                  <a:lnTo>
                    <a:pt x="4298567" y="2486563"/>
                  </a:lnTo>
                  <a:lnTo>
                    <a:pt x="4281098" y="2532739"/>
                  </a:lnTo>
                  <a:lnTo>
                    <a:pt x="4263321" y="2578738"/>
                  </a:lnTo>
                  <a:lnTo>
                    <a:pt x="4245238" y="2624557"/>
                  </a:lnTo>
                  <a:lnTo>
                    <a:pt x="4226849" y="2670194"/>
                  </a:lnTo>
                  <a:lnTo>
                    <a:pt x="4208155" y="2715648"/>
                  </a:lnTo>
                  <a:lnTo>
                    <a:pt x="4189156" y="2760915"/>
                  </a:lnTo>
                  <a:lnTo>
                    <a:pt x="4169854" y="2805994"/>
                  </a:lnTo>
                  <a:lnTo>
                    <a:pt x="4150249" y="2850882"/>
                  </a:lnTo>
                  <a:lnTo>
                    <a:pt x="4130341" y="2895578"/>
                  </a:lnTo>
                  <a:lnTo>
                    <a:pt x="4110132" y="2940078"/>
                  </a:lnTo>
                  <a:lnTo>
                    <a:pt x="4089623" y="2984382"/>
                  </a:lnTo>
                  <a:lnTo>
                    <a:pt x="4068813" y="3028486"/>
                  </a:lnTo>
                  <a:lnTo>
                    <a:pt x="4047705" y="3072388"/>
                  </a:lnTo>
                  <a:lnTo>
                    <a:pt x="4026298" y="3116087"/>
                  </a:lnTo>
                  <a:lnTo>
                    <a:pt x="4004593" y="3159580"/>
                  </a:lnTo>
                  <a:lnTo>
                    <a:pt x="3982591" y="3202865"/>
                  </a:lnTo>
                  <a:lnTo>
                    <a:pt x="3960293" y="3245939"/>
                  </a:lnTo>
                  <a:lnTo>
                    <a:pt x="3937699" y="3288801"/>
                  </a:lnTo>
                  <a:lnTo>
                    <a:pt x="3914811" y="3331449"/>
                  </a:lnTo>
                  <a:lnTo>
                    <a:pt x="3891629" y="3373879"/>
                  </a:lnTo>
                  <a:lnTo>
                    <a:pt x="3868153" y="3416090"/>
                  </a:lnTo>
                  <a:lnTo>
                    <a:pt x="3844385" y="3458081"/>
                  </a:lnTo>
                  <a:lnTo>
                    <a:pt x="3820325" y="3499847"/>
                  </a:lnTo>
                  <a:lnTo>
                    <a:pt x="3795974" y="3541388"/>
                  </a:lnTo>
                  <a:lnTo>
                    <a:pt x="3771333" y="3582702"/>
                  </a:lnTo>
                  <a:lnTo>
                    <a:pt x="3746402" y="3623785"/>
                  </a:lnTo>
                  <a:lnTo>
                    <a:pt x="3721182" y="3664636"/>
                  </a:lnTo>
                  <a:lnTo>
                    <a:pt x="3695674" y="3705252"/>
                  </a:lnTo>
                  <a:lnTo>
                    <a:pt x="3669879" y="3745632"/>
                  </a:lnTo>
                  <a:lnTo>
                    <a:pt x="3643797" y="3785773"/>
                  </a:lnTo>
                  <a:lnTo>
                    <a:pt x="3617430" y="3825674"/>
                  </a:lnTo>
                  <a:lnTo>
                    <a:pt x="3590777" y="3865331"/>
                  </a:lnTo>
                  <a:lnTo>
                    <a:pt x="3563840" y="3904742"/>
                  </a:lnTo>
                  <a:lnTo>
                    <a:pt x="3536619" y="3943906"/>
                  </a:lnTo>
                  <a:lnTo>
                    <a:pt x="3509116" y="3982820"/>
                  </a:lnTo>
                  <a:lnTo>
                    <a:pt x="3481330" y="4021483"/>
                  </a:lnTo>
                  <a:lnTo>
                    <a:pt x="3453263" y="4059891"/>
                  </a:lnTo>
                  <a:lnTo>
                    <a:pt x="3424915" y="4098043"/>
                  </a:lnTo>
                  <a:lnTo>
                    <a:pt x="3396287" y="4135936"/>
                  </a:lnTo>
                  <a:lnTo>
                    <a:pt x="3367380" y="4173569"/>
                  </a:lnTo>
                  <a:lnTo>
                    <a:pt x="3338195" y="4210939"/>
                  </a:lnTo>
                  <a:lnTo>
                    <a:pt x="3304728" y="4253031"/>
                  </a:lnTo>
                  <a:lnTo>
                    <a:pt x="3270986" y="4294679"/>
                  </a:lnTo>
                  <a:lnTo>
                    <a:pt x="3236970" y="4335879"/>
                  </a:lnTo>
                  <a:lnTo>
                    <a:pt x="3202685" y="4376632"/>
                  </a:lnTo>
                  <a:lnTo>
                    <a:pt x="3168131" y="4416936"/>
                  </a:lnTo>
                  <a:lnTo>
                    <a:pt x="3133312" y="4456788"/>
                  </a:lnTo>
                  <a:lnTo>
                    <a:pt x="3098231" y="4496188"/>
                  </a:lnTo>
                  <a:lnTo>
                    <a:pt x="3062889" y="4535135"/>
                  </a:lnTo>
                  <a:lnTo>
                    <a:pt x="3027289" y="4573626"/>
                  </a:lnTo>
                  <a:lnTo>
                    <a:pt x="2991434" y="4611661"/>
                  </a:lnTo>
                  <a:lnTo>
                    <a:pt x="2955327" y="4649238"/>
                  </a:lnTo>
                  <a:lnTo>
                    <a:pt x="2918969" y="4686356"/>
                  </a:lnTo>
                  <a:lnTo>
                    <a:pt x="2882365" y="4723013"/>
                  </a:lnTo>
                  <a:lnTo>
                    <a:pt x="2845515" y="4759208"/>
                  </a:lnTo>
                  <a:lnTo>
                    <a:pt x="2808423" y="4794939"/>
                  </a:lnTo>
                  <a:lnTo>
                    <a:pt x="2771091" y="4830206"/>
                  </a:lnTo>
                  <a:lnTo>
                    <a:pt x="2733522" y="4865006"/>
                  </a:lnTo>
                  <a:lnTo>
                    <a:pt x="2695718" y="4899338"/>
                  </a:lnTo>
                  <a:lnTo>
                    <a:pt x="2657682" y="4933201"/>
                  </a:lnTo>
                  <a:lnTo>
                    <a:pt x="2619416" y="4966593"/>
                  </a:lnTo>
                  <a:lnTo>
                    <a:pt x="2580924" y="4999514"/>
                  </a:lnTo>
                  <a:lnTo>
                    <a:pt x="2542207" y="5031961"/>
                  </a:lnTo>
                  <a:lnTo>
                    <a:pt x="2503268" y="5063933"/>
                  </a:lnTo>
                  <a:lnTo>
                    <a:pt x="2464109" y="5095429"/>
                  </a:lnTo>
                  <a:lnTo>
                    <a:pt x="2424734" y="5126447"/>
                  </a:lnTo>
                  <a:lnTo>
                    <a:pt x="2385145" y="5156986"/>
                  </a:lnTo>
                  <a:lnTo>
                    <a:pt x="2345344" y="5187045"/>
                  </a:lnTo>
                  <a:lnTo>
                    <a:pt x="2305334" y="5216622"/>
                  </a:lnTo>
                  <a:lnTo>
                    <a:pt x="2265117" y="5245715"/>
                  </a:lnTo>
                  <a:lnTo>
                    <a:pt x="2224696" y="5274324"/>
                  </a:lnTo>
                  <a:lnTo>
                    <a:pt x="2184074" y="5302447"/>
                  </a:lnTo>
                  <a:lnTo>
                    <a:pt x="2143253" y="5330082"/>
                  </a:lnTo>
                  <a:lnTo>
                    <a:pt x="2102235" y="5357228"/>
                  </a:lnTo>
                  <a:lnTo>
                    <a:pt x="2061024" y="5383884"/>
                  </a:lnTo>
                  <a:lnTo>
                    <a:pt x="2019621" y="5410048"/>
                  </a:lnTo>
                  <a:lnTo>
                    <a:pt x="1978030" y="5435719"/>
                  </a:lnTo>
                  <a:lnTo>
                    <a:pt x="1936252" y="5460896"/>
                  </a:lnTo>
                  <a:lnTo>
                    <a:pt x="1894291" y="5485576"/>
                  </a:lnTo>
                  <a:lnTo>
                    <a:pt x="1852149" y="5509759"/>
                  </a:lnTo>
                  <a:lnTo>
                    <a:pt x="1809829" y="5533443"/>
                  </a:lnTo>
                  <a:lnTo>
                    <a:pt x="1767332" y="5556627"/>
                  </a:lnTo>
                  <a:lnTo>
                    <a:pt x="1724663" y="5579310"/>
                  </a:lnTo>
                  <a:lnTo>
                    <a:pt x="1681822" y="5601489"/>
                  </a:lnTo>
                  <a:lnTo>
                    <a:pt x="1638813" y="5623164"/>
                  </a:lnTo>
                  <a:lnTo>
                    <a:pt x="1595639" y="5644333"/>
                  </a:lnTo>
                  <a:lnTo>
                    <a:pt x="1552301" y="5664995"/>
                  </a:lnTo>
                  <a:lnTo>
                    <a:pt x="1508803" y="5685148"/>
                  </a:lnTo>
                  <a:lnTo>
                    <a:pt x="1465147" y="5704791"/>
                  </a:lnTo>
                  <a:lnTo>
                    <a:pt x="1421335" y="5723923"/>
                  </a:lnTo>
                  <a:lnTo>
                    <a:pt x="1377370" y="5742541"/>
                  </a:lnTo>
                  <a:lnTo>
                    <a:pt x="1333255" y="5760645"/>
                  </a:lnTo>
                  <a:lnTo>
                    <a:pt x="1288992" y="5778234"/>
                  </a:lnTo>
                  <a:lnTo>
                    <a:pt x="1244584" y="5795305"/>
                  </a:lnTo>
                  <a:lnTo>
                    <a:pt x="1200034" y="5811858"/>
                  </a:lnTo>
                  <a:lnTo>
                    <a:pt x="1155343" y="5827891"/>
                  </a:lnTo>
                  <a:lnTo>
                    <a:pt x="1110514" y="5843403"/>
                  </a:lnTo>
                  <a:lnTo>
                    <a:pt x="1065551" y="5858391"/>
                  </a:lnTo>
                  <a:lnTo>
                    <a:pt x="1020455" y="5872856"/>
                  </a:lnTo>
                  <a:lnTo>
                    <a:pt x="975229" y="5886795"/>
                  </a:lnTo>
                  <a:lnTo>
                    <a:pt x="929876" y="5900207"/>
                  </a:lnTo>
                  <a:lnTo>
                    <a:pt x="884398" y="5913090"/>
                  </a:lnTo>
                  <a:lnTo>
                    <a:pt x="838797" y="5925444"/>
                  </a:lnTo>
                  <a:lnTo>
                    <a:pt x="793077" y="5937266"/>
                  </a:lnTo>
                  <a:lnTo>
                    <a:pt x="747240" y="5948556"/>
                  </a:lnTo>
                  <a:lnTo>
                    <a:pt x="701288" y="5959312"/>
                  </a:lnTo>
                  <a:lnTo>
                    <a:pt x="655225" y="5969532"/>
                  </a:lnTo>
                  <a:lnTo>
                    <a:pt x="609051" y="5979215"/>
                  </a:lnTo>
                  <a:lnTo>
                    <a:pt x="562771" y="5988361"/>
                  </a:lnTo>
                  <a:lnTo>
                    <a:pt x="516387" y="5996966"/>
                  </a:lnTo>
                  <a:lnTo>
                    <a:pt x="469900" y="6005030"/>
                  </a:lnTo>
                  <a:lnTo>
                    <a:pt x="423315" y="6012552"/>
                  </a:lnTo>
                  <a:lnTo>
                    <a:pt x="376632" y="6019530"/>
                  </a:lnTo>
                  <a:lnTo>
                    <a:pt x="329856" y="6025962"/>
                  </a:lnTo>
                  <a:lnTo>
                    <a:pt x="282988" y="6031848"/>
                  </a:lnTo>
                  <a:lnTo>
                    <a:pt x="236031" y="6037185"/>
                  </a:lnTo>
                  <a:lnTo>
                    <a:pt x="188987" y="6041973"/>
                  </a:lnTo>
                  <a:lnTo>
                    <a:pt x="141860" y="6046210"/>
                  </a:lnTo>
                  <a:lnTo>
                    <a:pt x="94651" y="6049895"/>
                  </a:lnTo>
                  <a:lnTo>
                    <a:pt x="47363" y="6053025"/>
                  </a:lnTo>
                  <a:lnTo>
                    <a:pt x="0" y="6055601"/>
                  </a:lnTo>
                  <a:lnTo>
                    <a:pt x="0" y="6448806"/>
                  </a:lnTo>
                  <a:lnTo>
                    <a:pt x="4191762" y="6448806"/>
                  </a:lnTo>
                  <a:lnTo>
                    <a:pt x="4226382" y="6412464"/>
                  </a:lnTo>
                  <a:lnTo>
                    <a:pt x="4260806" y="6375846"/>
                  </a:lnTo>
                  <a:lnTo>
                    <a:pt x="4295032" y="6338951"/>
                  </a:lnTo>
                  <a:lnTo>
                    <a:pt x="4329060" y="6301782"/>
                  </a:lnTo>
                  <a:lnTo>
                    <a:pt x="4362887" y="6264339"/>
                  </a:lnTo>
                  <a:lnTo>
                    <a:pt x="4396514" y="6226625"/>
                  </a:lnTo>
                  <a:lnTo>
                    <a:pt x="4429940" y="6188639"/>
                  </a:lnTo>
                  <a:lnTo>
                    <a:pt x="4463162" y="6150384"/>
                  </a:lnTo>
                  <a:lnTo>
                    <a:pt x="4496181" y="6111861"/>
                  </a:lnTo>
                  <a:lnTo>
                    <a:pt x="4528996" y="6073071"/>
                  </a:lnTo>
                  <a:lnTo>
                    <a:pt x="4561604" y="6034015"/>
                  </a:lnTo>
                  <a:lnTo>
                    <a:pt x="4594006" y="5994695"/>
                  </a:lnTo>
                  <a:lnTo>
                    <a:pt x="4626200" y="5955112"/>
                  </a:lnTo>
                  <a:lnTo>
                    <a:pt x="4658185" y="5915268"/>
                  </a:lnTo>
                  <a:lnTo>
                    <a:pt x="4689961" y="5875163"/>
                  </a:lnTo>
                  <a:lnTo>
                    <a:pt x="4721526" y="5834799"/>
                  </a:lnTo>
                  <a:lnTo>
                    <a:pt x="4752879" y="5794177"/>
                  </a:lnTo>
                  <a:lnTo>
                    <a:pt x="4784020" y="5753298"/>
                  </a:lnTo>
                  <a:lnTo>
                    <a:pt x="4814947" y="5712165"/>
                  </a:lnTo>
                  <a:lnTo>
                    <a:pt x="4845659" y="5670778"/>
                  </a:lnTo>
                  <a:lnTo>
                    <a:pt x="4876155" y="5629138"/>
                  </a:lnTo>
                  <a:lnTo>
                    <a:pt x="4906435" y="5587247"/>
                  </a:lnTo>
                  <a:lnTo>
                    <a:pt x="4936497" y="5545106"/>
                  </a:lnTo>
                  <a:lnTo>
                    <a:pt x="4966340" y="5502716"/>
                  </a:lnTo>
                  <a:lnTo>
                    <a:pt x="4995964" y="5460079"/>
                  </a:lnTo>
                  <a:lnTo>
                    <a:pt x="5025367" y="5417196"/>
                  </a:lnTo>
                  <a:lnTo>
                    <a:pt x="5054548" y="5374068"/>
                  </a:lnTo>
                  <a:lnTo>
                    <a:pt x="5083507" y="5330696"/>
                  </a:lnTo>
                  <a:lnTo>
                    <a:pt x="5112241" y="5287083"/>
                  </a:lnTo>
                  <a:lnTo>
                    <a:pt x="5140751" y="5243228"/>
                  </a:lnTo>
                  <a:lnTo>
                    <a:pt x="5169036" y="5199135"/>
                  </a:lnTo>
                  <a:lnTo>
                    <a:pt x="5197094" y="5154803"/>
                  </a:lnTo>
                  <a:lnTo>
                    <a:pt x="5223432" y="5112614"/>
                  </a:lnTo>
                  <a:lnTo>
                    <a:pt x="5249556" y="5070226"/>
                  </a:lnTo>
                  <a:lnTo>
                    <a:pt x="5275464" y="5027642"/>
                  </a:lnTo>
                  <a:lnTo>
                    <a:pt x="5301156" y="4984862"/>
                  </a:lnTo>
                  <a:lnTo>
                    <a:pt x="5326632" y="4941887"/>
                  </a:lnTo>
                  <a:lnTo>
                    <a:pt x="5351890" y="4898720"/>
                  </a:lnTo>
                  <a:lnTo>
                    <a:pt x="5376929" y="4855361"/>
                  </a:lnTo>
                  <a:lnTo>
                    <a:pt x="5401751" y="4811811"/>
                  </a:lnTo>
                  <a:lnTo>
                    <a:pt x="5426352" y="4768072"/>
                  </a:lnTo>
                  <a:lnTo>
                    <a:pt x="5450734" y="4724146"/>
                  </a:lnTo>
                  <a:lnTo>
                    <a:pt x="5474895" y="4680033"/>
                  </a:lnTo>
                  <a:lnTo>
                    <a:pt x="5498835" y="4635736"/>
                  </a:lnTo>
                  <a:lnTo>
                    <a:pt x="5522553" y="4591254"/>
                  </a:lnTo>
                  <a:lnTo>
                    <a:pt x="5546049" y="4546591"/>
                  </a:lnTo>
                  <a:lnTo>
                    <a:pt x="5569321" y="4501746"/>
                  </a:lnTo>
                  <a:lnTo>
                    <a:pt x="5592369" y="4456722"/>
                  </a:lnTo>
                  <a:lnTo>
                    <a:pt x="5615193" y="4411519"/>
                  </a:lnTo>
                  <a:lnTo>
                    <a:pt x="5637792" y="4366139"/>
                  </a:lnTo>
                  <a:lnTo>
                    <a:pt x="5660165" y="4320584"/>
                  </a:lnTo>
                  <a:lnTo>
                    <a:pt x="5682312" y="4274855"/>
                  </a:lnTo>
                  <a:lnTo>
                    <a:pt x="5704232" y="4228952"/>
                  </a:lnTo>
                  <a:lnTo>
                    <a:pt x="5725924" y="4182878"/>
                  </a:lnTo>
                  <a:lnTo>
                    <a:pt x="5747388" y="4136633"/>
                  </a:lnTo>
                  <a:lnTo>
                    <a:pt x="5768622" y="4090220"/>
                  </a:lnTo>
                  <a:lnTo>
                    <a:pt x="5789628" y="4043639"/>
                  </a:lnTo>
                  <a:lnTo>
                    <a:pt x="5810403" y="3996891"/>
                  </a:lnTo>
                  <a:lnTo>
                    <a:pt x="5830947" y="3949979"/>
                  </a:lnTo>
                  <a:lnTo>
                    <a:pt x="5851259" y="3902903"/>
                  </a:lnTo>
                  <a:lnTo>
                    <a:pt x="5871340" y="3855665"/>
                  </a:lnTo>
                  <a:lnTo>
                    <a:pt x="5891187" y="3808266"/>
                  </a:lnTo>
                  <a:lnTo>
                    <a:pt x="5910802" y="3760707"/>
                  </a:lnTo>
                  <a:lnTo>
                    <a:pt x="5930182" y="3712990"/>
                  </a:lnTo>
                  <a:lnTo>
                    <a:pt x="5949327" y="3665116"/>
                  </a:lnTo>
                  <a:lnTo>
                    <a:pt x="5968238" y="3617087"/>
                  </a:lnTo>
                  <a:lnTo>
                    <a:pt x="5986138" y="3570869"/>
                  </a:lnTo>
                  <a:lnTo>
                    <a:pt x="6003812" y="3524524"/>
                  </a:lnTo>
                  <a:lnTo>
                    <a:pt x="6021261" y="3478054"/>
                  </a:lnTo>
                  <a:lnTo>
                    <a:pt x="6038483" y="3431459"/>
                  </a:lnTo>
                  <a:lnTo>
                    <a:pt x="6055479" y="3384742"/>
                  </a:lnTo>
                  <a:lnTo>
                    <a:pt x="6072248" y="3337903"/>
                  </a:lnTo>
                  <a:lnTo>
                    <a:pt x="6088790" y="3290943"/>
                  </a:lnTo>
                  <a:lnTo>
                    <a:pt x="6105103" y="3243865"/>
                  </a:lnTo>
                  <a:lnTo>
                    <a:pt x="6137046" y="3149356"/>
                  </a:lnTo>
                  <a:lnTo>
                    <a:pt x="6168074" y="3054387"/>
                  </a:lnTo>
                  <a:lnTo>
                    <a:pt x="6198184" y="2958968"/>
                  </a:lnTo>
                  <a:lnTo>
                    <a:pt x="6227373" y="2863109"/>
                  </a:lnTo>
                  <a:lnTo>
                    <a:pt x="6255639" y="2766822"/>
                  </a:lnTo>
                  <a:lnTo>
                    <a:pt x="6282977" y="2670115"/>
                  </a:lnTo>
                  <a:lnTo>
                    <a:pt x="6309386" y="2573001"/>
                  </a:lnTo>
                  <a:lnTo>
                    <a:pt x="6334863" y="2475488"/>
                  </a:lnTo>
                  <a:lnTo>
                    <a:pt x="6359404" y="2377589"/>
                  </a:lnTo>
                  <a:lnTo>
                    <a:pt x="6383008" y="2279312"/>
                  </a:lnTo>
                  <a:lnTo>
                    <a:pt x="6405670" y="2180669"/>
                  </a:lnTo>
                  <a:lnTo>
                    <a:pt x="6427389" y="2081671"/>
                  </a:lnTo>
                  <a:lnTo>
                    <a:pt x="6448160" y="1982327"/>
                  </a:lnTo>
                  <a:lnTo>
                    <a:pt x="6467983" y="1882648"/>
                  </a:lnTo>
                  <a:lnTo>
                    <a:pt x="6477521" y="1832602"/>
                  </a:lnTo>
                  <a:lnTo>
                    <a:pt x="6495877" y="1732326"/>
                  </a:lnTo>
                  <a:lnTo>
                    <a:pt x="6513269" y="1631812"/>
                  </a:lnTo>
                  <a:lnTo>
                    <a:pt x="6529697" y="1531072"/>
                  </a:lnTo>
                  <a:lnTo>
                    <a:pt x="6545161" y="1430115"/>
                  </a:lnTo>
                  <a:lnTo>
                    <a:pt x="6559659" y="1328952"/>
                  </a:lnTo>
                  <a:lnTo>
                    <a:pt x="6573191" y="1227594"/>
                  </a:lnTo>
                  <a:lnTo>
                    <a:pt x="6585755" y="1126052"/>
                  </a:lnTo>
                  <a:lnTo>
                    <a:pt x="6597351" y="1024337"/>
                  </a:lnTo>
                  <a:lnTo>
                    <a:pt x="6607978" y="922459"/>
                  </a:lnTo>
                  <a:lnTo>
                    <a:pt x="6617636" y="820429"/>
                  </a:lnTo>
                  <a:lnTo>
                    <a:pt x="6626322" y="718258"/>
                  </a:lnTo>
                  <a:lnTo>
                    <a:pt x="6634037" y="615956"/>
                  </a:lnTo>
                  <a:lnTo>
                    <a:pt x="6640780" y="513534"/>
                  </a:lnTo>
                  <a:lnTo>
                    <a:pt x="6646550" y="411002"/>
                  </a:lnTo>
                  <a:lnTo>
                    <a:pt x="6651345" y="308373"/>
                  </a:lnTo>
                  <a:lnTo>
                    <a:pt x="6655166" y="205655"/>
                  </a:lnTo>
                  <a:lnTo>
                    <a:pt x="6658011" y="102860"/>
                  </a:lnTo>
                  <a:lnTo>
                    <a:pt x="6659880" y="0"/>
                  </a:lnTo>
                  <a:close/>
                </a:path>
              </a:pathLst>
            </a:custGeom>
            <a:solidFill>
              <a:srgbClr val="022276"/>
            </a:solidFill>
          </p:spPr>
          <p:txBody>
            <a:bodyPr wrap="square" lIns="0" tIns="0" rIns="0" bIns="0" rtlCol="0"/>
            <a:lstStyle/>
            <a:p>
              <a:endParaRPr/>
            </a:p>
          </p:txBody>
        </p:sp>
        <p:pic>
          <p:nvPicPr>
            <p:cNvPr id="5" name="object 5"/>
            <p:cNvPicPr/>
            <p:nvPr/>
          </p:nvPicPr>
          <p:blipFill>
            <a:blip r:embed="rId4" cstate="print"/>
            <a:stretch>
              <a:fillRect/>
            </a:stretch>
          </p:blipFill>
          <p:spPr>
            <a:xfrm>
              <a:off x="0" y="0"/>
              <a:ext cx="6012815" cy="6858000"/>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7" name="object 7"/>
            <p:cNvPicPr/>
            <p:nvPr/>
          </p:nvPicPr>
          <p:blipFill>
            <a:blip r:embed="rId5" cstate="print"/>
            <a:stretch>
              <a:fillRect/>
            </a:stretch>
          </p:blipFill>
          <p:spPr>
            <a:xfrm>
              <a:off x="0" y="0"/>
              <a:ext cx="4124706" cy="5180583"/>
            </a:xfrm>
            <a:prstGeom prst="rect">
              <a:avLst/>
            </a:prstGeom>
          </p:spPr>
        </p:pic>
        <p:sp>
          <p:nvSpPr>
            <p:cNvPr id="8" name="object 8"/>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grpSp>
      <p:sp>
        <p:nvSpPr>
          <p:cNvPr id="9" name="object 9"/>
          <p:cNvSpPr txBox="1">
            <a:spLocks noGrp="1"/>
          </p:cNvSpPr>
          <p:nvPr>
            <p:ph type="title"/>
          </p:nvPr>
        </p:nvSpPr>
        <p:spPr>
          <a:xfrm>
            <a:off x="368300" y="518667"/>
            <a:ext cx="5408295" cy="391160"/>
          </a:xfrm>
          <a:prstGeom prst="rect">
            <a:avLst/>
          </a:prstGeom>
        </p:spPr>
        <p:txBody>
          <a:bodyPr vert="horz" wrap="square" lIns="0" tIns="12700" rIns="0" bIns="0" rtlCol="0">
            <a:spAutoFit/>
          </a:bodyPr>
          <a:lstStyle/>
          <a:p>
            <a:pPr marL="12700">
              <a:lnSpc>
                <a:spcPct val="100000"/>
              </a:lnSpc>
              <a:spcBef>
                <a:spcPts val="100"/>
              </a:spcBef>
            </a:pPr>
            <a:r>
              <a:rPr spc="-125" dirty="0"/>
              <a:t>Usability</a:t>
            </a:r>
            <a:r>
              <a:rPr spc="-160" dirty="0"/>
              <a:t> </a:t>
            </a:r>
            <a:r>
              <a:rPr spc="-140" dirty="0"/>
              <a:t>Study </a:t>
            </a:r>
            <a:r>
              <a:rPr spc="-295" dirty="0"/>
              <a:t>-</a:t>
            </a:r>
            <a:r>
              <a:rPr spc="-165" dirty="0"/>
              <a:t> </a:t>
            </a:r>
            <a:r>
              <a:rPr spc="-45" dirty="0"/>
              <a:t>Black</a:t>
            </a:r>
            <a:r>
              <a:rPr spc="-175" dirty="0"/>
              <a:t> </a:t>
            </a:r>
            <a:r>
              <a:rPr spc="-160" dirty="0"/>
              <a:t>Box </a:t>
            </a:r>
            <a:r>
              <a:rPr spc="-10" dirty="0"/>
              <a:t>Technique</a:t>
            </a:r>
          </a:p>
        </p:txBody>
      </p:sp>
      <p:sp>
        <p:nvSpPr>
          <p:cNvPr id="10" name="object 10"/>
          <p:cNvSpPr txBox="1"/>
          <p:nvPr/>
        </p:nvSpPr>
        <p:spPr>
          <a:xfrm>
            <a:off x="520700" y="1388617"/>
            <a:ext cx="4862195" cy="2494280"/>
          </a:xfrm>
          <a:prstGeom prst="rect">
            <a:avLst/>
          </a:prstGeom>
        </p:spPr>
        <p:txBody>
          <a:bodyPr vert="horz" wrap="square" lIns="0" tIns="12700" rIns="0" bIns="0" rtlCol="0">
            <a:spAutoFit/>
          </a:bodyPr>
          <a:lstStyle/>
          <a:p>
            <a:pPr marL="393700" marR="5080" indent="-381000">
              <a:lnSpc>
                <a:spcPct val="100000"/>
              </a:lnSpc>
              <a:spcBef>
                <a:spcPts val="100"/>
              </a:spcBef>
              <a:buClr>
                <a:srgbClr val="DDDFEB"/>
              </a:buClr>
              <a:buFont typeface="Wingdings"/>
              <a:buChar char=""/>
              <a:tabLst>
                <a:tab pos="393700" algn="l"/>
              </a:tabLst>
            </a:pPr>
            <a:r>
              <a:rPr sz="1800" spc="-95" dirty="0">
                <a:solidFill>
                  <a:srgbClr val="FFFFFF"/>
                </a:solidFill>
                <a:latin typeface="Verdana"/>
                <a:cs typeface="Verdana"/>
              </a:rPr>
              <a:t>Usability</a:t>
            </a:r>
            <a:r>
              <a:rPr sz="1800" spc="-114" dirty="0">
                <a:solidFill>
                  <a:srgbClr val="FFFFFF"/>
                </a:solidFill>
                <a:latin typeface="Verdana"/>
                <a:cs typeface="Verdana"/>
              </a:rPr>
              <a:t> </a:t>
            </a:r>
            <a:r>
              <a:rPr sz="1800" spc="-85" dirty="0">
                <a:solidFill>
                  <a:srgbClr val="FFFFFF"/>
                </a:solidFill>
                <a:latin typeface="Verdana"/>
                <a:cs typeface="Verdana"/>
              </a:rPr>
              <a:t>study</a:t>
            </a:r>
            <a:r>
              <a:rPr sz="1800" spc="-100" dirty="0">
                <a:solidFill>
                  <a:srgbClr val="FFFFFF"/>
                </a:solidFill>
                <a:latin typeface="Verdana"/>
                <a:cs typeface="Verdana"/>
              </a:rPr>
              <a:t> </a:t>
            </a:r>
            <a:r>
              <a:rPr sz="1800" spc="-204" dirty="0">
                <a:solidFill>
                  <a:srgbClr val="FFFFFF"/>
                </a:solidFill>
                <a:latin typeface="Verdana"/>
                <a:cs typeface="Verdana"/>
              </a:rPr>
              <a:t>is</a:t>
            </a:r>
            <a:r>
              <a:rPr sz="1800" spc="-110" dirty="0">
                <a:solidFill>
                  <a:srgbClr val="FFFFFF"/>
                </a:solidFill>
                <a:latin typeface="Verdana"/>
                <a:cs typeface="Verdana"/>
              </a:rPr>
              <a:t> </a:t>
            </a:r>
            <a:r>
              <a:rPr sz="1800" spc="-45" dirty="0">
                <a:solidFill>
                  <a:srgbClr val="FFFFFF"/>
                </a:solidFill>
                <a:latin typeface="Verdana"/>
                <a:cs typeface="Verdana"/>
              </a:rPr>
              <a:t>also</a:t>
            </a:r>
            <a:r>
              <a:rPr sz="1800" spc="-114" dirty="0">
                <a:solidFill>
                  <a:srgbClr val="FFFFFF"/>
                </a:solidFill>
                <a:latin typeface="Verdana"/>
                <a:cs typeface="Verdana"/>
              </a:rPr>
              <a:t> </a:t>
            </a:r>
            <a:r>
              <a:rPr sz="1800" spc="-35" dirty="0">
                <a:solidFill>
                  <a:srgbClr val="FFFFFF"/>
                </a:solidFill>
                <a:latin typeface="Verdana"/>
                <a:cs typeface="Verdana"/>
              </a:rPr>
              <a:t>known</a:t>
            </a:r>
            <a:r>
              <a:rPr sz="1800" spc="-110" dirty="0">
                <a:solidFill>
                  <a:srgbClr val="FFFFFF"/>
                </a:solidFill>
                <a:latin typeface="Verdana"/>
                <a:cs typeface="Verdana"/>
              </a:rPr>
              <a:t> </a:t>
            </a:r>
            <a:r>
              <a:rPr sz="1800" spc="-60" dirty="0">
                <a:solidFill>
                  <a:srgbClr val="FFFFFF"/>
                </a:solidFill>
                <a:latin typeface="Verdana"/>
                <a:cs typeface="Verdana"/>
              </a:rPr>
              <a:t>as</a:t>
            </a:r>
            <a:r>
              <a:rPr sz="1800" spc="-110" dirty="0">
                <a:solidFill>
                  <a:srgbClr val="FFFFFF"/>
                </a:solidFill>
                <a:latin typeface="Verdana"/>
                <a:cs typeface="Verdana"/>
              </a:rPr>
              <a:t> </a:t>
            </a:r>
            <a:r>
              <a:rPr sz="1800" spc="-35" dirty="0">
                <a:solidFill>
                  <a:srgbClr val="FFFFFF"/>
                </a:solidFill>
                <a:latin typeface="Verdana"/>
                <a:cs typeface="Verdana"/>
              </a:rPr>
              <a:t>Black</a:t>
            </a:r>
            <a:r>
              <a:rPr sz="1800" spc="-125" dirty="0">
                <a:solidFill>
                  <a:srgbClr val="FFFFFF"/>
                </a:solidFill>
                <a:latin typeface="Verdana"/>
                <a:cs typeface="Verdana"/>
              </a:rPr>
              <a:t> </a:t>
            </a:r>
            <a:r>
              <a:rPr sz="1800" spc="-55" dirty="0">
                <a:solidFill>
                  <a:srgbClr val="FFFFFF"/>
                </a:solidFill>
                <a:latin typeface="Verdana"/>
                <a:cs typeface="Verdana"/>
              </a:rPr>
              <a:t>Box </a:t>
            </a:r>
            <a:r>
              <a:rPr sz="1800" spc="-75" dirty="0">
                <a:solidFill>
                  <a:srgbClr val="FFFFFF"/>
                </a:solidFill>
                <a:latin typeface="Verdana"/>
                <a:cs typeface="Verdana"/>
              </a:rPr>
              <a:t>testing</a:t>
            </a:r>
            <a:r>
              <a:rPr sz="1800" spc="-95" dirty="0">
                <a:solidFill>
                  <a:srgbClr val="FFFFFF"/>
                </a:solidFill>
                <a:latin typeface="Verdana"/>
                <a:cs typeface="Verdana"/>
              </a:rPr>
              <a:t> </a:t>
            </a:r>
            <a:r>
              <a:rPr sz="1800" spc="-10" dirty="0">
                <a:solidFill>
                  <a:srgbClr val="FFFFFF"/>
                </a:solidFill>
                <a:latin typeface="Verdana"/>
                <a:cs typeface="Verdana"/>
              </a:rPr>
              <a:t>technique.</a:t>
            </a:r>
            <a:endParaRPr sz="1800" dirty="0">
              <a:latin typeface="Verdana"/>
              <a:cs typeface="Verdana"/>
            </a:endParaRPr>
          </a:p>
          <a:p>
            <a:pPr marL="393700" marR="252095" indent="-381000">
              <a:lnSpc>
                <a:spcPct val="100000"/>
              </a:lnSpc>
              <a:spcBef>
                <a:spcPts val="2160"/>
              </a:spcBef>
              <a:buClr>
                <a:srgbClr val="DDDFEB"/>
              </a:buClr>
              <a:buFont typeface="Wingdings"/>
              <a:buChar char=""/>
              <a:tabLst>
                <a:tab pos="393700" algn="l"/>
              </a:tabLst>
            </a:pPr>
            <a:r>
              <a:rPr sz="1800" spc="-30" dirty="0">
                <a:solidFill>
                  <a:srgbClr val="FFFFFF"/>
                </a:solidFill>
                <a:latin typeface="Verdana"/>
                <a:cs typeface="Verdana"/>
              </a:rPr>
              <a:t>Black</a:t>
            </a:r>
            <a:r>
              <a:rPr sz="1800" spc="-120" dirty="0">
                <a:solidFill>
                  <a:srgbClr val="FFFFFF"/>
                </a:solidFill>
                <a:latin typeface="Verdana"/>
                <a:cs typeface="Verdana"/>
              </a:rPr>
              <a:t> Box </a:t>
            </a:r>
            <a:r>
              <a:rPr sz="1800" spc="-75" dirty="0">
                <a:solidFill>
                  <a:srgbClr val="FFFFFF"/>
                </a:solidFill>
                <a:latin typeface="Verdana"/>
                <a:cs typeface="Verdana"/>
              </a:rPr>
              <a:t>testing</a:t>
            </a:r>
            <a:r>
              <a:rPr sz="1800" spc="-110" dirty="0">
                <a:solidFill>
                  <a:srgbClr val="FFFFFF"/>
                </a:solidFill>
                <a:latin typeface="Verdana"/>
                <a:cs typeface="Verdana"/>
              </a:rPr>
              <a:t> </a:t>
            </a:r>
            <a:r>
              <a:rPr sz="1800" spc="-204" dirty="0">
                <a:solidFill>
                  <a:srgbClr val="FFFFFF"/>
                </a:solidFill>
                <a:latin typeface="Verdana"/>
                <a:cs typeface="Verdana"/>
              </a:rPr>
              <a:t>is</a:t>
            </a:r>
            <a:r>
              <a:rPr sz="1800" spc="-114" dirty="0">
                <a:solidFill>
                  <a:srgbClr val="FFFFFF"/>
                </a:solidFill>
                <a:latin typeface="Verdana"/>
                <a:cs typeface="Verdana"/>
              </a:rPr>
              <a:t> </a:t>
            </a:r>
            <a:r>
              <a:rPr sz="1800" spc="150" dirty="0">
                <a:solidFill>
                  <a:srgbClr val="FFFFFF"/>
                </a:solidFill>
                <a:latin typeface="Verdana"/>
                <a:cs typeface="Verdana"/>
              </a:rPr>
              <a:t>a</a:t>
            </a:r>
            <a:r>
              <a:rPr sz="1800" spc="-125" dirty="0">
                <a:solidFill>
                  <a:srgbClr val="FFFFFF"/>
                </a:solidFill>
                <a:latin typeface="Verdana"/>
                <a:cs typeface="Verdana"/>
              </a:rPr>
              <a:t> </a:t>
            </a:r>
            <a:r>
              <a:rPr sz="1800" spc="-45" dirty="0">
                <a:solidFill>
                  <a:srgbClr val="FFFFFF"/>
                </a:solidFill>
                <a:latin typeface="Verdana"/>
                <a:cs typeface="Verdana"/>
              </a:rPr>
              <a:t>software</a:t>
            </a:r>
            <a:r>
              <a:rPr sz="1800" spc="-120" dirty="0">
                <a:solidFill>
                  <a:srgbClr val="FFFFFF"/>
                </a:solidFill>
                <a:latin typeface="Verdana"/>
                <a:cs typeface="Verdana"/>
              </a:rPr>
              <a:t> </a:t>
            </a:r>
            <a:r>
              <a:rPr sz="1800" spc="-10" dirty="0">
                <a:solidFill>
                  <a:srgbClr val="FFFFFF"/>
                </a:solidFill>
                <a:latin typeface="Verdana"/>
                <a:cs typeface="Verdana"/>
              </a:rPr>
              <a:t>testing </a:t>
            </a:r>
            <a:r>
              <a:rPr sz="1800" dirty="0">
                <a:solidFill>
                  <a:srgbClr val="FFFFFF"/>
                </a:solidFill>
                <a:latin typeface="Verdana"/>
                <a:cs typeface="Verdana"/>
              </a:rPr>
              <a:t>method</a:t>
            </a:r>
            <a:r>
              <a:rPr sz="1800" spc="-110" dirty="0">
                <a:solidFill>
                  <a:srgbClr val="FFFFFF"/>
                </a:solidFill>
                <a:latin typeface="Verdana"/>
                <a:cs typeface="Verdana"/>
              </a:rPr>
              <a:t> </a:t>
            </a:r>
            <a:r>
              <a:rPr sz="1800" spc="-100" dirty="0">
                <a:solidFill>
                  <a:srgbClr val="FFFFFF"/>
                </a:solidFill>
                <a:latin typeface="Verdana"/>
                <a:cs typeface="Verdana"/>
              </a:rPr>
              <a:t>in</a:t>
            </a:r>
            <a:r>
              <a:rPr sz="1800" spc="-110" dirty="0">
                <a:solidFill>
                  <a:srgbClr val="FFFFFF"/>
                </a:solidFill>
                <a:latin typeface="Verdana"/>
                <a:cs typeface="Verdana"/>
              </a:rPr>
              <a:t> </a:t>
            </a:r>
            <a:r>
              <a:rPr sz="1800" dirty="0">
                <a:solidFill>
                  <a:srgbClr val="FFFFFF"/>
                </a:solidFill>
                <a:latin typeface="Verdana"/>
                <a:cs typeface="Verdana"/>
              </a:rPr>
              <a:t>which</a:t>
            </a:r>
            <a:r>
              <a:rPr sz="1800" spc="-110" dirty="0">
                <a:solidFill>
                  <a:srgbClr val="FFFFFF"/>
                </a:solidFill>
                <a:latin typeface="Verdana"/>
                <a:cs typeface="Verdana"/>
              </a:rPr>
              <a:t> </a:t>
            </a:r>
            <a:r>
              <a:rPr sz="1800" spc="-45" dirty="0">
                <a:solidFill>
                  <a:srgbClr val="FFFFFF"/>
                </a:solidFill>
                <a:latin typeface="Verdana"/>
                <a:cs typeface="Verdana"/>
              </a:rPr>
              <a:t>functionality</a:t>
            </a:r>
            <a:r>
              <a:rPr sz="1800" spc="-100" dirty="0">
                <a:solidFill>
                  <a:srgbClr val="FFFFFF"/>
                </a:solidFill>
                <a:latin typeface="Verdana"/>
                <a:cs typeface="Verdana"/>
              </a:rPr>
              <a:t> </a:t>
            </a:r>
            <a:r>
              <a:rPr sz="1800" dirty="0">
                <a:solidFill>
                  <a:srgbClr val="FFFFFF"/>
                </a:solidFill>
                <a:latin typeface="Verdana"/>
                <a:cs typeface="Verdana"/>
              </a:rPr>
              <a:t>of</a:t>
            </a:r>
            <a:r>
              <a:rPr sz="1800" spc="-114" dirty="0">
                <a:solidFill>
                  <a:srgbClr val="FFFFFF"/>
                </a:solidFill>
                <a:latin typeface="Verdana"/>
                <a:cs typeface="Verdana"/>
              </a:rPr>
              <a:t> </a:t>
            </a:r>
            <a:r>
              <a:rPr sz="1800" spc="-25" dirty="0">
                <a:solidFill>
                  <a:srgbClr val="FFFFFF"/>
                </a:solidFill>
                <a:latin typeface="Verdana"/>
                <a:cs typeface="Verdana"/>
              </a:rPr>
              <a:t>the </a:t>
            </a:r>
            <a:r>
              <a:rPr sz="1800" spc="-60" dirty="0">
                <a:solidFill>
                  <a:srgbClr val="FFFFFF"/>
                </a:solidFill>
                <a:latin typeface="Verdana"/>
                <a:cs typeface="Verdana"/>
              </a:rPr>
              <a:t>Software</a:t>
            </a:r>
            <a:r>
              <a:rPr sz="1800" spc="-110" dirty="0">
                <a:solidFill>
                  <a:srgbClr val="FFFFFF"/>
                </a:solidFill>
                <a:latin typeface="Verdana"/>
                <a:cs typeface="Verdana"/>
              </a:rPr>
              <a:t> </a:t>
            </a:r>
            <a:r>
              <a:rPr sz="1800" spc="-45" dirty="0">
                <a:solidFill>
                  <a:srgbClr val="FFFFFF"/>
                </a:solidFill>
                <a:latin typeface="Verdana"/>
                <a:cs typeface="Verdana"/>
              </a:rPr>
              <a:t>Under</a:t>
            </a:r>
            <a:r>
              <a:rPr sz="1800" spc="-114" dirty="0">
                <a:solidFill>
                  <a:srgbClr val="FFFFFF"/>
                </a:solidFill>
                <a:latin typeface="Verdana"/>
                <a:cs typeface="Verdana"/>
              </a:rPr>
              <a:t> </a:t>
            </a:r>
            <a:r>
              <a:rPr sz="1800" spc="-155" dirty="0">
                <a:solidFill>
                  <a:srgbClr val="FFFFFF"/>
                </a:solidFill>
                <a:latin typeface="Verdana"/>
                <a:cs typeface="Verdana"/>
              </a:rPr>
              <a:t>Test</a:t>
            </a:r>
            <a:r>
              <a:rPr sz="1800" spc="-110" dirty="0">
                <a:solidFill>
                  <a:srgbClr val="FFFFFF"/>
                </a:solidFill>
                <a:latin typeface="Verdana"/>
                <a:cs typeface="Verdana"/>
              </a:rPr>
              <a:t> </a:t>
            </a:r>
            <a:r>
              <a:rPr sz="1800" spc="-229" dirty="0">
                <a:solidFill>
                  <a:srgbClr val="FFFFFF"/>
                </a:solidFill>
                <a:latin typeface="Verdana"/>
                <a:cs typeface="Verdana"/>
              </a:rPr>
              <a:t>(SUT)</a:t>
            </a:r>
            <a:r>
              <a:rPr sz="1800" spc="-125" dirty="0">
                <a:solidFill>
                  <a:srgbClr val="FFFFFF"/>
                </a:solidFill>
                <a:latin typeface="Verdana"/>
                <a:cs typeface="Verdana"/>
              </a:rPr>
              <a:t> </a:t>
            </a:r>
            <a:r>
              <a:rPr sz="1800" spc="-204" dirty="0">
                <a:solidFill>
                  <a:srgbClr val="FFFFFF"/>
                </a:solidFill>
                <a:latin typeface="Verdana"/>
                <a:cs typeface="Verdana"/>
              </a:rPr>
              <a:t>is</a:t>
            </a:r>
            <a:r>
              <a:rPr sz="1800" spc="-114" dirty="0">
                <a:solidFill>
                  <a:srgbClr val="FFFFFF"/>
                </a:solidFill>
                <a:latin typeface="Verdana"/>
                <a:cs typeface="Verdana"/>
              </a:rPr>
              <a:t> </a:t>
            </a:r>
            <a:r>
              <a:rPr sz="1800" spc="-10" dirty="0">
                <a:solidFill>
                  <a:srgbClr val="FFFFFF"/>
                </a:solidFill>
                <a:latin typeface="Verdana"/>
                <a:cs typeface="Verdana"/>
              </a:rPr>
              <a:t>examined </a:t>
            </a:r>
            <a:r>
              <a:rPr sz="1800" spc="-55" dirty="0">
                <a:solidFill>
                  <a:srgbClr val="FFFFFF"/>
                </a:solidFill>
                <a:latin typeface="Verdana"/>
                <a:cs typeface="Verdana"/>
              </a:rPr>
              <a:t>without</a:t>
            </a:r>
            <a:r>
              <a:rPr sz="1800" spc="-100" dirty="0">
                <a:solidFill>
                  <a:srgbClr val="FFFFFF"/>
                </a:solidFill>
                <a:latin typeface="Verdana"/>
                <a:cs typeface="Verdana"/>
              </a:rPr>
              <a:t> </a:t>
            </a:r>
            <a:r>
              <a:rPr sz="1800" spc="-10" dirty="0">
                <a:solidFill>
                  <a:srgbClr val="FFFFFF"/>
                </a:solidFill>
                <a:latin typeface="Verdana"/>
                <a:cs typeface="Verdana"/>
              </a:rPr>
              <a:t>peering</a:t>
            </a:r>
            <a:r>
              <a:rPr sz="1800" spc="-105" dirty="0">
                <a:solidFill>
                  <a:srgbClr val="FFFFFF"/>
                </a:solidFill>
                <a:latin typeface="Verdana"/>
                <a:cs typeface="Verdana"/>
              </a:rPr>
              <a:t> </a:t>
            </a:r>
            <a:r>
              <a:rPr sz="1800" dirty="0">
                <a:solidFill>
                  <a:srgbClr val="FFFFFF"/>
                </a:solidFill>
                <a:latin typeface="Verdana"/>
                <a:cs typeface="Verdana"/>
              </a:rPr>
              <a:t>at</a:t>
            </a:r>
            <a:r>
              <a:rPr sz="1800" spc="-114" dirty="0">
                <a:solidFill>
                  <a:srgbClr val="FFFFFF"/>
                </a:solidFill>
                <a:latin typeface="Verdana"/>
                <a:cs typeface="Verdana"/>
              </a:rPr>
              <a:t> </a:t>
            </a:r>
            <a:r>
              <a:rPr sz="1800" spc="-20" dirty="0">
                <a:solidFill>
                  <a:srgbClr val="FFFFFF"/>
                </a:solidFill>
                <a:latin typeface="Verdana"/>
                <a:cs typeface="Verdana"/>
              </a:rPr>
              <a:t>the</a:t>
            </a:r>
            <a:r>
              <a:rPr sz="1800" spc="-105" dirty="0">
                <a:solidFill>
                  <a:srgbClr val="FFFFFF"/>
                </a:solidFill>
                <a:latin typeface="Verdana"/>
                <a:cs typeface="Verdana"/>
              </a:rPr>
              <a:t> </a:t>
            </a:r>
            <a:r>
              <a:rPr sz="1800" spc="-70" dirty="0">
                <a:solidFill>
                  <a:srgbClr val="FFFFFF"/>
                </a:solidFill>
                <a:latin typeface="Verdana"/>
                <a:cs typeface="Verdana"/>
              </a:rPr>
              <a:t>internal</a:t>
            </a:r>
            <a:r>
              <a:rPr sz="1800" spc="-105" dirty="0">
                <a:solidFill>
                  <a:srgbClr val="FFFFFF"/>
                </a:solidFill>
                <a:latin typeface="Verdana"/>
                <a:cs typeface="Verdana"/>
              </a:rPr>
              <a:t> </a:t>
            </a:r>
            <a:r>
              <a:rPr sz="1800" spc="105" dirty="0">
                <a:solidFill>
                  <a:srgbClr val="FFFFFF"/>
                </a:solidFill>
                <a:latin typeface="Verdana"/>
                <a:cs typeface="Verdana"/>
              </a:rPr>
              <a:t>code </a:t>
            </a:r>
            <a:r>
              <a:rPr sz="1800" spc="-90" dirty="0">
                <a:solidFill>
                  <a:srgbClr val="FFFFFF"/>
                </a:solidFill>
                <a:latin typeface="Verdana"/>
                <a:cs typeface="Verdana"/>
              </a:rPr>
              <a:t>structure,</a:t>
            </a:r>
            <a:r>
              <a:rPr sz="1800" spc="-75" dirty="0">
                <a:solidFill>
                  <a:srgbClr val="FFFFFF"/>
                </a:solidFill>
                <a:latin typeface="Verdana"/>
                <a:cs typeface="Verdana"/>
              </a:rPr>
              <a:t> </a:t>
            </a:r>
            <a:r>
              <a:rPr sz="1800" spc="-35" dirty="0">
                <a:solidFill>
                  <a:srgbClr val="FFFFFF"/>
                </a:solidFill>
                <a:latin typeface="Verdana"/>
                <a:cs typeface="Verdana"/>
              </a:rPr>
              <a:t>implementation</a:t>
            </a:r>
            <a:r>
              <a:rPr sz="1800" spc="-75" dirty="0">
                <a:solidFill>
                  <a:srgbClr val="FFFFFF"/>
                </a:solidFill>
                <a:latin typeface="Verdana"/>
                <a:cs typeface="Verdana"/>
              </a:rPr>
              <a:t> </a:t>
            </a:r>
            <a:r>
              <a:rPr sz="1800" spc="-60" dirty="0">
                <a:solidFill>
                  <a:srgbClr val="FFFFFF"/>
                </a:solidFill>
                <a:latin typeface="Verdana"/>
                <a:cs typeface="Verdana"/>
              </a:rPr>
              <a:t>details,</a:t>
            </a:r>
            <a:r>
              <a:rPr sz="1800" spc="-80" dirty="0">
                <a:solidFill>
                  <a:srgbClr val="FFFFFF"/>
                </a:solidFill>
                <a:latin typeface="Verdana"/>
                <a:cs typeface="Verdana"/>
              </a:rPr>
              <a:t> </a:t>
            </a:r>
            <a:r>
              <a:rPr sz="1800" spc="35" dirty="0">
                <a:solidFill>
                  <a:srgbClr val="FFFFFF"/>
                </a:solidFill>
                <a:latin typeface="Verdana"/>
                <a:cs typeface="Verdana"/>
              </a:rPr>
              <a:t>and </a:t>
            </a:r>
            <a:r>
              <a:rPr sz="1800" spc="-65" dirty="0">
                <a:solidFill>
                  <a:srgbClr val="FFFFFF"/>
                </a:solidFill>
                <a:latin typeface="Verdana"/>
                <a:cs typeface="Verdana"/>
              </a:rPr>
              <a:t>inside</a:t>
            </a:r>
            <a:r>
              <a:rPr sz="1800" spc="-110" dirty="0">
                <a:solidFill>
                  <a:srgbClr val="FFFFFF"/>
                </a:solidFill>
                <a:latin typeface="Verdana"/>
                <a:cs typeface="Verdana"/>
              </a:rPr>
              <a:t> </a:t>
            </a:r>
            <a:r>
              <a:rPr sz="1800" spc="-35" dirty="0">
                <a:solidFill>
                  <a:srgbClr val="FFFFFF"/>
                </a:solidFill>
                <a:latin typeface="Verdana"/>
                <a:cs typeface="Verdana"/>
              </a:rPr>
              <a:t>paths</a:t>
            </a:r>
            <a:r>
              <a:rPr sz="1800" spc="-125" dirty="0">
                <a:solidFill>
                  <a:srgbClr val="FFFFFF"/>
                </a:solidFill>
                <a:latin typeface="Verdana"/>
                <a:cs typeface="Verdana"/>
              </a:rPr>
              <a:t> </a:t>
            </a:r>
            <a:r>
              <a:rPr sz="1800" dirty="0">
                <a:solidFill>
                  <a:srgbClr val="FFFFFF"/>
                </a:solidFill>
                <a:latin typeface="Verdana"/>
                <a:cs typeface="Verdana"/>
              </a:rPr>
              <a:t>of</a:t>
            </a:r>
            <a:r>
              <a:rPr sz="1800" spc="-125" dirty="0">
                <a:solidFill>
                  <a:srgbClr val="FFFFFF"/>
                </a:solidFill>
                <a:latin typeface="Verdana"/>
                <a:cs typeface="Verdana"/>
              </a:rPr>
              <a:t> </a:t>
            </a:r>
            <a:r>
              <a:rPr sz="1800" spc="-20" dirty="0">
                <a:solidFill>
                  <a:srgbClr val="FFFFFF"/>
                </a:solidFill>
                <a:latin typeface="Verdana"/>
                <a:cs typeface="Verdana"/>
              </a:rPr>
              <a:t>the</a:t>
            </a:r>
            <a:r>
              <a:rPr sz="1800" spc="-114" dirty="0">
                <a:solidFill>
                  <a:srgbClr val="FFFFFF"/>
                </a:solidFill>
                <a:latin typeface="Verdana"/>
                <a:cs typeface="Verdana"/>
              </a:rPr>
              <a:t> </a:t>
            </a:r>
            <a:r>
              <a:rPr sz="1800" spc="-10" dirty="0">
                <a:solidFill>
                  <a:srgbClr val="FFFFFF"/>
                </a:solidFill>
                <a:latin typeface="Verdana"/>
                <a:cs typeface="Verdana"/>
              </a:rPr>
              <a:t>software.</a:t>
            </a:r>
            <a:endParaRPr sz="1800" dirty="0">
              <a:latin typeface="Verdana"/>
              <a:cs typeface="Verdana"/>
            </a:endParaRPr>
          </a:p>
        </p:txBody>
      </p:sp>
      <p:grpSp>
        <p:nvGrpSpPr>
          <p:cNvPr id="11" name="object 11"/>
          <p:cNvGrpSpPr/>
          <p:nvPr/>
        </p:nvGrpSpPr>
        <p:grpSpPr>
          <a:xfrm>
            <a:off x="5568696" y="1196339"/>
            <a:ext cx="3458210" cy="3841750"/>
            <a:chOff x="5568696" y="1196339"/>
            <a:chExt cx="3458210" cy="3841750"/>
          </a:xfrm>
        </p:grpSpPr>
        <p:pic>
          <p:nvPicPr>
            <p:cNvPr id="12" name="object 12"/>
            <p:cNvPicPr/>
            <p:nvPr/>
          </p:nvPicPr>
          <p:blipFill>
            <a:blip r:embed="rId6" cstate="print"/>
            <a:stretch>
              <a:fillRect/>
            </a:stretch>
          </p:blipFill>
          <p:spPr>
            <a:xfrm>
              <a:off x="5888736" y="3795522"/>
              <a:ext cx="3038856" cy="1242059"/>
            </a:xfrm>
            <a:prstGeom prst="rect">
              <a:avLst/>
            </a:prstGeom>
          </p:spPr>
        </p:pic>
        <p:pic>
          <p:nvPicPr>
            <p:cNvPr id="13" name="object 13"/>
            <p:cNvPicPr/>
            <p:nvPr/>
          </p:nvPicPr>
          <p:blipFill>
            <a:blip r:embed="rId7" cstate="print"/>
            <a:stretch>
              <a:fillRect/>
            </a:stretch>
          </p:blipFill>
          <p:spPr>
            <a:xfrm>
              <a:off x="5568696" y="1196339"/>
              <a:ext cx="3457955" cy="2307336"/>
            </a:xfrm>
            <a:prstGeom prst="rect">
              <a:avLst/>
            </a:prstGeom>
          </p:spPr>
        </p:pic>
      </p:gr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4</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6" name="object 1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xfrm>
            <a:off x="1511300" y="628650"/>
            <a:ext cx="4993005" cy="391160"/>
          </a:xfrm>
          <a:prstGeom prst="rect">
            <a:avLst/>
          </a:prstGeom>
        </p:spPr>
        <p:txBody>
          <a:bodyPr vert="horz" wrap="square" lIns="0" tIns="12700" rIns="0" bIns="0" rtlCol="0">
            <a:spAutoFit/>
          </a:bodyPr>
          <a:lstStyle/>
          <a:p>
            <a:pPr marL="12700">
              <a:lnSpc>
                <a:spcPct val="100000"/>
              </a:lnSpc>
              <a:spcBef>
                <a:spcPts val="100"/>
              </a:spcBef>
            </a:pPr>
            <a:r>
              <a:rPr spc="-135" dirty="0"/>
              <a:t>Steps</a:t>
            </a:r>
            <a:r>
              <a:rPr spc="-165" dirty="0"/>
              <a:t> </a:t>
            </a:r>
            <a:r>
              <a:rPr spc="-20" dirty="0"/>
              <a:t>to</a:t>
            </a:r>
            <a:r>
              <a:rPr spc="-165" dirty="0"/>
              <a:t> </a:t>
            </a:r>
            <a:r>
              <a:rPr spc="-90" dirty="0"/>
              <a:t>Perform</a:t>
            </a:r>
            <a:r>
              <a:rPr spc="-160" dirty="0"/>
              <a:t> </a:t>
            </a:r>
            <a:r>
              <a:rPr spc="-40" dirty="0"/>
              <a:t>Black</a:t>
            </a:r>
            <a:r>
              <a:rPr spc="-185" dirty="0"/>
              <a:t> </a:t>
            </a:r>
            <a:r>
              <a:rPr spc="-160" dirty="0"/>
              <a:t>Box </a:t>
            </a:r>
            <a:r>
              <a:rPr spc="-110" dirty="0"/>
              <a:t>Testing</a:t>
            </a:r>
          </a:p>
        </p:txBody>
      </p:sp>
      <p:sp>
        <p:nvSpPr>
          <p:cNvPr id="10" name="object 10"/>
          <p:cNvSpPr/>
          <p:nvPr/>
        </p:nvSpPr>
        <p:spPr>
          <a:xfrm>
            <a:off x="1066800" y="1295399"/>
            <a:ext cx="7325359" cy="4182110"/>
          </a:xfrm>
          <a:custGeom>
            <a:avLst/>
            <a:gdLst/>
            <a:ahLst/>
            <a:cxnLst/>
            <a:rect l="l" t="t" r="r" b="b"/>
            <a:pathLst>
              <a:path w="7325359" h="4182110">
                <a:moveTo>
                  <a:pt x="2971800" y="97028"/>
                </a:moveTo>
                <a:lnTo>
                  <a:pt x="2944558" y="59258"/>
                </a:lnTo>
                <a:lnTo>
                  <a:pt x="2870263" y="28422"/>
                </a:lnTo>
                <a:lnTo>
                  <a:pt x="2818942" y="16573"/>
                </a:lnTo>
                <a:lnTo>
                  <a:pt x="2760053" y="7632"/>
                </a:lnTo>
                <a:lnTo>
                  <a:pt x="2694965" y="1981"/>
                </a:lnTo>
                <a:lnTo>
                  <a:pt x="2625090" y="0"/>
                </a:lnTo>
                <a:lnTo>
                  <a:pt x="346710" y="0"/>
                </a:lnTo>
                <a:lnTo>
                  <a:pt x="276834" y="1981"/>
                </a:lnTo>
                <a:lnTo>
                  <a:pt x="211759" y="7632"/>
                </a:lnTo>
                <a:lnTo>
                  <a:pt x="152869" y="16573"/>
                </a:lnTo>
                <a:lnTo>
                  <a:pt x="101549" y="28422"/>
                </a:lnTo>
                <a:lnTo>
                  <a:pt x="59220" y="42786"/>
                </a:lnTo>
                <a:lnTo>
                  <a:pt x="7035" y="77482"/>
                </a:lnTo>
                <a:lnTo>
                  <a:pt x="0" y="97028"/>
                </a:lnTo>
                <a:lnTo>
                  <a:pt x="0" y="485140"/>
                </a:lnTo>
                <a:lnTo>
                  <a:pt x="27241" y="522922"/>
                </a:lnTo>
                <a:lnTo>
                  <a:pt x="101549" y="553758"/>
                </a:lnTo>
                <a:lnTo>
                  <a:pt x="152869" y="565607"/>
                </a:lnTo>
                <a:lnTo>
                  <a:pt x="211759" y="574548"/>
                </a:lnTo>
                <a:lnTo>
                  <a:pt x="276834" y="580199"/>
                </a:lnTo>
                <a:lnTo>
                  <a:pt x="346710" y="582168"/>
                </a:lnTo>
                <a:lnTo>
                  <a:pt x="2625090" y="582168"/>
                </a:lnTo>
                <a:lnTo>
                  <a:pt x="2694965" y="580199"/>
                </a:lnTo>
                <a:lnTo>
                  <a:pt x="2760053" y="574548"/>
                </a:lnTo>
                <a:lnTo>
                  <a:pt x="2818942" y="565607"/>
                </a:lnTo>
                <a:lnTo>
                  <a:pt x="2870263" y="553758"/>
                </a:lnTo>
                <a:lnTo>
                  <a:pt x="2912592" y="539394"/>
                </a:lnTo>
                <a:lnTo>
                  <a:pt x="2964751" y="504698"/>
                </a:lnTo>
                <a:lnTo>
                  <a:pt x="2971800" y="485140"/>
                </a:lnTo>
                <a:lnTo>
                  <a:pt x="2971800" y="97028"/>
                </a:lnTo>
                <a:close/>
              </a:path>
              <a:path w="7325359" h="4182110">
                <a:moveTo>
                  <a:pt x="4271010" y="769239"/>
                </a:moveTo>
                <a:lnTo>
                  <a:pt x="4249725" y="730351"/>
                </a:lnTo>
                <a:lnTo>
                  <a:pt x="4190492" y="696569"/>
                </a:lnTo>
                <a:lnTo>
                  <a:pt x="4148785" y="682231"/>
                </a:lnTo>
                <a:lnTo>
                  <a:pt x="4100157" y="669937"/>
                </a:lnTo>
                <a:lnTo>
                  <a:pt x="4045470" y="659917"/>
                </a:lnTo>
                <a:lnTo>
                  <a:pt x="3985603" y="652462"/>
                </a:lnTo>
                <a:lnTo>
                  <a:pt x="3921379" y="647788"/>
                </a:lnTo>
                <a:lnTo>
                  <a:pt x="3853688" y="646176"/>
                </a:lnTo>
                <a:lnTo>
                  <a:pt x="1112266" y="646176"/>
                </a:lnTo>
                <a:lnTo>
                  <a:pt x="1044562" y="647788"/>
                </a:lnTo>
                <a:lnTo>
                  <a:pt x="980338" y="652462"/>
                </a:lnTo>
                <a:lnTo>
                  <a:pt x="920470" y="659917"/>
                </a:lnTo>
                <a:lnTo>
                  <a:pt x="865784" y="669937"/>
                </a:lnTo>
                <a:lnTo>
                  <a:pt x="817156" y="682231"/>
                </a:lnTo>
                <a:lnTo>
                  <a:pt x="775449" y="696569"/>
                </a:lnTo>
                <a:lnTo>
                  <a:pt x="716216" y="730351"/>
                </a:lnTo>
                <a:lnTo>
                  <a:pt x="694944" y="769239"/>
                </a:lnTo>
                <a:lnTo>
                  <a:pt x="694944" y="1261491"/>
                </a:lnTo>
                <a:lnTo>
                  <a:pt x="716216" y="1300391"/>
                </a:lnTo>
                <a:lnTo>
                  <a:pt x="775449" y="1334173"/>
                </a:lnTo>
                <a:lnTo>
                  <a:pt x="817156" y="1348511"/>
                </a:lnTo>
                <a:lnTo>
                  <a:pt x="865784" y="1360805"/>
                </a:lnTo>
                <a:lnTo>
                  <a:pt x="920470" y="1370825"/>
                </a:lnTo>
                <a:lnTo>
                  <a:pt x="980338" y="1378280"/>
                </a:lnTo>
                <a:lnTo>
                  <a:pt x="1044562" y="1382953"/>
                </a:lnTo>
                <a:lnTo>
                  <a:pt x="1112266" y="1384554"/>
                </a:lnTo>
                <a:lnTo>
                  <a:pt x="3853688" y="1384554"/>
                </a:lnTo>
                <a:lnTo>
                  <a:pt x="3921379" y="1382953"/>
                </a:lnTo>
                <a:lnTo>
                  <a:pt x="3985603" y="1378280"/>
                </a:lnTo>
                <a:lnTo>
                  <a:pt x="4045470" y="1370825"/>
                </a:lnTo>
                <a:lnTo>
                  <a:pt x="4100157" y="1360805"/>
                </a:lnTo>
                <a:lnTo>
                  <a:pt x="4148785" y="1348511"/>
                </a:lnTo>
                <a:lnTo>
                  <a:pt x="4190492" y="1334173"/>
                </a:lnTo>
                <a:lnTo>
                  <a:pt x="4249725" y="1300391"/>
                </a:lnTo>
                <a:lnTo>
                  <a:pt x="4271010" y="1261491"/>
                </a:lnTo>
                <a:lnTo>
                  <a:pt x="4271010" y="769239"/>
                </a:lnTo>
                <a:close/>
              </a:path>
              <a:path w="7325359" h="4182110">
                <a:moveTo>
                  <a:pt x="4876800" y="1516761"/>
                </a:moveTo>
                <a:lnTo>
                  <a:pt x="4818126" y="1481950"/>
                </a:lnTo>
                <a:lnTo>
                  <a:pt x="4775733" y="1472336"/>
                </a:lnTo>
                <a:lnTo>
                  <a:pt x="4723943" y="1464017"/>
                </a:lnTo>
                <a:lnTo>
                  <a:pt x="4663973" y="1457223"/>
                </a:lnTo>
                <a:lnTo>
                  <a:pt x="4597044" y="1452118"/>
                </a:lnTo>
                <a:lnTo>
                  <a:pt x="4524362" y="1448917"/>
                </a:lnTo>
                <a:lnTo>
                  <a:pt x="4447159" y="1447800"/>
                </a:lnTo>
                <a:lnTo>
                  <a:pt x="1624457" y="1447800"/>
                </a:lnTo>
                <a:lnTo>
                  <a:pt x="1547241" y="1448917"/>
                </a:lnTo>
                <a:lnTo>
                  <a:pt x="1474558" y="1452118"/>
                </a:lnTo>
                <a:lnTo>
                  <a:pt x="1407629" y="1457223"/>
                </a:lnTo>
                <a:lnTo>
                  <a:pt x="1347660" y="1464017"/>
                </a:lnTo>
                <a:lnTo>
                  <a:pt x="1295869" y="1472336"/>
                </a:lnTo>
                <a:lnTo>
                  <a:pt x="1253477" y="1481950"/>
                </a:lnTo>
                <a:lnTo>
                  <a:pt x="1201737" y="1504365"/>
                </a:lnTo>
                <a:lnTo>
                  <a:pt x="1194816" y="1516761"/>
                </a:lnTo>
                <a:lnTo>
                  <a:pt x="1194816" y="1792605"/>
                </a:lnTo>
                <a:lnTo>
                  <a:pt x="1253477" y="1827428"/>
                </a:lnTo>
                <a:lnTo>
                  <a:pt x="1295869" y="1837042"/>
                </a:lnTo>
                <a:lnTo>
                  <a:pt x="1347660" y="1845360"/>
                </a:lnTo>
                <a:lnTo>
                  <a:pt x="1407629" y="1852155"/>
                </a:lnTo>
                <a:lnTo>
                  <a:pt x="1474558" y="1857260"/>
                </a:lnTo>
                <a:lnTo>
                  <a:pt x="1547241" y="1860461"/>
                </a:lnTo>
                <a:lnTo>
                  <a:pt x="1624457" y="1861566"/>
                </a:lnTo>
                <a:lnTo>
                  <a:pt x="4447159" y="1861566"/>
                </a:lnTo>
                <a:lnTo>
                  <a:pt x="4524362" y="1860461"/>
                </a:lnTo>
                <a:lnTo>
                  <a:pt x="4597044" y="1857260"/>
                </a:lnTo>
                <a:lnTo>
                  <a:pt x="4663973" y="1852155"/>
                </a:lnTo>
                <a:lnTo>
                  <a:pt x="4723943" y="1845360"/>
                </a:lnTo>
                <a:lnTo>
                  <a:pt x="4775733" y="1837042"/>
                </a:lnTo>
                <a:lnTo>
                  <a:pt x="4818126" y="1827428"/>
                </a:lnTo>
                <a:lnTo>
                  <a:pt x="4869866" y="1805012"/>
                </a:lnTo>
                <a:lnTo>
                  <a:pt x="4876800" y="1792605"/>
                </a:lnTo>
                <a:lnTo>
                  <a:pt x="4876800" y="1516761"/>
                </a:lnTo>
                <a:close/>
              </a:path>
              <a:path w="7325359" h="4182110">
                <a:moveTo>
                  <a:pt x="5311140" y="2050796"/>
                </a:moveTo>
                <a:lnTo>
                  <a:pt x="5282044" y="2024024"/>
                </a:lnTo>
                <a:lnTo>
                  <a:pt x="5202707" y="2002142"/>
                </a:lnTo>
                <a:lnTo>
                  <a:pt x="5147919" y="1993734"/>
                </a:lnTo>
                <a:lnTo>
                  <a:pt x="5085029" y="1987384"/>
                </a:lnTo>
                <a:lnTo>
                  <a:pt x="5015547" y="1983371"/>
                </a:lnTo>
                <a:lnTo>
                  <a:pt x="4940935" y="1981962"/>
                </a:lnTo>
                <a:lnTo>
                  <a:pt x="2508377" y="1981962"/>
                </a:lnTo>
                <a:lnTo>
                  <a:pt x="2433764" y="1983371"/>
                </a:lnTo>
                <a:lnTo>
                  <a:pt x="2364270" y="1987384"/>
                </a:lnTo>
                <a:lnTo>
                  <a:pt x="2301379" y="1993734"/>
                </a:lnTo>
                <a:lnTo>
                  <a:pt x="2246592" y="2002142"/>
                </a:lnTo>
                <a:lnTo>
                  <a:pt x="2201392" y="2012340"/>
                </a:lnTo>
                <a:lnTo>
                  <a:pt x="2145690" y="2036940"/>
                </a:lnTo>
                <a:lnTo>
                  <a:pt x="2138172" y="2050796"/>
                </a:lnTo>
                <a:lnTo>
                  <a:pt x="2138172" y="2326132"/>
                </a:lnTo>
                <a:lnTo>
                  <a:pt x="2167255" y="2352916"/>
                </a:lnTo>
                <a:lnTo>
                  <a:pt x="2246592" y="2374798"/>
                </a:lnTo>
                <a:lnTo>
                  <a:pt x="2301379" y="2383205"/>
                </a:lnTo>
                <a:lnTo>
                  <a:pt x="2364270" y="2389555"/>
                </a:lnTo>
                <a:lnTo>
                  <a:pt x="2433764" y="2393569"/>
                </a:lnTo>
                <a:lnTo>
                  <a:pt x="2508377" y="2394966"/>
                </a:lnTo>
                <a:lnTo>
                  <a:pt x="4940935" y="2394966"/>
                </a:lnTo>
                <a:lnTo>
                  <a:pt x="5015547" y="2393569"/>
                </a:lnTo>
                <a:lnTo>
                  <a:pt x="5085029" y="2389555"/>
                </a:lnTo>
                <a:lnTo>
                  <a:pt x="5147919" y="2383205"/>
                </a:lnTo>
                <a:lnTo>
                  <a:pt x="5202707" y="2374798"/>
                </a:lnTo>
                <a:lnTo>
                  <a:pt x="5247906" y="2364600"/>
                </a:lnTo>
                <a:lnTo>
                  <a:pt x="5303609" y="2340000"/>
                </a:lnTo>
                <a:lnTo>
                  <a:pt x="5311140" y="2326132"/>
                </a:lnTo>
                <a:lnTo>
                  <a:pt x="5311140" y="2050796"/>
                </a:lnTo>
                <a:close/>
              </a:path>
              <a:path w="7325359" h="4182110">
                <a:moveTo>
                  <a:pt x="5727192" y="2620899"/>
                </a:moveTo>
                <a:lnTo>
                  <a:pt x="5694832" y="2590571"/>
                </a:lnTo>
                <a:lnTo>
                  <a:pt x="5657253" y="2577769"/>
                </a:lnTo>
                <a:lnTo>
                  <a:pt x="5607951" y="2567089"/>
                </a:lnTo>
                <a:lnTo>
                  <a:pt x="5548833" y="2558948"/>
                </a:lnTo>
                <a:lnTo>
                  <a:pt x="5481815" y="2553766"/>
                </a:lnTo>
                <a:lnTo>
                  <a:pt x="5408803" y="2551938"/>
                </a:lnTo>
                <a:lnTo>
                  <a:pt x="3316859" y="2551938"/>
                </a:lnTo>
                <a:lnTo>
                  <a:pt x="3243834" y="2553766"/>
                </a:lnTo>
                <a:lnTo>
                  <a:pt x="3176816" y="2558948"/>
                </a:lnTo>
                <a:lnTo>
                  <a:pt x="3117697" y="2567089"/>
                </a:lnTo>
                <a:lnTo>
                  <a:pt x="3068396" y="2577769"/>
                </a:lnTo>
                <a:lnTo>
                  <a:pt x="3030817" y="2590571"/>
                </a:lnTo>
                <a:lnTo>
                  <a:pt x="2998470" y="2620899"/>
                </a:lnTo>
                <a:lnTo>
                  <a:pt x="2998470" y="2896743"/>
                </a:lnTo>
                <a:lnTo>
                  <a:pt x="3030817" y="2927083"/>
                </a:lnTo>
                <a:lnTo>
                  <a:pt x="3068396" y="2939885"/>
                </a:lnTo>
                <a:lnTo>
                  <a:pt x="3117697" y="2950565"/>
                </a:lnTo>
                <a:lnTo>
                  <a:pt x="3176816" y="2958706"/>
                </a:lnTo>
                <a:lnTo>
                  <a:pt x="3243834" y="2963888"/>
                </a:lnTo>
                <a:lnTo>
                  <a:pt x="3316859" y="2965704"/>
                </a:lnTo>
                <a:lnTo>
                  <a:pt x="5408803" y="2965704"/>
                </a:lnTo>
                <a:lnTo>
                  <a:pt x="5481815" y="2963888"/>
                </a:lnTo>
                <a:lnTo>
                  <a:pt x="5548833" y="2958706"/>
                </a:lnTo>
                <a:lnTo>
                  <a:pt x="5607951" y="2950565"/>
                </a:lnTo>
                <a:lnTo>
                  <a:pt x="5657253" y="2939885"/>
                </a:lnTo>
                <a:lnTo>
                  <a:pt x="5694832" y="2927083"/>
                </a:lnTo>
                <a:lnTo>
                  <a:pt x="5727192" y="2896743"/>
                </a:lnTo>
                <a:lnTo>
                  <a:pt x="5727192" y="2620899"/>
                </a:lnTo>
                <a:close/>
              </a:path>
              <a:path w="7325359" h="4182110">
                <a:moveTo>
                  <a:pt x="6611874" y="3125343"/>
                </a:moveTo>
                <a:lnTo>
                  <a:pt x="6580505" y="3095015"/>
                </a:lnTo>
                <a:lnTo>
                  <a:pt x="6544069" y="3082213"/>
                </a:lnTo>
                <a:lnTo>
                  <a:pt x="6496278" y="3071533"/>
                </a:lnTo>
                <a:lnTo>
                  <a:pt x="6438976" y="3063392"/>
                </a:lnTo>
                <a:lnTo>
                  <a:pt x="6374016" y="3058210"/>
                </a:lnTo>
                <a:lnTo>
                  <a:pt x="6303264" y="3056382"/>
                </a:lnTo>
                <a:lnTo>
                  <a:pt x="4275582" y="3056382"/>
                </a:lnTo>
                <a:lnTo>
                  <a:pt x="4204817" y="3058210"/>
                </a:lnTo>
                <a:lnTo>
                  <a:pt x="4139857" y="3063392"/>
                </a:lnTo>
                <a:lnTo>
                  <a:pt x="4082554" y="3071533"/>
                </a:lnTo>
                <a:lnTo>
                  <a:pt x="4034764" y="3082213"/>
                </a:lnTo>
                <a:lnTo>
                  <a:pt x="3998328" y="3095015"/>
                </a:lnTo>
                <a:lnTo>
                  <a:pt x="3966972" y="3125343"/>
                </a:lnTo>
                <a:lnTo>
                  <a:pt x="3966972" y="3401187"/>
                </a:lnTo>
                <a:lnTo>
                  <a:pt x="3998328" y="3431527"/>
                </a:lnTo>
                <a:lnTo>
                  <a:pt x="4034764" y="3444329"/>
                </a:lnTo>
                <a:lnTo>
                  <a:pt x="4082554" y="3455009"/>
                </a:lnTo>
                <a:lnTo>
                  <a:pt x="4139857" y="3463150"/>
                </a:lnTo>
                <a:lnTo>
                  <a:pt x="4204817" y="3468332"/>
                </a:lnTo>
                <a:lnTo>
                  <a:pt x="4275582" y="3470148"/>
                </a:lnTo>
                <a:lnTo>
                  <a:pt x="6303264" y="3470148"/>
                </a:lnTo>
                <a:lnTo>
                  <a:pt x="6374016" y="3468332"/>
                </a:lnTo>
                <a:lnTo>
                  <a:pt x="6438976" y="3463150"/>
                </a:lnTo>
                <a:lnTo>
                  <a:pt x="6496278" y="3455009"/>
                </a:lnTo>
                <a:lnTo>
                  <a:pt x="6544069" y="3444329"/>
                </a:lnTo>
                <a:lnTo>
                  <a:pt x="6580505" y="3431527"/>
                </a:lnTo>
                <a:lnTo>
                  <a:pt x="6611874" y="3401187"/>
                </a:lnTo>
                <a:lnTo>
                  <a:pt x="6611874" y="3125343"/>
                </a:lnTo>
                <a:close/>
              </a:path>
              <a:path w="7325359" h="4182110">
                <a:moveTo>
                  <a:pt x="7325106" y="3741801"/>
                </a:moveTo>
                <a:lnTo>
                  <a:pt x="7293737" y="3703091"/>
                </a:lnTo>
                <a:lnTo>
                  <a:pt x="7257301" y="3686746"/>
                </a:lnTo>
                <a:lnTo>
                  <a:pt x="7209510" y="3673119"/>
                </a:lnTo>
                <a:lnTo>
                  <a:pt x="7152208" y="3662730"/>
                </a:lnTo>
                <a:lnTo>
                  <a:pt x="7087248" y="3656114"/>
                </a:lnTo>
                <a:lnTo>
                  <a:pt x="7016496" y="3653790"/>
                </a:lnTo>
                <a:lnTo>
                  <a:pt x="4988814" y="3653790"/>
                </a:lnTo>
                <a:lnTo>
                  <a:pt x="4918049" y="3656114"/>
                </a:lnTo>
                <a:lnTo>
                  <a:pt x="4853089" y="3662730"/>
                </a:lnTo>
                <a:lnTo>
                  <a:pt x="4795786" y="3673119"/>
                </a:lnTo>
                <a:lnTo>
                  <a:pt x="4747996" y="3686746"/>
                </a:lnTo>
                <a:lnTo>
                  <a:pt x="4711560" y="3703091"/>
                </a:lnTo>
                <a:lnTo>
                  <a:pt x="4680204" y="3741801"/>
                </a:lnTo>
                <a:lnTo>
                  <a:pt x="4680204" y="4093845"/>
                </a:lnTo>
                <a:lnTo>
                  <a:pt x="4711560" y="4132567"/>
                </a:lnTo>
                <a:lnTo>
                  <a:pt x="4747996" y="4148912"/>
                </a:lnTo>
                <a:lnTo>
                  <a:pt x="4795786" y="4162539"/>
                </a:lnTo>
                <a:lnTo>
                  <a:pt x="4853089" y="4172928"/>
                </a:lnTo>
                <a:lnTo>
                  <a:pt x="4918049" y="4179544"/>
                </a:lnTo>
                <a:lnTo>
                  <a:pt x="4988814" y="4181856"/>
                </a:lnTo>
                <a:lnTo>
                  <a:pt x="7016496" y="4181856"/>
                </a:lnTo>
                <a:lnTo>
                  <a:pt x="7087248" y="4179544"/>
                </a:lnTo>
                <a:lnTo>
                  <a:pt x="7152208" y="4172928"/>
                </a:lnTo>
                <a:lnTo>
                  <a:pt x="7209510" y="4162539"/>
                </a:lnTo>
                <a:lnTo>
                  <a:pt x="7257301" y="4148912"/>
                </a:lnTo>
                <a:lnTo>
                  <a:pt x="7293737" y="4132567"/>
                </a:lnTo>
                <a:lnTo>
                  <a:pt x="7325106" y="4093845"/>
                </a:lnTo>
                <a:lnTo>
                  <a:pt x="7325106" y="3741801"/>
                </a:lnTo>
                <a:close/>
              </a:path>
            </a:pathLst>
          </a:custGeom>
          <a:solidFill>
            <a:srgbClr val="66FF33"/>
          </a:solidFill>
        </p:spPr>
        <p:txBody>
          <a:bodyPr wrap="square" lIns="0" tIns="0" rIns="0" bIns="0" rtlCol="0"/>
          <a:lstStyle/>
          <a:p>
            <a:endParaRPr/>
          </a:p>
        </p:txBody>
      </p:sp>
      <p:sp>
        <p:nvSpPr>
          <p:cNvPr id="11" name="object 11"/>
          <p:cNvSpPr txBox="1"/>
          <p:nvPr/>
        </p:nvSpPr>
        <p:spPr>
          <a:xfrm>
            <a:off x="1389380" y="1403350"/>
            <a:ext cx="6483350" cy="3895090"/>
          </a:xfrm>
          <a:prstGeom prst="rect">
            <a:avLst/>
          </a:prstGeom>
        </p:spPr>
        <p:txBody>
          <a:bodyPr vert="horz" wrap="square" lIns="0" tIns="32384" rIns="0" bIns="0" rtlCol="0">
            <a:spAutoFit/>
          </a:bodyPr>
          <a:lstStyle/>
          <a:p>
            <a:pPr marL="245745" marR="4162425" indent="-233679">
              <a:lnSpc>
                <a:spcPts val="1180"/>
              </a:lnSpc>
              <a:spcBef>
                <a:spcPts val="254"/>
              </a:spcBef>
            </a:pPr>
            <a:r>
              <a:rPr sz="1100" spc="-35" dirty="0">
                <a:solidFill>
                  <a:srgbClr val="01050E"/>
                </a:solidFill>
                <a:latin typeface="Verdana"/>
                <a:cs typeface="Verdana"/>
              </a:rPr>
              <a:t>Observing</a:t>
            </a:r>
            <a:r>
              <a:rPr sz="1100" spc="-45" dirty="0">
                <a:solidFill>
                  <a:srgbClr val="01050E"/>
                </a:solidFill>
                <a:latin typeface="Verdana"/>
                <a:cs typeface="Verdana"/>
              </a:rPr>
              <a:t> </a:t>
            </a:r>
            <a:r>
              <a:rPr sz="1100" spc="-55" dirty="0">
                <a:solidFill>
                  <a:srgbClr val="01050E"/>
                </a:solidFill>
                <a:latin typeface="Verdana"/>
                <a:cs typeface="Verdana"/>
              </a:rPr>
              <a:t>initial</a:t>
            </a:r>
            <a:r>
              <a:rPr sz="1100" spc="-35" dirty="0">
                <a:solidFill>
                  <a:srgbClr val="01050E"/>
                </a:solidFill>
                <a:latin typeface="Verdana"/>
                <a:cs typeface="Verdana"/>
              </a:rPr>
              <a:t> </a:t>
            </a:r>
            <a:r>
              <a:rPr sz="1100" spc="-45" dirty="0">
                <a:solidFill>
                  <a:srgbClr val="01050E"/>
                </a:solidFill>
                <a:latin typeface="Verdana"/>
                <a:cs typeface="Verdana"/>
              </a:rPr>
              <a:t>requirements </a:t>
            </a:r>
            <a:r>
              <a:rPr sz="1100" spc="-25" dirty="0">
                <a:solidFill>
                  <a:srgbClr val="01050E"/>
                </a:solidFill>
                <a:latin typeface="Verdana"/>
                <a:cs typeface="Verdana"/>
              </a:rPr>
              <a:t>and </a:t>
            </a:r>
            <a:r>
              <a:rPr sz="1100" spc="-10" dirty="0">
                <a:solidFill>
                  <a:srgbClr val="01050E"/>
                </a:solidFill>
                <a:latin typeface="Verdana"/>
                <a:cs typeface="Verdana"/>
              </a:rPr>
              <a:t>specification</a:t>
            </a:r>
            <a:r>
              <a:rPr sz="1100" spc="-30" dirty="0">
                <a:solidFill>
                  <a:srgbClr val="01050E"/>
                </a:solidFill>
                <a:latin typeface="Verdana"/>
                <a:cs typeface="Verdana"/>
              </a:rPr>
              <a:t> </a:t>
            </a:r>
            <a:r>
              <a:rPr sz="1100" dirty="0">
                <a:solidFill>
                  <a:srgbClr val="01050E"/>
                </a:solidFill>
                <a:latin typeface="Verdana"/>
                <a:cs typeface="Verdana"/>
              </a:rPr>
              <a:t>of</a:t>
            </a:r>
            <a:r>
              <a:rPr sz="1100" spc="-35" dirty="0">
                <a:solidFill>
                  <a:srgbClr val="01050E"/>
                </a:solidFill>
                <a:latin typeface="Verdana"/>
                <a:cs typeface="Verdana"/>
              </a:rPr>
              <a:t> </a:t>
            </a:r>
            <a:r>
              <a:rPr sz="1100" spc="-20" dirty="0">
                <a:solidFill>
                  <a:srgbClr val="01050E"/>
                </a:solidFill>
                <a:latin typeface="Verdana"/>
                <a:cs typeface="Verdana"/>
              </a:rPr>
              <a:t>the</a:t>
            </a:r>
            <a:r>
              <a:rPr sz="1100" spc="-45" dirty="0">
                <a:solidFill>
                  <a:srgbClr val="01050E"/>
                </a:solidFill>
                <a:latin typeface="Verdana"/>
                <a:cs typeface="Verdana"/>
              </a:rPr>
              <a:t> </a:t>
            </a:r>
            <a:r>
              <a:rPr sz="1100" spc="-10" dirty="0">
                <a:solidFill>
                  <a:srgbClr val="01050E"/>
                </a:solidFill>
                <a:latin typeface="Verdana"/>
                <a:cs typeface="Verdana"/>
              </a:rPr>
              <a:t>system.</a:t>
            </a:r>
            <a:endParaRPr sz="1100" dirty="0">
              <a:latin typeface="Verdana"/>
              <a:cs typeface="Verdana"/>
            </a:endParaRPr>
          </a:p>
          <a:p>
            <a:pPr>
              <a:lnSpc>
                <a:spcPct val="100000"/>
              </a:lnSpc>
              <a:spcBef>
                <a:spcPts val="805"/>
              </a:spcBef>
            </a:pPr>
            <a:endParaRPr sz="1100" dirty="0">
              <a:latin typeface="Verdana"/>
              <a:cs typeface="Verdana"/>
            </a:endParaRPr>
          </a:p>
          <a:p>
            <a:pPr marL="437515" marR="2593340" algn="ctr">
              <a:lnSpc>
                <a:spcPts val="1190"/>
              </a:lnSpc>
            </a:pPr>
            <a:r>
              <a:rPr sz="1100" spc="-25" dirty="0">
                <a:solidFill>
                  <a:srgbClr val="01050E"/>
                </a:solidFill>
                <a:latin typeface="Verdana"/>
                <a:cs typeface="Verdana"/>
              </a:rPr>
              <a:t>Selecting</a:t>
            </a:r>
            <a:r>
              <a:rPr sz="1100" spc="-50" dirty="0">
                <a:solidFill>
                  <a:srgbClr val="01050E"/>
                </a:solidFill>
                <a:latin typeface="Verdana"/>
                <a:cs typeface="Verdana"/>
              </a:rPr>
              <a:t> </a:t>
            </a:r>
            <a:r>
              <a:rPr sz="1100" spc="-20" dirty="0">
                <a:solidFill>
                  <a:srgbClr val="01050E"/>
                </a:solidFill>
                <a:latin typeface="Verdana"/>
                <a:cs typeface="Verdana"/>
              </a:rPr>
              <a:t>valid</a:t>
            </a:r>
            <a:r>
              <a:rPr sz="1100" spc="-60" dirty="0">
                <a:solidFill>
                  <a:srgbClr val="01050E"/>
                </a:solidFill>
                <a:latin typeface="Verdana"/>
                <a:cs typeface="Verdana"/>
              </a:rPr>
              <a:t> inputs </a:t>
            </a:r>
            <a:r>
              <a:rPr sz="1100" spc="-10" dirty="0">
                <a:solidFill>
                  <a:srgbClr val="01050E"/>
                </a:solidFill>
                <a:latin typeface="Verdana"/>
                <a:cs typeface="Verdana"/>
              </a:rPr>
              <a:t>to</a:t>
            </a:r>
            <a:r>
              <a:rPr sz="1100" spc="-55" dirty="0">
                <a:solidFill>
                  <a:srgbClr val="01050E"/>
                </a:solidFill>
                <a:latin typeface="Verdana"/>
                <a:cs typeface="Verdana"/>
              </a:rPr>
              <a:t> </a:t>
            </a:r>
            <a:r>
              <a:rPr sz="1100" spc="-65" dirty="0">
                <a:solidFill>
                  <a:srgbClr val="01050E"/>
                </a:solidFill>
                <a:latin typeface="Verdana"/>
                <a:cs typeface="Verdana"/>
              </a:rPr>
              <a:t>verify if</a:t>
            </a:r>
            <a:r>
              <a:rPr sz="1100" spc="-50" dirty="0">
                <a:solidFill>
                  <a:srgbClr val="01050E"/>
                </a:solidFill>
                <a:latin typeface="Verdana"/>
                <a:cs typeface="Verdana"/>
              </a:rPr>
              <a:t> </a:t>
            </a:r>
            <a:r>
              <a:rPr sz="1100" spc="-20" dirty="0">
                <a:solidFill>
                  <a:srgbClr val="01050E"/>
                </a:solidFill>
                <a:latin typeface="Verdana"/>
                <a:cs typeface="Verdana"/>
              </a:rPr>
              <a:t>the</a:t>
            </a:r>
            <a:r>
              <a:rPr sz="1100" spc="-60" dirty="0">
                <a:solidFill>
                  <a:srgbClr val="01050E"/>
                </a:solidFill>
                <a:latin typeface="Verdana"/>
                <a:cs typeface="Verdana"/>
              </a:rPr>
              <a:t> </a:t>
            </a:r>
            <a:r>
              <a:rPr sz="1100" spc="-35" dirty="0">
                <a:solidFill>
                  <a:srgbClr val="01050E"/>
                </a:solidFill>
                <a:latin typeface="Verdana"/>
                <a:cs typeface="Verdana"/>
              </a:rPr>
              <a:t>Software </a:t>
            </a:r>
            <a:r>
              <a:rPr sz="1100" spc="-10" dirty="0">
                <a:solidFill>
                  <a:srgbClr val="01050E"/>
                </a:solidFill>
                <a:latin typeface="Verdana"/>
                <a:cs typeface="Verdana"/>
              </a:rPr>
              <a:t>Under </a:t>
            </a:r>
            <a:r>
              <a:rPr sz="1100" spc="-100" dirty="0">
                <a:solidFill>
                  <a:srgbClr val="01050E"/>
                </a:solidFill>
                <a:latin typeface="Verdana"/>
                <a:cs typeface="Verdana"/>
              </a:rPr>
              <a:t>Test</a:t>
            </a:r>
            <a:r>
              <a:rPr sz="1100" spc="-60" dirty="0">
                <a:solidFill>
                  <a:srgbClr val="01050E"/>
                </a:solidFill>
                <a:latin typeface="Verdana"/>
                <a:cs typeface="Verdana"/>
              </a:rPr>
              <a:t> </a:t>
            </a:r>
            <a:r>
              <a:rPr sz="1100" spc="-150" dirty="0">
                <a:solidFill>
                  <a:srgbClr val="01050E"/>
                </a:solidFill>
                <a:latin typeface="Verdana"/>
                <a:cs typeface="Verdana"/>
              </a:rPr>
              <a:t>(SUT)</a:t>
            </a:r>
            <a:r>
              <a:rPr sz="1100" spc="-40" dirty="0">
                <a:solidFill>
                  <a:srgbClr val="01050E"/>
                </a:solidFill>
                <a:latin typeface="Verdana"/>
                <a:cs typeface="Verdana"/>
              </a:rPr>
              <a:t> </a:t>
            </a:r>
            <a:r>
              <a:rPr sz="1100" spc="-35" dirty="0">
                <a:solidFill>
                  <a:srgbClr val="01050E"/>
                </a:solidFill>
                <a:latin typeface="Verdana"/>
                <a:cs typeface="Verdana"/>
              </a:rPr>
              <a:t>processes</a:t>
            </a:r>
            <a:r>
              <a:rPr sz="1100" spc="-55" dirty="0">
                <a:solidFill>
                  <a:srgbClr val="01050E"/>
                </a:solidFill>
                <a:latin typeface="Verdana"/>
                <a:cs typeface="Verdana"/>
              </a:rPr>
              <a:t> </a:t>
            </a:r>
            <a:r>
              <a:rPr sz="1100" spc="-25" dirty="0">
                <a:solidFill>
                  <a:srgbClr val="01050E"/>
                </a:solidFill>
                <a:latin typeface="Verdana"/>
                <a:cs typeface="Verdana"/>
              </a:rPr>
              <a:t>them</a:t>
            </a:r>
            <a:r>
              <a:rPr sz="1100" spc="-50" dirty="0">
                <a:solidFill>
                  <a:srgbClr val="01050E"/>
                </a:solidFill>
                <a:latin typeface="Verdana"/>
                <a:cs typeface="Verdana"/>
              </a:rPr>
              <a:t> </a:t>
            </a:r>
            <a:r>
              <a:rPr sz="1100" spc="-35" dirty="0">
                <a:solidFill>
                  <a:srgbClr val="01050E"/>
                </a:solidFill>
                <a:latin typeface="Verdana"/>
                <a:cs typeface="Verdana"/>
              </a:rPr>
              <a:t>correctly.</a:t>
            </a:r>
            <a:r>
              <a:rPr sz="1100" spc="-60" dirty="0">
                <a:solidFill>
                  <a:srgbClr val="01050E"/>
                </a:solidFill>
                <a:latin typeface="Verdana"/>
                <a:cs typeface="Verdana"/>
              </a:rPr>
              <a:t> </a:t>
            </a:r>
            <a:r>
              <a:rPr sz="1100" spc="-50" dirty="0">
                <a:solidFill>
                  <a:srgbClr val="01050E"/>
                </a:solidFill>
                <a:latin typeface="Verdana"/>
                <a:cs typeface="Verdana"/>
              </a:rPr>
              <a:t>Invalid</a:t>
            </a:r>
            <a:r>
              <a:rPr sz="1100" spc="-55" dirty="0">
                <a:solidFill>
                  <a:srgbClr val="01050E"/>
                </a:solidFill>
                <a:latin typeface="Verdana"/>
                <a:cs typeface="Verdana"/>
              </a:rPr>
              <a:t> </a:t>
            </a:r>
            <a:r>
              <a:rPr sz="1100" spc="-10" dirty="0">
                <a:solidFill>
                  <a:srgbClr val="01050E"/>
                </a:solidFill>
                <a:latin typeface="Verdana"/>
                <a:cs typeface="Verdana"/>
              </a:rPr>
              <a:t>inputs </a:t>
            </a:r>
            <a:r>
              <a:rPr sz="1100" dirty="0">
                <a:solidFill>
                  <a:srgbClr val="01050E"/>
                </a:solidFill>
                <a:latin typeface="Verdana"/>
                <a:cs typeface="Verdana"/>
              </a:rPr>
              <a:t>are</a:t>
            </a:r>
            <a:r>
              <a:rPr sz="1100" spc="-45" dirty="0">
                <a:solidFill>
                  <a:srgbClr val="01050E"/>
                </a:solidFill>
                <a:latin typeface="Verdana"/>
                <a:cs typeface="Verdana"/>
              </a:rPr>
              <a:t> </a:t>
            </a:r>
            <a:r>
              <a:rPr sz="1100" spc="-25" dirty="0">
                <a:solidFill>
                  <a:srgbClr val="01050E"/>
                </a:solidFill>
                <a:latin typeface="Verdana"/>
                <a:cs typeface="Verdana"/>
              </a:rPr>
              <a:t>also</a:t>
            </a:r>
            <a:r>
              <a:rPr sz="1100" spc="-30" dirty="0">
                <a:solidFill>
                  <a:srgbClr val="01050E"/>
                </a:solidFill>
                <a:latin typeface="Verdana"/>
                <a:cs typeface="Verdana"/>
              </a:rPr>
              <a:t> </a:t>
            </a:r>
            <a:r>
              <a:rPr sz="1100" dirty="0">
                <a:solidFill>
                  <a:srgbClr val="01050E"/>
                </a:solidFill>
                <a:latin typeface="Verdana"/>
                <a:cs typeface="Verdana"/>
              </a:rPr>
              <a:t>selected</a:t>
            </a:r>
            <a:r>
              <a:rPr sz="1100" spc="-35" dirty="0">
                <a:solidFill>
                  <a:srgbClr val="01050E"/>
                </a:solidFill>
                <a:latin typeface="Verdana"/>
                <a:cs typeface="Verdana"/>
              </a:rPr>
              <a:t> </a:t>
            </a:r>
            <a:r>
              <a:rPr sz="1100" spc="-10" dirty="0">
                <a:solidFill>
                  <a:srgbClr val="01050E"/>
                </a:solidFill>
                <a:latin typeface="Verdana"/>
                <a:cs typeface="Verdana"/>
              </a:rPr>
              <a:t>to</a:t>
            </a:r>
            <a:r>
              <a:rPr sz="1100" spc="-40" dirty="0">
                <a:solidFill>
                  <a:srgbClr val="01050E"/>
                </a:solidFill>
                <a:latin typeface="Verdana"/>
                <a:cs typeface="Verdana"/>
              </a:rPr>
              <a:t> </a:t>
            </a:r>
            <a:r>
              <a:rPr sz="1100" dirty="0">
                <a:solidFill>
                  <a:srgbClr val="01050E"/>
                </a:solidFill>
                <a:latin typeface="Verdana"/>
                <a:cs typeface="Verdana"/>
              </a:rPr>
              <a:t>check</a:t>
            </a:r>
            <a:r>
              <a:rPr sz="1100" spc="-25" dirty="0">
                <a:solidFill>
                  <a:srgbClr val="01050E"/>
                </a:solidFill>
                <a:latin typeface="Verdana"/>
                <a:cs typeface="Verdana"/>
              </a:rPr>
              <a:t> that</a:t>
            </a:r>
            <a:r>
              <a:rPr sz="1100" spc="-40" dirty="0">
                <a:solidFill>
                  <a:srgbClr val="01050E"/>
                </a:solidFill>
                <a:latin typeface="Verdana"/>
                <a:cs typeface="Verdana"/>
              </a:rPr>
              <a:t> </a:t>
            </a:r>
            <a:r>
              <a:rPr sz="1100" spc="-180" dirty="0">
                <a:solidFill>
                  <a:srgbClr val="01050E"/>
                </a:solidFill>
                <a:latin typeface="Verdana"/>
                <a:cs typeface="Verdana"/>
              </a:rPr>
              <a:t>SUT</a:t>
            </a:r>
            <a:r>
              <a:rPr sz="1100" spc="-20" dirty="0">
                <a:solidFill>
                  <a:srgbClr val="01050E"/>
                </a:solidFill>
                <a:latin typeface="Verdana"/>
                <a:cs typeface="Verdana"/>
              </a:rPr>
              <a:t> </a:t>
            </a:r>
            <a:r>
              <a:rPr sz="1100" spc="-120" dirty="0">
                <a:solidFill>
                  <a:srgbClr val="01050E"/>
                </a:solidFill>
                <a:latin typeface="Verdana"/>
                <a:cs typeface="Verdana"/>
              </a:rPr>
              <a:t>is</a:t>
            </a:r>
            <a:r>
              <a:rPr sz="1100" spc="-45" dirty="0">
                <a:solidFill>
                  <a:srgbClr val="01050E"/>
                </a:solidFill>
                <a:latin typeface="Verdana"/>
                <a:cs typeface="Verdana"/>
              </a:rPr>
              <a:t> </a:t>
            </a:r>
            <a:r>
              <a:rPr sz="1100" dirty="0">
                <a:solidFill>
                  <a:srgbClr val="01050E"/>
                </a:solidFill>
                <a:latin typeface="Verdana"/>
                <a:cs typeface="Verdana"/>
              </a:rPr>
              <a:t>able</a:t>
            </a:r>
            <a:r>
              <a:rPr sz="1100" spc="-40" dirty="0">
                <a:solidFill>
                  <a:srgbClr val="01050E"/>
                </a:solidFill>
                <a:latin typeface="Verdana"/>
                <a:cs typeface="Verdana"/>
              </a:rPr>
              <a:t> </a:t>
            </a:r>
            <a:r>
              <a:rPr sz="1100" spc="-25" dirty="0">
                <a:solidFill>
                  <a:srgbClr val="01050E"/>
                </a:solidFill>
                <a:latin typeface="Verdana"/>
                <a:cs typeface="Verdana"/>
              </a:rPr>
              <a:t>to </a:t>
            </a:r>
            <a:r>
              <a:rPr sz="1100" spc="-35" dirty="0">
                <a:solidFill>
                  <a:srgbClr val="01050E"/>
                </a:solidFill>
                <a:latin typeface="Verdana"/>
                <a:cs typeface="Verdana"/>
              </a:rPr>
              <a:t>identify</a:t>
            </a:r>
            <a:r>
              <a:rPr sz="1100" spc="-60" dirty="0">
                <a:solidFill>
                  <a:srgbClr val="01050E"/>
                </a:solidFill>
                <a:latin typeface="Verdana"/>
                <a:cs typeface="Verdana"/>
              </a:rPr>
              <a:t> </a:t>
            </a:r>
            <a:r>
              <a:rPr sz="1100" spc="-10" dirty="0">
                <a:solidFill>
                  <a:srgbClr val="01050E"/>
                </a:solidFill>
                <a:latin typeface="Verdana"/>
                <a:cs typeface="Verdana"/>
              </a:rPr>
              <a:t>them.</a:t>
            </a:r>
            <a:endParaRPr sz="1100" dirty="0">
              <a:latin typeface="Verdana"/>
              <a:cs typeface="Verdana"/>
            </a:endParaRPr>
          </a:p>
          <a:p>
            <a:pPr>
              <a:lnSpc>
                <a:spcPct val="100000"/>
              </a:lnSpc>
              <a:spcBef>
                <a:spcPts val="575"/>
              </a:spcBef>
            </a:pPr>
            <a:endParaRPr sz="1100" dirty="0">
              <a:latin typeface="Verdana"/>
              <a:cs typeface="Verdana"/>
            </a:endParaRPr>
          </a:p>
          <a:p>
            <a:pPr marL="927100">
              <a:lnSpc>
                <a:spcPct val="100000"/>
              </a:lnSpc>
            </a:pPr>
            <a:r>
              <a:rPr sz="1100" spc="-30" dirty="0">
                <a:solidFill>
                  <a:srgbClr val="01050E"/>
                </a:solidFill>
                <a:latin typeface="Verdana"/>
                <a:cs typeface="Verdana"/>
              </a:rPr>
              <a:t>Knowing</a:t>
            </a:r>
            <a:r>
              <a:rPr sz="1100" spc="-20" dirty="0">
                <a:solidFill>
                  <a:srgbClr val="01050E"/>
                </a:solidFill>
                <a:latin typeface="Verdana"/>
                <a:cs typeface="Verdana"/>
              </a:rPr>
              <a:t> </a:t>
            </a:r>
            <a:r>
              <a:rPr sz="1100" dirty="0">
                <a:solidFill>
                  <a:srgbClr val="01050E"/>
                </a:solidFill>
                <a:latin typeface="Verdana"/>
                <a:cs typeface="Verdana"/>
              </a:rPr>
              <a:t>expected</a:t>
            </a:r>
            <a:r>
              <a:rPr sz="1100" spc="-35" dirty="0">
                <a:solidFill>
                  <a:srgbClr val="01050E"/>
                </a:solidFill>
                <a:latin typeface="Verdana"/>
                <a:cs typeface="Verdana"/>
              </a:rPr>
              <a:t> </a:t>
            </a:r>
            <a:r>
              <a:rPr sz="1100" spc="-20" dirty="0">
                <a:solidFill>
                  <a:srgbClr val="01050E"/>
                </a:solidFill>
                <a:latin typeface="Verdana"/>
                <a:cs typeface="Verdana"/>
              </a:rPr>
              <a:t>output</a:t>
            </a:r>
            <a:r>
              <a:rPr sz="1100" spc="-40" dirty="0">
                <a:solidFill>
                  <a:srgbClr val="01050E"/>
                </a:solidFill>
                <a:latin typeface="Verdana"/>
                <a:cs typeface="Verdana"/>
              </a:rPr>
              <a:t> </a:t>
            </a:r>
            <a:r>
              <a:rPr sz="1100" spc="-50" dirty="0">
                <a:solidFill>
                  <a:srgbClr val="01050E"/>
                </a:solidFill>
                <a:latin typeface="Verdana"/>
                <a:cs typeface="Verdana"/>
              </a:rPr>
              <a:t>for</a:t>
            </a:r>
            <a:r>
              <a:rPr sz="1100" spc="-25" dirty="0">
                <a:solidFill>
                  <a:srgbClr val="01050E"/>
                </a:solidFill>
                <a:latin typeface="Verdana"/>
                <a:cs typeface="Verdana"/>
              </a:rPr>
              <a:t> </a:t>
            </a:r>
            <a:r>
              <a:rPr sz="1100" spc="-30" dirty="0">
                <a:solidFill>
                  <a:srgbClr val="01050E"/>
                </a:solidFill>
                <a:latin typeface="Verdana"/>
                <a:cs typeface="Verdana"/>
              </a:rPr>
              <a:t>all</a:t>
            </a:r>
            <a:r>
              <a:rPr sz="1100" spc="-20" dirty="0">
                <a:solidFill>
                  <a:srgbClr val="01050E"/>
                </a:solidFill>
                <a:latin typeface="Verdana"/>
                <a:cs typeface="Verdana"/>
              </a:rPr>
              <a:t> the</a:t>
            </a:r>
            <a:r>
              <a:rPr sz="1100" spc="-40" dirty="0">
                <a:solidFill>
                  <a:srgbClr val="01050E"/>
                </a:solidFill>
                <a:latin typeface="Verdana"/>
                <a:cs typeface="Verdana"/>
              </a:rPr>
              <a:t> </a:t>
            </a:r>
            <a:r>
              <a:rPr sz="1100" spc="-60" dirty="0">
                <a:solidFill>
                  <a:srgbClr val="01050E"/>
                </a:solidFill>
                <a:latin typeface="Verdana"/>
                <a:cs typeface="Verdana"/>
              </a:rPr>
              <a:t>inputs</a:t>
            </a:r>
            <a:r>
              <a:rPr sz="1100" spc="-35" dirty="0">
                <a:solidFill>
                  <a:srgbClr val="01050E"/>
                </a:solidFill>
                <a:latin typeface="Verdana"/>
                <a:cs typeface="Verdana"/>
              </a:rPr>
              <a:t> </a:t>
            </a:r>
            <a:r>
              <a:rPr sz="1100" spc="-10" dirty="0">
                <a:solidFill>
                  <a:srgbClr val="01050E"/>
                </a:solidFill>
                <a:latin typeface="Verdana"/>
                <a:cs typeface="Verdana"/>
              </a:rPr>
              <a:t>provided.</a:t>
            </a:r>
            <a:endParaRPr sz="1100" dirty="0">
              <a:latin typeface="Verdana"/>
              <a:cs typeface="Verdana"/>
            </a:endParaRPr>
          </a:p>
          <a:p>
            <a:pPr>
              <a:lnSpc>
                <a:spcPct val="100000"/>
              </a:lnSpc>
            </a:pPr>
            <a:endParaRPr sz="1100" dirty="0">
              <a:latin typeface="Verdana"/>
              <a:cs typeface="Verdana"/>
            </a:endParaRPr>
          </a:p>
          <a:p>
            <a:pPr>
              <a:lnSpc>
                <a:spcPct val="100000"/>
              </a:lnSpc>
              <a:spcBef>
                <a:spcPts val="204"/>
              </a:spcBef>
            </a:pPr>
            <a:endParaRPr sz="1100" dirty="0">
              <a:latin typeface="Verdana"/>
              <a:cs typeface="Verdana"/>
            </a:endParaRPr>
          </a:p>
          <a:p>
            <a:pPr marL="320675" algn="ctr">
              <a:lnSpc>
                <a:spcPct val="100000"/>
              </a:lnSpc>
              <a:spcBef>
                <a:spcPts val="5"/>
              </a:spcBef>
            </a:pPr>
            <a:r>
              <a:rPr sz="1100" dirty="0">
                <a:solidFill>
                  <a:srgbClr val="01050E"/>
                </a:solidFill>
                <a:latin typeface="Verdana"/>
                <a:cs typeface="Verdana"/>
              </a:rPr>
              <a:t>Creating</a:t>
            </a:r>
            <a:r>
              <a:rPr sz="1100" spc="-60" dirty="0">
                <a:solidFill>
                  <a:srgbClr val="01050E"/>
                </a:solidFill>
                <a:latin typeface="Verdana"/>
                <a:cs typeface="Verdana"/>
              </a:rPr>
              <a:t> </a:t>
            </a:r>
            <a:r>
              <a:rPr sz="1100" spc="-65" dirty="0">
                <a:solidFill>
                  <a:srgbClr val="01050E"/>
                </a:solidFill>
                <a:latin typeface="Verdana"/>
                <a:cs typeface="Verdana"/>
              </a:rPr>
              <a:t>test</a:t>
            </a:r>
            <a:r>
              <a:rPr sz="1100" spc="-55" dirty="0">
                <a:solidFill>
                  <a:srgbClr val="01050E"/>
                </a:solidFill>
                <a:latin typeface="Verdana"/>
                <a:cs typeface="Verdana"/>
              </a:rPr>
              <a:t> </a:t>
            </a:r>
            <a:r>
              <a:rPr sz="1100" spc="-20" dirty="0">
                <a:solidFill>
                  <a:srgbClr val="01050E"/>
                </a:solidFill>
                <a:latin typeface="Verdana"/>
                <a:cs typeface="Verdana"/>
              </a:rPr>
              <a:t>cases</a:t>
            </a:r>
            <a:r>
              <a:rPr sz="1100" spc="-55" dirty="0">
                <a:solidFill>
                  <a:srgbClr val="01050E"/>
                </a:solidFill>
                <a:latin typeface="Verdana"/>
                <a:cs typeface="Verdana"/>
              </a:rPr>
              <a:t> </a:t>
            </a:r>
            <a:r>
              <a:rPr sz="1100" spc="-50" dirty="0">
                <a:solidFill>
                  <a:srgbClr val="01050E"/>
                </a:solidFill>
                <a:latin typeface="Verdana"/>
                <a:cs typeface="Verdana"/>
              </a:rPr>
              <a:t>with</a:t>
            </a:r>
            <a:r>
              <a:rPr sz="1100" spc="-45" dirty="0">
                <a:solidFill>
                  <a:srgbClr val="01050E"/>
                </a:solidFill>
                <a:latin typeface="Verdana"/>
                <a:cs typeface="Verdana"/>
              </a:rPr>
              <a:t> </a:t>
            </a:r>
            <a:r>
              <a:rPr sz="1100" spc="-20" dirty="0">
                <a:solidFill>
                  <a:srgbClr val="01050E"/>
                </a:solidFill>
                <a:latin typeface="Verdana"/>
                <a:cs typeface="Verdana"/>
              </a:rPr>
              <a:t>the</a:t>
            </a:r>
            <a:r>
              <a:rPr sz="1100" spc="-60" dirty="0">
                <a:solidFill>
                  <a:srgbClr val="01050E"/>
                </a:solidFill>
                <a:latin typeface="Verdana"/>
                <a:cs typeface="Verdana"/>
              </a:rPr>
              <a:t> </a:t>
            </a:r>
            <a:r>
              <a:rPr sz="1100" dirty="0">
                <a:solidFill>
                  <a:srgbClr val="01050E"/>
                </a:solidFill>
                <a:latin typeface="Verdana"/>
                <a:cs typeface="Verdana"/>
              </a:rPr>
              <a:t>selected</a:t>
            </a:r>
            <a:r>
              <a:rPr sz="1100" spc="-55" dirty="0">
                <a:solidFill>
                  <a:srgbClr val="01050E"/>
                </a:solidFill>
                <a:latin typeface="Verdana"/>
                <a:cs typeface="Verdana"/>
              </a:rPr>
              <a:t> </a:t>
            </a:r>
            <a:r>
              <a:rPr sz="1100" spc="-10" dirty="0">
                <a:solidFill>
                  <a:srgbClr val="01050E"/>
                </a:solidFill>
                <a:latin typeface="Verdana"/>
                <a:cs typeface="Verdana"/>
              </a:rPr>
              <a:t>inputs.</a:t>
            </a:r>
            <a:endParaRPr sz="1100" dirty="0">
              <a:latin typeface="Verdana"/>
              <a:cs typeface="Verdana"/>
            </a:endParaRPr>
          </a:p>
          <a:p>
            <a:pPr>
              <a:lnSpc>
                <a:spcPct val="100000"/>
              </a:lnSpc>
            </a:pPr>
            <a:endParaRPr sz="1100" dirty="0">
              <a:latin typeface="Verdana"/>
              <a:cs typeface="Verdana"/>
            </a:endParaRPr>
          </a:p>
          <a:p>
            <a:pPr>
              <a:lnSpc>
                <a:spcPct val="100000"/>
              </a:lnSpc>
              <a:spcBef>
                <a:spcPts val="495"/>
              </a:spcBef>
            </a:pPr>
            <a:endParaRPr sz="1100" dirty="0">
              <a:latin typeface="Verdana"/>
              <a:cs typeface="Verdana"/>
            </a:endParaRPr>
          </a:p>
          <a:p>
            <a:pPr marL="3340735">
              <a:lnSpc>
                <a:spcPct val="100000"/>
              </a:lnSpc>
            </a:pPr>
            <a:r>
              <a:rPr sz="1100" spc="-35" dirty="0">
                <a:solidFill>
                  <a:srgbClr val="01050E"/>
                </a:solidFill>
                <a:latin typeface="Verdana"/>
                <a:cs typeface="Verdana"/>
              </a:rPr>
              <a:t>Executing</a:t>
            </a:r>
            <a:r>
              <a:rPr sz="1100" spc="-50" dirty="0">
                <a:solidFill>
                  <a:srgbClr val="01050E"/>
                </a:solidFill>
                <a:latin typeface="Verdana"/>
                <a:cs typeface="Verdana"/>
              </a:rPr>
              <a:t> </a:t>
            </a:r>
            <a:r>
              <a:rPr sz="1100" spc="-65" dirty="0">
                <a:solidFill>
                  <a:srgbClr val="01050E"/>
                </a:solidFill>
                <a:latin typeface="Verdana"/>
                <a:cs typeface="Verdana"/>
              </a:rPr>
              <a:t>test</a:t>
            </a:r>
            <a:r>
              <a:rPr sz="1100" spc="-50" dirty="0">
                <a:solidFill>
                  <a:srgbClr val="01050E"/>
                </a:solidFill>
                <a:latin typeface="Verdana"/>
                <a:cs typeface="Verdana"/>
              </a:rPr>
              <a:t> </a:t>
            </a:r>
            <a:r>
              <a:rPr sz="1100" spc="-10" dirty="0">
                <a:solidFill>
                  <a:srgbClr val="01050E"/>
                </a:solidFill>
                <a:latin typeface="Verdana"/>
                <a:cs typeface="Verdana"/>
              </a:rPr>
              <a:t>cases.</a:t>
            </a:r>
            <a:endParaRPr sz="1100" dirty="0">
              <a:latin typeface="Verdana"/>
              <a:cs typeface="Verdana"/>
            </a:endParaRPr>
          </a:p>
          <a:p>
            <a:pPr>
              <a:lnSpc>
                <a:spcPct val="100000"/>
              </a:lnSpc>
              <a:spcBef>
                <a:spcPts val="869"/>
              </a:spcBef>
            </a:pPr>
            <a:endParaRPr sz="1100" dirty="0">
              <a:latin typeface="Verdana"/>
              <a:cs typeface="Verdana"/>
            </a:endParaRPr>
          </a:p>
          <a:p>
            <a:pPr marL="4369435" marR="347980" indent="-565785">
              <a:lnSpc>
                <a:spcPts val="1190"/>
              </a:lnSpc>
            </a:pPr>
            <a:r>
              <a:rPr sz="1100" dirty="0">
                <a:solidFill>
                  <a:srgbClr val="01050E"/>
                </a:solidFill>
                <a:latin typeface="Verdana"/>
                <a:cs typeface="Verdana"/>
              </a:rPr>
              <a:t>Comparing</a:t>
            </a:r>
            <a:r>
              <a:rPr sz="1100" spc="-25" dirty="0">
                <a:solidFill>
                  <a:srgbClr val="01050E"/>
                </a:solidFill>
                <a:latin typeface="Verdana"/>
                <a:cs typeface="Verdana"/>
              </a:rPr>
              <a:t> </a:t>
            </a:r>
            <a:r>
              <a:rPr sz="1100" dirty="0">
                <a:solidFill>
                  <a:srgbClr val="01050E"/>
                </a:solidFill>
                <a:latin typeface="Verdana"/>
                <a:cs typeface="Verdana"/>
              </a:rPr>
              <a:t>actual</a:t>
            </a:r>
            <a:r>
              <a:rPr sz="1100" spc="-35" dirty="0">
                <a:solidFill>
                  <a:srgbClr val="01050E"/>
                </a:solidFill>
                <a:latin typeface="Verdana"/>
                <a:cs typeface="Verdana"/>
              </a:rPr>
              <a:t> </a:t>
            </a:r>
            <a:r>
              <a:rPr sz="1100" spc="-20" dirty="0">
                <a:solidFill>
                  <a:srgbClr val="01050E"/>
                </a:solidFill>
                <a:latin typeface="Verdana"/>
                <a:cs typeface="Verdana"/>
              </a:rPr>
              <a:t>output</a:t>
            </a:r>
            <a:r>
              <a:rPr sz="1100" spc="-35" dirty="0">
                <a:solidFill>
                  <a:srgbClr val="01050E"/>
                </a:solidFill>
                <a:latin typeface="Verdana"/>
                <a:cs typeface="Verdana"/>
              </a:rPr>
              <a:t> </a:t>
            </a:r>
            <a:r>
              <a:rPr sz="1100" spc="-50" dirty="0">
                <a:solidFill>
                  <a:srgbClr val="01050E"/>
                </a:solidFill>
                <a:latin typeface="Verdana"/>
                <a:cs typeface="Verdana"/>
              </a:rPr>
              <a:t>with</a:t>
            </a:r>
            <a:r>
              <a:rPr sz="1100" spc="-45" dirty="0">
                <a:solidFill>
                  <a:srgbClr val="01050E"/>
                </a:solidFill>
                <a:latin typeface="Verdana"/>
                <a:cs typeface="Verdana"/>
              </a:rPr>
              <a:t> </a:t>
            </a:r>
            <a:r>
              <a:rPr sz="1100" spc="-25" dirty="0">
                <a:solidFill>
                  <a:srgbClr val="01050E"/>
                </a:solidFill>
                <a:latin typeface="Verdana"/>
                <a:cs typeface="Verdana"/>
              </a:rPr>
              <a:t>the </a:t>
            </a:r>
            <a:r>
              <a:rPr sz="1100" dirty="0">
                <a:solidFill>
                  <a:srgbClr val="01050E"/>
                </a:solidFill>
                <a:latin typeface="Verdana"/>
                <a:cs typeface="Verdana"/>
              </a:rPr>
              <a:t>expected</a:t>
            </a:r>
            <a:r>
              <a:rPr sz="1100" spc="130" dirty="0">
                <a:solidFill>
                  <a:srgbClr val="01050E"/>
                </a:solidFill>
                <a:latin typeface="Verdana"/>
                <a:cs typeface="Verdana"/>
              </a:rPr>
              <a:t> </a:t>
            </a:r>
            <a:r>
              <a:rPr sz="1100" spc="-10" dirty="0">
                <a:solidFill>
                  <a:srgbClr val="01050E"/>
                </a:solidFill>
                <a:latin typeface="Verdana"/>
                <a:cs typeface="Verdana"/>
              </a:rPr>
              <a:t>output.</a:t>
            </a:r>
            <a:endParaRPr sz="1100" dirty="0">
              <a:latin typeface="Verdana"/>
              <a:cs typeface="Verdana"/>
            </a:endParaRPr>
          </a:p>
          <a:p>
            <a:pPr>
              <a:lnSpc>
                <a:spcPct val="100000"/>
              </a:lnSpc>
            </a:pPr>
            <a:endParaRPr sz="1100" dirty="0">
              <a:latin typeface="Verdana"/>
              <a:cs typeface="Verdana"/>
            </a:endParaRPr>
          </a:p>
          <a:p>
            <a:pPr>
              <a:lnSpc>
                <a:spcPct val="100000"/>
              </a:lnSpc>
              <a:spcBef>
                <a:spcPts val="545"/>
              </a:spcBef>
            </a:pPr>
            <a:endParaRPr sz="1100" dirty="0">
              <a:latin typeface="Verdana"/>
              <a:cs typeface="Verdana"/>
            </a:endParaRPr>
          </a:p>
          <a:p>
            <a:pPr marR="5080" algn="r">
              <a:lnSpc>
                <a:spcPct val="100000"/>
              </a:lnSpc>
            </a:pPr>
            <a:r>
              <a:rPr sz="1100" spc="-40" dirty="0">
                <a:solidFill>
                  <a:srgbClr val="01050E"/>
                </a:solidFill>
                <a:latin typeface="Verdana"/>
                <a:cs typeface="Verdana"/>
              </a:rPr>
              <a:t>Retesting</a:t>
            </a:r>
            <a:r>
              <a:rPr sz="1100" spc="-55" dirty="0">
                <a:solidFill>
                  <a:srgbClr val="01050E"/>
                </a:solidFill>
                <a:latin typeface="Verdana"/>
                <a:cs typeface="Verdana"/>
              </a:rPr>
              <a:t> </a:t>
            </a:r>
            <a:r>
              <a:rPr sz="1100" spc="-35" dirty="0">
                <a:solidFill>
                  <a:srgbClr val="01050E"/>
                </a:solidFill>
                <a:latin typeface="Verdana"/>
                <a:cs typeface="Verdana"/>
              </a:rPr>
              <a:t>fixed</a:t>
            </a:r>
            <a:r>
              <a:rPr sz="1100" spc="-50" dirty="0">
                <a:solidFill>
                  <a:srgbClr val="01050E"/>
                </a:solidFill>
                <a:latin typeface="Verdana"/>
                <a:cs typeface="Verdana"/>
              </a:rPr>
              <a:t> </a:t>
            </a:r>
            <a:r>
              <a:rPr sz="1100" spc="-10" dirty="0">
                <a:solidFill>
                  <a:srgbClr val="01050E"/>
                </a:solidFill>
                <a:latin typeface="Verdana"/>
                <a:cs typeface="Verdana"/>
              </a:rPr>
              <a:t>detects.</a:t>
            </a:r>
            <a:endParaRPr sz="1100" dirty="0">
              <a:latin typeface="Verdana"/>
              <a:cs typeface="Verdana"/>
            </a:endParaRPr>
          </a:p>
        </p:txBody>
      </p:sp>
      <p:sp>
        <p:nvSpPr>
          <p:cNvPr id="13" name="object 13"/>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5</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4" name="object 1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xfrm>
            <a:off x="1511300" y="628650"/>
            <a:ext cx="5320030" cy="391160"/>
          </a:xfrm>
          <a:prstGeom prst="rect">
            <a:avLst/>
          </a:prstGeom>
        </p:spPr>
        <p:txBody>
          <a:bodyPr vert="horz" wrap="square" lIns="0" tIns="12700" rIns="0" bIns="0" rtlCol="0">
            <a:spAutoFit/>
          </a:bodyPr>
          <a:lstStyle/>
          <a:p>
            <a:pPr marL="12700">
              <a:lnSpc>
                <a:spcPct val="100000"/>
              </a:lnSpc>
              <a:spcBef>
                <a:spcPts val="100"/>
              </a:spcBef>
            </a:pPr>
            <a:r>
              <a:rPr spc="-100" dirty="0"/>
              <a:t>Key</a:t>
            </a:r>
            <a:r>
              <a:rPr spc="-150" dirty="0"/>
              <a:t> </a:t>
            </a:r>
            <a:r>
              <a:rPr dirty="0"/>
              <a:t>Components</a:t>
            </a:r>
            <a:r>
              <a:rPr spc="-140" dirty="0"/>
              <a:t> </a:t>
            </a:r>
            <a:r>
              <a:rPr dirty="0"/>
              <a:t>of</a:t>
            </a:r>
            <a:r>
              <a:rPr spc="-145" dirty="0"/>
              <a:t> </a:t>
            </a:r>
            <a:r>
              <a:rPr spc="-120" dirty="0"/>
              <a:t>Usability</a:t>
            </a:r>
            <a:r>
              <a:rPr spc="-160" dirty="0"/>
              <a:t> </a:t>
            </a:r>
            <a:r>
              <a:rPr spc="-110" dirty="0"/>
              <a:t>Testing</a:t>
            </a:r>
          </a:p>
        </p:txBody>
      </p:sp>
      <p:grpSp>
        <p:nvGrpSpPr>
          <p:cNvPr id="10" name="object 10"/>
          <p:cNvGrpSpPr/>
          <p:nvPr/>
        </p:nvGrpSpPr>
        <p:grpSpPr>
          <a:xfrm>
            <a:off x="401447" y="2890901"/>
            <a:ext cx="1402715" cy="2122170"/>
            <a:chOff x="401447" y="2890901"/>
            <a:chExt cx="1402715" cy="2122170"/>
          </a:xfrm>
        </p:grpSpPr>
        <p:sp>
          <p:nvSpPr>
            <p:cNvPr id="11" name="object 11"/>
            <p:cNvSpPr/>
            <p:nvPr/>
          </p:nvSpPr>
          <p:spPr>
            <a:xfrm>
              <a:off x="406527" y="2895981"/>
              <a:ext cx="1392555" cy="2112010"/>
            </a:xfrm>
            <a:custGeom>
              <a:avLst/>
              <a:gdLst/>
              <a:ahLst/>
              <a:cxnLst/>
              <a:rect l="l" t="t" r="r" b="b"/>
              <a:pathLst>
                <a:path w="1392555" h="2112010">
                  <a:moveTo>
                    <a:pt x="1392174" y="0"/>
                  </a:moveTo>
                  <a:lnTo>
                    <a:pt x="0" y="0"/>
                  </a:lnTo>
                  <a:lnTo>
                    <a:pt x="0" y="2111502"/>
                  </a:lnTo>
                  <a:lnTo>
                    <a:pt x="1392174" y="2111502"/>
                  </a:lnTo>
                  <a:lnTo>
                    <a:pt x="1392174" y="0"/>
                  </a:lnTo>
                  <a:close/>
                </a:path>
              </a:pathLst>
            </a:custGeom>
            <a:solidFill>
              <a:srgbClr val="CCDFD9">
                <a:alpha val="90194"/>
              </a:srgbClr>
            </a:solidFill>
          </p:spPr>
          <p:txBody>
            <a:bodyPr wrap="square" lIns="0" tIns="0" rIns="0" bIns="0" rtlCol="0"/>
            <a:lstStyle/>
            <a:p>
              <a:endParaRPr/>
            </a:p>
          </p:txBody>
        </p:sp>
        <p:sp>
          <p:nvSpPr>
            <p:cNvPr id="12" name="object 12"/>
            <p:cNvSpPr/>
            <p:nvPr/>
          </p:nvSpPr>
          <p:spPr>
            <a:xfrm>
              <a:off x="406527" y="2895981"/>
              <a:ext cx="1392555" cy="2112010"/>
            </a:xfrm>
            <a:custGeom>
              <a:avLst/>
              <a:gdLst/>
              <a:ahLst/>
              <a:cxnLst/>
              <a:rect l="l" t="t" r="r" b="b"/>
              <a:pathLst>
                <a:path w="1392555" h="2112010">
                  <a:moveTo>
                    <a:pt x="0" y="2111502"/>
                  </a:moveTo>
                  <a:lnTo>
                    <a:pt x="1392174" y="2111502"/>
                  </a:lnTo>
                  <a:lnTo>
                    <a:pt x="1392174" y="0"/>
                  </a:lnTo>
                  <a:lnTo>
                    <a:pt x="0" y="0"/>
                  </a:lnTo>
                  <a:lnTo>
                    <a:pt x="0" y="2111502"/>
                  </a:lnTo>
                  <a:close/>
                </a:path>
              </a:pathLst>
            </a:custGeom>
            <a:ln w="9906">
              <a:solidFill>
                <a:srgbClr val="CCDFD9"/>
              </a:solidFill>
            </a:ln>
          </p:spPr>
          <p:txBody>
            <a:bodyPr wrap="square" lIns="0" tIns="0" rIns="0" bIns="0" rtlCol="0"/>
            <a:lstStyle/>
            <a:p>
              <a:endParaRPr/>
            </a:p>
          </p:txBody>
        </p:sp>
      </p:grpSp>
      <p:sp>
        <p:nvSpPr>
          <p:cNvPr id="13" name="object 13"/>
          <p:cNvSpPr txBox="1"/>
          <p:nvPr/>
        </p:nvSpPr>
        <p:spPr>
          <a:xfrm>
            <a:off x="552450" y="3241547"/>
            <a:ext cx="1054735" cy="1386205"/>
          </a:xfrm>
          <a:prstGeom prst="rect">
            <a:avLst/>
          </a:prstGeom>
        </p:spPr>
        <p:txBody>
          <a:bodyPr vert="horz" wrap="square" lIns="0" tIns="34925" rIns="0" bIns="0" rtlCol="0">
            <a:spAutoFit/>
          </a:bodyPr>
          <a:lstStyle/>
          <a:p>
            <a:pPr marL="12700" marR="5080">
              <a:lnSpc>
                <a:spcPct val="89600"/>
              </a:lnSpc>
              <a:spcBef>
                <a:spcPts val="275"/>
              </a:spcBef>
            </a:pPr>
            <a:r>
              <a:rPr sz="1400" spc="-45" dirty="0">
                <a:solidFill>
                  <a:srgbClr val="01050E"/>
                </a:solidFill>
                <a:latin typeface="Verdana"/>
                <a:cs typeface="Verdana"/>
              </a:rPr>
              <a:t>Ease</a:t>
            </a:r>
            <a:r>
              <a:rPr sz="1400" spc="-95" dirty="0">
                <a:solidFill>
                  <a:srgbClr val="01050E"/>
                </a:solidFill>
                <a:latin typeface="Verdana"/>
                <a:cs typeface="Verdana"/>
              </a:rPr>
              <a:t> </a:t>
            </a:r>
            <a:r>
              <a:rPr sz="1400" spc="-25" dirty="0">
                <a:solidFill>
                  <a:srgbClr val="01050E"/>
                </a:solidFill>
                <a:latin typeface="Verdana"/>
                <a:cs typeface="Verdana"/>
              </a:rPr>
              <a:t>of </a:t>
            </a:r>
            <a:r>
              <a:rPr sz="1400" spc="-10" dirty="0">
                <a:solidFill>
                  <a:srgbClr val="01050E"/>
                </a:solidFill>
                <a:latin typeface="Verdana"/>
                <a:cs typeface="Verdana"/>
              </a:rPr>
              <a:t>completing </a:t>
            </a:r>
            <a:r>
              <a:rPr sz="1400" dirty="0">
                <a:solidFill>
                  <a:srgbClr val="01050E"/>
                </a:solidFill>
                <a:latin typeface="Verdana"/>
                <a:cs typeface="Verdana"/>
              </a:rPr>
              <a:t>basic</a:t>
            </a:r>
            <a:r>
              <a:rPr sz="1400" spc="-75" dirty="0">
                <a:solidFill>
                  <a:srgbClr val="01050E"/>
                </a:solidFill>
                <a:latin typeface="Verdana"/>
                <a:cs typeface="Verdana"/>
              </a:rPr>
              <a:t> </a:t>
            </a:r>
            <a:r>
              <a:rPr sz="1400" spc="-10" dirty="0">
                <a:solidFill>
                  <a:srgbClr val="01050E"/>
                </a:solidFill>
                <a:latin typeface="Verdana"/>
                <a:cs typeface="Verdana"/>
              </a:rPr>
              <a:t>tasks </a:t>
            </a:r>
            <a:r>
              <a:rPr sz="1400" spc="-45" dirty="0">
                <a:solidFill>
                  <a:srgbClr val="01050E"/>
                </a:solidFill>
                <a:latin typeface="Verdana"/>
                <a:cs typeface="Verdana"/>
              </a:rPr>
              <a:t>while</a:t>
            </a:r>
            <a:r>
              <a:rPr sz="1400" spc="-90" dirty="0">
                <a:solidFill>
                  <a:srgbClr val="01050E"/>
                </a:solidFill>
                <a:latin typeface="Verdana"/>
                <a:cs typeface="Verdana"/>
              </a:rPr>
              <a:t> </a:t>
            </a:r>
            <a:r>
              <a:rPr sz="1400" spc="-10" dirty="0">
                <a:solidFill>
                  <a:srgbClr val="01050E"/>
                </a:solidFill>
                <a:latin typeface="Verdana"/>
                <a:cs typeface="Verdana"/>
              </a:rPr>
              <a:t>using </a:t>
            </a:r>
            <a:r>
              <a:rPr sz="1400" spc="-20" dirty="0">
                <a:solidFill>
                  <a:srgbClr val="01050E"/>
                </a:solidFill>
                <a:latin typeface="Verdana"/>
                <a:cs typeface="Verdana"/>
              </a:rPr>
              <a:t>the</a:t>
            </a:r>
            <a:r>
              <a:rPr sz="1400" spc="-95" dirty="0">
                <a:solidFill>
                  <a:srgbClr val="01050E"/>
                </a:solidFill>
                <a:latin typeface="Verdana"/>
                <a:cs typeface="Verdana"/>
              </a:rPr>
              <a:t> </a:t>
            </a:r>
            <a:r>
              <a:rPr sz="1400" spc="-10" dirty="0">
                <a:solidFill>
                  <a:srgbClr val="01050E"/>
                </a:solidFill>
                <a:latin typeface="Verdana"/>
                <a:cs typeface="Verdana"/>
              </a:rPr>
              <a:t>product </a:t>
            </a:r>
            <a:r>
              <a:rPr sz="1400" spc="-65" dirty="0">
                <a:solidFill>
                  <a:srgbClr val="01050E"/>
                </a:solidFill>
                <a:latin typeface="Verdana"/>
                <a:cs typeface="Verdana"/>
              </a:rPr>
              <a:t>or</a:t>
            </a:r>
            <a:r>
              <a:rPr sz="1400" spc="-95" dirty="0">
                <a:solidFill>
                  <a:srgbClr val="01050E"/>
                </a:solidFill>
                <a:latin typeface="Verdana"/>
                <a:cs typeface="Verdana"/>
              </a:rPr>
              <a:t> </a:t>
            </a:r>
            <a:r>
              <a:rPr sz="1400" spc="-25" dirty="0">
                <a:solidFill>
                  <a:srgbClr val="01050E"/>
                </a:solidFill>
                <a:latin typeface="Verdana"/>
                <a:cs typeface="Verdana"/>
              </a:rPr>
              <a:t>the </a:t>
            </a:r>
            <a:r>
              <a:rPr sz="1400" spc="-10" dirty="0">
                <a:solidFill>
                  <a:srgbClr val="01050E"/>
                </a:solidFill>
                <a:latin typeface="Verdana"/>
                <a:cs typeface="Verdana"/>
              </a:rPr>
              <a:t>service.</a:t>
            </a:r>
            <a:endParaRPr sz="1400" dirty="0">
              <a:latin typeface="Verdana"/>
              <a:cs typeface="Verdana"/>
            </a:endParaRPr>
          </a:p>
        </p:txBody>
      </p:sp>
      <p:grpSp>
        <p:nvGrpSpPr>
          <p:cNvPr id="14" name="object 14"/>
          <p:cNvGrpSpPr/>
          <p:nvPr/>
        </p:nvGrpSpPr>
        <p:grpSpPr>
          <a:xfrm>
            <a:off x="64769" y="1656588"/>
            <a:ext cx="1493520" cy="1424940"/>
            <a:chOff x="64769" y="1656588"/>
            <a:chExt cx="1493520" cy="1424940"/>
          </a:xfrm>
        </p:grpSpPr>
        <p:pic>
          <p:nvPicPr>
            <p:cNvPr id="15" name="object 15"/>
            <p:cNvPicPr/>
            <p:nvPr/>
          </p:nvPicPr>
          <p:blipFill>
            <a:blip r:embed="rId6" cstate="print"/>
            <a:stretch>
              <a:fillRect/>
            </a:stretch>
          </p:blipFill>
          <p:spPr>
            <a:xfrm>
              <a:off x="64769" y="1656588"/>
              <a:ext cx="1493520" cy="1424939"/>
            </a:xfrm>
            <a:prstGeom prst="rect">
              <a:avLst/>
            </a:prstGeom>
          </p:spPr>
        </p:pic>
        <p:pic>
          <p:nvPicPr>
            <p:cNvPr id="16" name="object 16"/>
            <p:cNvPicPr/>
            <p:nvPr/>
          </p:nvPicPr>
          <p:blipFill>
            <a:blip r:embed="rId7" cstate="print"/>
            <a:stretch>
              <a:fillRect/>
            </a:stretch>
          </p:blipFill>
          <p:spPr>
            <a:xfrm>
              <a:off x="144780" y="2154986"/>
              <a:ext cx="1280922" cy="448767"/>
            </a:xfrm>
            <a:prstGeom prst="rect">
              <a:avLst/>
            </a:prstGeom>
          </p:spPr>
        </p:pic>
        <p:pic>
          <p:nvPicPr>
            <p:cNvPr id="17" name="object 17"/>
            <p:cNvPicPr/>
            <p:nvPr/>
          </p:nvPicPr>
          <p:blipFill>
            <a:blip r:embed="rId8" cstate="print"/>
            <a:stretch>
              <a:fillRect/>
            </a:stretch>
          </p:blipFill>
          <p:spPr>
            <a:xfrm>
              <a:off x="105917" y="1674876"/>
              <a:ext cx="1418082" cy="1349502"/>
            </a:xfrm>
            <a:prstGeom prst="rect">
              <a:avLst/>
            </a:prstGeom>
          </p:spPr>
        </p:pic>
      </p:grpSp>
      <p:sp>
        <p:nvSpPr>
          <p:cNvPr id="18" name="object 18"/>
          <p:cNvSpPr txBox="1"/>
          <p:nvPr/>
        </p:nvSpPr>
        <p:spPr>
          <a:xfrm>
            <a:off x="280161" y="2210816"/>
            <a:ext cx="1017269" cy="238760"/>
          </a:xfrm>
          <a:prstGeom prst="rect">
            <a:avLst/>
          </a:prstGeom>
        </p:spPr>
        <p:txBody>
          <a:bodyPr vert="horz" wrap="square" lIns="0" tIns="12065" rIns="0" bIns="0" rtlCol="0">
            <a:spAutoFit/>
          </a:bodyPr>
          <a:lstStyle/>
          <a:p>
            <a:pPr marL="12700">
              <a:lnSpc>
                <a:spcPct val="100000"/>
              </a:lnSpc>
              <a:spcBef>
                <a:spcPts val="95"/>
              </a:spcBef>
            </a:pPr>
            <a:r>
              <a:rPr sz="1400" b="1" spc="-130" dirty="0">
                <a:solidFill>
                  <a:srgbClr val="FFFFFF"/>
                </a:solidFill>
                <a:latin typeface="Verdana"/>
                <a:cs typeface="Verdana"/>
              </a:rPr>
              <a:t>Learnability</a:t>
            </a:r>
            <a:endParaRPr sz="1400" dirty="0">
              <a:latin typeface="Verdana"/>
              <a:cs typeface="Verdana"/>
            </a:endParaRPr>
          </a:p>
        </p:txBody>
      </p:sp>
      <p:grpSp>
        <p:nvGrpSpPr>
          <p:cNvPr id="19" name="object 19"/>
          <p:cNvGrpSpPr/>
          <p:nvPr/>
        </p:nvGrpSpPr>
        <p:grpSpPr>
          <a:xfrm>
            <a:off x="2069464" y="2890901"/>
            <a:ext cx="1290320" cy="2122170"/>
            <a:chOff x="2069464" y="2890901"/>
            <a:chExt cx="1290320" cy="2122170"/>
          </a:xfrm>
        </p:grpSpPr>
        <p:sp>
          <p:nvSpPr>
            <p:cNvPr id="20" name="object 20"/>
            <p:cNvSpPr/>
            <p:nvPr/>
          </p:nvSpPr>
          <p:spPr>
            <a:xfrm>
              <a:off x="2074544" y="2895981"/>
              <a:ext cx="1280160" cy="2112010"/>
            </a:xfrm>
            <a:custGeom>
              <a:avLst/>
              <a:gdLst/>
              <a:ahLst/>
              <a:cxnLst/>
              <a:rect l="l" t="t" r="r" b="b"/>
              <a:pathLst>
                <a:path w="1280160" h="2112010">
                  <a:moveTo>
                    <a:pt x="1280159" y="0"/>
                  </a:moveTo>
                  <a:lnTo>
                    <a:pt x="0" y="0"/>
                  </a:lnTo>
                  <a:lnTo>
                    <a:pt x="0" y="2111502"/>
                  </a:lnTo>
                  <a:lnTo>
                    <a:pt x="1280159" y="2111502"/>
                  </a:lnTo>
                  <a:lnTo>
                    <a:pt x="1280159" y="0"/>
                  </a:lnTo>
                  <a:close/>
                </a:path>
              </a:pathLst>
            </a:custGeom>
            <a:solidFill>
              <a:srgbClr val="DEE7D1">
                <a:alpha val="90194"/>
              </a:srgbClr>
            </a:solidFill>
          </p:spPr>
          <p:txBody>
            <a:bodyPr wrap="square" lIns="0" tIns="0" rIns="0" bIns="0" rtlCol="0"/>
            <a:lstStyle/>
            <a:p>
              <a:endParaRPr/>
            </a:p>
          </p:txBody>
        </p:sp>
        <p:sp>
          <p:nvSpPr>
            <p:cNvPr id="21" name="object 21"/>
            <p:cNvSpPr/>
            <p:nvPr/>
          </p:nvSpPr>
          <p:spPr>
            <a:xfrm>
              <a:off x="2074544" y="2895981"/>
              <a:ext cx="1280160" cy="2112010"/>
            </a:xfrm>
            <a:custGeom>
              <a:avLst/>
              <a:gdLst/>
              <a:ahLst/>
              <a:cxnLst/>
              <a:rect l="l" t="t" r="r" b="b"/>
              <a:pathLst>
                <a:path w="1280160" h="2112010">
                  <a:moveTo>
                    <a:pt x="0" y="2111502"/>
                  </a:moveTo>
                  <a:lnTo>
                    <a:pt x="1280159" y="2111502"/>
                  </a:lnTo>
                  <a:lnTo>
                    <a:pt x="1280159" y="0"/>
                  </a:lnTo>
                  <a:lnTo>
                    <a:pt x="0" y="0"/>
                  </a:lnTo>
                  <a:lnTo>
                    <a:pt x="0" y="2111502"/>
                  </a:lnTo>
                  <a:close/>
                </a:path>
              </a:pathLst>
            </a:custGeom>
            <a:ln w="9906">
              <a:solidFill>
                <a:srgbClr val="DEE7D1"/>
              </a:solidFill>
            </a:ln>
          </p:spPr>
          <p:txBody>
            <a:bodyPr wrap="square" lIns="0" tIns="0" rIns="0" bIns="0" rtlCol="0"/>
            <a:lstStyle/>
            <a:p>
              <a:endParaRPr/>
            </a:p>
          </p:txBody>
        </p:sp>
      </p:grpSp>
      <p:sp>
        <p:nvSpPr>
          <p:cNvPr id="22" name="object 22"/>
          <p:cNvSpPr txBox="1"/>
          <p:nvPr/>
        </p:nvSpPr>
        <p:spPr>
          <a:xfrm>
            <a:off x="2220467" y="3626103"/>
            <a:ext cx="1019175" cy="622935"/>
          </a:xfrm>
          <a:prstGeom prst="rect">
            <a:avLst/>
          </a:prstGeom>
        </p:spPr>
        <p:txBody>
          <a:bodyPr vert="horz" wrap="square" lIns="0" tIns="36830" rIns="0" bIns="0" rtlCol="0">
            <a:spAutoFit/>
          </a:bodyPr>
          <a:lstStyle/>
          <a:p>
            <a:pPr marL="12700" marR="5080">
              <a:lnSpc>
                <a:spcPts val="1510"/>
              </a:lnSpc>
              <a:spcBef>
                <a:spcPts val="290"/>
              </a:spcBef>
            </a:pPr>
            <a:r>
              <a:rPr sz="1400" dirty="0">
                <a:solidFill>
                  <a:srgbClr val="01050E"/>
                </a:solidFill>
                <a:latin typeface="Verdana"/>
                <a:cs typeface="Verdana"/>
              </a:rPr>
              <a:t>Speed</a:t>
            </a:r>
            <a:r>
              <a:rPr sz="1400" spc="-95" dirty="0">
                <a:solidFill>
                  <a:srgbClr val="01050E"/>
                </a:solidFill>
                <a:latin typeface="Verdana"/>
                <a:cs typeface="Verdana"/>
              </a:rPr>
              <a:t> </a:t>
            </a:r>
            <a:r>
              <a:rPr sz="1400" spc="-25" dirty="0">
                <a:solidFill>
                  <a:srgbClr val="01050E"/>
                </a:solidFill>
                <a:latin typeface="Verdana"/>
                <a:cs typeface="Verdana"/>
              </a:rPr>
              <a:t>of </a:t>
            </a:r>
            <a:r>
              <a:rPr sz="1400" spc="-10" dirty="0">
                <a:solidFill>
                  <a:srgbClr val="01050E"/>
                </a:solidFill>
                <a:latin typeface="Verdana"/>
                <a:cs typeface="Verdana"/>
              </a:rPr>
              <a:t>completing </a:t>
            </a:r>
            <a:r>
              <a:rPr sz="1400" dirty="0">
                <a:solidFill>
                  <a:srgbClr val="01050E"/>
                </a:solidFill>
                <a:latin typeface="Verdana"/>
                <a:cs typeface="Verdana"/>
              </a:rPr>
              <a:t>basic</a:t>
            </a:r>
            <a:r>
              <a:rPr sz="1400" spc="-75" dirty="0">
                <a:solidFill>
                  <a:srgbClr val="01050E"/>
                </a:solidFill>
                <a:latin typeface="Verdana"/>
                <a:cs typeface="Verdana"/>
              </a:rPr>
              <a:t> </a:t>
            </a:r>
            <a:r>
              <a:rPr sz="1400" spc="-65" dirty="0">
                <a:solidFill>
                  <a:srgbClr val="01050E"/>
                </a:solidFill>
                <a:latin typeface="Verdana"/>
                <a:cs typeface="Verdana"/>
              </a:rPr>
              <a:t>tasks.</a:t>
            </a:r>
            <a:endParaRPr sz="1400" dirty="0">
              <a:latin typeface="Verdana"/>
              <a:cs typeface="Verdana"/>
            </a:endParaRPr>
          </a:p>
        </p:txBody>
      </p:sp>
      <p:grpSp>
        <p:nvGrpSpPr>
          <p:cNvPr id="23" name="object 23"/>
          <p:cNvGrpSpPr/>
          <p:nvPr/>
        </p:nvGrpSpPr>
        <p:grpSpPr>
          <a:xfrm>
            <a:off x="1581150" y="1656588"/>
            <a:ext cx="1493520" cy="1424940"/>
            <a:chOff x="1581150" y="1656588"/>
            <a:chExt cx="1493520" cy="1424940"/>
          </a:xfrm>
        </p:grpSpPr>
        <p:pic>
          <p:nvPicPr>
            <p:cNvPr id="24" name="object 24"/>
            <p:cNvPicPr/>
            <p:nvPr/>
          </p:nvPicPr>
          <p:blipFill>
            <a:blip r:embed="rId6" cstate="print"/>
            <a:stretch>
              <a:fillRect/>
            </a:stretch>
          </p:blipFill>
          <p:spPr>
            <a:xfrm>
              <a:off x="1581150" y="1656588"/>
              <a:ext cx="1493520" cy="1424939"/>
            </a:xfrm>
            <a:prstGeom prst="rect">
              <a:avLst/>
            </a:prstGeom>
          </p:spPr>
        </p:pic>
        <p:pic>
          <p:nvPicPr>
            <p:cNvPr id="25" name="object 25"/>
            <p:cNvPicPr/>
            <p:nvPr/>
          </p:nvPicPr>
          <p:blipFill>
            <a:blip r:embed="rId9" cstate="print"/>
            <a:stretch>
              <a:fillRect/>
            </a:stretch>
          </p:blipFill>
          <p:spPr>
            <a:xfrm>
              <a:off x="1744218" y="2160320"/>
              <a:ext cx="1115580" cy="448767"/>
            </a:xfrm>
            <a:prstGeom prst="rect">
              <a:avLst/>
            </a:prstGeom>
          </p:spPr>
        </p:pic>
        <p:pic>
          <p:nvPicPr>
            <p:cNvPr id="26" name="object 26"/>
            <p:cNvPicPr/>
            <p:nvPr/>
          </p:nvPicPr>
          <p:blipFill>
            <a:blip r:embed="rId10" cstate="print"/>
            <a:stretch>
              <a:fillRect/>
            </a:stretch>
          </p:blipFill>
          <p:spPr>
            <a:xfrm>
              <a:off x="1622298" y="1674876"/>
              <a:ext cx="1418081" cy="1349502"/>
            </a:xfrm>
            <a:prstGeom prst="rect">
              <a:avLst/>
            </a:prstGeom>
          </p:spPr>
        </p:pic>
      </p:grpSp>
      <p:sp>
        <p:nvSpPr>
          <p:cNvPr id="27" name="object 27"/>
          <p:cNvSpPr txBox="1"/>
          <p:nvPr/>
        </p:nvSpPr>
        <p:spPr>
          <a:xfrm>
            <a:off x="1879854" y="2216150"/>
            <a:ext cx="852169" cy="238760"/>
          </a:xfrm>
          <a:prstGeom prst="rect">
            <a:avLst/>
          </a:prstGeom>
        </p:spPr>
        <p:txBody>
          <a:bodyPr vert="horz" wrap="square" lIns="0" tIns="12065" rIns="0" bIns="0" rtlCol="0">
            <a:spAutoFit/>
          </a:bodyPr>
          <a:lstStyle/>
          <a:p>
            <a:pPr marL="12700">
              <a:lnSpc>
                <a:spcPct val="100000"/>
              </a:lnSpc>
              <a:spcBef>
                <a:spcPts val="95"/>
              </a:spcBef>
            </a:pPr>
            <a:r>
              <a:rPr sz="1400" b="1" spc="-110" dirty="0">
                <a:solidFill>
                  <a:srgbClr val="FFFFFF"/>
                </a:solidFill>
                <a:latin typeface="Verdana"/>
                <a:cs typeface="Verdana"/>
              </a:rPr>
              <a:t>Efficiency</a:t>
            </a:r>
            <a:endParaRPr sz="1400" dirty="0">
              <a:latin typeface="Verdana"/>
              <a:cs typeface="Verdana"/>
            </a:endParaRPr>
          </a:p>
        </p:txBody>
      </p:sp>
      <p:grpSp>
        <p:nvGrpSpPr>
          <p:cNvPr id="28" name="object 28"/>
          <p:cNvGrpSpPr/>
          <p:nvPr/>
        </p:nvGrpSpPr>
        <p:grpSpPr>
          <a:xfrm>
            <a:off x="3723766" y="2890901"/>
            <a:ext cx="1515110" cy="2122170"/>
            <a:chOff x="3723766" y="2890901"/>
            <a:chExt cx="1515110" cy="2122170"/>
          </a:xfrm>
        </p:grpSpPr>
        <p:sp>
          <p:nvSpPr>
            <p:cNvPr id="29" name="object 29"/>
            <p:cNvSpPr/>
            <p:nvPr/>
          </p:nvSpPr>
          <p:spPr>
            <a:xfrm>
              <a:off x="3728846" y="2895981"/>
              <a:ext cx="1504950" cy="2112010"/>
            </a:xfrm>
            <a:custGeom>
              <a:avLst/>
              <a:gdLst/>
              <a:ahLst/>
              <a:cxnLst/>
              <a:rect l="l" t="t" r="r" b="b"/>
              <a:pathLst>
                <a:path w="1504950" h="2112010">
                  <a:moveTo>
                    <a:pt x="1504950" y="0"/>
                  </a:moveTo>
                  <a:lnTo>
                    <a:pt x="0" y="0"/>
                  </a:lnTo>
                  <a:lnTo>
                    <a:pt x="0" y="2111502"/>
                  </a:lnTo>
                  <a:lnTo>
                    <a:pt x="1504950" y="2111502"/>
                  </a:lnTo>
                  <a:lnTo>
                    <a:pt x="1504950" y="0"/>
                  </a:lnTo>
                  <a:close/>
                </a:path>
              </a:pathLst>
            </a:custGeom>
            <a:solidFill>
              <a:srgbClr val="F9DECC">
                <a:alpha val="90194"/>
              </a:srgbClr>
            </a:solidFill>
          </p:spPr>
          <p:txBody>
            <a:bodyPr wrap="square" lIns="0" tIns="0" rIns="0" bIns="0" rtlCol="0"/>
            <a:lstStyle/>
            <a:p>
              <a:endParaRPr/>
            </a:p>
          </p:txBody>
        </p:sp>
        <p:sp>
          <p:nvSpPr>
            <p:cNvPr id="30" name="object 30"/>
            <p:cNvSpPr/>
            <p:nvPr/>
          </p:nvSpPr>
          <p:spPr>
            <a:xfrm>
              <a:off x="3728846" y="2895981"/>
              <a:ext cx="1504950" cy="2112010"/>
            </a:xfrm>
            <a:custGeom>
              <a:avLst/>
              <a:gdLst/>
              <a:ahLst/>
              <a:cxnLst/>
              <a:rect l="l" t="t" r="r" b="b"/>
              <a:pathLst>
                <a:path w="1504950" h="2112010">
                  <a:moveTo>
                    <a:pt x="0" y="2111502"/>
                  </a:moveTo>
                  <a:lnTo>
                    <a:pt x="1504950" y="2111502"/>
                  </a:lnTo>
                  <a:lnTo>
                    <a:pt x="1504950" y="0"/>
                  </a:lnTo>
                  <a:lnTo>
                    <a:pt x="0" y="0"/>
                  </a:lnTo>
                  <a:lnTo>
                    <a:pt x="0" y="2111502"/>
                  </a:lnTo>
                  <a:close/>
                </a:path>
              </a:pathLst>
            </a:custGeom>
            <a:ln w="9906">
              <a:solidFill>
                <a:srgbClr val="F9DECC"/>
              </a:solidFill>
            </a:ln>
          </p:spPr>
          <p:txBody>
            <a:bodyPr wrap="square" lIns="0" tIns="0" rIns="0" bIns="0" rtlCol="0"/>
            <a:lstStyle/>
            <a:p>
              <a:endParaRPr/>
            </a:p>
          </p:txBody>
        </p:sp>
      </p:grpSp>
      <p:sp>
        <p:nvSpPr>
          <p:cNvPr id="31" name="object 31"/>
          <p:cNvSpPr txBox="1"/>
          <p:nvPr/>
        </p:nvSpPr>
        <p:spPr>
          <a:xfrm>
            <a:off x="3874770" y="3338067"/>
            <a:ext cx="1297305" cy="1198880"/>
          </a:xfrm>
          <a:prstGeom prst="rect">
            <a:avLst/>
          </a:prstGeom>
        </p:spPr>
        <p:txBody>
          <a:bodyPr vert="horz" wrap="square" lIns="0" tIns="36830" rIns="0" bIns="0" rtlCol="0">
            <a:spAutoFit/>
          </a:bodyPr>
          <a:lstStyle/>
          <a:p>
            <a:pPr marL="12700" marR="5080">
              <a:lnSpc>
                <a:spcPts val="1510"/>
              </a:lnSpc>
              <a:spcBef>
                <a:spcPts val="290"/>
              </a:spcBef>
            </a:pPr>
            <a:r>
              <a:rPr sz="1400" spc="-10" dirty="0">
                <a:solidFill>
                  <a:srgbClr val="01050E"/>
                </a:solidFill>
                <a:latin typeface="Verdana"/>
                <a:cs typeface="Verdana"/>
              </a:rPr>
              <a:t>Remembering </a:t>
            </a:r>
            <a:r>
              <a:rPr sz="1400" dirty="0">
                <a:solidFill>
                  <a:srgbClr val="01050E"/>
                </a:solidFill>
                <a:latin typeface="Verdana"/>
                <a:cs typeface="Verdana"/>
              </a:rPr>
              <a:t>how</a:t>
            </a:r>
            <a:r>
              <a:rPr sz="1400" spc="-110" dirty="0">
                <a:solidFill>
                  <a:srgbClr val="01050E"/>
                </a:solidFill>
                <a:latin typeface="Verdana"/>
                <a:cs typeface="Verdana"/>
              </a:rPr>
              <a:t> </a:t>
            </a:r>
            <a:r>
              <a:rPr sz="1400" dirty="0">
                <a:solidFill>
                  <a:srgbClr val="01050E"/>
                </a:solidFill>
                <a:latin typeface="Verdana"/>
                <a:cs typeface="Verdana"/>
              </a:rPr>
              <a:t>to</a:t>
            </a:r>
            <a:r>
              <a:rPr sz="1400" spc="-100" dirty="0">
                <a:solidFill>
                  <a:srgbClr val="01050E"/>
                </a:solidFill>
                <a:latin typeface="Verdana"/>
                <a:cs typeface="Verdana"/>
              </a:rPr>
              <a:t> </a:t>
            </a:r>
            <a:r>
              <a:rPr sz="1400" spc="-60" dirty="0">
                <a:solidFill>
                  <a:srgbClr val="01050E"/>
                </a:solidFill>
                <a:latin typeface="Verdana"/>
                <a:cs typeface="Verdana"/>
              </a:rPr>
              <a:t>use</a:t>
            </a:r>
            <a:r>
              <a:rPr sz="1400" spc="-105" dirty="0">
                <a:solidFill>
                  <a:srgbClr val="01050E"/>
                </a:solidFill>
                <a:latin typeface="Verdana"/>
                <a:cs typeface="Verdana"/>
              </a:rPr>
              <a:t> </a:t>
            </a:r>
            <a:r>
              <a:rPr sz="1400" spc="-25" dirty="0">
                <a:solidFill>
                  <a:srgbClr val="01050E"/>
                </a:solidFill>
                <a:latin typeface="Verdana"/>
                <a:cs typeface="Verdana"/>
              </a:rPr>
              <a:t>the </a:t>
            </a:r>
            <a:r>
              <a:rPr sz="1400" spc="-10" dirty="0">
                <a:solidFill>
                  <a:srgbClr val="01050E"/>
                </a:solidFill>
                <a:latin typeface="Verdana"/>
                <a:cs typeface="Verdana"/>
              </a:rPr>
              <a:t>product effectively </a:t>
            </a:r>
            <a:r>
              <a:rPr sz="1400" dirty="0">
                <a:solidFill>
                  <a:srgbClr val="01050E"/>
                </a:solidFill>
                <a:latin typeface="Verdana"/>
                <a:cs typeface="Verdana"/>
              </a:rPr>
              <a:t>even</a:t>
            </a:r>
            <a:r>
              <a:rPr sz="1400" spc="-70" dirty="0">
                <a:solidFill>
                  <a:srgbClr val="01050E"/>
                </a:solidFill>
                <a:latin typeface="Verdana"/>
                <a:cs typeface="Verdana"/>
              </a:rPr>
              <a:t> </a:t>
            </a:r>
            <a:r>
              <a:rPr sz="1400" spc="-30" dirty="0">
                <a:solidFill>
                  <a:srgbClr val="01050E"/>
                </a:solidFill>
                <a:latin typeface="Verdana"/>
                <a:cs typeface="Verdana"/>
              </a:rPr>
              <a:t>after</a:t>
            </a:r>
            <a:r>
              <a:rPr sz="1400" spc="-65" dirty="0">
                <a:solidFill>
                  <a:srgbClr val="01050E"/>
                </a:solidFill>
                <a:latin typeface="Verdana"/>
                <a:cs typeface="Verdana"/>
              </a:rPr>
              <a:t> </a:t>
            </a:r>
            <a:r>
              <a:rPr sz="1400" spc="65" dirty="0">
                <a:solidFill>
                  <a:srgbClr val="01050E"/>
                </a:solidFill>
                <a:latin typeface="Verdana"/>
                <a:cs typeface="Verdana"/>
              </a:rPr>
              <a:t>a </a:t>
            </a:r>
            <a:r>
              <a:rPr sz="1400" spc="-10" dirty="0">
                <a:solidFill>
                  <a:srgbClr val="01050E"/>
                </a:solidFill>
                <a:latin typeface="Verdana"/>
                <a:cs typeface="Verdana"/>
              </a:rPr>
              <a:t>period</a:t>
            </a:r>
            <a:r>
              <a:rPr sz="1400" spc="-100" dirty="0">
                <a:solidFill>
                  <a:srgbClr val="01050E"/>
                </a:solidFill>
                <a:latin typeface="Verdana"/>
                <a:cs typeface="Verdana"/>
              </a:rPr>
              <a:t> </a:t>
            </a:r>
            <a:r>
              <a:rPr sz="1400" dirty="0">
                <a:solidFill>
                  <a:srgbClr val="01050E"/>
                </a:solidFill>
                <a:latin typeface="Verdana"/>
                <a:cs typeface="Verdana"/>
              </a:rPr>
              <a:t>of</a:t>
            </a:r>
            <a:r>
              <a:rPr sz="1400" spc="-90" dirty="0">
                <a:solidFill>
                  <a:srgbClr val="01050E"/>
                </a:solidFill>
                <a:latin typeface="Verdana"/>
                <a:cs typeface="Verdana"/>
              </a:rPr>
              <a:t> </a:t>
            </a:r>
            <a:r>
              <a:rPr sz="1400" spc="-40" dirty="0">
                <a:solidFill>
                  <a:srgbClr val="01050E"/>
                </a:solidFill>
                <a:latin typeface="Verdana"/>
                <a:cs typeface="Verdana"/>
              </a:rPr>
              <a:t>time.</a:t>
            </a:r>
            <a:endParaRPr sz="1400" dirty="0">
              <a:latin typeface="Verdana"/>
              <a:cs typeface="Verdana"/>
            </a:endParaRPr>
          </a:p>
        </p:txBody>
      </p:sp>
      <p:grpSp>
        <p:nvGrpSpPr>
          <p:cNvPr id="32" name="object 32"/>
          <p:cNvGrpSpPr/>
          <p:nvPr/>
        </p:nvGrpSpPr>
        <p:grpSpPr>
          <a:xfrm>
            <a:off x="3410711" y="1656588"/>
            <a:ext cx="1494790" cy="1424940"/>
            <a:chOff x="3410711" y="1656588"/>
            <a:chExt cx="1494790" cy="1424940"/>
          </a:xfrm>
        </p:grpSpPr>
        <p:pic>
          <p:nvPicPr>
            <p:cNvPr id="33" name="object 33"/>
            <p:cNvPicPr/>
            <p:nvPr/>
          </p:nvPicPr>
          <p:blipFill>
            <a:blip r:embed="rId11" cstate="print"/>
            <a:stretch>
              <a:fillRect/>
            </a:stretch>
          </p:blipFill>
          <p:spPr>
            <a:xfrm>
              <a:off x="3410711" y="1656588"/>
              <a:ext cx="1494282" cy="1424939"/>
            </a:xfrm>
            <a:prstGeom prst="rect">
              <a:avLst/>
            </a:prstGeom>
          </p:spPr>
        </p:pic>
        <p:pic>
          <p:nvPicPr>
            <p:cNvPr id="34" name="object 34"/>
            <p:cNvPicPr/>
            <p:nvPr/>
          </p:nvPicPr>
          <p:blipFill>
            <a:blip r:embed="rId12" cstate="print"/>
            <a:stretch>
              <a:fillRect/>
            </a:stretch>
          </p:blipFill>
          <p:spPr>
            <a:xfrm>
              <a:off x="3422141" y="2160320"/>
              <a:ext cx="1418843" cy="448767"/>
            </a:xfrm>
            <a:prstGeom prst="rect">
              <a:avLst/>
            </a:prstGeom>
          </p:spPr>
        </p:pic>
        <p:pic>
          <p:nvPicPr>
            <p:cNvPr id="35" name="object 35"/>
            <p:cNvPicPr/>
            <p:nvPr/>
          </p:nvPicPr>
          <p:blipFill>
            <a:blip r:embed="rId13" cstate="print"/>
            <a:stretch>
              <a:fillRect/>
            </a:stretch>
          </p:blipFill>
          <p:spPr>
            <a:xfrm>
              <a:off x="3451859" y="1674876"/>
              <a:ext cx="1418843" cy="1349502"/>
            </a:xfrm>
            <a:prstGeom prst="rect">
              <a:avLst/>
            </a:prstGeom>
          </p:spPr>
        </p:pic>
      </p:grpSp>
      <p:sp>
        <p:nvSpPr>
          <p:cNvPr id="36" name="object 36"/>
          <p:cNvSpPr txBox="1"/>
          <p:nvPr/>
        </p:nvSpPr>
        <p:spPr>
          <a:xfrm>
            <a:off x="3557523" y="2216150"/>
            <a:ext cx="1155065" cy="238760"/>
          </a:xfrm>
          <a:prstGeom prst="rect">
            <a:avLst/>
          </a:prstGeom>
        </p:spPr>
        <p:txBody>
          <a:bodyPr vert="horz" wrap="square" lIns="0" tIns="12065" rIns="0" bIns="0" rtlCol="0">
            <a:spAutoFit/>
          </a:bodyPr>
          <a:lstStyle/>
          <a:p>
            <a:pPr marL="12700">
              <a:lnSpc>
                <a:spcPct val="100000"/>
              </a:lnSpc>
              <a:spcBef>
                <a:spcPts val="95"/>
              </a:spcBef>
            </a:pPr>
            <a:r>
              <a:rPr sz="1400" b="1" spc="-120" dirty="0">
                <a:solidFill>
                  <a:srgbClr val="FFFFFF"/>
                </a:solidFill>
                <a:latin typeface="Verdana"/>
                <a:cs typeface="Verdana"/>
              </a:rPr>
              <a:t>Memorability</a:t>
            </a:r>
            <a:endParaRPr sz="1400" dirty="0">
              <a:latin typeface="Verdana"/>
              <a:cs typeface="Verdana"/>
            </a:endParaRPr>
          </a:p>
        </p:txBody>
      </p:sp>
      <p:grpSp>
        <p:nvGrpSpPr>
          <p:cNvPr id="37" name="object 37"/>
          <p:cNvGrpSpPr/>
          <p:nvPr/>
        </p:nvGrpSpPr>
        <p:grpSpPr>
          <a:xfrm>
            <a:off x="5482463" y="2890901"/>
            <a:ext cx="1515110" cy="2047875"/>
            <a:chOff x="5482463" y="2890901"/>
            <a:chExt cx="1515110" cy="2047875"/>
          </a:xfrm>
        </p:grpSpPr>
        <p:sp>
          <p:nvSpPr>
            <p:cNvPr id="38" name="object 38"/>
            <p:cNvSpPr/>
            <p:nvPr/>
          </p:nvSpPr>
          <p:spPr>
            <a:xfrm>
              <a:off x="5487543" y="2895981"/>
              <a:ext cx="1504950" cy="2037714"/>
            </a:xfrm>
            <a:custGeom>
              <a:avLst/>
              <a:gdLst/>
              <a:ahLst/>
              <a:cxnLst/>
              <a:rect l="l" t="t" r="r" b="b"/>
              <a:pathLst>
                <a:path w="1504950" h="2037714">
                  <a:moveTo>
                    <a:pt x="1504949" y="0"/>
                  </a:moveTo>
                  <a:lnTo>
                    <a:pt x="0" y="0"/>
                  </a:lnTo>
                  <a:lnTo>
                    <a:pt x="0" y="2037588"/>
                  </a:lnTo>
                  <a:lnTo>
                    <a:pt x="1504949" y="2037588"/>
                  </a:lnTo>
                  <a:lnTo>
                    <a:pt x="1504949" y="0"/>
                  </a:lnTo>
                  <a:close/>
                </a:path>
              </a:pathLst>
            </a:custGeom>
            <a:solidFill>
              <a:srgbClr val="E8CECD">
                <a:alpha val="90194"/>
              </a:srgbClr>
            </a:solidFill>
          </p:spPr>
          <p:txBody>
            <a:bodyPr wrap="square" lIns="0" tIns="0" rIns="0" bIns="0" rtlCol="0"/>
            <a:lstStyle/>
            <a:p>
              <a:endParaRPr/>
            </a:p>
          </p:txBody>
        </p:sp>
        <p:sp>
          <p:nvSpPr>
            <p:cNvPr id="39" name="object 39"/>
            <p:cNvSpPr/>
            <p:nvPr/>
          </p:nvSpPr>
          <p:spPr>
            <a:xfrm>
              <a:off x="5487543" y="2895981"/>
              <a:ext cx="1504950" cy="2037714"/>
            </a:xfrm>
            <a:custGeom>
              <a:avLst/>
              <a:gdLst/>
              <a:ahLst/>
              <a:cxnLst/>
              <a:rect l="l" t="t" r="r" b="b"/>
              <a:pathLst>
                <a:path w="1504950" h="2037714">
                  <a:moveTo>
                    <a:pt x="0" y="2037588"/>
                  </a:moveTo>
                  <a:lnTo>
                    <a:pt x="1504949" y="2037588"/>
                  </a:lnTo>
                  <a:lnTo>
                    <a:pt x="1504949" y="0"/>
                  </a:lnTo>
                  <a:lnTo>
                    <a:pt x="0" y="0"/>
                  </a:lnTo>
                  <a:lnTo>
                    <a:pt x="0" y="2037588"/>
                  </a:lnTo>
                  <a:close/>
                </a:path>
              </a:pathLst>
            </a:custGeom>
            <a:ln w="9906">
              <a:solidFill>
                <a:srgbClr val="E8CECD"/>
              </a:solidFill>
            </a:ln>
          </p:spPr>
          <p:txBody>
            <a:bodyPr wrap="square" lIns="0" tIns="0" rIns="0" bIns="0" rtlCol="0"/>
            <a:lstStyle/>
            <a:p>
              <a:endParaRPr/>
            </a:p>
          </p:txBody>
        </p:sp>
      </p:grpSp>
      <p:sp>
        <p:nvSpPr>
          <p:cNvPr id="40" name="object 40"/>
          <p:cNvSpPr txBox="1"/>
          <p:nvPr/>
        </p:nvSpPr>
        <p:spPr>
          <a:xfrm>
            <a:off x="5633720" y="3492753"/>
            <a:ext cx="1312545" cy="814705"/>
          </a:xfrm>
          <a:prstGeom prst="rect">
            <a:avLst/>
          </a:prstGeom>
        </p:spPr>
        <p:txBody>
          <a:bodyPr vert="horz" wrap="square" lIns="0" tIns="36830" rIns="0" bIns="0" rtlCol="0">
            <a:spAutoFit/>
          </a:bodyPr>
          <a:lstStyle/>
          <a:p>
            <a:pPr marL="12700" marR="5080">
              <a:lnSpc>
                <a:spcPts val="1510"/>
              </a:lnSpc>
              <a:spcBef>
                <a:spcPts val="290"/>
              </a:spcBef>
            </a:pPr>
            <a:r>
              <a:rPr sz="1400" spc="-10" dirty="0">
                <a:solidFill>
                  <a:srgbClr val="01050E"/>
                </a:solidFill>
                <a:latin typeface="Verdana"/>
                <a:cs typeface="Verdana"/>
              </a:rPr>
              <a:t>Detecting</a:t>
            </a:r>
            <a:r>
              <a:rPr sz="1400" spc="-40" dirty="0">
                <a:solidFill>
                  <a:srgbClr val="01050E"/>
                </a:solidFill>
                <a:latin typeface="Verdana"/>
                <a:cs typeface="Verdana"/>
              </a:rPr>
              <a:t> </a:t>
            </a:r>
            <a:r>
              <a:rPr sz="1400" spc="-25" dirty="0">
                <a:solidFill>
                  <a:srgbClr val="01050E"/>
                </a:solidFill>
                <a:latin typeface="Verdana"/>
                <a:cs typeface="Verdana"/>
              </a:rPr>
              <a:t>the </a:t>
            </a:r>
            <a:r>
              <a:rPr sz="1400" spc="-10" dirty="0">
                <a:solidFill>
                  <a:srgbClr val="01050E"/>
                </a:solidFill>
                <a:latin typeface="Verdana"/>
                <a:cs typeface="Verdana"/>
              </a:rPr>
              <a:t>frequency</a:t>
            </a:r>
            <a:r>
              <a:rPr sz="1400" spc="-75" dirty="0">
                <a:solidFill>
                  <a:srgbClr val="01050E"/>
                </a:solidFill>
                <a:latin typeface="Verdana"/>
                <a:cs typeface="Verdana"/>
              </a:rPr>
              <a:t> </a:t>
            </a:r>
            <a:r>
              <a:rPr sz="1400" spc="-25" dirty="0">
                <a:solidFill>
                  <a:srgbClr val="01050E"/>
                </a:solidFill>
                <a:latin typeface="Verdana"/>
                <a:cs typeface="Verdana"/>
              </a:rPr>
              <a:t>and </a:t>
            </a:r>
            <a:r>
              <a:rPr sz="1400" spc="-20" dirty="0">
                <a:solidFill>
                  <a:srgbClr val="01050E"/>
                </a:solidFill>
                <a:latin typeface="Verdana"/>
                <a:cs typeface="Verdana"/>
              </a:rPr>
              <a:t>the</a:t>
            </a:r>
            <a:r>
              <a:rPr sz="1400" spc="-65" dirty="0">
                <a:solidFill>
                  <a:srgbClr val="01050E"/>
                </a:solidFill>
                <a:latin typeface="Verdana"/>
                <a:cs typeface="Verdana"/>
              </a:rPr>
              <a:t> </a:t>
            </a:r>
            <a:r>
              <a:rPr sz="1400" spc="-85" dirty="0">
                <a:solidFill>
                  <a:srgbClr val="01050E"/>
                </a:solidFill>
                <a:latin typeface="Verdana"/>
                <a:cs typeface="Verdana"/>
              </a:rPr>
              <a:t>severity</a:t>
            </a:r>
            <a:r>
              <a:rPr sz="1400" spc="-70" dirty="0">
                <a:solidFill>
                  <a:srgbClr val="01050E"/>
                </a:solidFill>
                <a:latin typeface="Verdana"/>
                <a:cs typeface="Verdana"/>
              </a:rPr>
              <a:t> </a:t>
            </a:r>
            <a:r>
              <a:rPr sz="1400" spc="-25" dirty="0">
                <a:solidFill>
                  <a:srgbClr val="01050E"/>
                </a:solidFill>
                <a:latin typeface="Verdana"/>
                <a:cs typeface="Verdana"/>
              </a:rPr>
              <a:t>of </a:t>
            </a:r>
            <a:r>
              <a:rPr sz="1400" spc="-10" dirty="0">
                <a:solidFill>
                  <a:srgbClr val="01050E"/>
                </a:solidFill>
                <a:latin typeface="Verdana"/>
                <a:cs typeface="Verdana"/>
              </a:rPr>
              <a:t>errors.</a:t>
            </a:r>
            <a:endParaRPr sz="1400" dirty="0">
              <a:latin typeface="Verdana"/>
              <a:cs typeface="Verdana"/>
            </a:endParaRPr>
          </a:p>
        </p:txBody>
      </p:sp>
      <p:grpSp>
        <p:nvGrpSpPr>
          <p:cNvPr id="41" name="object 41"/>
          <p:cNvGrpSpPr/>
          <p:nvPr/>
        </p:nvGrpSpPr>
        <p:grpSpPr>
          <a:xfrm>
            <a:off x="5192267" y="1656588"/>
            <a:ext cx="1493520" cy="1424940"/>
            <a:chOff x="5192267" y="1656588"/>
            <a:chExt cx="1493520" cy="1424940"/>
          </a:xfrm>
        </p:grpSpPr>
        <p:pic>
          <p:nvPicPr>
            <p:cNvPr id="42" name="object 42"/>
            <p:cNvPicPr/>
            <p:nvPr/>
          </p:nvPicPr>
          <p:blipFill>
            <a:blip r:embed="rId6" cstate="print"/>
            <a:stretch>
              <a:fillRect/>
            </a:stretch>
          </p:blipFill>
          <p:spPr>
            <a:xfrm>
              <a:off x="5192267" y="1656588"/>
              <a:ext cx="1493519" cy="1424939"/>
            </a:xfrm>
            <a:prstGeom prst="rect">
              <a:avLst/>
            </a:prstGeom>
          </p:spPr>
        </p:pic>
        <p:pic>
          <p:nvPicPr>
            <p:cNvPr id="43" name="object 43"/>
            <p:cNvPicPr/>
            <p:nvPr/>
          </p:nvPicPr>
          <p:blipFill>
            <a:blip r:embed="rId14" cstate="print"/>
            <a:stretch>
              <a:fillRect/>
            </a:stretch>
          </p:blipFill>
          <p:spPr>
            <a:xfrm>
              <a:off x="5541263" y="2160320"/>
              <a:ext cx="744499" cy="448767"/>
            </a:xfrm>
            <a:prstGeom prst="rect">
              <a:avLst/>
            </a:prstGeom>
          </p:spPr>
        </p:pic>
        <p:pic>
          <p:nvPicPr>
            <p:cNvPr id="44" name="object 44"/>
            <p:cNvPicPr/>
            <p:nvPr/>
          </p:nvPicPr>
          <p:blipFill>
            <a:blip r:embed="rId15" cstate="print"/>
            <a:stretch>
              <a:fillRect/>
            </a:stretch>
          </p:blipFill>
          <p:spPr>
            <a:xfrm>
              <a:off x="5233415" y="1674876"/>
              <a:ext cx="1418082" cy="1349502"/>
            </a:xfrm>
            <a:prstGeom prst="rect">
              <a:avLst/>
            </a:prstGeom>
          </p:spPr>
        </p:pic>
      </p:grpSp>
      <p:sp>
        <p:nvSpPr>
          <p:cNvPr id="45" name="object 45"/>
          <p:cNvSpPr txBox="1"/>
          <p:nvPr/>
        </p:nvSpPr>
        <p:spPr>
          <a:xfrm>
            <a:off x="5677153" y="2216150"/>
            <a:ext cx="480695" cy="238760"/>
          </a:xfrm>
          <a:prstGeom prst="rect">
            <a:avLst/>
          </a:prstGeom>
        </p:spPr>
        <p:txBody>
          <a:bodyPr vert="horz" wrap="square" lIns="0" tIns="12065" rIns="0" bIns="0" rtlCol="0">
            <a:spAutoFit/>
          </a:bodyPr>
          <a:lstStyle/>
          <a:p>
            <a:pPr marL="12700">
              <a:lnSpc>
                <a:spcPct val="100000"/>
              </a:lnSpc>
              <a:spcBef>
                <a:spcPts val="95"/>
              </a:spcBef>
            </a:pPr>
            <a:r>
              <a:rPr sz="1400" b="1" spc="-210" dirty="0">
                <a:solidFill>
                  <a:srgbClr val="FFFFFF"/>
                </a:solidFill>
                <a:latin typeface="Verdana"/>
                <a:cs typeface="Verdana"/>
              </a:rPr>
              <a:t>Errors</a:t>
            </a:r>
            <a:endParaRPr sz="1400" dirty="0">
              <a:latin typeface="Verdana"/>
              <a:cs typeface="Verdana"/>
            </a:endParaRPr>
          </a:p>
        </p:txBody>
      </p:sp>
      <p:grpSp>
        <p:nvGrpSpPr>
          <p:cNvPr id="46" name="object 46"/>
          <p:cNvGrpSpPr/>
          <p:nvPr/>
        </p:nvGrpSpPr>
        <p:grpSpPr>
          <a:xfrm>
            <a:off x="7159625" y="2890901"/>
            <a:ext cx="1376680" cy="2047875"/>
            <a:chOff x="7159625" y="2890901"/>
            <a:chExt cx="1376680" cy="2047875"/>
          </a:xfrm>
        </p:grpSpPr>
        <p:sp>
          <p:nvSpPr>
            <p:cNvPr id="47" name="object 47"/>
            <p:cNvSpPr/>
            <p:nvPr/>
          </p:nvSpPr>
          <p:spPr>
            <a:xfrm>
              <a:off x="7164705" y="2895981"/>
              <a:ext cx="1366520" cy="2037714"/>
            </a:xfrm>
            <a:custGeom>
              <a:avLst/>
              <a:gdLst/>
              <a:ahLst/>
              <a:cxnLst/>
              <a:rect l="l" t="t" r="r" b="b"/>
              <a:pathLst>
                <a:path w="1366520" h="2037714">
                  <a:moveTo>
                    <a:pt x="1366266" y="0"/>
                  </a:moveTo>
                  <a:lnTo>
                    <a:pt x="0" y="0"/>
                  </a:lnTo>
                  <a:lnTo>
                    <a:pt x="0" y="2037588"/>
                  </a:lnTo>
                  <a:lnTo>
                    <a:pt x="1366266" y="2037588"/>
                  </a:lnTo>
                  <a:lnTo>
                    <a:pt x="1366266" y="0"/>
                  </a:lnTo>
                  <a:close/>
                </a:path>
              </a:pathLst>
            </a:custGeom>
            <a:solidFill>
              <a:srgbClr val="D0CDD0">
                <a:alpha val="90194"/>
              </a:srgbClr>
            </a:solidFill>
          </p:spPr>
          <p:txBody>
            <a:bodyPr wrap="square" lIns="0" tIns="0" rIns="0" bIns="0" rtlCol="0"/>
            <a:lstStyle/>
            <a:p>
              <a:endParaRPr/>
            </a:p>
          </p:txBody>
        </p:sp>
        <p:sp>
          <p:nvSpPr>
            <p:cNvPr id="48" name="object 48"/>
            <p:cNvSpPr/>
            <p:nvPr/>
          </p:nvSpPr>
          <p:spPr>
            <a:xfrm>
              <a:off x="7164705" y="2895981"/>
              <a:ext cx="1366520" cy="2037714"/>
            </a:xfrm>
            <a:custGeom>
              <a:avLst/>
              <a:gdLst/>
              <a:ahLst/>
              <a:cxnLst/>
              <a:rect l="l" t="t" r="r" b="b"/>
              <a:pathLst>
                <a:path w="1366520" h="2037714">
                  <a:moveTo>
                    <a:pt x="0" y="2037588"/>
                  </a:moveTo>
                  <a:lnTo>
                    <a:pt x="1366266" y="2037588"/>
                  </a:lnTo>
                  <a:lnTo>
                    <a:pt x="1366266" y="0"/>
                  </a:lnTo>
                  <a:lnTo>
                    <a:pt x="0" y="0"/>
                  </a:lnTo>
                  <a:lnTo>
                    <a:pt x="0" y="2037588"/>
                  </a:lnTo>
                  <a:close/>
                </a:path>
              </a:pathLst>
            </a:custGeom>
            <a:ln w="9905">
              <a:solidFill>
                <a:srgbClr val="D0CDD0"/>
              </a:solidFill>
            </a:ln>
          </p:spPr>
          <p:txBody>
            <a:bodyPr wrap="square" lIns="0" tIns="0" rIns="0" bIns="0" rtlCol="0"/>
            <a:lstStyle/>
            <a:p>
              <a:endParaRPr/>
            </a:p>
          </p:txBody>
        </p:sp>
      </p:grpSp>
      <p:sp>
        <p:nvSpPr>
          <p:cNvPr id="49" name="object 49"/>
          <p:cNvSpPr txBox="1"/>
          <p:nvPr/>
        </p:nvSpPr>
        <p:spPr>
          <a:xfrm>
            <a:off x="7310373" y="3492753"/>
            <a:ext cx="1159510" cy="814705"/>
          </a:xfrm>
          <a:prstGeom prst="rect">
            <a:avLst/>
          </a:prstGeom>
        </p:spPr>
        <p:txBody>
          <a:bodyPr vert="horz" wrap="square" lIns="0" tIns="36830" rIns="0" bIns="0" rtlCol="0">
            <a:spAutoFit/>
          </a:bodyPr>
          <a:lstStyle/>
          <a:p>
            <a:pPr marL="12700" marR="5080">
              <a:lnSpc>
                <a:spcPts val="1510"/>
              </a:lnSpc>
              <a:spcBef>
                <a:spcPts val="290"/>
              </a:spcBef>
            </a:pPr>
            <a:r>
              <a:rPr sz="1400" spc="-35" dirty="0">
                <a:solidFill>
                  <a:srgbClr val="01050E"/>
                </a:solidFill>
                <a:latin typeface="Verdana"/>
                <a:cs typeface="Verdana"/>
              </a:rPr>
              <a:t>Feeling</a:t>
            </a:r>
            <a:r>
              <a:rPr sz="1400" spc="-90" dirty="0">
                <a:solidFill>
                  <a:srgbClr val="01050E"/>
                </a:solidFill>
                <a:latin typeface="Verdana"/>
                <a:cs typeface="Verdana"/>
              </a:rPr>
              <a:t> </a:t>
            </a:r>
            <a:r>
              <a:rPr sz="1400" spc="-25" dirty="0">
                <a:solidFill>
                  <a:srgbClr val="01050E"/>
                </a:solidFill>
                <a:latin typeface="Verdana"/>
                <a:cs typeface="Verdana"/>
              </a:rPr>
              <a:t>of </a:t>
            </a:r>
            <a:r>
              <a:rPr sz="1400" spc="-10" dirty="0">
                <a:solidFill>
                  <a:srgbClr val="01050E"/>
                </a:solidFill>
                <a:latin typeface="Verdana"/>
                <a:cs typeface="Verdana"/>
              </a:rPr>
              <a:t>contentment </a:t>
            </a:r>
            <a:r>
              <a:rPr sz="1400" spc="-25" dirty="0">
                <a:solidFill>
                  <a:srgbClr val="01050E"/>
                </a:solidFill>
                <a:latin typeface="Verdana"/>
                <a:cs typeface="Verdana"/>
              </a:rPr>
              <a:t>after</a:t>
            </a:r>
            <a:r>
              <a:rPr sz="1400" spc="-100" dirty="0">
                <a:solidFill>
                  <a:srgbClr val="01050E"/>
                </a:solidFill>
                <a:latin typeface="Verdana"/>
                <a:cs typeface="Verdana"/>
              </a:rPr>
              <a:t> </a:t>
            </a:r>
            <a:r>
              <a:rPr sz="1400" spc="-10" dirty="0">
                <a:solidFill>
                  <a:srgbClr val="01050E"/>
                </a:solidFill>
                <a:latin typeface="Verdana"/>
                <a:cs typeface="Verdana"/>
              </a:rPr>
              <a:t>using </a:t>
            </a:r>
            <a:r>
              <a:rPr sz="1400" spc="-20" dirty="0">
                <a:solidFill>
                  <a:srgbClr val="01050E"/>
                </a:solidFill>
                <a:latin typeface="Verdana"/>
                <a:cs typeface="Verdana"/>
              </a:rPr>
              <a:t>the</a:t>
            </a:r>
            <a:r>
              <a:rPr sz="1400" spc="-95" dirty="0">
                <a:solidFill>
                  <a:srgbClr val="01050E"/>
                </a:solidFill>
                <a:latin typeface="Verdana"/>
                <a:cs typeface="Verdana"/>
              </a:rPr>
              <a:t> </a:t>
            </a:r>
            <a:r>
              <a:rPr sz="1400" spc="-10" dirty="0">
                <a:solidFill>
                  <a:srgbClr val="01050E"/>
                </a:solidFill>
                <a:latin typeface="Verdana"/>
                <a:cs typeface="Verdana"/>
              </a:rPr>
              <a:t>system.</a:t>
            </a:r>
            <a:endParaRPr sz="1400" dirty="0">
              <a:latin typeface="Verdana"/>
              <a:cs typeface="Verdana"/>
            </a:endParaRPr>
          </a:p>
        </p:txBody>
      </p:sp>
      <p:grpSp>
        <p:nvGrpSpPr>
          <p:cNvPr id="50" name="object 50"/>
          <p:cNvGrpSpPr/>
          <p:nvPr/>
        </p:nvGrpSpPr>
        <p:grpSpPr>
          <a:xfrm>
            <a:off x="6870192" y="1656588"/>
            <a:ext cx="1493520" cy="1424940"/>
            <a:chOff x="6870192" y="1656588"/>
            <a:chExt cx="1493520" cy="1424940"/>
          </a:xfrm>
        </p:grpSpPr>
        <p:pic>
          <p:nvPicPr>
            <p:cNvPr id="51" name="object 51"/>
            <p:cNvPicPr/>
            <p:nvPr/>
          </p:nvPicPr>
          <p:blipFill>
            <a:blip r:embed="rId6" cstate="print"/>
            <a:stretch>
              <a:fillRect/>
            </a:stretch>
          </p:blipFill>
          <p:spPr>
            <a:xfrm>
              <a:off x="6870192" y="1656588"/>
              <a:ext cx="1493520" cy="1424939"/>
            </a:xfrm>
            <a:prstGeom prst="rect">
              <a:avLst/>
            </a:prstGeom>
          </p:spPr>
        </p:pic>
        <p:pic>
          <p:nvPicPr>
            <p:cNvPr id="52" name="object 52"/>
            <p:cNvPicPr/>
            <p:nvPr/>
          </p:nvPicPr>
          <p:blipFill>
            <a:blip r:embed="rId16" cstate="print"/>
            <a:stretch>
              <a:fillRect/>
            </a:stretch>
          </p:blipFill>
          <p:spPr>
            <a:xfrm>
              <a:off x="6981444" y="2160320"/>
              <a:ext cx="1269492" cy="448767"/>
            </a:xfrm>
            <a:prstGeom prst="rect">
              <a:avLst/>
            </a:prstGeom>
          </p:spPr>
        </p:pic>
        <p:pic>
          <p:nvPicPr>
            <p:cNvPr id="53" name="object 53"/>
            <p:cNvPicPr/>
            <p:nvPr/>
          </p:nvPicPr>
          <p:blipFill>
            <a:blip r:embed="rId17" cstate="print"/>
            <a:stretch>
              <a:fillRect/>
            </a:stretch>
          </p:blipFill>
          <p:spPr>
            <a:xfrm>
              <a:off x="6911340" y="1674876"/>
              <a:ext cx="1418081" cy="1349502"/>
            </a:xfrm>
            <a:prstGeom prst="rect">
              <a:avLst/>
            </a:prstGeom>
          </p:spPr>
        </p:pic>
      </p:grpSp>
      <p:sp>
        <p:nvSpPr>
          <p:cNvPr id="54" name="object 54"/>
          <p:cNvSpPr txBox="1"/>
          <p:nvPr/>
        </p:nvSpPr>
        <p:spPr>
          <a:xfrm>
            <a:off x="7117333" y="2216150"/>
            <a:ext cx="1005840" cy="238760"/>
          </a:xfrm>
          <a:prstGeom prst="rect">
            <a:avLst/>
          </a:prstGeom>
        </p:spPr>
        <p:txBody>
          <a:bodyPr vert="horz" wrap="square" lIns="0" tIns="12065" rIns="0" bIns="0" rtlCol="0">
            <a:spAutoFit/>
          </a:bodyPr>
          <a:lstStyle/>
          <a:p>
            <a:pPr marL="12700">
              <a:lnSpc>
                <a:spcPct val="100000"/>
              </a:lnSpc>
              <a:spcBef>
                <a:spcPts val="95"/>
              </a:spcBef>
            </a:pPr>
            <a:r>
              <a:rPr sz="1400" b="1" spc="-135" dirty="0">
                <a:solidFill>
                  <a:srgbClr val="FFFFFF"/>
                </a:solidFill>
                <a:latin typeface="Verdana"/>
                <a:cs typeface="Verdana"/>
              </a:rPr>
              <a:t>Satisfaction</a:t>
            </a:r>
            <a:endParaRPr sz="1400" dirty="0">
              <a:latin typeface="Verdana"/>
              <a:cs typeface="Verdana"/>
            </a:endParaRPr>
          </a:p>
        </p:txBody>
      </p:sp>
      <p:sp>
        <p:nvSpPr>
          <p:cNvPr id="56" name="object 5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6</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57" name="object 5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xfrm>
            <a:off x="1511300" y="628650"/>
            <a:ext cx="7318375" cy="391160"/>
          </a:xfrm>
          <a:prstGeom prst="rect">
            <a:avLst/>
          </a:prstGeom>
        </p:spPr>
        <p:txBody>
          <a:bodyPr vert="horz" wrap="square" lIns="0" tIns="12700" rIns="0" bIns="0" rtlCol="0">
            <a:spAutoFit/>
          </a:bodyPr>
          <a:lstStyle/>
          <a:p>
            <a:pPr marL="12700">
              <a:lnSpc>
                <a:spcPct val="100000"/>
              </a:lnSpc>
              <a:spcBef>
                <a:spcPts val="100"/>
              </a:spcBef>
            </a:pPr>
            <a:r>
              <a:rPr spc="-55" dirty="0"/>
              <a:t>Considerations</a:t>
            </a:r>
            <a:r>
              <a:rPr spc="-50" dirty="0"/>
              <a:t> </a:t>
            </a:r>
            <a:r>
              <a:rPr spc="-80" dirty="0"/>
              <a:t>While</a:t>
            </a:r>
            <a:r>
              <a:rPr spc="-70" dirty="0"/>
              <a:t> </a:t>
            </a:r>
            <a:r>
              <a:rPr dirty="0"/>
              <a:t>Conducting</a:t>
            </a:r>
            <a:r>
              <a:rPr spc="-80" dirty="0"/>
              <a:t> </a:t>
            </a:r>
            <a:r>
              <a:rPr spc="-120" dirty="0"/>
              <a:t>Usability</a:t>
            </a:r>
            <a:r>
              <a:rPr spc="-65" dirty="0"/>
              <a:t> </a:t>
            </a:r>
            <a:r>
              <a:rPr spc="-85" dirty="0"/>
              <a:t>Testing</a:t>
            </a:r>
          </a:p>
        </p:txBody>
      </p:sp>
      <p:sp>
        <p:nvSpPr>
          <p:cNvPr id="10" name="object 10"/>
          <p:cNvSpPr txBox="1"/>
          <p:nvPr/>
        </p:nvSpPr>
        <p:spPr>
          <a:xfrm>
            <a:off x="215900" y="1688033"/>
            <a:ext cx="5660390" cy="4476115"/>
          </a:xfrm>
          <a:prstGeom prst="rect">
            <a:avLst/>
          </a:prstGeom>
        </p:spPr>
        <p:txBody>
          <a:bodyPr vert="horz" wrap="square" lIns="0" tIns="12700" rIns="0" bIns="0" rtlCol="0">
            <a:spAutoFit/>
          </a:bodyPr>
          <a:lstStyle/>
          <a:p>
            <a:pPr marL="355600" marR="502920" indent="-342900">
              <a:lnSpc>
                <a:spcPct val="114999"/>
              </a:lnSpc>
              <a:spcBef>
                <a:spcPts val="100"/>
              </a:spcBef>
              <a:buClr>
                <a:srgbClr val="DDDFEB"/>
              </a:buClr>
              <a:buFont typeface="Wingdings"/>
              <a:buChar char=""/>
              <a:tabLst>
                <a:tab pos="355600" algn="l"/>
              </a:tabLst>
            </a:pPr>
            <a:r>
              <a:rPr sz="2000" spc="-95" dirty="0">
                <a:solidFill>
                  <a:srgbClr val="FFFFFF"/>
                </a:solidFill>
                <a:latin typeface="Verdana"/>
                <a:cs typeface="Verdana"/>
              </a:rPr>
              <a:t>Verifies</a:t>
            </a:r>
            <a:r>
              <a:rPr sz="2000" spc="-135" dirty="0">
                <a:solidFill>
                  <a:srgbClr val="FFFFFF"/>
                </a:solidFill>
                <a:latin typeface="Verdana"/>
                <a:cs typeface="Verdana"/>
              </a:rPr>
              <a:t> </a:t>
            </a:r>
            <a:r>
              <a:rPr sz="2000" spc="-120" dirty="0">
                <a:solidFill>
                  <a:srgbClr val="FFFFFF"/>
                </a:solidFill>
                <a:latin typeface="Verdana"/>
                <a:cs typeface="Verdana"/>
              </a:rPr>
              <a:t>if</a:t>
            </a:r>
            <a:r>
              <a:rPr sz="2000" spc="-125" dirty="0">
                <a:solidFill>
                  <a:srgbClr val="FFFFFF"/>
                </a:solidFill>
                <a:latin typeface="Verdana"/>
                <a:cs typeface="Verdana"/>
              </a:rPr>
              <a:t> </a:t>
            </a:r>
            <a:r>
              <a:rPr sz="2000" spc="-160" dirty="0">
                <a:solidFill>
                  <a:srgbClr val="FFFFFF"/>
                </a:solidFill>
                <a:latin typeface="Verdana"/>
                <a:cs typeface="Verdana"/>
              </a:rPr>
              <a:t>users</a:t>
            </a:r>
            <a:r>
              <a:rPr sz="2000" spc="-130" dirty="0">
                <a:solidFill>
                  <a:srgbClr val="FFFFFF"/>
                </a:solidFill>
                <a:latin typeface="Verdana"/>
                <a:cs typeface="Verdana"/>
              </a:rPr>
              <a:t> </a:t>
            </a:r>
            <a:r>
              <a:rPr sz="2000" spc="114" dirty="0">
                <a:solidFill>
                  <a:srgbClr val="FFFFFF"/>
                </a:solidFill>
                <a:latin typeface="Verdana"/>
                <a:cs typeface="Verdana"/>
              </a:rPr>
              <a:t>can</a:t>
            </a:r>
            <a:r>
              <a:rPr sz="2000" spc="-120" dirty="0">
                <a:solidFill>
                  <a:srgbClr val="FFFFFF"/>
                </a:solidFill>
                <a:latin typeface="Verdana"/>
                <a:cs typeface="Verdana"/>
              </a:rPr>
              <a:t> </a:t>
            </a:r>
            <a:r>
              <a:rPr sz="2000" spc="-130" dirty="0">
                <a:solidFill>
                  <a:srgbClr val="FFFFFF"/>
                </a:solidFill>
                <a:latin typeface="Verdana"/>
                <a:cs typeface="Verdana"/>
              </a:rPr>
              <a:t>finish</a:t>
            </a:r>
            <a:r>
              <a:rPr sz="2000" spc="-120" dirty="0">
                <a:solidFill>
                  <a:srgbClr val="FFFFFF"/>
                </a:solidFill>
                <a:latin typeface="Verdana"/>
                <a:cs typeface="Verdana"/>
              </a:rPr>
              <a:t> </a:t>
            </a:r>
            <a:r>
              <a:rPr sz="2000" spc="-10" dirty="0">
                <a:solidFill>
                  <a:srgbClr val="FFFFFF"/>
                </a:solidFill>
                <a:latin typeface="Verdana"/>
                <a:cs typeface="Verdana"/>
              </a:rPr>
              <a:t>specified</a:t>
            </a:r>
            <a:r>
              <a:rPr sz="2000" spc="-120" dirty="0">
                <a:solidFill>
                  <a:srgbClr val="FFFFFF"/>
                </a:solidFill>
                <a:latin typeface="Verdana"/>
                <a:cs typeface="Verdana"/>
              </a:rPr>
              <a:t> </a:t>
            </a:r>
            <a:r>
              <a:rPr sz="2000" spc="-75" dirty="0">
                <a:solidFill>
                  <a:srgbClr val="FFFFFF"/>
                </a:solidFill>
                <a:latin typeface="Verdana"/>
                <a:cs typeface="Verdana"/>
              </a:rPr>
              <a:t>tasks </a:t>
            </a:r>
            <a:r>
              <a:rPr sz="2000" spc="-10" dirty="0">
                <a:solidFill>
                  <a:srgbClr val="FFFFFF"/>
                </a:solidFill>
                <a:latin typeface="Verdana"/>
                <a:cs typeface="Verdana"/>
              </a:rPr>
              <a:t>successfully.</a:t>
            </a:r>
            <a:endParaRPr sz="2000" dirty="0">
              <a:latin typeface="Verdana"/>
              <a:cs typeface="Verdana"/>
            </a:endParaRPr>
          </a:p>
          <a:p>
            <a:pPr marL="355600" marR="405130" indent="-342900">
              <a:lnSpc>
                <a:spcPct val="114999"/>
              </a:lnSpc>
              <a:spcBef>
                <a:spcPts val="480"/>
              </a:spcBef>
              <a:buClr>
                <a:srgbClr val="DDDFEB"/>
              </a:buClr>
              <a:buFont typeface="Wingdings"/>
              <a:buChar char=""/>
              <a:tabLst>
                <a:tab pos="355600" algn="l"/>
              </a:tabLst>
            </a:pPr>
            <a:r>
              <a:rPr sz="2000" spc="-30" dirty="0">
                <a:solidFill>
                  <a:srgbClr val="FFFFFF"/>
                </a:solidFill>
                <a:latin typeface="Verdana"/>
                <a:cs typeface="Verdana"/>
              </a:rPr>
              <a:t>Ascertain</a:t>
            </a:r>
            <a:r>
              <a:rPr sz="2000" spc="-140" dirty="0">
                <a:solidFill>
                  <a:srgbClr val="FFFFFF"/>
                </a:solidFill>
                <a:latin typeface="Verdana"/>
                <a:cs typeface="Verdana"/>
              </a:rPr>
              <a:t> </a:t>
            </a:r>
            <a:r>
              <a:rPr sz="2000" spc="-20" dirty="0">
                <a:solidFill>
                  <a:srgbClr val="FFFFFF"/>
                </a:solidFill>
                <a:latin typeface="Verdana"/>
                <a:cs typeface="Verdana"/>
              </a:rPr>
              <a:t>the</a:t>
            </a:r>
            <a:r>
              <a:rPr sz="2000" spc="-145" dirty="0">
                <a:solidFill>
                  <a:srgbClr val="FFFFFF"/>
                </a:solidFill>
                <a:latin typeface="Verdana"/>
                <a:cs typeface="Verdana"/>
              </a:rPr>
              <a:t> </a:t>
            </a:r>
            <a:r>
              <a:rPr sz="2000" spc="-70" dirty="0">
                <a:solidFill>
                  <a:srgbClr val="FFFFFF"/>
                </a:solidFill>
                <a:latin typeface="Verdana"/>
                <a:cs typeface="Verdana"/>
              </a:rPr>
              <a:t>time</a:t>
            </a:r>
            <a:r>
              <a:rPr sz="2000" spc="-145" dirty="0">
                <a:solidFill>
                  <a:srgbClr val="FFFFFF"/>
                </a:solidFill>
                <a:latin typeface="Verdana"/>
                <a:cs typeface="Verdana"/>
              </a:rPr>
              <a:t> </a:t>
            </a:r>
            <a:r>
              <a:rPr sz="2000" dirty="0">
                <a:solidFill>
                  <a:srgbClr val="FFFFFF"/>
                </a:solidFill>
                <a:latin typeface="Verdana"/>
                <a:cs typeface="Verdana"/>
              </a:rPr>
              <a:t>to</a:t>
            </a:r>
            <a:r>
              <a:rPr sz="2000" spc="-145" dirty="0">
                <a:solidFill>
                  <a:srgbClr val="FFFFFF"/>
                </a:solidFill>
                <a:latin typeface="Verdana"/>
                <a:cs typeface="Verdana"/>
              </a:rPr>
              <a:t> </a:t>
            </a:r>
            <a:r>
              <a:rPr sz="2000" spc="-130" dirty="0">
                <a:solidFill>
                  <a:srgbClr val="FFFFFF"/>
                </a:solidFill>
                <a:latin typeface="Verdana"/>
                <a:cs typeface="Verdana"/>
              </a:rPr>
              <a:t>finish</a:t>
            </a:r>
            <a:r>
              <a:rPr sz="2000" spc="-145" dirty="0">
                <a:solidFill>
                  <a:srgbClr val="FFFFFF"/>
                </a:solidFill>
                <a:latin typeface="Verdana"/>
                <a:cs typeface="Verdana"/>
              </a:rPr>
              <a:t> </a:t>
            </a:r>
            <a:r>
              <a:rPr sz="2000" spc="-20" dirty="0">
                <a:solidFill>
                  <a:srgbClr val="FFFFFF"/>
                </a:solidFill>
                <a:latin typeface="Verdana"/>
                <a:cs typeface="Verdana"/>
              </a:rPr>
              <a:t>the</a:t>
            </a:r>
            <a:r>
              <a:rPr sz="2000" spc="-145" dirty="0">
                <a:solidFill>
                  <a:srgbClr val="FFFFFF"/>
                </a:solidFill>
                <a:latin typeface="Verdana"/>
                <a:cs typeface="Verdana"/>
              </a:rPr>
              <a:t> </a:t>
            </a:r>
            <a:r>
              <a:rPr sz="2000" spc="-10" dirty="0">
                <a:solidFill>
                  <a:srgbClr val="FFFFFF"/>
                </a:solidFill>
                <a:latin typeface="Verdana"/>
                <a:cs typeface="Verdana"/>
              </a:rPr>
              <a:t>specified task.</a:t>
            </a:r>
            <a:endParaRPr sz="2000" dirty="0">
              <a:latin typeface="Verdana"/>
              <a:cs typeface="Verdana"/>
            </a:endParaRPr>
          </a:p>
          <a:p>
            <a:pPr marL="355600" marR="379095" indent="-342900">
              <a:lnSpc>
                <a:spcPct val="114999"/>
              </a:lnSpc>
              <a:spcBef>
                <a:spcPts val="480"/>
              </a:spcBef>
              <a:buClr>
                <a:srgbClr val="DDDFEB"/>
              </a:buClr>
              <a:buFont typeface="Wingdings"/>
              <a:buChar char=""/>
              <a:tabLst>
                <a:tab pos="355600" algn="l"/>
              </a:tabLst>
            </a:pPr>
            <a:r>
              <a:rPr sz="2000" dirty="0">
                <a:solidFill>
                  <a:srgbClr val="FFFFFF"/>
                </a:solidFill>
                <a:latin typeface="Verdana"/>
                <a:cs typeface="Verdana"/>
              </a:rPr>
              <a:t>Validate</a:t>
            </a:r>
            <a:r>
              <a:rPr sz="2000" spc="-100" dirty="0">
                <a:solidFill>
                  <a:srgbClr val="FFFFFF"/>
                </a:solidFill>
                <a:latin typeface="Verdana"/>
                <a:cs typeface="Verdana"/>
              </a:rPr>
              <a:t> </a:t>
            </a:r>
            <a:r>
              <a:rPr sz="2000" spc="-20" dirty="0">
                <a:solidFill>
                  <a:srgbClr val="FFFFFF"/>
                </a:solidFill>
                <a:latin typeface="Verdana"/>
                <a:cs typeface="Verdana"/>
              </a:rPr>
              <a:t>the</a:t>
            </a:r>
            <a:r>
              <a:rPr sz="2000" spc="-95" dirty="0">
                <a:solidFill>
                  <a:srgbClr val="FFFFFF"/>
                </a:solidFill>
                <a:latin typeface="Verdana"/>
                <a:cs typeface="Verdana"/>
              </a:rPr>
              <a:t> </a:t>
            </a:r>
            <a:r>
              <a:rPr sz="2000" dirty="0">
                <a:solidFill>
                  <a:srgbClr val="FFFFFF"/>
                </a:solidFill>
                <a:latin typeface="Verdana"/>
                <a:cs typeface="Verdana"/>
              </a:rPr>
              <a:t>approval</a:t>
            </a:r>
            <a:r>
              <a:rPr sz="2000" spc="-95" dirty="0">
                <a:solidFill>
                  <a:srgbClr val="FFFFFF"/>
                </a:solidFill>
                <a:latin typeface="Verdana"/>
                <a:cs typeface="Verdana"/>
              </a:rPr>
              <a:t> </a:t>
            </a:r>
            <a:r>
              <a:rPr sz="2000" spc="-45" dirty="0">
                <a:solidFill>
                  <a:srgbClr val="FFFFFF"/>
                </a:solidFill>
                <a:latin typeface="Verdana"/>
                <a:cs typeface="Verdana"/>
              </a:rPr>
              <a:t>level</a:t>
            </a:r>
            <a:r>
              <a:rPr sz="2000" spc="-100" dirty="0">
                <a:solidFill>
                  <a:srgbClr val="FFFFFF"/>
                </a:solidFill>
                <a:latin typeface="Verdana"/>
                <a:cs typeface="Verdana"/>
              </a:rPr>
              <a:t> </a:t>
            </a:r>
            <a:r>
              <a:rPr sz="2000" dirty="0">
                <a:solidFill>
                  <a:srgbClr val="FFFFFF"/>
                </a:solidFill>
                <a:latin typeface="Verdana"/>
                <a:cs typeface="Verdana"/>
              </a:rPr>
              <a:t>of</a:t>
            </a:r>
            <a:r>
              <a:rPr sz="2000" spc="-95" dirty="0">
                <a:solidFill>
                  <a:srgbClr val="FFFFFF"/>
                </a:solidFill>
                <a:latin typeface="Verdana"/>
                <a:cs typeface="Verdana"/>
              </a:rPr>
              <a:t> </a:t>
            </a:r>
            <a:r>
              <a:rPr sz="2000" spc="-155" dirty="0">
                <a:solidFill>
                  <a:srgbClr val="FFFFFF"/>
                </a:solidFill>
                <a:latin typeface="Verdana"/>
                <a:cs typeface="Verdana"/>
              </a:rPr>
              <a:t>users</a:t>
            </a:r>
            <a:r>
              <a:rPr sz="2000" spc="-100" dirty="0">
                <a:solidFill>
                  <a:srgbClr val="FFFFFF"/>
                </a:solidFill>
                <a:latin typeface="Verdana"/>
                <a:cs typeface="Verdana"/>
              </a:rPr>
              <a:t> </a:t>
            </a:r>
            <a:r>
              <a:rPr sz="2000" spc="-30" dirty="0">
                <a:solidFill>
                  <a:srgbClr val="FFFFFF"/>
                </a:solidFill>
                <a:latin typeface="Verdana"/>
                <a:cs typeface="Verdana"/>
              </a:rPr>
              <a:t>with </a:t>
            </a:r>
            <a:r>
              <a:rPr sz="2000" spc="-20" dirty="0">
                <a:solidFill>
                  <a:srgbClr val="FFFFFF"/>
                </a:solidFill>
                <a:latin typeface="Verdana"/>
                <a:cs typeface="Verdana"/>
              </a:rPr>
              <a:t>the</a:t>
            </a:r>
            <a:r>
              <a:rPr sz="2000" spc="-114" dirty="0">
                <a:solidFill>
                  <a:srgbClr val="FFFFFF"/>
                </a:solidFill>
                <a:latin typeface="Verdana"/>
                <a:cs typeface="Verdana"/>
              </a:rPr>
              <a:t> </a:t>
            </a:r>
            <a:r>
              <a:rPr sz="2000" dirty="0">
                <a:solidFill>
                  <a:srgbClr val="FFFFFF"/>
                </a:solidFill>
                <a:latin typeface="Verdana"/>
                <a:cs typeface="Verdana"/>
              </a:rPr>
              <a:t>Web</a:t>
            </a:r>
            <a:r>
              <a:rPr sz="2000" spc="-110" dirty="0">
                <a:solidFill>
                  <a:srgbClr val="FFFFFF"/>
                </a:solidFill>
                <a:latin typeface="Verdana"/>
                <a:cs typeface="Verdana"/>
              </a:rPr>
              <a:t> </a:t>
            </a:r>
            <a:r>
              <a:rPr sz="2000" spc="-40" dirty="0">
                <a:solidFill>
                  <a:srgbClr val="FFFFFF"/>
                </a:solidFill>
                <a:latin typeface="Verdana"/>
                <a:cs typeface="Verdana"/>
              </a:rPr>
              <a:t>function,</a:t>
            </a:r>
            <a:r>
              <a:rPr sz="2000" spc="-105" dirty="0">
                <a:solidFill>
                  <a:srgbClr val="FFFFFF"/>
                </a:solidFill>
                <a:latin typeface="Verdana"/>
                <a:cs typeface="Verdana"/>
              </a:rPr>
              <a:t> </a:t>
            </a:r>
            <a:r>
              <a:rPr sz="2000" spc="-60" dirty="0">
                <a:solidFill>
                  <a:srgbClr val="FFFFFF"/>
                </a:solidFill>
                <a:latin typeface="Verdana"/>
                <a:cs typeface="Verdana"/>
              </a:rPr>
              <a:t>Website,</a:t>
            </a:r>
            <a:r>
              <a:rPr sz="2000" spc="-110" dirty="0">
                <a:solidFill>
                  <a:srgbClr val="FFFFFF"/>
                </a:solidFill>
                <a:latin typeface="Verdana"/>
                <a:cs typeface="Verdana"/>
              </a:rPr>
              <a:t> </a:t>
            </a:r>
            <a:r>
              <a:rPr sz="2000" spc="-90" dirty="0">
                <a:solidFill>
                  <a:srgbClr val="FFFFFF"/>
                </a:solidFill>
                <a:latin typeface="Verdana"/>
                <a:cs typeface="Verdana"/>
              </a:rPr>
              <a:t>or</a:t>
            </a:r>
            <a:r>
              <a:rPr sz="2000" spc="-114" dirty="0">
                <a:solidFill>
                  <a:srgbClr val="FFFFFF"/>
                </a:solidFill>
                <a:latin typeface="Verdana"/>
                <a:cs typeface="Verdana"/>
              </a:rPr>
              <a:t> </a:t>
            </a:r>
            <a:r>
              <a:rPr sz="2000" spc="-10" dirty="0">
                <a:solidFill>
                  <a:srgbClr val="FFFFFF"/>
                </a:solidFill>
                <a:latin typeface="Verdana"/>
                <a:cs typeface="Verdana"/>
              </a:rPr>
              <a:t>other product.</a:t>
            </a:r>
            <a:endParaRPr sz="2000" dirty="0">
              <a:latin typeface="Verdana"/>
              <a:cs typeface="Verdana"/>
            </a:endParaRPr>
          </a:p>
          <a:p>
            <a:pPr marL="355600" marR="672465" indent="-342900">
              <a:lnSpc>
                <a:spcPct val="114999"/>
              </a:lnSpc>
              <a:spcBef>
                <a:spcPts val="480"/>
              </a:spcBef>
              <a:buClr>
                <a:srgbClr val="DDDFEB"/>
              </a:buClr>
              <a:buFont typeface="Wingdings"/>
              <a:buChar char=""/>
              <a:tabLst>
                <a:tab pos="355600" algn="l"/>
              </a:tabLst>
            </a:pPr>
            <a:r>
              <a:rPr sz="2000" dirty="0">
                <a:solidFill>
                  <a:srgbClr val="FFFFFF"/>
                </a:solidFill>
                <a:latin typeface="Verdana"/>
                <a:cs typeface="Verdana"/>
              </a:rPr>
              <a:t>Categorize</a:t>
            </a:r>
            <a:r>
              <a:rPr sz="2000" spc="-90" dirty="0">
                <a:solidFill>
                  <a:srgbClr val="FFFFFF"/>
                </a:solidFill>
                <a:latin typeface="Verdana"/>
                <a:cs typeface="Verdana"/>
              </a:rPr>
              <a:t> </a:t>
            </a:r>
            <a:r>
              <a:rPr sz="2000" spc="-20" dirty="0">
                <a:solidFill>
                  <a:srgbClr val="FFFFFF"/>
                </a:solidFill>
                <a:latin typeface="Verdana"/>
                <a:cs typeface="Verdana"/>
              </a:rPr>
              <a:t>the</a:t>
            </a:r>
            <a:r>
              <a:rPr sz="2000" spc="-95" dirty="0">
                <a:solidFill>
                  <a:srgbClr val="FFFFFF"/>
                </a:solidFill>
                <a:latin typeface="Verdana"/>
                <a:cs typeface="Verdana"/>
              </a:rPr>
              <a:t> </a:t>
            </a:r>
            <a:r>
              <a:rPr sz="2000" dirty="0">
                <a:solidFill>
                  <a:srgbClr val="FFFFFF"/>
                </a:solidFill>
                <a:latin typeface="Verdana"/>
                <a:cs typeface="Verdana"/>
              </a:rPr>
              <a:t>changes</a:t>
            </a:r>
            <a:r>
              <a:rPr sz="2000" spc="-70" dirty="0">
                <a:solidFill>
                  <a:srgbClr val="FFFFFF"/>
                </a:solidFill>
                <a:latin typeface="Verdana"/>
                <a:cs typeface="Verdana"/>
              </a:rPr>
              <a:t> </a:t>
            </a:r>
            <a:r>
              <a:rPr sz="2000" spc="-40" dirty="0">
                <a:solidFill>
                  <a:srgbClr val="FFFFFF"/>
                </a:solidFill>
                <a:latin typeface="Verdana"/>
                <a:cs typeface="Verdana"/>
              </a:rPr>
              <a:t>necessary</a:t>
            </a:r>
            <a:r>
              <a:rPr sz="2000" spc="-65" dirty="0">
                <a:solidFill>
                  <a:srgbClr val="FFFFFF"/>
                </a:solidFill>
                <a:latin typeface="Verdana"/>
                <a:cs typeface="Verdana"/>
              </a:rPr>
              <a:t> </a:t>
            </a:r>
            <a:r>
              <a:rPr sz="2000" spc="-25" dirty="0">
                <a:solidFill>
                  <a:srgbClr val="FFFFFF"/>
                </a:solidFill>
                <a:latin typeface="Verdana"/>
                <a:cs typeface="Verdana"/>
              </a:rPr>
              <a:t>to </a:t>
            </a:r>
            <a:r>
              <a:rPr sz="2000" spc="-90" dirty="0">
                <a:solidFill>
                  <a:srgbClr val="FFFFFF"/>
                </a:solidFill>
                <a:latin typeface="Verdana"/>
                <a:cs typeface="Verdana"/>
              </a:rPr>
              <a:t>progress</a:t>
            </a:r>
            <a:r>
              <a:rPr sz="2000" spc="-114" dirty="0">
                <a:solidFill>
                  <a:srgbClr val="FFFFFF"/>
                </a:solidFill>
                <a:latin typeface="Verdana"/>
                <a:cs typeface="Verdana"/>
              </a:rPr>
              <a:t> </a:t>
            </a:r>
            <a:r>
              <a:rPr sz="2000" spc="-20" dirty="0">
                <a:solidFill>
                  <a:srgbClr val="FFFFFF"/>
                </a:solidFill>
                <a:latin typeface="Verdana"/>
                <a:cs typeface="Verdana"/>
              </a:rPr>
              <a:t>the</a:t>
            </a:r>
            <a:r>
              <a:rPr sz="2000" spc="-125" dirty="0">
                <a:solidFill>
                  <a:srgbClr val="FFFFFF"/>
                </a:solidFill>
                <a:latin typeface="Verdana"/>
                <a:cs typeface="Verdana"/>
              </a:rPr>
              <a:t> user</a:t>
            </a:r>
            <a:r>
              <a:rPr sz="2000" spc="-135" dirty="0">
                <a:solidFill>
                  <a:srgbClr val="FFFFFF"/>
                </a:solidFill>
                <a:latin typeface="Verdana"/>
                <a:cs typeface="Verdana"/>
              </a:rPr>
              <a:t> </a:t>
            </a:r>
            <a:r>
              <a:rPr sz="2000" dirty="0">
                <a:solidFill>
                  <a:srgbClr val="FFFFFF"/>
                </a:solidFill>
                <a:latin typeface="Verdana"/>
                <a:cs typeface="Verdana"/>
              </a:rPr>
              <a:t>performance</a:t>
            </a:r>
            <a:r>
              <a:rPr sz="2000" spc="-100" dirty="0">
                <a:solidFill>
                  <a:srgbClr val="FFFFFF"/>
                </a:solidFill>
                <a:latin typeface="Verdana"/>
                <a:cs typeface="Verdana"/>
              </a:rPr>
              <a:t> </a:t>
            </a:r>
            <a:r>
              <a:rPr sz="2000" spc="40" dirty="0">
                <a:solidFill>
                  <a:srgbClr val="FFFFFF"/>
                </a:solidFill>
                <a:latin typeface="Verdana"/>
                <a:cs typeface="Verdana"/>
              </a:rPr>
              <a:t>and </a:t>
            </a:r>
            <a:r>
              <a:rPr sz="2000" spc="-10" dirty="0">
                <a:solidFill>
                  <a:srgbClr val="FFFFFF"/>
                </a:solidFill>
                <a:latin typeface="Verdana"/>
                <a:cs typeface="Verdana"/>
              </a:rPr>
              <a:t>satisfaction.</a:t>
            </a:r>
            <a:endParaRPr sz="2000" dirty="0">
              <a:latin typeface="Verdana"/>
              <a:cs typeface="Verdana"/>
            </a:endParaRPr>
          </a:p>
          <a:p>
            <a:pPr marL="355600" marR="5080" indent="-342900">
              <a:lnSpc>
                <a:spcPct val="114999"/>
              </a:lnSpc>
              <a:spcBef>
                <a:spcPts val="480"/>
              </a:spcBef>
              <a:buClr>
                <a:srgbClr val="DDDFEB"/>
              </a:buClr>
              <a:buFont typeface="Wingdings"/>
              <a:buChar char=""/>
              <a:tabLst>
                <a:tab pos="355600" algn="l"/>
              </a:tabLst>
            </a:pPr>
            <a:r>
              <a:rPr sz="2000" spc="-30" dirty="0">
                <a:solidFill>
                  <a:srgbClr val="FFFFFF"/>
                </a:solidFill>
                <a:latin typeface="Verdana"/>
                <a:cs typeface="Verdana"/>
              </a:rPr>
              <a:t>Evaluate</a:t>
            </a:r>
            <a:r>
              <a:rPr sz="2000" spc="-150" dirty="0">
                <a:solidFill>
                  <a:srgbClr val="FFFFFF"/>
                </a:solidFill>
                <a:latin typeface="Verdana"/>
                <a:cs typeface="Verdana"/>
              </a:rPr>
              <a:t> </a:t>
            </a:r>
            <a:r>
              <a:rPr sz="2000" spc="-20" dirty="0">
                <a:solidFill>
                  <a:srgbClr val="FFFFFF"/>
                </a:solidFill>
                <a:latin typeface="Verdana"/>
                <a:cs typeface="Verdana"/>
              </a:rPr>
              <a:t>the</a:t>
            </a:r>
            <a:r>
              <a:rPr sz="2000" spc="-140" dirty="0">
                <a:solidFill>
                  <a:srgbClr val="FFFFFF"/>
                </a:solidFill>
                <a:latin typeface="Verdana"/>
                <a:cs typeface="Verdana"/>
              </a:rPr>
              <a:t> </a:t>
            </a:r>
            <a:r>
              <a:rPr sz="2000" dirty="0">
                <a:solidFill>
                  <a:srgbClr val="FFFFFF"/>
                </a:solidFill>
                <a:latin typeface="Verdana"/>
                <a:cs typeface="Verdana"/>
              </a:rPr>
              <a:t>performance</a:t>
            </a:r>
            <a:r>
              <a:rPr sz="2000" spc="-114" dirty="0">
                <a:solidFill>
                  <a:srgbClr val="FFFFFF"/>
                </a:solidFill>
                <a:latin typeface="Verdana"/>
                <a:cs typeface="Verdana"/>
              </a:rPr>
              <a:t> if</a:t>
            </a:r>
            <a:r>
              <a:rPr sz="2000" spc="-150" dirty="0">
                <a:solidFill>
                  <a:srgbClr val="FFFFFF"/>
                </a:solidFill>
                <a:latin typeface="Verdana"/>
                <a:cs typeface="Verdana"/>
              </a:rPr>
              <a:t> </a:t>
            </a:r>
            <a:r>
              <a:rPr sz="2000" spc="-140" dirty="0">
                <a:solidFill>
                  <a:srgbClr val="FFFFFF"/>
                </a:solidFill>
                <a:latin typeface="Verdana"/>
                <a:cs typeface="Verdana"/>
              </a:rPr>
              <a:t>it</a:t>
            </a:r>
            <a:r>
              <a:rPr sz="2000" spc="-135" dirty="0">
                <a:solidFill>
                  <a:srgbClr val="FFFFFF"/>
                </a:solidFill>
                <a:latin typeface="Verdana"/>
                <a:cs typeface="Verdana"/>
              </a:rPr>
              <a:t> </a:t>
            </a:r>
            <a:r>
              <a:rPr sz="2000" dirty="0">
                <a:solidFill>
                  <a:srgbClr val="FFFFFF"/>
                </a:solidFill>
                <a:latin typeface="Verdana"/>
                <a:cs typeface="Verdana"/>
              </a:rPr>
              <a:t>matches</a:t>
            </a:r>
            <a:r>
              <a:rPr sz="2000" spc="-120" dirty="0">
                <a:solidFill>
                  <a:srgbClr val="FFFFFF"/>
                </a:solidFill>
                <a:latin typeface="Verdana"/>
                <a:cs typeface="Verdana"/>
              </a:rPr>
              <a:t> </a:t>
            </a:r>
            <a:r>
              <a:rPr sz="2000" spc="-25" dirty="0">
                <a:solidFill>
                  <a:srgbClr val="FFFFFF"/>
                </a:solidFill>
                <a:latin typeface="Verdana"/>
                <a:cs typeface="Verdana"/>
              </a:rPr>
              <a:t>the </a:t>
            </a:r>
            <a:r>
              <a:rPr sz="2000" spc="-95" dirty="0">
                <a:solidFill>
                  <a:srgbClr val="FFFFFF"/>
                </a:solidFill>
                <a:latin typeface="Verdana"/>
                <a:cs typeface="Verdana"/>
              </a:rPr>
              <a:t>usability </a:t>
            </a:r>
            <a:r>
              <a:rPr sz="2000" spc="-10" dirty="0">
                <a:solidFill>
                  <a:srgbClr val="FFFFFF"/>
                </a:solidFill>
                <a:latin typeface="Verdana"/>
                <a:cs typeface="Verdana"/>
              </a:rPr>
              <a:t>goals.</a:t>
            </a:r>
            <a:endParaRPr sz="2000" dirty="0">
              <a:latin typeface="Verdana"/>
              <a:cs typeface="Verdana"/>
            </a:endParaRPr>
          </a:p>
        </p:txBody>
      </p:sp>
      <p:pic>
        <p:nvPicPr>
          <p:cNvPr id="11" name="object 11"/>
          <p:cNvPicPr/>
          <p:nvPr/>
        </p:nvPicPr>
        <p:blipFill>
          <a:blip r:embed="rId6" cstate="print"/>
          <a:stretch>
            <a:fillRect/>
          </a:stretch>
        </p:blipFill>
        <p:spPr>
          <a:xfrm>
            <a:off x="5885688" y="2175510"/>
            <a:ext cx="3254502" cy="2167890"/>
          </a:xfrm>
          <a:prstGeom prst="rect">
            <a:avLst/>
          </a:prstGeom>
        </p:spPr>
      </p:pic>
      <p:sp>
        <p:nvSpPr>
          <p:cNvPr id="13" name="object 13"/>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7</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4" name="object 1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749300" y="1811020"/>
            <a:ext cx="4816475" cy="4415155"/>
          </a:xfrm>
          <a:prstGeom prst="rect">
            <a:avLst/>
          </a:prstGeom>
        </p:spPr>
        <p:txBody>
          <a:bodyPr vert="horz" wrap="square" lIns="0" tIns="12700" rIns="0" bIns="0" rtlCol="0">
            <a:spAutoFit/>
          </a:bodyPr>
          <a:lstStyle/>
          <a:p>
            <a:pPr marL="393700" marR="5080" indent="-381000">
              <a:lnSpc>
                <a:spcPct val="100000"/>
              </a:lnSpc>
              <a:spcBef>
                <a:spcPts val="100"/>
              </a:spcBef>
              <a:buClr>
                <a:srgbClr val="DDDFEB"/>
              </a:buClr>
              <a:buFont typeface="Wingdings"/>
              <a:buChar char=""/>
              <a:tabLst>
                <a:tab pos="393700" algn="l"/>
              </a:tabLst>
            </a:pPr>
            <a:r>
              <a:rPr sz="1800" spc="100" dirty="0">
                <a:solidFill>
                  <a:srgbClr val="FFFFFF"/>
                </a:solidFill>
                <a:latin typeface="Verdana"/>
                <a:cs typeface="Verdana"/>
              </a:rPr>
              <a:t>Can</a:t>
            </a:r>
            <a:r>
              <a:rPr sz="1800" spc="-120" dirty="0">
                <a:solidFill>
                  <a:srgbClr val="FFFFFF"/>
                </a:solidFill>
                <a:latin typeface="Verdana"/>
                <a:cs typeface="Verdana"/>
              </a:rPr>
              <a:t> </a:t>
            </a:r>
            <a:r>
              <a:rPr sz="1800" spc="85" dirty="0">
                <a:solidFill>
                  <a:srgbClr val="FFFFFF"/>
                </a:solidFill>
                <a:latin typeface="Verdana"/>
                <a:cs typeface="Verdana"/>
              </a:rPr>
              <a:t>be</a:t>
            </a:r>
            <a:r>
              <a:rPr sz="1800" spc="-114" dirty="0">
                <a:solidFill>
                  <a:srgbClr val="FFFFFF"/>
                </a:solidFill>
                <a:latin typeface="Verdana"/>
                <a:cs typeface="Verdana"/>
              </a:rPr>
              <a:t> </a:t>
            </a:r>
            <a:r>
              <a:rPr sz="1800" spc="-20" dirty="0">
                <a:solidFill>
                  <a:srgbClr val="FFFFFF"/>
                </a:solidFill>
                <a:latin typeface="Verdana"/>
                <a:cs typeface="Verdana"/>
              </a:rPr>
              <a:t>modified</a:t>
            </a:r>
            <a:r>
              <a:rPr sz="1800" spc="-110" dirty="0">
                <a:solidFill>
                  <a:srgbClr val="FFFFFF"/>
                </a:solidFill>
                <a:latin typeface="Verdana"/>
                <a:cs typeface="Verdana"/>
              </a:rPr>
              <a:t> </a:t>
            </a:r>
            <a:r>
              <a:rPr sz="1800" dirty="0">
                <a:solidFill>
                  <a:srgbClr val="FFFFFF"/>
                </a:solidFill>
                <a:latin typeface="Verdana"/>
                <a:cs typeface="Verdana"/>
              </a:rPr>
              <a:t>to</a:t>
            </a:r>
            <a:r>
              <a:rPr sz="1800" spc="-114" dirty="0">
                <a:solidFill>
                  <a:srgbClr val="FFFFFF"/>
                </a:solidFill>
                <a:latin typeface="Verdana"/>
                <a:cs typeface="Verdana"/>
              </a:rPr>
              <a:t> </a:t>
            </a:r>
            <a:r>
              <a:rPr sz="1800" spc="-55" dirty="0">
                <a:solidFill>
                  <a:srgbClr val="FFFFFF"/>
                </a:solidFill>
                <a:latin typeface="Verdana"/>
                <a:cs typeface="Verdana"/>
              </a:rPr>
              <a:t>perform</a:t>
            </a:r>
            <a:r>
              <a:rPr sz="1800" spc="-125" dirty="0">
                <a:solidFill>
                  <a:srgbClr val="FFFFFF"/>
                </a:solidFill>
                <a:latin typeface="Verdana"/>
                <a:cs typeface="Verdana"/>
              </a:rPr>
              <a:t> </a:t>
            </a:r>
            <a:r>
              <a:rPr sz="1800" spc="-10" dirty="0">
                <a:solidFill>
                  <a:srgbClr val="FFFFFF"/>
                </a:solidFill>
                <a:latin typeface="Verdana"/>
                <a:cs typeface="Verdana"/>
              </a:rPr>
              <a:t>other </a:t>
            </a:r>
            <a:r>
              <a:rPr sz="1800" spc="-60" dirty="0">
                <a:solidFill>
                  <a:srgbClr val="FFFFFF"/>
                </a:solidFill>
                <a:latin typeface="Verdana"/>
                <a:cs typeface="Verdana"/>
              </a:rPr>
              <a:t>types</a:t>
            </a:r>
            <a:r>
              <a:rPr sz="1800" spc="-120" dirty="0">
                <a:solidFill>
                  <a:srgbClr val="FFFFFF"/>
                </a:solidFill>
                <a:latin typeface="Verdana"/>
                <a:cs typeface="Verdana"/>
              </a:rPr>
              <a:t> </a:t>
            </a:r>
            <a:r>
              <a:rPr sz="1800" dirty="0">
                <a:solidFill>
                  <a:srgbClr val="FFFFFF"/>
                </a:solidFill>
                <a:latin typeface="Verdana"/>
                <a:cs typeface="Verdana"/>
              </a:rPr>
              <a:t>of</a:t>
            </a:r>
            <a:r>
              <a:rPr sz="1800" spc="-125" dirty="0">
                <a:solidFill>
                  <a:srgbClr val="FFFFFF"/>
                </a:solidFill>
                <a:latin typeface="Verdana"/>
                <a:cs typeface="Verdana"/>
              </a:rPr>
              <a:t> </a:t>
            </a:r>
            <a:r>
              <a:rPr sz="1800" spc="-75" dirty="0">
                <a:solidFill>
                  <a:srgbClr val="FFFFFF"/>
                </a:solidFill>
                <a:latin typeface="Verdana"/>
                <a:cs typeface="Verdana"/>
              </a:rPr>
              <a:t>testing</a:t>
            </a:r>
            <a:r>
              <a:rPr sz="1800" spc="-100" dirty="0">
                <a:solidFill>
                  <a:srgbClr val="FFFFFF"/>
                </a:solidFill>
                <a:latin typeface="Verdana"/>
                <a:cs typeface="Verdana"/>
              </a:rPr>
              <a:t> </a:t>
            </a:r>
            <a:r>
              <a:rPr sz="1800" spc="-35" dirty="0">
                <a:solidFill>
                  <a:srgbClr val="FFFFFF"/>
                </a:solidFill>
                <a:latin typeface="Verdana"/>
                <a:cs typeface="Verdana"/>
              </a:rPr>
              <a:t>such</a:t>
            </a:r>
            <a:r>
              <a:rPr sz="1800" spc="-105" dirty="0">
                <a:solidFill>
                  <a:srgbClr val="FFFFFF"/>
                </a:solidFill>
                <a:latin typeface="Verdana"/>
                <a:cs typeface="Verdana"/>
              </a:rPr>
              <a:t> </a:t>
            </a:r>
            <a:r>
              <a:rPr sz="1800" spc="-60" dirty="0">
                <a:solidFill>
                  <a:srgbClr val="FFFFFF"/>
                </a:solidFill>
                <a:latin typeface="Verdana"/>
                <a:cs typeface="Verdana"/>
              </a:rPr>
              <a:t>as</a:t>
            </a:r>
            <a:r>
              <a:rPr sz="1800" spc="-114" dirty="0">
                <a:solidFill>
                  <a:srgbClr val="FFFFFF"/>
                </a:solidFill>
                <a:latin typeface="Verdana"/>
                <a:cs typeface="Verdana"/>
              </a:rPr>
              <a:t> </a:t>
            </a:r>
            <a:r>
              <a:rPr sz="1800" spc="-10" dirty="0">
                <a:solidFill>
                  <a:srgbClr val="FFFFFF"/>
                </a:solidFill>
                <a:latin typeface="Verdana"/>
                <a:cs typeface="Verdana"/>
              </a:rPr>
              <a:t>practical</a:t>
            </a:r>
            <a:r>
              <a:rPr sz="1800" spc="500" dirty="0">
                <a:solidFill>
                  <a:srgbClr val="FFFFFF"/>
                </a:solidFill>
                <a:latin typeface="Verdana"/>
                <a:cs typeface="Verdana"/>
              </a:rPr>
              <a:t> </a:t>
            </a:r>
            <a:r>
              <a:rPr sz="1800" spc="-80" dirty="0">
                <a:solidFill>
                  <a:srgbClr val="FFFFFF"/>
                </a:solidFill>
                <a:latin typeface="Verdana"/>
                <a:cs typeface="Verdana"/>
              </a:rPr>
              <a:t>testing,</a:t>
            </a:r>
            <a:r>
              <a:rPr sz="1800" spc="-90" dirty="0">
                <a:solidFill>
                  <a:srgbClr val="FFFFFF"/>
                </a:solidFill>
                <a:latin typeface="Verdana"/>
                <a:cs typeface="Verdana"/>
              </a:rPr>
              <a:t> </a:t>
            </a:r>
            <a:r>
              <a:rPr sz="1800" spc="-80" dirty="0">
                <a:solidFill>
                  <a:srgbClr val="FFFFFF"/>
                </a:solidFill>
                <a:latin typeface="Verdana"/>
                <a:cs typeface="Verdana"/>
              </a:rPr>
              <a:t>structure</a:t>
            </a:r>
            <a:r>
              <a:rPr sz="1800" spc="-90" dirty="0">
                <a:solidFill>
                  <a:srgbClr val="FFFFFF"/>
                </a:solidFill>
                <a:latin typeface="Verdana"/>
                <a:cs typeface="Verdana"/>
              </a:rPr>
              <a:t> </a:t>
            </a:r>
            <a:r>
              <a:rPr sz="1800" spc="-40" dirty="0">
                <a:solidFill>
                  <a:srgbClr val="FFFFFF"/>
                </a:solidFill>
                <a:latin typeface="Verdana"/>
                <a:cs typeface="Verdana"/>
              </a:rPr>
              <a:t>integration</a:t>
            </a:r>
            <a:r>
              <a:rPr sz="1800" spc="-110" dirty="0">
                <a:solidFill>
                  <a:srgbClr val="FFFFFF"/>
                </a:solidFill>
                <a:latin typeface="Verdana"/>
                <a:cs typeface="Verdana"/>
              </a:rPr>
              <a:t> </a:t>
            </a:r>
            <a:r>
              <a:rPr sz="1800" spc="-80" dirty="0">
                <a:solidFill>
                  <a:srgbClr val="FFFFFF"/>
                </a:solidFill>
                <a:latin typeface="Verdana"/>
                <a:cs typeface="Verdana"/>
              </a:rPr>
              <a:t>testing,</a:t>
            </a:r>
            <a:r>
              <a:rPr sz="1800" spc="-90" dirty="0">
                <a:solidFill>
                  <a:srgbClr val="FFFFFF"/>
                </a:solidFill>
                <a:latin typeface="Verdana"/>
                <a:cs typeface="Verdana"/>
              </a:rPr>
              <a:t> </a:t>
            </a:r>
            <a:r>
              <a:rPr sz="1800" spc="-65" dirty="0">
                <a:solidFill>
                  <a:srgbClr val="FFFFFF"/>
                </a:solidFill>
                <a:latin typeface="Verdana"/>
                <a:cs typeface="Verdana"/>
              </a:rPr>
              <a:t>unit </a:t>
            </a:r>
            <a:r>
              <a:rPr sz="1800" spc="-80" dirty="0">
                <a:solidFill>
                  <a:srgbClr val="FFFFFF"/>
                </a:solidFill>
                <a:latin typeface="Verdana"/>
                <a:cs typeface="Verdana"/>
              </a:rPr>
              <a:t>testing,</a:t>
            </a:r>
            <a:r>
              <a:rPr sz="1800" spc="-110" dirty="0">
                <a:solidFill>
                  <a:srgbClr val="FFFFFF"/>
                </a:solidFill>
                <a:latin typeface="Verdana"/>
                <a:cs typeface="Verdana"/>
              </a:rPr>
              <a:t> </a:t>
            </a:r>
            <a:r>
              <a:rPr sz="1800" spc="60" dirty="0">
                <a:solidFill>
                  <a:srgbClr val="FFFFFF"/>
                </a:solidFill>
                <a:latin typeface="Verdana"/>
                <a:cs typeface="Verdana"/>
              </a:rPr>
              <a:t>and</a:t>
            </a:r>
            <a:r>
              <a:rPr sz="1800" spc="-120" dirty="0">
                <a:solidFill>
                  <a:srgbClr val="FFFFFF"/>
                </a:solidFill>
                <a:latin typeface="Verdana"/>
                <a:cs typeface="Verdana"/>
              </a:rPr>
              <a:t> </a:t>
            </a:r>
            <a:r>
              <a:rPr sz="1800" spc="-60" dirty="0">
                <a:solidFill>
                  <a:srgbClr val="FFFFFF"/>
                </a:solidFill>
                <a:latin typeface="Verdana"/>
                <a:cs typeface="Verdana"/>
              </a:rPr>
              <a:t>smoke</a:t>
            </a:r>
            <a:r>
              <a:rPr sz="1800" spc="-125" dirty="0">
                <a:solidFill>
                  <a:srgbClr val="FFFFFF"/>
                </a:solidFill>
                <a:latin typeface="Verdana"/>
                <a:cs typeface="Verdana"/>
              </a:rPr>
              <a:t> </a:t>
            </a:r>
            <a:r>
              <a:rPr sz="1800" spc="-10" dirty="0">
                <a:solidFill>
                  <a:srgbClr val="FFFFFF"/>
                </a:solidFill>
                <a:latin typeface="Verdana"/>
                <a:cs typeface="Verdana"/>
              </a:rPr>
              <a:t>testing.</a:t>
            </a:r>
            <a:endParaRPr sz="1800" dirty="0">
              <a:latin typeface="Verdana"/>
              <a:cs typeface="Verdana"/>
            </a:endParaRPr>
          </a:p>
          <a:p>
            <a:pPr marL="393700" marR="63500" indent="-381000">
              <a:lnSpc>
                <a:spcPct val="100000"/>
              </a:lnSpc>
              <a:spcBef>
                <a:spcPts val="2160"/>
              </a:spcBef>
              <a:buClr>
                <a:srgbClr val="DDDFEB"/>
              </a:buClr>
              <a:buFont typeface="Wingdings"/>
              <a:buChar char=""/>
              <a:tabLst>
                <a:tab pos="393700" algn="l"/>
              </a:tabLst>
            </a:pPr>
            <a:r>
              <a:rPr sz="1800" spc="-20" dirty="0">
                <a:solidFill>
                  <a:srgbClr val="FFFFFF"/>
                </a:solidFill>
                <a:latin typeface="Verdana"/>
                <a:cs typeface="Verdana"/>
              </a:rPr>
              <a:t>Enhances</a:t>
            </a:r>
            <a:r>
              <a:rPr sz="1800" spc="-105" dirty="0">
                <a:solidFill>
                  <a:srgbClr val="FFFFFF"/>
                </a:solidFill>
                <a:latin typeface="Verdana"/>
                <a:cs typeface="Verdana"/>
              </a:rPr>
              <a:t> </a:t>
            </a:r>
            <a:r>
              <a:rPr sz="1800" dirty="0">
                <a:solidFill>
                  <a:srgbClr val="FFFFFF"/>
                </a:solidFill>
                <a:latin typeface="Verdana"/>
                <a:cs typeface="Verdana"/>
              </a:rPr>
              <a:t>performance</a:t>
            </a:r>
            <a:r>
              <a:rPr sz="1800" spc="-100" dirty="0">
                <a:solidFill>
                  <a:srgbClr val="FFFFFF"/>
                </a:solidFill>
                <a:latin typeface="Verdana"/>
                <a:cs typeface="Verdana"/>
              </a:rPr>
              <a:t> </a:t>
            </a:r>
            <a:r>
              <a:rPr sz="1800" dirty="0">
                <a:solidFill>
                  <a:srgbClr val="FFFFFF"/>
                </a:solidFill>
                <a:latin typeface="Verdana"/>
                <a:cs typeface="Verdana"/>
              </a:rPr>
              <a:t>of</a:t>
            </a:r>
            <a:r>
              <a:rPr sz="1800" spc="-100" dirty="0">
                <a:solidFill>
                  <a:srgbClr val="FFFFFF"/>
                </a:solidFill>
                <a:latin typeface="Verdana"/>
                <a:cs typeface="Verdana"/>
              </a:rPr>
              <a:t> </a:t>
            </a:r>
            <a:r>
              <a:rPr sz="1800" spc="-20" dirty="0">
                <a:solidFill>
                  <a:srgbClr val="FFFFFF"/>
                </a:solidFill>
                <a:latin typeface="Verdana"/>
                <a:cs typeface="Verdana"/>
              </a:rPr>
              <a:t>the</a:t>
            </a:r>
            <a:r>
              <a:rPr sz="1800" spc="-105" dirty="0">
                <a:solidFill>
                  <a:srgbClr val="FFFFFF"/>
                </a:solidFill>
                <a:latin typeface="Verdana"/>
                <a:cs typeface="Verdana"/>
              </a:rPr>
              <a:t> </a:t>
            </a:r>
            <a:r>
              <a:rPr sz="1800" spc="-10" dirty="0">
                <a:solidFill>
                  <a:srgbClr val="FFFFFF"/>
                </a:solidFill>
                <a:latin typeface="Verdana"/>
                <a:cs typeface="Verdana"/>
              </a:rPr>
              <a:t>product </a:t>
            </a:r>
            <a:r>
              <a:rPr sz="1800" dirty="0">
                <a:solidFill>
                  <a:srgbClr val="FFFFFF"/>
                </a:solidFill>
                <a:latin typeface="Verdana"/>
                <a:cs typeface="Verdana"/>
              </a:rPr>
              <a:t>by</a:t>
            </a:r>
            <a:r>
              <a:rPr sz="1800" spc="-110" dirty="0">
                <a:solidFill>
                  <a:srgbClr val="FFFFFF"/>
                </a:solidFill>
                <a:latin typeface="Verdana"/>
                <a:cs typeface="Verdana"/>
              </a:rPr>
              <a:t> </a:t>
            </a:r>
            <a:r>
              <a:rPr sz="1800" dirty="0">
                <a:solidFill>
                  <a:srgbClr val="FFFFFF"/>
                </a:solidFill>
                <a:latin typeface="Verdana"/>
                <a:cs typeface="Verdana"/>
              </a:rPr>
              <a:t>amending</a:t>
            </a:r>
            <a:r>
              <a:rPr sz="1800" spc="-100" dirty="0">
                <a:solidFill>
                  <a:srgbClr val="FFFFFF"/>
                </a:solidFill>
                <a:latin typeface="Verdana"/>
                <a:cs typeface="Verdana"/>
              </a:rPr>
              <a:t> </a:t>
            </a:r>
            <a:r>
              <a:rPr sz="1800" spc="-60" dirty="0">
                <a:solidFill>
                  <a:srgbClr val="FFFFFF"/>
                </a:solidFill>
                <a:latin typeface="Verdana"/>
                <a:cs typeface="Verdana"/>
              </a:rPr>
              <a:t>all</a:t>
            </a:r>
            <a:r>
              <a:rPr sz="1800" spc="-110" dirty="0">
                <a:solidFill>
                  <a:srgbClr val="FFFFFF"/>
                </a:solidFill>
                <a:latin typeface="Verdana"/>
                <a:cs typeface="Verdana"/>
              </a:rPr>
              <a:t> </a:t>
            </a:r>
            <a:r>
              <a:rPr sz="1800" spc="-20" dirty="0">
                <a:solidFill>
                  <a:srgbClr val="FFFFFF"/>
                </a:solidFill>
                <a:latin typeface="Verdana"/>
                <a:cs typeface="Verdana"/>
              </a:rPr>
              <a:t>the</a:t>
            </a:r>
            <a:r>
              <a:rPr sz="1800" spc="-100" dirty="0">
                <a:solidFill>
                  <a:srgbClr val="FFFFFF"/>
                </a:solidFill>
                <a:latin typeface="Verdana"/>
                <a:cs typeface="Verdana"/>
              </a:rPr>
              <a:t> </a:t>
            </a:r>
            <a:r>
              <a:rPr sz="1800" spc="-50" dirty="0">
                <a:solidFill>
                  <a:srgbClr val="FFFFFF"/>
                </a:solidFill>
                <a:latin typeface="Verdana"/>
                <a:cs typeface="Verdana"/>
              </a:rPr>
              <a:t>problems</a:t>
            </a:r>
            <a:r>
              <a:rPr sz="1800" spc="-114" dirty="0">
                <a:solidFill>
                  <a:srgbClr val="FFFFFF"/>
                </a:solidFill>
                <a:latin typeface="Verdana"/>
                <a:cs typeface="Verdana"/>
              </a:rPr>
              <a:t> </a:t>
            </a:r>
            <a:r>
              <a:rPr sz="1800" spc="-30" dirty="0">
                <a:solidFill>
                  <a:srgbClr val="FFFFFF"/>
                </a:solidFill>
                <a:latin typeface="Verdana"/>
                <a:cs typeface="Verdana"/>
              </a:rPr>
              <a:t>that</a:t>
            </a:r>
            <a:r>
              <a:rPr sz="1800" spc="-110" dirty="0">
                <a:solidFill>
                  <a:srgbClr val="FFFFFF"/>
                </a:solidFill>
                <a:latin typeface="Verdana"/>
                <a:cs typeface="Verdana"/>
              </a:rPr>
              <a:t> </a:t>
            </a:r>
            <a:r>
              <a:rPr sz="1800" spc="-65" dirty="0">
                <a:solidFill>
                  <a:srgbClr val="FFFFFF"/>
                </a:solidFill>
                <a:latin typeface="Verdana"/>
                <a:cs typeface="Verdana"/>
              </a:rPr>
              <a:t>user </a:t>
            </a:r>
            <a:r>
              <a:rPr sz="1800" spc="-25" dirty="0">
                <a:solidFill>
                  <a:srgbClr val="FFFFFF"/>
                </a:solidFill>
                <a:latin typeface="Verdana"/>
                <a:cs typeface="Verdana"/>
              </a:rPr>
              <a:t>may</a:t>
            </a:r>
            <a:r>
              <a:rPr sz="1800" spc="-125" dirty="0">
                <a:solidFill>
                  <a:srgbClr val="FFFFFF"/>
                </a:solidFill>
                <a:latin typeface="Verdana"/>
                <a:cs typeface="Verdana"/>
              </a:rPr>
              <a:t> </a:t>
            </a:r>
            <a:r>
              <a:rPr sz="1800" spc="90" dirty="0">
                <a:solidFill>
                  <a:srgbClr val="FFFFFF"/>
                </a:solidFill>
                <a:latin typeface="Verdana"/>
                <a:cs typeface="Verdana"/>
              </a:rPr>
              <a:t>face</a:t>
            </a:r>
            <a:r>
              <a:rPr sz="1800" spc="-100" dirty="0">
                <a:solidFill>
                  <a:srgbClr val="FFFFFF"/>
                </a:solidFill>
                <a:latin typeface="Verdana"/>
                <a:cs typeface="Verdana"/>
              </a:rPr>
              <a:t> </a:t>
            </a:r>
            <a:r>
              <a:rPr sz="1800" dirty="0">
                <a:solidFill>
                  <a:srgbClr val="FFFFFF"/>
                </a:solidFill>
                <a:latin typeface="Verdana"/>
                <a:cs typeface="Verdana"/>
              </a:rPr>
              <a:t>before</a:t>
            </a:r>
            <a:r>
              <a:rPr sz="1800" spc="-95" dirty="0">
                <a:solidFill>
                  <a:srgbClr val="FFFFFF"/>
                </a:solidFill>
                <a:latin typeface="Verdana"/>
                <a:cs typeface="Verdana"/>
              </a:rPr>
              <a:t> </a:t>
            </a:r>
            <a:r>
              <a:rPr sz="1800" spc="-20" dirty="0">
                <a:solidFill>
                  <a:srgbClr val="FFFFFF"/>
                </a:solidFill>
                <a:latin typeface="Verdana"/>
                <a:cs typeface="Verdana"/>
              </a:rPr>
              <a:t>the</a:t>
            </a:r>
            <a:r>
              <a:rPr sz="1800" spc="-90" dirty="0">
                <a:solidFill>
                  <a:srgbClr val="FFFFFF"/>
                </a:solidFill>
                <a:latin typeface="Verdana"/>
                <a:cs typeface="Verdana"/>
              </a:rPr>
              <a:t> </a:t>
            </a:r>
            <a:r>
              <a:rPr sz="1800" dirty="0">
                <a:solidFill>
                  <a:srgbClr val="FFFFFF"/>
                </a:solidFill>
                <a:latin typeface="Verdana"/>
                <a:cs typeface="Verdana"/>
              </a:rPr>
              <a:t>product</a:t>
            </a:r>
            <a:r>
              <a:rPr sz="1800" spc="-95" dirty="0">
                <a:solidFill>
                  <a:srgbClr val="FFFFFF"/>
                </a:solidFill>
                <a:latin typeface="Verdana"/>
                <a:cs typeface="Verdana"/>
              </a:rPr>
              <a:t> </a:t>
            </a:r>
            <a:r>
              <a:rPr sz="1800" spc="-204" dirty="0">
                <a:solidFill>
                  <a:srgbClr val="FFFFFF"/>
                </a:solidFill>
                <a:latin typeface="Verdana"/>
                <a:cs typeface="Verdana"/>
              </a:rPr>
              <a:t>is</a:t>
            </a:r>
            <a:r>
              <a:rPr sz="1800" spc="-90" dirty="0">
                <a:solidFill>
                  <a:srgbClr val="FFFFFF"/>
                </a:solidFill>
                <a:latin typeface="Verdana"/>
                <a:cs typeface="Verdana"/>
              </a:rPr>
              <a:t> </a:t>
            </a:r>
            <a:r>
              <a:rPr sz="1800" spc="-10" dirty="0">
                <a:solidFill>
                  <a:srgbClr val="FFFFFF"/>
                </a:solidFill>
                <a:latin typeface="Verdana"/>
                <a:cs typeface="Verdana"/>
              </a:rPr>
              <a:t>finally released.</a:t>
            </a:r>
            <a:endParaRPr sz="1800" dirty="0">
              <a:latin typeface="Verdana"/>
              <a:cs typeface="Verdana"/>
            </a:endParaRPr>
          </a:p>
          <a:p>
            <a:pPr marL="393700" marR="80010" indent="-381000">
              <a:lnSpc>
                <a:spcPct val="100000"/>
              </a:lnSpc>
              <a:spcBef>
                <a:spcPts val="2160"/>
              </a:spcBef>
              <a:buClr>
                <a:srgbClr val="DDDFEB"/>
              </a:buClr>
              <a:buFont typeface="Wingdings"/>
              <a:buChar char=""/>
              <a:tabLst>
                <a:tab pos="393700" algn="l"/>
              </a:tabLst>
            </a:pPr>
            <a:r>
              <a:rPr sz="1800" spc="-70" dirty="0">
                <a:solidFill>
                  <a:srgbClr val="FFFFFF"/>
                </a:solidFill>
                <a:latin typeface="Verdana"/>
                <a:cs typeface="Verdana"/>
              </a:rPr>
              <a:t>Determines</a:t>
            </a:r>
            <a:r>
              <a:rPr sz="1800" spc="-90" dirty="0">
                <a:solidFill>
                  <a:srgbClr val="FFFFFF"/>
                </a:solidFill>
                <a:latin typeface="Verdana"/>
                <a:cs typeface="Verdana"/>
              </a:rPr>
              <a:t> </a:t>
            </a:r>
            <a:r>
              <a:rPr sz="1800" spc="-55" dirty="0">
                <a:solidFill>
                  <a:srgbClr val="FFFFFF"/>
                </a:solidFill>
                <a:latin typeface="Verdana"/>
                <a:cs typeface="Verdana"/>
              </a:rPr>
              <a:t>possible</a:t>
            </a:r>
            <a:r>
              <a:rPr sz="1800" spc="-95" dirty="0">
                <a:solidFill>
                  <a:srgbClr val="FFFFFF"/>
                </a:solidFill>
                <a:latin typeface="Verdana"/>
                <a:cs typeface="Verdana"/>
              </a:rPr>
              <a:t> </a:t>
            </a:r>
            <a:r>
              <a:rPr sz="1800" spc="-100" dirty="0">
                <a:solidFill>
                  <a:srgbClr val="FFFFFF"/>
                </a:solidFill>
                <a:latin typeface="Verdana"/>
                <a:cs typeface="Verdana"/>
              </a:rPr>
              <a:t>mistakes,</a:t>
            </a:r>
            <a:r>
              <a:rPr sz="1800" spc="-105" dirty="0">
                <a:solidFill>
                  <a:srgbClr val="FFFFFF"/>
                </a:solidFill>
                <a:latin typeface="Verdana"/>
                <a:cs typeface="Verdana"/>
              </a:rPr>
              <a:t> </a:t>
            </a:r>
            <a:r>
              <a:rPr sz="1800" spc="-10" dirty="0">
                <a:solidFill>
                  <a:srgbClr val="FFFFFF"/>
                </a:solidFill>
                <a:latin typeface="Verdana"/>
                <a:cs typeface="Verdana"/>
              </a:rPr>
              <a:t>bugs, </a:t>
            </a:r>
            <a:r>
              <a:rPr sz="1800" spc="60" dirty="0">
                <a:solidFill>
                  <a:srgbClr val="FFFFFF"/>
                </a:solidFill>
                <a:latin typeface="Verdana"/>
                <a:cs typeface="Verdana"/>
              </a:rPr>
              <a:t>and</a:t>
            </a:r>
            <a:r>
              <a:rPr sz="1800" spc="-120" dirty="0">
                <a:solidFill>
                  <a:srgbClr val="FFFFFF"/>
                </a:solidFill>
                <a:latin typeface="Verdana"/>
                <a:cs typeface="Verdana"/>
              </a:rPr>
              <a:t> </a:t>
            </a:r>
            <a:r>
              <a:rPr sz="1800" spc="-30" dirty="0">
                <a:solidFill>
                  <a:srgbClr val="FFFFFF"/>
                </a:solidFill>
                <a:latin typeface="Verdana"/>
                <a:cs typeface="Verdana"/>
              </a:rPr>
              <a:t>potholes</a:t>
            </a:r>
            <a:r>
              <a:rPr sz="1800" spc="-120" dirty="0">
                <a:solidFill>
                  <a:srgbClr val="FFFFFF"/>
                </a:solidFill>
                <a:latin typeface="Verdana"/>
                <a:cs typeface="Verdana"/>
              </a:rPr>
              <a:t> </a:t>
            </a:r>
            <a:r>
              <a:rPr sz="1800" spc="-100" dirty="0">
                <a:solidFill>
                  <a:srgbClr val="FFFFFF"/>
                </a:solidFill>
                <a:latin typeface="Verdana"/>
                <a:cs typeface="Verdana"/>
              </a:rPr>
              <a:t>in</a:t>
            </a:r>
            <a:r>
              <a:rPr sz="1800" spc="-120" dirty="0">
                <a:solidFill>
                  <a:srgbClr val="FFFFFF"/>
                </a:solidFill>
                <a:latin typeface="Verdana"/>
                <a:cs typeface="Verdana"/>
              </a:rPr>
              <a:t> </a:t>
            </a:r>
            <a:r>
              <a:rPr sz="1800" spc="-20" dirty="0">
                <a:solidFill>
                  <a:srgbClr val="FFFFFF"/>
                </a:solidFill>
                <a:latin typeface="Verdana"/>
                <a:cs typeface="Verdana"/>
              </a:rPr>
              <a:t>the</a:t>
            </a:r>
            <a:r>
              <a:rPr sz="1800" spc="-114" dirty="0">
                <a:solidFill>
                  <a:srgbClr val="FFFFFF"/>
                </a:solidFill>
                <a:latin typeface="Verdana"/>
                <a:cs typeface="Verdana"/>
              </a:rPr>
              <a:t> </a:t>
            </a:r>
            <a:r>
              <a:rPr sz="1800" spc="-80" dirty="0">
                <a:solidFill>
                  <a:srgbClr val="FFFFFF"/>
                </a:solidFill>
                <a:latin typeface="Verdana"/>
                <a:cs typeface="Verdana"/>
              </a:rPr>
              <a:t>structure</a:t>
            </a:r>
            <a:r>
              <a:rPr sz="1800" spc="-100" dirty="0">
                <a:solidFill>
                  <a:srgbClr val="FFFFFF"/>
                </a:solidFill>
                <a:latin typeface="Verdana"/>
                <a:cs typeface="Verdana"/>
              </a:rPr>
              <a:t> </a:t>
            </a:r>
            <a:r>
              <a:rPr sz="1800" dirty="0">
                <a:solidFill>
                  <a:srgbClr val="FFFFFF"/>
                </a:solidFill>
                <a:latin typeface="Verdana"/>
                <a:cs typeface="Verdana"/>
              </a:rPr>
              <a:t>which</a:t>
            </a:r>
            <a:r>
              <a:rPr sz="1800" spc="-114" dirty="0">
                <a:solidFill>
                  <a:srgbClr val="FFFFFF"/>
                </a:solidFill>
                <a:latin typeface="Verdana"/>
                <a:cs typeface="Verdana"/>
              </a:rPr>
              <a:t> </a:t>
            </a:r>
            <a:r>
              <a:rPr sz="1800" spc="-25" dirty="0">
                <a:solidFill>
                  <a:srgbClr val="FFFFFF"/>
                </a:solidFill>
                <a:latin typeface="Verdana"/>
                <a:cs typeface="Verdana"/>
              </a:rPr>
              <a:t>are </a:t>
            </a:r>
            <a:r>
              <a:rPr sz="1800" spc="-20" dirty="0">
                <a:solidFill>
                  <a:srgbClr val="FFFFFF"/>
                </a:solidFill>
                <a:latin typeface="Verdana"/>
                <a:cs typeface="Verdana"/>
              </a:rPr>
              <a:t>not</a:t>
            </a:r>
            <a:r>
              <a:rPr sz="1800" spc="-135" dirty="0">
                <a:solidFill>
                  <a:srgbClr val="FFFFFF"/>
                </a:solidFill>
                <a:latin typeface="Verdana"/>
                <a:cs typeface="Verdana"/>
              </a:rPr>
              <a:t> </a:t>
            </a:r>
            <a:r>
              <a:rPr sz="1800" spc="-20" dirty="0">
                <a:solidFill>
                  <a:srgbClr val="FFFFFF"/>
                </a:solidFill>
                <a:latin typeface="Verdana"/>
                <a:cs typeface="Verdana"/>
              </a:rPr>
              <a:t>evident</a:t>
            </a:r>
            <a:r>
              <a:rPr sz="1800" spc="-114" dirty="0">
                <a:solidFill>
                  <a:srgbClr val="FFFFFF"/>
                </a:solidFill>
                <a:latin typeface="Verdana"/>
                <a:cs typeface="Verdana"/>
              </a:rPr>
              <a:t> </a:t>
            </a:r>
            <a:r>
              <a:rPr sz="1800" dirty="0">
                <a:solidFill>
                  <a:srgbClr val="FFFFFF"/>
                </a:solidFill>
                <a:latin typeface="Verdana"/>
                <a:cs typeface="Verdana"/>
              </a:rPr>
              <a:t>to</a:t>
            </a:r>
            <a:r>
              <a:rPr sz="1800" spc="-130" dirty="0">
                <a:solidFill>
                  <a:srgbClr val="FFFFFF"/>
                </a:solidFill>
                <a:latin typeface="Verdana"/>
                <a:cs typeface="Verdana"/>
              </a:rPr>
              <a:t> </a:t>
            </a:r>
            <a:r>
              <a:rPr sz="1800" spc="-10" dirty="0">
                <a:solidFill>
                  <a:srgbClr val="FFFFFF"/>
                </a:solidFill>
                <a:latin typeface="Verdana"/>
                <a:cs typeface="Verdana"/>
              </a:rPr>
              <a:t>developers.</a:t>
            </a:r>
            <a:endParaRPr sz="1800" dirty="0">
              <a:latin typeface="Verdana"/>
              <a:cs typeface="Verdana"/>
            </a:endParaRPr>
          </a:p>
          <a:p>
            <a:pPr marL="393700" marR="853440" indent="-381000">
              <a:lnSpc>
                <a:spcPct val="100000"/>
              </a:lnSpc>
              <a:spcBef>
                <a:spcPts val="2160"/>
              </a:spcBef>
              <a:buClr>
                <a:srgbClr val="DDDFEB"/>
              </a:buClr>
              <a:buFont typeface="Wingdings"/>
              <a:buChar char=""/>
              <a:tabLst>
                <a:tab pos="393700" algn="l"/>
              </a:tabLst>
            </a:pPr>
            <a:r>
              <a:rPr sz="1800" spc="100" dirty="0">
                <a:solidFill>
                  <a:srgbClr val="FFFFFF"/>
                </a:solidFill>
                <a:latin typeface="Verdana"/>
                <a:cs typeface="Verdana"/>
              </a:rPr>
              <a:t>Can</a:t>
            </a:r>
            <a:r>
              <a:rPr sz="1800" spc="-65" dirty="0">
                <a:solidFill>
                  <a:srgbClr val="FFFFFF"/>
                </a:solidFill>
                <a:latin typeface="Verdana"/>
                <a:cs typeface="Verdana"/>
              </a:rPr>
              <a:t> </a:t>
            </a:r>
            <a:r>
              <a:rPr sz="1800" spc="85" dirty="0">
                <a:solidFill>
                  <a:srgbClr val="FFFFFF"/>
                </a:solidFill>
                <a:latin typeface="Verdana"/>
                <a:cs typeface="Verdana"/>
              </a:rPr>
              <a:t>be</a:t>
            </a:r>
            <a:r>
              <a:rPr sz="1800" spc="-65" dirty="0">
                <a:solidFill>
                  <a:srgbClr val="FFFFFF"/>
                </a:solidFill>
                <a:latin typeface="Verdana"/>
                <a:cs typeface="Verdana"/>
              </a:rPr>
              <a:t> </a:t>
            </a:r>
            <a:r>
              <a:rPr sz="1800" spc="-85" dirty="0">
                <a:solidFill>
                  <a:srgbClr val="FFFFFF"/>
                </a:solidFill>
                <a:latin typeface="Verdana"/>
                <a:cs typeface="Verdana"/>
              </a:rPr>
              <a:t>very</a:t>
            </a:r>
            <a:r>
              <a:rPr sz="1800" spc="-65" dirty="0">
                <a:solidFill>
                  <a:srgbClr val="FFFFFF"/>
                </a:solidFill>
                <a:latin typeface="Verdana"/>
                <a:cs typeface="Verdana"/>
              </a:rPr>
              <a:t> </a:t>
            </a:r>
            <a:r>
              <a:rPr sz="1800" dirty="0">
                <a:solidFill>
                  <a:srgbClr val="FFFFFF"/>
                </a:solidFill>
                <a:latin typeface="Verdana"/>
                <a:cs typeface="Verdana"/>
              </a:rPr>
              <a:t>economical,</a:t>
            </a:r>
            <a:r>
              <a:rPr sz="1800" spc="-65" dirty="0">
                <a:solidFill>
                  <a:srgbClr val="FFFFFF"/>
                </a:solidFill>
                <a:latin typeface="Verdana"/>
                <a:cs typeface="Verdana"/>
              </a:rPr>
              <a:t> </a:t>
            </a:r>
            <a:r>
              <a:rPr sz="1800" spc="-50" dirty="0">
                <a:solidFill>
                  <a:srgbClr val="FFFFFF"/>
                </a:solidFill>
                <a:latin typeface="Verdana"/>
                <a:cs typeface="Verdana"/>
              </a:rPr>
              <a:t>highly </a:t>
            </a:r>
            <a:r>
              <a:rPr sz="1800" spc="-20" dirty="0">
                <a:solidFill>
                  <a:srgbClr val="FFFFFF"/>
                </a:solidFill>
                <a:latin typeface="Verdana"/>
                <a:cs typeface="Verdana"/>
              </a:rPr>
              <a:t>effective,</a:t>
            </a:r>
            <a:r>
              <a:rPr sz="1800" spc="-100" dirty="0">
                <a:solidFill>
                  <a:srgbClr val="FFFFFF"/>
                </a:solidFill>
                <a:latin typeface="Verdana"/>
                <a:cs typeface="Verdana"/>
              </a:rPr>
              <a:t> </a:t>
            </a:r>
            <a:r>
              <a:rPr sz="1800" spc="60" dirty="0">
                <a:solidFill>
                  <a:srgbClr val="FFFFFF"/>
                </a:solidFill>
                <a:latin typeface="Verdana"/>
                <a:cs typeface="Verdana"/>
              </a:rPr>
              <a:t>and</a:t>
            </a:r>
            <a:r>
              <a:rPr sz="1800" spc="-114" dirty="0">
                <a:solidFill>
                  <a:srgbClr val="FFFFFF"/>
                </a:solidFill>
                <a:latin typeface="Verdana"/>
                <a:cs typeface="Verdana"/>
              </a:rPr>
              <a:t> </a:t>
            </a:r>
            <a:r>
              <a:rPr sz="1800" spc="-10" dirty="0">
                <a:solidFill>
                  <a:srgbClr val="FFFFFF"/>
                </a:solidFill>
                <a:latin typeface="Verdana"/>
                <a:cs typeface="Verdana"/>
              </a:rPr>
              <a:t>beneficial.</a:t>
            </a:r>
            <a:endParaRPr sz="1800" dirty="0">
              <a:latin typeface="Verdana"/>
              <a:cs typeface="Verdana"/>
            </a:endParaRPr>
          </a:p>
        </p:txBody>
      </p:sp>
      <p:sp>
        <p:nvSpPr>
          <p:cNvPr id="10" name="object 10"/>
          <p:cNvSpPr txBox="1">
            <a:spLocks noGrp="1"/>
          </p:cNvSpPr>
          <p:nvPr>
            <p:ph type="title"/>
          </p:nvPr>
        </p:nvSpPr>
        <p:spPr>
          <a:xfrm>
            <a:off x="1511300" y="299465"/>
            <a:ext cx="6397625" cy="720725"/>
          </a:xfrm>
          <a:prstGeom prst="rect">
            <a:avLst/>
          </a:prstGeom>
        </p:spPr>
        <p:txBody>
          <a:bodyPr vert="horz" wrap="square" lIns="0" tIns="53975" rIns="0" bIns="0" rtlCol="0">
            <a:spAutoFit/>
          </a:bodyPr>
          <a:lstStyle/>
          <a:p>
            <a:pPr marL="12700" marR="5080">
              <a:lnSpc>
                <a:spcPts val="2590"/>
              </a:lnSpc>
              <a:spcBef>
                <a:spcPts val="425"/>
              </a:spcBef>
            </a:pPr>
            <a:r>
              <a:rPr dirty="0"/>
              <a:t>Advantages</a:t>
            </a:r>
            <a:r>
              <a:rPr spc="-125" dirty="0"/>
              <a:t> </a:t>
            </a:r>
            <a:r>
              <a:rPr dirty="0"/>
              <a:t>of</a:t>
            </a:r>
            <a:r>
              <a:rPr spc="-120" dirty="0"/>
              <a:t> </a:t>
            </a:r>
            <a:r>
              <a:rPr spc="-135" dirty="0"/>
              <a:t>Using</a:t>
            </a:r>
            <a:r>
              <a:rPr spc="-120" dirty="0"/>
              <a:t> Usability </a:t>
            </a:r>
            <a:r>
              <a:rPr spc="-140" dirty="0"/>
              <a:t>Testing</a:t>
            </a:r>
            <a:r>
              <a:rPr spc="-120" dirty="0"/>
              <a:t> </a:t>
            </a:r>
            <a:r>
              <a:rPr spc="-110" dirty="0"/>
              <a:t>for</a:t>
            </a:r>
            <a:r>
              <a:rPr spc="-120" dirty="0"/>
              <a:t> </a:t>
            </a:r>
            <a:r>
              <a:rPr spc="30" dirty="0"/>
              <a:t>an </a:t>
            </a:r>
            <a:r>
              <a:rPr spc="-10" dirty="0"/>
              <a:t>Organization</a:t>
            </a:r>
          </a:p>
        </p:txBody>
      </p:sp>
      <p:pic>
        <p:nvPicPr>
          <p:cNvPr id="11" name="object 11"/>
          <p:cNvPicPr/>
          <p:nvPr/>
        </p:nvPicPr>
        <p:blipFill>
          <a:blip r:embed="rId6" cstate="print"/>
          <a:stretch>
            <a:fillRect/>
          </a:stretch>
        </p:blipFill>
        <p:spPr>
          <a:xfrm>
            <a:off x="5791200" y="2640329"/>
            <a:ext cx="3276600" cy="1577340"/>
          </a:xfrm>
          <a:prstGeom prst="rect">
            <a:avLst/>
          </a:prstGeom>
        </p:spPr>
      </p:pic>
      <p:sp>
        <p:nvSpPr>
          <p:cNvPr id="13" name="object 13"/>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8</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14" name="object 1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201168"/>
              <a:ext cx="8699754" cy="6656832"/>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12700" y="1379473"/>
            <a:ext cx="8318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01050E"/>
                </a:solidFill>
                <a:latin typeface="Carlito"/>
                <a:cs typeface="Carlito"/>
              </a:rPr>
              <a:t>.</a:t>
            </a:r>
            <a:endParaRPr sz="1800">
              <a:latin typeface="Carlito"/>
              <a:cs typeface="Carlito"/>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Benefits</a:t>
            </a:r>
            <a:r>
              <a:rPr spc="-175" dirty="0"/>
              <a:t> </a:t>
            </a:r>
            <a:r>
              <a:rPr dirty="0"/>
              <a:t>of</a:t>
            </a:r>
            <a:r>
              <a:rPr spc="-160" dirty="0"/>
              <a:t> </a:t>
            </a:r>
            <a:r>
              <a:rPr spc="-135" dirty="0"/>
              <a:t>Using</a:t>
            </a:r>
            <a:r>
              <a:rPr spc="-165" dirty="0"/>
              <a:t> </a:t>
            </a:r>
            <a:r>
              <a:rPr spc="-120" dirty="0"/>
              <a:t>Usability</a:t>
            </a:r>
            <a:r>
              <a:rPr spc="-175" dirty="0"/>
              <a:t> </a:t>
            </a:r>
            <a:r>
              <a:rPr spc="-140" dirty="0"/>
              <a:t>Testing</a:t>
            </a:r>
            <a:r>
              <a:rPr spc="-160" dirty="0"/>
              <a:t> </a:t>
            </a:r>
            <a:r>
              <a:rPr spc="-110" dirty="0"/>
              <a:t>for</a:t>
            </a:r>
            <a:r>
              <a:rPr spc="-160" dirty="0"/>
              <a:t> </a:t>
            </a:r>
            <a:r>
              <a:rPr spc="-70" dirty="0"/>
              <a:t>End</a:t>
            </a:r>
            <a:r>
              <a:rPr spc="-155" dirty="0"/>
              <a:t> </a:t>
            </a:r>
            <a:r>
              <a:rPr spc="-140" dirty="0"/>
              <a:t>Users</a:t>
            </a:r>
          </a:p>
        </p:txBody>
      </p:sp>
      <p:grpSp>
        <p:nvGrpSpPr>
          <p:cNvPr id="11" name="object 11"/>
          <p:cNvGrpSpPr/>
          <p:nvPr/>
        </p:nvGrpSpPr>
        <p:grpSpPr>
          <a:xfrm>
            <a:off x="187452" y="1584197"/>
            <a:ext cx="8924925" cy="2590800"/>
            <a:chOff x="187452" y="1584197"/>
            <a:chExt cx="8924925" cy="2590800"/>
          </a:xfrm>
        </p:grpSpPr>
        <p:pic>
          <p:nvPicPr>
            <p:cNvPr id="12" name="object 12"/>
            <p:cNvPicPr/>
            <p:nvPr/>
          </p:nvPicPr>
          <p:blipFill>
            <a:blip r:embed="rId6" cstate="print"/>
            <a:stretch>
              <a:fillRect/>
            </a:stretch>
          </p:blipFill>
          <p:spPr>
            <a:xfrm>
              <a:off x="6521196" y="1584197"/>
              <a:ext cx="2590800" cy="2590800"/>
            </a:xfrm>
            <a:prstGeom prst="rect">
              <a:avLst/>
            </a:prstGeom>
          </p:spPr>
        </p:pic>
        <p:pic>
          <p:nvPicPr>
            <p:cNvPr id="13" name="object 13"/>
            <p:cNvPicPr/>
            <p:nvPr/>
          </p:nvPicPr>
          <p:blipFill>
            <a:blip r:embed="rId7" cstate="print"/>
            <a:stretch>
              <a:fillRect/>
            </a:stretch>
          </p:blipFill>
          <p:spPr>
            <a:xfrm>
              <a:off x="187452" y="2343873"/>
              <a:ext cx="5987034" cy="852716"/>
            </a:xfrm>
            <a:prstGeom prst="rect">
              <a:avLst/>
            </a:prstGeom>
          </p:spPr>
        </p:pic>
        <p:pic>
          <p:nvPicPr>
            <p:cNvPr id="14" name="object 14"/>
            <p:cNvPicPr/>
            <p:nvPr/>
          </p:nvPicPr>
          <p:blipFill>
            <a:blip r:embed="rId8" cstate="print"/>
            <a:stretch>
              <a:fillRect/>
            </a:stretch>
          </p:blipFill>
          <p:spPr>
            <a:xfrm>
              <a:off x="1995678" y="2244839"/>
              <a:ext cx="2370581" cy="1142250"/>
            </a:xfrm>
            <a:prstGeom prst="rect">
              <a:avLst/>
            </a:prstGeom>
          </p:spPr>
        </p:pic>
      </p:grpSp>
      <p:sp>
        <p:nvSpPr>
          <p:cNvPr id="15" name="object 15"/>
          <p:cNvSpPr txBox="1"/>
          <p:nvPr/>
        </p:nvSpPr>
        <p:spPr>
          <a:xfrm>
            <a:off x="228600" y="2362200"/>
            <a:ext cx="5911850" cy="777240"/>
          </a:xfrm>
          <a:prstGeom prst="rect">
            <a:avLst/>
          </a:prstGeom>
          <a:solidFill>
            <a:srgbClr val="13997E"/>
          </a:solidFill>
        </p:spPr>
        <p:txBody>
          <a:bodyPr vert="horz" wrap="square" lIns="0" tIns="20955" rIns="0" bIns="0" rtlCol="0">
            <a:spAutoFit/>
          </a:bodyPr>
          <a:lstStyle/>
          <a:p>
            <a:pPr algn="ctr">
              <a:lnSpc>
                <a:spcPct val="100000"/>
              </a:lnSpc>
              <a:spcBef>
                <a:spcPts val="165"/>
              </a:spcBef>
            </a:pPr>
            <a:r>
              <a:rPr sz="4000" spc="-10" dirty="0">
                <a:solidFill>
                  <a:srgbClr val="FFFFFF"/>
                </a:solidFill>
                <a:latin typeface="Carlito"/>
                <a:cs typeface="Carlito"/>
              </a:rPr>
              <a:t>Benefits</a:t>
            </a:r>
            <a:endParaRPr sz="4000">
              <a:latin typeface="Carlito"/>
              <a:cs typeface="Carlito"/>
            </a:endParaRPr>
          </a:p>
        </p:txBody>
      </p:sp>
      <p:grpSp>
        <p:nvGrpSpPr>
          <p:cNvPr id="16" name="object 16"/>
          <p:cNvGrpSpPr/>
          <p:nvPr/>
        </p:nvGrpSpPr>
        <p:grpSpPr>
          <a:xfrm>
            <a:off x="187452" y="3121151"/>
            <a:ext cx="1553845" cy="1708150"/>
            <a:chOff x="187452" y="3121151"/>
            <a:chExt cx="1553845" cy="1708150"/>
          </a:xfrm>
        </p:grpSpPr>
        <p:pic>
          <p:nvPicPr>
            <p:cNvPr id="17" name="object 17"/>
            <p:cNvPicPr/>
            <p:nvPr/>
          </p:nvPicPr>
          <p:blipFill>
            <a:blip r:embed="rId9" cstate="print"/>
            <a:stretch>
              <a:fillRect/>
            </a:stretch>
          </p:blipFill>
          <p:spPr>
            <a:xfrm>
              <a:off x="187452" y="3121151"/>
              <a:ext cx="1553717" cy="1707642"/>
            </a:xfrm>
            <a:prstGeom prst="rect">
              <a:avLst/>
            </a:prstGeom>
          </p:spPr>
        </p:pic>
        <p:pic>
          <p:nvPicPr>
            <p:cNvPr id="18" name="object 18"/>
            <p:cNvPicPr/>
            <p:nvPr/>
          </p:nvPicPr>
          <p:blipFill>
            <a:blip r:embed="rId10" cstate="print"/>
            <a:stretch>
              <a:fillRect/>
            </a:stretch>
          </p:blipFill>
          <p:spPr>
            <a:xfrm>
              <a:off x="227076" y="3522687"/>
              <a:ext cx="1474470" cy="934250"/>
            </a:xfrm>
            <a:prstGeom prst="rect">
              <a:avLst/>
            </a:prstGeom>
          </p:spPr>
        </p:pic>
        <p:sp>
          <p:nvSpPr>
            <p:cNvPr id="19" name="object 19"/>
            <p:cNvSpPr/>
            <p:nvPr/>
          </p:nvSpPr>
          <p:spPr>
            <a:xfrm>
              <a:off x="228600" y="3139439"/>
              <a:ext cx="1478280" cy="1632585"/>
            </a:xfrm>
            <a:custGeom>
              <a:avLst/>
              <a:gdLst/>
              <a:ahLst/>
              <a:cxnLst/>
              <a:rect l="l" t="t" r="r" b="b"/>
              <a:pathLst>
                <a:path w="1478280" h="1632585">
                  <a:moveTo>
                    <a:pt x="1478280" y="0"/>
                  </a:moveTo>
                  <a:lnTo>
                    <a:pt x="0" y="0"/>
                  </a:lnTo>
                  <a:lnTo>
                    <a:pt x="0" y="1632204"/>
                  </a:lnTo>
                  <a:lnTo>
                    <a:pt x="1478280" y="1632204"/>
                  </a:lnTo>
                  <a:lnTo>
                    <a:pt x="1478280" y="0"/>
                  </a:lnTo>
                  <a:close/>
                </a:path>
              </a:pathLst>
            </a:custGeom>
            <a:solidFill>
              <a:srgbClr val="339933"/>
            </a:solidFill>
          </p:spPr>
          <p:txBody>
            <a:bodyPr wrap="square" lIns="0" tIns="0" rIns="0" bIns="0" rtlCol="0"/>
            <a:lstStyle/>
            <a:p>
              <a:endParaRPr/>
            </a:p>
          </p:txBody>
        </p:sp>
      </p:grpSp>
      <p:sp>
        <p:nvSpPr>
          <p:cNvPr id="20" name="object 20"/>
          <p:cNvSpPr txBox="1"/>
          <p:nvPr/>
        </p:nvSpPr>
        <p:spPr>
          <a:xfrm>
            <a:off x="377190" y="3584955"/>
            <a:ext cx="1181100" cy="702310"/>
          </a:xfrm>
          <a:prstGeom prst="rect">
            <a:avLst/>
          </a:prstGeom>
        </p:spPr>
        <p:txBody>
          <a:bodyPr vert="horz" wrap="square" lIns="0" tIns="40640" rIns="0" bIns="0" rtlCol="0">
            <a:spAutoFit/>
          </a:bodyPr>
          <a:lstStyle/>
          <a:p>
            <a:pPr marL="12700" marR="5080" indent="-1905" algn="ctr">
              <a:lnSpc>
                <a:spcPct val="88600"/>
              </a:lnSpc>
              <a:spcBef>
                <a:spcPts val="320"/>
              </a:spcBef>
            </a:pPr>
            <a:r>
              <a:rPr sz="1600" spc="-10" dirty="0">
                <a:solidFill>
                  <a:srgbClr val="FFFFFF"/>
                </a:solidFill>
                <a:latin typeface="Verdana"/>
                <a:cs typeface="Verdana"/>
              </a:rPr>
              <a:t>Improves the</a:t>
            </a:r>
            <a:r>
              <a:rPr sz="1600" spc="-140" dirty="0">
                <a:solidFill>
                  <a:srgbClr val="FFFFFF"/>
                </a:solidFill>
                <a:latin typeface="Verdana"/>
                <a:cs typeface="Verdana"/>
              </a:rPr>
              <a:t> </a:t>
            </a:r>
            <a:r>
              <a:rPr sz="1600" spc="-10" dirty="0">
                <a:solidFill>
                  <a:srgbClr val="FFFFFF"/>
                </a:solidFill>
                <a:latin typeface="Verdana"/>
                <a:cs typeface="Verdana"/>
              </a:rPr>
              <a:t>quality </a:t>
            </a:r>
            <a:r>
              <a:rPr sz="1600" dirty="0">
                <a:solidFill>
                  <a:srgbClr val="FFFFFF"/>
                </a:solidFill>
                <a:latin typeface="Verdana"/>
                <a:cs typeface="Verdana"/>
              </a:rPr>
              <a:t>of</a:t>
            </a:r>
            <a:r>
              <a:rPr sz="1600" spc="-130" dirty="0">
                <a:solidFill>
                  <a:srgbClr val="FFFFFF"/>
                </a:solidFill>
                <a:latin typeface="Verdana"/>
                <a:cs typeface="Verdana"/>
              </a:rPr>
              <a:t> </a:t>
            </a:r>
            <a:r>
              <a:rPr sz="1600" spc="-55" dirty="0">
                <a:solidFill>
                  <a:srgbClr val="FFFFFF"/>
                </a:solidFill>
                <a:latin typeface="Verdana"/>
                <a:cs typeface="Verdana"/>
              </a:rPr>
              <a:t>software.</a:t>
            </a:r>
            <a:endParaRPr sz="1600" dirty="0">
              <a:latin typeface="Verdana"/>
              <a:cs typeface="Verdana"/>
            </a:endParaRPr>
          </a:p>
        </p:txBody>
      </p:sp>
      <p:grpSp>
        <p:nvGrpSpPr>
          <p:cNvPr id="21" name="object 21"/>
          <p:cNvGrpSpPr/>
          <p:nvPr/>
        </p:nvGrpSpPr>
        <p:grpSpPr>
          <a:xfrm>
            <a:off x="1665732" y="3121151"/>
            <a:ext cx="1553210" cy="1708150"/>
            <a:chOff x="1665732" y="3121151"/>
            <a:chExt cx="1553210" cy="1708150"/>
          </a:xfrm>
        </p:grpSpPr>
        <p:pic>
          <p:nvPicPr>
            <p:cNvPr id="22" name="object 22"/>
            <p:cNvPicPr/>
            <p:nvPr/>
          </p:nvPicPr>
          <p:blipFill>
            <a:blip r:embed="rId9" cstate="print"/>
            <a:stretch>
              <a:fillRect/>
            </a:stretch>
          </p:blipFill>
          <p:spPr>
            <a:xfrm>
              <a:off x="1665732" y="3121151"/>
              <a:ext cx="1552956" cy="1707642"/>
            </a:xfrm>
            <a:prstGeom prst="rect">
              <a:avLst/>
            </a:prstGeom>
          </p:spPr>
        </p:pic>
        <p:pic>
          <p:nvPicPr>
            <p:cNvPr id="23" name="object 23"/>
            <p:cNvPicPr/>
            <p:nvPr/>
          </p:nvPicPr>
          <p:blipFill>
            <a:blip r:embed="rId11" cstate="print"/>
            <a:stretch>
              <a:fillRect/>
            </a:stretch>
          </p:blipFill>
          <p:spPr>
            <a:xfrm>
              <a:off x="1739646" y="3632466"/>
              <a:ext cx="1459230" cy="721601"/>
            </a:xfrm>
            <a:prstGeom prst="rect">
              <a:avLst/>
            </a:prstGeom>
          </p:spPr>
        </p:pic>
        <p:pic>
          <p:nvPicPr>
            <p:cNvPr id="24" name="object 24"/>
            <p:cNvPicPr/>
            <p:nvPr/>
          </p:nvPicPr>
          <p:blipFill>
            <a:blip r:embed="rId12" cstate="print"/>
            <a:stretch>
              <a:fillRect/>
            </a:stretch>
          </p:blipFill>
          <p:spPr>
            <a:xfrm>
              <a:off x="1706880" y="3139439"/>
              <a:ext cx="1477518" cy="1632204"/>
            </a:xfrm>
            <a:prstGeom prst="rect">
              <a:avLst/>
            </a:prstGeom>
          </p:spPr>
        </p:pic>
      </p:grpSp>
      <p:sp>
        <p:nvSpPr>
          <p:cNvPr id="25" name="object 25"/>
          <p:cNvSpPr txBox="1"/>
          <p:nvPr/>
        </p:nvSpPr>
        <p:spPr>
          <a:xfrm>
            <a:off x="1890267" y="3694684"/>
            <a:ext cx="1109980" cy="489584"/>
          </a:xfrm>
          <a:prstGeom prst="rect">
            <a:avLst/>
          </a:prstGeom>
        </p:spPr>
        <p:txBody>
          <a:bodyPr vert="horz" wrap="square" lIns="0" tIns="40005" rIns="0" bIns="0" rtlCol="0">
            <a:spAutoFit/>
          </a:bodyPr>
          <a:lstStyle/>
          <a:p>
            <a:pPr marL="103505" marR="5080" indent="-91440">
              <a:lnSpc>
                <a:spcPts val="1730"/>
              </a:lnSpc>
              <a:spcBef>
                <a:spcPts val="315"/>
              </a:spcBef>
            </a:pPr>
            <a:r>
              <a:rPr sz="1600" spc="-90" dirty="0">
                <a:solidFill>
                  <a:srgbClr val="FFFFFF"/>
                </a:solidFill>
                <a:latin typeface="Verdana"/>
                <a:cs typeface="Verdana"/>
              </a:rPr>
              <a:t>Easy</a:t>
            </a:r>
            <a:r>
              <a:rPr sz="1600" spc="-114" dirty="0">
                <a:solidFill>
                  <a:srgbClr val="FFFFFF"/>
                </a:solidFill>
                <a:latin typeface="Verdana"/>
                <a:cs typeface="Verdana"/>
              </a:rPr>
              <a:t> </a:t>
            </a:r>
            <a:r>
              <a:rPr sz="1600" spc="-10" dirty="0">
                <a:solidFill>
                  <a:srgbClr val="FFFFFF"/>
                </a:solidFill>
                <a:latin typeface="Verdana"/>
                <a:cs typeface="Verdana"/>
              </a:rPr>
              <a:t>to</a:t>
            </a:r>
            <a:r>
              <a:rPr sz="1600" spc="-130" dirty="0">
                <a:solidFill>
                  <a:srgbClr val="FFFFFF"/>
                </a:solidFill>
                <a:latin typeface="Verdana"/>
                <a:cs typeface="Verdana"/>
              </a:rPr>
              <a:t> </a:t>
            </a:r>
            <a:r>
              <a:rPr sz="1600" spc="-60" dirty="0">
                <a:solidFill>
                  <a:srgbClr val="FFFFFF"/>
                </a:solidFill>
                <a:latin typeface="Verdana"/>
                <a:cs typeface="Verdana"/>
              </a:rPr>
              <a:t>use </a:t>
            </a:r>
            <a:r>
              <a:rPr sz="1600" spc="-10" dirty="0">
                <a:solidFill>
                  <a:srgbClr val="FFFFFF"/>
                </a:solidFill>
                <a:latin typeface="Verdana"/>
                <a:cs typeface="Verdana"/>
              </a:rPr>
              <a:t>software.</a:t>
            </a:r>
            <a:endParaRPr sz="1600" dirty="0">
              <a:latin typeface="Verdana"/>
              <a:cs typeface="Verdana"/>
            </a:endParaRPr>
          </a:p>
        </p:txBody>
      </p:sp>
      <p:grpSp>
        <p:nvGrpSpPr>
          <p:cNvPr id="26" name="object 26"/>
          <p:cNvGrpSpPr/>
          <p:nvPr/>
        </p:nvGrpSpPr>
        <p:grpSpPr>
          <a:xfrm>
            <a:off x="3143250" y="3121151"/>
            <a:ext cx="1610360" cy="1708150"/>
            <a:chOff x="3143250" y="3121151"/>
            <a:chExt cx="1610360" cy="1708150"/>
          </a:xfrm>
        </p:grpSpPr>
        <p:pic>
          <p:nvPicPr>
            <p:cNvPr id="27" name="object 27"/>
            <p:cNvPicPr/>
            <p:nvPr/>
          </p:nvPicPr>
          <p:blipFill>
            <a:blip r:embed="rId9" cstate="print"/>
            <a:stretch>
              <a:fillRect/>
            </a:stretch>
          </p:blipFill>
          <p:spPr>
            <a:xfrm>
              <a:off x="3143250" y="3121151"/>
              <a:ext cx="1553718" cy="1707642"/>
            </a:xfrm>
            <a:prstGeom prst="rect">
              <a:avLst/>
            </a:prstGeom>
          </p:spPr>
        </p:pic>
        <p:pic>
          <p:nvPicPr>
            <p:cNvPr id="28" name="object 28"/>
            <p:cNvPicPr/>
            <p:nvPr/>
          </p:nvPicPr>
          <p:blipFill>
            <a:blip r:embed="rId13" cstate="print"/>
            <a:stretch>
              <a:fillRect/>
            </a:stretch>
          </p:blipFill>
          <p:spPr>
            <a:xfrm>
              <a:off x="3144773" y="3522738"/>
              <a:ext cx="1608581" cy="941057"/>
            </a:xfrm>
            <a:prstGeom prst="rect">
              <a:avLst/>
            </a:prstGeom>
          </p:spPr>
        </p:pic>
        <p:pic>
          <p:nvPicPr>
            <p:cNvPr id="29" name="object 29"/>
            <p:cNvPicPr/>
            <p:nvPr/>
          </p:nvPicPr>
          <p:blipFill>
            <a:blip r:embed="rId14" cstate="print"/>
            <a:stretch>
              <a:fillRect/>
            </a:stretch>
          </p:blipFill>
          <p:spPr>
            <a:xfrm>
              <a:off x="3184398" y="3139439"/>
              <a:ext cx="1478279" cy="1632204"/>
            </a:xfrm>
            <a:prstGeom prst="rect">
              <a:avLst/>
            </a:prstGeom>
          </p:spPr>
        </p:pic>
      </p:grpSp>
      <p:sp>
        <p:nvSpPr>
          <p:cNvPr id="30" name="object 30"/>
          <p:cNvSpPr txBox="1"/>
          <p:nvPr/>
        </p:nvSpPr>
        <p:spPr>
          <a:xfrm>
            <a:off x="3295141" y="3584955"/>
            <a:ext cx="1257300" cy="709295"/>
          </a:xfrm>
          <a:prstGeom prst="rect">
            <a:avLst/>
          </a:prstGeom>
        </p:spPr>
        <p:txBody>
          <a:bodyPr vert="horz" wrap="square" lIns="0" tIns="36830" rIns="0" bIns="0" rtlCol="0">
            <a:spAutoFit/>
          </a:bodyPr>
          <a:lstStyle/>
          <a:p>
            <a:pPr marL="12700" marR="5080" algn="ctr">
              <a:lnSpc>
                <a:spcPct val="90100"/>
              </a:lnSpc>
              <a:spcBef>
                <a:spcPts val="290"/>
              </a:spcBef>
            </a:pPr>
            <a:r>
              <a:rPr sz="1600" dirty="0">
                <a:solidFill>
                  <a:srgbClr val="FFFFFF"/>
                </a:solidFill>
                <a:latin typeface="Verdana"/>
                <a:cs typeface="Verdana"/>
              </a:rPr>
              <a:t>More</a:t>
            </a:r>
            <a:r>
              <a:rPr sz="1600" spc="-45" dirty="0">
                <a:solidFill>
                  <a:srgbClr val="FFFFFF"/>
                </a:solidFill>
                <a:latin typeface="Verdana"/>
                <a:cs typeface="Verdana"/>
              </a:rPr>
              <a:t> readily </a:t>
            </a:r>
            <a:r>
              <a:rPr sz="1600" spc="85" dirty="0">
                <a:solidFill>
                  <a:srgbClr val="FFFFFF"/>
                </a:solidFill>
                <a:latin typeface="Verdana"/>
                <a:cs typeface="Verdana"/>
              </a:rPr>
              <a:t>accepted </a:t>
            </a:r>
            <a:r>
              <a:rPr sz="1600" dirty="0">
                <a:solidFill>
                  <a:srgbClr val="FFFFFF"/>
                </a:solidFill>
                <a:latin typeface="Verdana"/>
                <a:cs typeface="Verdana"/>
              </a:rPr>
              <a:t>by</a:t>
            </a:r>
            <a:r>
              <a:rPr sz="1600" spc="-125" dirty="0">
                <a:solidFill>
                  <a:srgbClr val="FFFFFF"/>
                </a:solidFill>
                <a:latin typeface="Verdana"/>
                <a:cs typeface="Verdana"/>
              </a:rPr>
              <a:t> </a:t>
            </a:r>
            <a:r>
              <a:rPr sz="1600" spc="-25" dirty="0">
                <a:solidFill>
                  <a:srgbClr val="FFFFFF"/>
                </a:solidFill>
                <a:latin typeface="Verdana"/>
                <a:cs typeface="Verdana"/>
              </a:rPr>
              <a:t>the</a:t>
            </a:r>
            <a:r>
              <a:rPr sz="1600" spc="-130" dirty="0">
                <a:solidFill>
                  <a:srgbClr val="FFFFFF"/>
                </a:solidFill>
                <a:latin typeface="Verdana"/>
                <a:cs typeface="Verdana"/>
              </a:rPr>
              <a:t> </a:t>
            </a:r>
            <a:r>
              <a:rPr sz="1600" spc="-105" dirty="0">
                <a:solidFill>
                  <a:srgbClr val="FFFFFF"/>
                </a:solidFill>
                <a:latin typeface="Verdana"/>
                <a:cs typeface="Verdana"/>
              </a:rPr>
              <a:t>users.</a:t>
            </a:r>
            <a:endParaRPr sz="1600" dirty="0">
              <a:latin typeface="Verdana"/>
              <a:cs typeface="Verdana"/>
            </a:endParaRPr>
          </a:p>
        </p:txBody>
      </p:sp>
      <p:grpSp>
        <p:nvGrpSpPr>
          <p:cNvPr id="31" name="object 31"/>
          <p:cNvGrpSpPr/>
          <p:nvPr/>
        </p:nvGrpSpPr>
        <p:grpSpPr>
          <a:xfrm>
            <a:off x="4621529" y="3121151"/>
            <a:ext cx="1591945" cy="1708150"/>
            <a:chOff x="4621529" y="3121151"/>
            <a:chExt cx="1591945" cy="1708150"/>
          </a:xfrm>
        </p:grpSpPr>
        <p:pic>
          <p:nvPicPr>
            <p:cNvPr id="32" name="object 32"/>
            <p:cNvPicPr/>
            <p:nvPr/>
          </p:nvPicPr>
          <p:blipFill>
            <a:blip r:embed="rId9" cstate="print"/>
            <a:stretch>
              <a:fillRect/>
            </a:stretch>
          </p:blipFill>
          <p:spPr>
            <a:xfrm>
              <a:off x="4621529" y="3121151"/>
              <a:ext cx="1552955" cy="1707642"/>
            </a:xfrm>
            <a:prstGeom prst="rect">
              <a:avLst/>
            </a:prstGeom>
          </p:spPr>
        </p:pic>
        <p:pic>
          <p:nvPicPr>
            <p:cNvPr id="33" name="object 33"/>
            <p:cNvPicPr/>
            <p:nvPr/>
          </p:nvPicPr>
          <p:blipFill>
            <a:blip r:embed="rId15" cstate="print"/>
            <a:stretch>
              <a:fillRect/>
            </a:stretch>
          </p:blipFill>
          <p:spPr>
            <a:xfrm>
              <a:off x="4635245" y="3413010"/>
              <a:ext cx="1578102" cy="1160513"/>
            </a:xfrm>
            <a:prstGeom prst="rect">
              <a:avLst/>
            </a:prstGeom>
          </p:spPr>
        </p:pic>
        <p:pic>
          <p:nvPicPr>
            <p:cNvPr id="34" name="object 34"/>
            <p:cNvPicPr/>
            <p:nvPr/>
          </p:nvPicPr>
          <p:blipFill>
            <a:blip r:embed="rId16" cstate="print"/>
            <a:stretch>
              <a:fillRect/>
            </a:stretch>
          </p:blipFill>
          <p:spPr>
            <a:xfrm>
              <a:off x="4662677" y="3139439"/>
              <a:ext cx="1477518" cy="1632204"/>
            </a:xfrm>
            <a:prstGeom prst="rect">
              <a:avLst/>
            </a:prstGeom>
          </p:spPr>
        </p:pic>
      </p:grpSp>
      <p:sp>
        <p:nvSpPr>
          <p:cNvPr id="35" name="object 35"/>
          <p:cNvSpPr txBox="1"/>
          <p:nvPr/>
        </p:nvSpPr>
        <p:spPr>
          <a:xfrm>
            <a:off x="4786121" y="3475228"/>
            <a:ext cx="1229995" cy="928369"/>
          </a:xfrm>
          <a:prstGeom prst="rect">
            <a:avLst/>
          </a:prstGeom>
        </p:spPr>
        <p:txBody>
          <a:bodyPr vert="horz" wrap="square" lIns="0" tIns="36830" rIns="0" bIns="0" rtlCol="0">
            <a:spAutoFit/>
          </a:bodyPr>
          <a:lstStyle/>
          <a:p>
            <a:pPr marL="12700" marR="5080" algn="ctr">
              <a:lnSpc>
                <a:spcPct val="90000"/>
              </a:lnSpc>
              <a:spcBef>
                <a:spcPts val="290"/>
              </a:spcBef>
            </a:pPr>
            <a:r>
              <a:rPr sz="1600" spc="-100" dirty="0">
                <a:solidFill>
                  <a:srgbClr val="FFFFFF"/>
                </a:solidFill>
                <a:latin typeface="Verdana"/>
                <a:cs typeface="Verdana"/>
              </a:rPr>
              <a:t>Shortens</a:t>
            </a:r>
            <a:r>
              <a:rPr sz="1600" spc="-85" dirty="0">
                <a:solidFill>
                  <a:srgbClr val="FFFFFF"/>
                </a:solidFill>
                <a:latin typeface="Verdana"/>
                <a:cs typeface="Verdana"/>
              </a:rPr>
              <a:t> </a:t>
            </a:r>
            <a:r>
              <a:rPr sz="1600" spc="-25" dirty="0">
                <a:solidFill>
                  <a:srgbClr val="FFFFFF"/>
                </a:solidFill>
                <a:latin typeface="Verdana"/>
                <a:cs typeface="Verdana"/>
              </a:rPr>
              <a:t>the </a:t>
            </a:r>
            <a:r>
              <a:rPr sz="1600" spc="-10" dirty="0">
                <a:solidFill>
                  <a:srgbClr val="FFFFFF"/>
                </a:solidFill>
                <a:latin typeface="Verdana"/>
                <a:cs typeface="Verdana"/>
              </a:rPr>
              <a:t>learning curve</a:t>
            </a:r>
            <a:r>
              <a:rPr sz="1600" spc="-120" dirty="0">
                <a:solidFill>
                  <a:srgbClr val="FFFFFF"/>
                </a:solidFill>
                <a:latin typeface="Verdana"/>
                <a:cs typeface="Verdana"/>
              </a:rPr>
              <a:t> </a:t>
            </a:r>
            <a:r>
              <a:rPr sz="1600" spc="-25" dirty="0">
                <a:solidFill>
                  <a:srgbClr val="FFFFFF"/>
                </a:solidFill>
                <a:latin typeface="Verdana"/>
                <a:cs typeface="Verdana"/>
              </a:rPr>
              <a:t>for </a:t>
            </a:r>
            <a:r>
              <a:rPr sz="1600" dirty="0">
                <a:solidFill>
                  <a:srgbClr val="FFFFFF"/>
                </a:solidFill>
                <a:latin typeface="Verdana"/>
                <a:cs typeface="Verdana"/>
              </a:rPr>
              <a:t>new</a:t>
            </a:r>
            <a:r>
              <a:rPr sz="1600" spc="-85" dirty="0">
                <a:solidFill>
                  <a:srgbClr val="FFFFFF"/>
                </a:solidFill>
                <a:latin typeface="Verdana"/>
                <a:cs typeface="Verdana"/>
              </a:rPr>
              <a:t> </a:t>
            </a:r>
            <a:r>
              <a:rPr sz="1600" spc="-10" dirty="0">
                <a:solidFill>
                  <a:srgbClr val="FFFFFF"/>
                </a:solidFill>
                <a:latin typeface="Verdana"/>
                <a:cs typeface="Verdana"/>
              </a:rPr>
              <a:t>users.</a:t>
            </a:r>
            <a:endParaRPr sz="1600" dirty="0">
              <a:latin typeface="Verdana"/>
              <a:cs typeface="Verdana"/>
            </a:endParaRPr>
          </a:p>
        </p:txBody>
      </p:sp>
      <p:grpSp>
        <p:nvGrpSpPr>
          <p:cNvPr id="36" name="object 36"/>
          <p:cNvGrpSpPr/>
          <p:nvPr/>
        </p:nvGrpSpPr>
        <p:grpSpPr>
          <a:xfrm>
            <a:off x="187452" y="4753305"/>
            <a:ext cx="5987415" cy="257175"/>
            <a:chOff x="187452" y="4753305"/>
            <a:chExt cx="5987415" cy="257175"/>
          </a:xfrm>
        </p:grpSpPr>
        <p:pic>
          <p:nvPicPr>
            <p:cNvPr id="37" name="object 37"/>
            <p:cNvPicPr/>
            <p:nvPr/>
          </p:nvPicPr>
          <p:blipFill>
            <a:blip r:embed="rId17" cstate="print"/>
            <a:stretch>
              <a:fillRect/>
            </a:stretch>
          </p:blipFill>
          <p:spPr>
            <a:xfrm>
              <a:off x="187452" y="4753305"/>
              <a:ext cx="5987034" cy="256717"/>
            </a:xfrm>
            <a:prstGeom prst="rect">
              <a:avLst/>
            </a:prstGeom>
          </p:spPr>
        </p:pic>
        <p:sp>
          <p:nvSpPr>
            <p:cNvPr id="38" name="object 38"/>
            <p:cNvSpPr/>
            <p:nvPr/>
          </p:nvSpPr>
          <p:spPr>
            <a:xfrm>
              <a:off x="228600" y="4771644"/>
              <a:ext cx="5911850" cy="181610"/>
            </a:xfrm>
            <a:custGeom>
              <a:avLst/>
              <a:gdLst/>
              <a:ahLst/>
              <a:cxnLst/>
              <a:rect l="l" t="t" r="r" b="b"/>
              <a:pathLst>
                <a:path w="5911850" h="181610">
                  <a:moveTo>
                    <a:pt x="5911596" y="0"/>
                  </a:moveTo>
                  <a:lnTo>
                    <a:pt x="0" y="0"/>
                  </a:lnTo>
                  <a:lnTo>
                    <a:pt x="0" y="181355"/>
                  </a:lnTo>
                  <a:lnTo>
                    <a:pt x="5911596" y="181355"/>
                  </a:lnTo>
                  <a:lnTo>
                    <a:pt x="5911596" y="0"/>
                  </a:lnTo>
                  <a:close/>
                </a:path>
              </a:pathLst>
            </a:custGeom>
            <a:solidFill>
              <a:srgbClr val="13997E"/>
            </a:solidFill>
          </p:spPr>
          <p:txBody>
            <a:bodyPr wrap="square" lIns="0" tIns="0" rIns="0" bIns="0" rtlCol="0"/>
            <a:lstStyle/>
            <a:p>
              <a:endParaRPr/>
            </a:p>
          </p:txBody>
        </p:sp>
      </p:grpSp>
      <p:sp>
        <p:nvSpPr>
          <p:cNvPr id="40" name="object 40"/>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S06/</a:t>
            </a:r>
            <a:r>
              <a:rPr spc="-25" dirty="0"/>
              <a:t> </a:t>
            </a:r>
            <a:fld id="{81D60167-4931-47E6-BA6A-407CBD079E47}" type="slidenum">
              <a:rPr dirty="0">
                <a:latin typeface="Tahoma"/>
                <a:cs typeface="Tahoma"/>
              </a:rPr>
              <a:t>9</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22</a:t>
            </a:r>
          </a:p>
        </p:txBody>
      </p:sp>
      <p:sp>
        <p:nvSpPr>
          <p:cNvPr id="41" name="object 4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3874</Words>
  <Application>Microsoft Office PowerPoint</Application>
  <PresentationFormat>On-screen Show (4:3)</PresentationFormat>
  <Paragraphs>344</Paragraphs>
  <Slides>22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Carlito</vt:lpstr>
      <vt:lpstr>Courier New</vt:lpstr>
      <vt:lpstr>Tahoma</vt:lpstr>
      <vt:lpstr>Verdana</vt:lpstr>
      <vt:lpstr>Wingdings</vt:lpstr>
      <vt:lpstr>Office Theme</vt:lpstr>
      <vt:lpstr>PowerPoint Presentation</vt:lpstr>
      <vt:lpstr>Learning Objectives</vt:lpstr>
      <vt:lpstr>What is Usability Study?</vt:lpstr>
      <vt:lpstr>Usability Study - Black Box Technique</vt:lpstr>
      <vt:lpstr>Steps to Perform Black Box Testing</vt:lpstr>
      <vt:lpstr>Key Components of Usability Testing</vt:lpstr>
      <vt:lpstr>Considerations While Conducting Usability Testing</vt:lpstr>
      <vt:lpstr>Advantages of Using Usability Testing for an Organization</vt:lpstr>
      <vt:lpstr>Benefits of Using Usability Testing for End Users</vt:lpstr>
      <vt:lpstr>Methods of Usability Studies</vt:lpstr>
      <vt:lpstr>Checklist of Usability Testing</vt:lpstr>
      <vt:lpstr>Checklist of Usability Studies - Accessibility</vt:lpstr>
      <vt:lpstr>Checklist of Usability Studies - Navigation</vt:lpstr>
      <vt:lpstr>Checklist of Usability Testing - Content</vt:lpstr>
      <vt:lpstr>Steps to Perform Usability Testing</vt:lpstr>
      <vt:lpstr>Steps to Perform Usability Testing</vt:lpstr>
      <vt:lpstr>Limitation of Usability Testing</vt:lpstr>
      <vt:lpstr>Mobile Website Testing</vt:lpstr>
      <vt:lpstr>Tools Used for Responsive Design Testing</vt:lpstr>
      <vt:lpstr>Tools Used for Responsive Design Testing</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UI-UX-PPT</dc:title>
  <dc:creator>Aptech Limited</dc:creator>
  <cp:lastModifiedBy>Admin</cp:lastModifiedBy>
  <cp:revision>31</cp:revision>
  <dcterms:created xsi:type="dcterms:W3CDTF">2024-03-18T13:57:18Z</dcterms:created>
  <dcterms:modified xsi:type="dcterms:W3CDTF">2024-04-07T03:01:21Z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2021-11-26T00:00:00Z</vt:filetime>
  </property>
  <property fmtid="{D5CDD505-2E9C-101B-9397-08002B2CF9AE}" pid="3" name="Creator">
    <vt:lpwstr>Microsoft® PowerPoint® 2019</vt:lpwstr>
  </property>
  <property fmtid="{D5CDD505-2E9C-101B-9397-08002B2CF9AE}" pid="4" name="LastSaved">
    <vt:filetime>2024-03-18T00:00:00Z</vt:filetime>
  </property>
  <property fmtid="{D5CDD505-2E9C-101B-9397-08002B2CF9AE}" pid="5" name="Producer">
    <vt:lpwstr>3-Heights(TM) PDF Security Shell 4.8.25.2 (http://www.pdf-tools.com)</vt:lpwstr>
  </property>
</Properties>
</file>