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7838313" cy="6858000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2286" y="3047"/>
            <a:ext cx="6588759" cy="6449060"/>
          </a:xfrm>
          <a:custGeom>
            <a:avLst/>
            <a:gdLst/>
            <a:ahLst/>
            <a:cxnLst/>
            <a:rect l="l" t="t" r="r" b="b"/>
            <a:pathLst>
              <a:path w="6588759" h="6449060">
                <a:moveTo>
                  <a:pt x="6588252" y="0"/>
                </a:moveTo>
                <a:lnTo>
                  <a:pt x="4712589" y="0"/>
                </a:lnTo>
                <a:lnTo>
                  <a:pt x="4711432" y="52831"/>
                </a:lnTo>
                <a:lnTo>
                  <a:pt x="4709927" y="105594"/>
                </a:lnTo>
                <a:lnTo>
                  <a:pt x="4708074" y="158285"/>
                </a:lnTo>
                <a:lnTo>
                  <a:pt x="4705874" y="210902"/>
                </a:lnTo>
                <a:lnTo>
                  <a:pt x="4703329" y="263443"/>
                </a:lnTo>
                <a:lnTo>
                  <a:pt x="4700437" y="315906"/>
                </a:lnTo>
                <a:lnTo>
                  <a:pt x="4697202" y="368288"/>
                </a:lnTo>
                <a:lnTo>
                  <a:pt x="4693622" y="420587"/>
                </a:lnTo>
                <a:lnTo>
                  <a:pt x="4689699" y="472800"/>
                </a:lnTo>
                <a:lnTo>
                  <a:pt x="4685434" y="524927"/>
                </a:lnTo>
                <a:lnTo>
                  <a:pt x="4680827" y="576963"/>
                </a:lnTo>
                <a:lnTo>
                  <a:pt x="4675879" y="628908"/>
                </a:lnTo>
                <a:lnTo>
                  <a:pt x="4670591" y="680758"/>
                </a:lnTo>
                <a:lnTo>
                  <a:pt x="4664964" y="732512"/>
                </a:lnTo>
                <a:lnTo>
                  <a:pt x="4658999" y="784167"/>
                </a:lnTo>
                <a:lnTo>
                  <a:pt x="4652695" y="835721"/>
                </a:lnTo>
                <a:lnTo>
                  <a:pt x="4646055" y="887171"/>
                </a:lnTo>
                <a:lnTo>
                  <a:pt x="4639078" y="938516"/>
                </a:lnTo>
                <a:lnTo>
                  <a:pt x="4631766" y="989753"/>
                </a:lnTo>
                <a:lnTo>
                  <a:pt x="4624118" y="1040880"/>
                </a:lnTo>
                <a:lnTo>
                  <a:pt x="4616137" y="1091895"/>
                </a:lnTo>
                <a:lnTo>
                  <a:pt x="4607823" y="1142795"/>
                </a:lnTo>
                <a:lnTo>
                  <a:pt x="4599176" y="1193578"/>
                </a:lnTo>
                <a:lnTo>
                  <a:pt x="4590198" y="1244242"/>
                </a:lnTo>
                <a:lnTo>
                  <a:pt x="4580888" y="1294784"/>
                </a:lnTo>
                <a:lnTo>
                  <a:pt x="4571248" y="1345202"/>
                </a:lnTo>
                <a:lnTo>
                  <a:pt x="4561279" y="1395495"/>
                </a:lnTo>
                <a:lnTo>
                  <a:pt x="4550981" y="1445659"/>
                </a:lnTo>
                <a:lnTo>
                  <a:pt x="4540356" y="1495693"/>
                </a:lnTo>
                <a:lnTo>
                  <a:pt x="4529403" y="1545594"/>
                </a:lnTo>
                <a:lnTo>
                  <a:pt x="4518123" y="1595360"/>
                </a:lnTo>
                <a:lnTo>
                  <a:pt x="4506518" y="1644989"/>
                </a:lnTo>
                <a:lnTo>
                  <a:pt x="4494589" y="1694478"/>
                </a:lnTo>
                <a:lnTo>
                  <a:pt x="4482335" y="1743825"/>
                </a:lnTo>
                <a:lnTo>
                  <a:pt x="4469757" y="1793028"/>
                </a:lnTo>
                <a:lnTo>
                  <a:pt x="4456857" y="1842085"/>
                </a:lnTo>
                <a:lnTo>
                  <a:pt x="4443635" y="1890993"/>
                </a:lnTo>
                <a:lnTo>
                  <a:pt x="4430093" y="1939750"/>
                </a:lnTo>
                <a:lnTo>
                  <a:pt x="4416229" y="1988354"/>
                </a:lnTo>
                <a:lnTo>
                  <a:pt x="4402046" y="2036802"/>
                </a:lnTo>
                <a:lnTo>
                  <a:pt x="4387545" y="2085093"/>
                </a:lnTo>
                <a:lnTo>
                  <a:pt x="4372725" y="2133224"/>
                </a:lnTo>
                <a:lnTo>
                  <a:pt x="4357588" y="2181192"/>
                </a:lnTo>
                <a:lnTo>
                  <a:pt x="4342135" y="2228996"/>
                </a:lnTo>
                <a:lnTo>
                  <a:pt x="4326366" y="2276633"/>
                </a:lnTo>
                <a:lnTo>
                  <a:pt x="4310281" y="2324101"/>
                </a:lnTo>
                <a:lnTo>
                  <a:pt x="4293883" y="2371398"/>
                </a:lnTo>
                <a:lnTo>
                  <a:pt x="4277171" y="2418521"/>
                </a:lnTo>
                <a:lnTo>
                  <a:pt x="4260146" y="2465469"/>
                </a:lnTo>
                <a:lnTo>
                  <a:pt x="4242810" y="2512238"/>
                </a:lnTo>
                <a:lnTo>
                  <a:pt x="4225162" y="2558827"/>
                </a:lnTo>
                <a:lnTo>
                  <a:pt x="4207203" y="2605233"/>
                </a:lnTo>
                <a:lnTo>
                  <a:pt x="4188935" y="2651455"/>
                </a:lnTo>
                <a:lnTo>
                  <a:pt x="4170358" y="2697489"/>
                </a:lnTo>
                <a:lnTo>
                  <a:pt x="4151473" y="2743333"/>
                </a:lnTo>
                <a:lnTo>
                  <a:pt x="4132281" y="2788986"/>
                </a:lnTo>
                <a:lnTo>
                  <a:pt x="4112782" y="2834445"/>
                </a:lnTo>
                <a:lnTo>
                  <a:pt x="4092977" y="2879708"/>
                </a:lnTo>
                <a:lnTo>
                  <a:pt x="4072866" y="2924772"/>
                </a:lnTo>
                <a:lnTo>
                  <a:pt x="4052452" y="2969636"/>
                </a:lnTo>
                <a:lnTo>
                  <a:pt x="4031734" y="3014296"/>
                </a:lnTo>
                <a:lnTo>
                  <a:pt x="4010713" y="3058751"/>
                </a:lnTo>
                <a:lnTo>
                  <a:pt x="3989390" y="3102999"/>
                </a:lnTo>
                <a:lnTo>
                  <a:pt x="3967765" y="3147037"/>
                </a:lnTo>
                <a:lnTo>
                  <a:pt x="3945840" y="3190862"/>
                </a:lnTo>
                <a:lnTo>
                  <a:pt x="3923615" y="3234473"/>
                </a:lnTo>
                <a:lnTo>
                  <a:pt x="3901092" y="3277868"/>
                </a:lnTo>
                <a:lnTo>
                  <a:pt x="3878269" y="3321044"/>
                </a:lnTo>
                <a:lnTo>
                  <a:pt x="3855150" y="3363998"/>
                </a:lnTo>
                <a:lnTo>
                  <a:pt x="3831733" y="3406729"/>
                </a:lnTo>
                <a:lnTo>
                  <a:pt x="3808021" y="3449235"/>
                </a:lnTo>
                <a:lnTo>
                  <a:pt x="3784013" y="3491512"/>
                </a:lnTo>
                <a:lnTo>
                  <a:pt x="3759711" y="3533559"/>
                </a:lnTo>
                <a:lnTo>
                  <a:pt x="3735115" y="3575374"/>
                </a:lnTo>
                <a:lnTo>
                  <a:pt x="3710226" y="3616954"/>
                </a:lnTo>
                <a:lnTo>
                  <a:pt x="3685045" y="3658296"/>
                </a:lnTo>
                <a:lnTo>
                  <a:pt x="3659573" y="3699400"/>
                </a:lnTo>
                <a:lnTo>
                  <a:pt x="3633809" y="3740262"/>
                </a:lnTo>
                <a:lnTo>
                  <a:pt x="3607756" y="3780880"/>
                </a:lnTo>
                <a:lnTo>
                  <a:pt x="3581414" y="3821252"/>
                </a:lnTo>
                <a:lnTo>
                  <a:pt x="3554783" y="3861376"/>
                </a:lnTo>
                <a:lnTo>
                  <a:pt x="3527865" y="3901249"/>
                </a:lnTo>
                <a:lnTo>
                  <a:pt x="3500660" y="3940869"/>
                </a:lnTo>
                <a:lnTo>
                  <a:pt x="3473168" y="3980234"/>
                </a:lnTo>
                <a:lnTo>
                  <a:pt x="3445391" y="4019342"/>
                </a:lnTo>
                <a:lnTo>
                  <a:pt x="3417330" y="4058189"/>
                </a:lnTo>
                <a:lnTo>
                  <a:pt x="3388985" y="4096775"/>
                </a:lnTo>
                <a:lnTo>
                  <a:pt x="3360356" y="4135097"/>
                </a:lnTo>
                <a:lnTo>
                  <a:pt x="3331446" y="4173152"/>
                </a:lnTo>
                <a:lnTo>
                  <a:pt x="3302254" y="4210938"/>
                </a:lnTo>
                <a:lnTo>
                  <a:pt x="3268729" y="4253561"/>
                </a:lnTo>
                <a:lnTo>
                  <a:pt x="3234926" y="4295727"/>
                </a:lnTo>
                <a:lnTo>
                  <a:pt x="3200845" y="4337435"/>
                </a:lnTo>
                <a:lnTo>
                  <a:pt x="3166490" y="4378684"/>
                </a:lnTo>
                <a:lnTo>
                  <a:pt x="3131863" y="4419471"/>
                </a:lnTo>
                <a:lnTo>
                  <a:pt x="3096967" y="4459796"/>
                </a:lnTo>
                <a:lnTo>
                  <a:pt x="3061805" y="4499658"/>
                </a:lnTo>
                <a:lnTo>
                  <a:pt x="3026378" y="4539053"/>
                </a:lnTo>
                <a:lnTo>
                  <a:pt x="2990691" y="4577983"/>
                </a:lnTo>
                <a:lnTo>
                  <a:pt x="2954744" y="4616443"/>
                </a:lnTo>
                <a:lnTo>
                  <a:pt x="2918542" y="4654434"/>
                </a:lnTo>
                <a:lnTo>
                  <a:pt x="2882087" y="4691954"/>
                </a:lnTo>
                <a:lnTo>
                  <a:pt x="2845380" y="4729001"/>
                </a:lnTo>
                <a:lnTo>
                  <a:pt x="2808426" y="4765574"/>
                </a:lnTo>
                <a:lnTo>
                  <a:pt x="2771226" y="4801671"/>
                </a:lnTo>
                <a:lnTo>
                  <a:pt x="2733783" y="4837291"/>
                </a:lnTo>
                <a:lnTo>
                  <a:pt x="2696100" y="4872433"/>
                </a:lnTo>
                <a:lnTo>
                  <a:pt x="2658179" y="4907095"/>
                </a:lnTo>
                <a:lnTo>
                  <a:pt x="2620023" y="4941275"/>
                </a:lnTo>
                <a:lnTo>
                  <a:pt x="2581635" y="4974972"/>
                </a:lnTo>
                <a:lnTo>
                  <a:pt x="2543017" y="5008185"/>
                </a:lnTo>
                <a:lnTo>
                  <a:pt x="2504172" y="5040912"/>
                </a:lnTo>
                <a:lnTo>
                  <a:pt x="2465103" y="5073152"/>
                </a:lnTo>
                <a:lnTo>
                  <a:pt x="2425812" y="5104903"/>
                </a:lnTo>
                <a:lnTo>
                  <a:pt x="2386301" y="5136163"/>
                </a:lnTo>
                <a:lnTo>
                  <a:pt x="2346574" y="5166932"/>
                </a:lnTo>
                <a:lnTo>
                  <a:pt x="2306633" y="5197208"/>
                </a:lnTo>
                <a:lnTo>
                  <a:pt x="2266481" y="5226989"/>
                </a:lnTo>
                <a:lnTo>
                  <a:pt x="2226119" y="5256274"/>
                </a:lnTo>
                <a:lnTo>
                  <a:pt x="2185552" y="5285061"/>
                </a:lnTo>
                <a:lnTo>
                  <a:pt x="2144781" y="5313349"/>
                </a:lnTo>
                <a:lnTo>
                  <a:pt x="2103810" y="5341137"/>
                </a:lnTo>
                <a:lnTo>
                  <a:pt x="2062640" y="5368423"/>
                </a:lnTo>
                <a:lnTo>
                  <a:pt x="2021275" y="5395205"/>
                </a:lnTo>
                <a:lnTo>
                  <a:pt x="1979717" y="5421483"/>
                </a:lnTo>
                <a:lnTo>
                  <a:pt x="1937968" y="5447254"/>
                </a:lnTo>
                <a:lnTo>
                  <a:pt x="1896032" y="5472517"/>
                </a:lnTo>
                <a:lnTo>
                  <a:pt x="1853910" y="5497271"/>
                </a:lnTo>
                <a:lnTo>
                  <a:pt x="1811606" y="5521514"/>
                </a:lnTo>
                <a:lnTo>
                  <a:pt x="1769123" y="5545245"/>
                </a:lnTo>
                <a:lnTo>
                  <a:pt x="1726462" y="5568462"/>
                </a:lnTo>
                <a:lnTo>
                  <a:pt x="1683626" y="5591164"/>
                </a:lnTo>
                <a:lnTo>
                  <a:pt x="1640619" y="5613350"/>
                </a:lnTo>
                <a:lnTo>
                  <a:pt x="1597442" y="5635017"/>
                </a:lnTo>
                <a:lnTo>
                  <a:pt x="1554099" y="5656165"/>
                </a:lnTo>
                <a:lnTo>
                  <a:pt x="1510591" y="5676792"/>
                </a:lnTo>
                <a:lnTo>
                  <a:pt x="1466922" y="5696896"/>
                </a:lnTo>
                <a:lnTo>
                  <a:pt x="1423095" y="5716476"/>
                </a:lnTo>
                <a:lnTo>
                  <a:pt x="1379111" y="5735531"/>
                </a:lnTo>
                <a:lnTo>
                  <a:pt x="1334973" y="5754059"/>
                </a:lnTo>
                <a:lnTo>
                  <a:pt x="1290685" y="5772059"/>
                </a:lnTo>
                <a:lnTo>
                  <a:pt x="1246248" y="5789529"/>
                </a:lnTo>
                <a:lnTo>
                  <a:pt x="1201666" y="5806468"/>
                </a:lnTo>
                <a:lnTo>
                  <a:pt x="1156941" y="5822874"/>
                </a:lnTo>
                <a:lnTo>
                  <a:pt x="1112075" y="5838745"/>
                </a:lnTo>
                <a:lnTo>
                  <a:pt x="1067071" y="5854082"/>
                </a:lnTo>
                <a:lnTo>
                  <a:pt x="1021932" y="5868881"/>
                </a:lnTo>
                <a:lnTo>
                  <a:pt x="976661" y="5883141"/>
                </a:lnTo>
                <a:lnTo>
                  <a:pt x="931260" y="5896861"/>
                </a:lnTo>
                <a:lnTo>
                  <a:pt x="885731" y="5910040"/>
                </a:lnTo>
                <a:lnTo>
                  <a:pt x="840078" y="5922676"/>
                </a:lnTo>
                <a:lnTo>
                  <a:pt x="794303" y="5934767"/>
                </a:lnTo>
                <a:lnTo>
                  <a:pt x="748409" y="5946313"/>
                </a:lnTo>
                <a:lnTo>
                  <a:pt x="702397" y="5957311"/>
                </a:lnTo>
                <a:lnTo>
                  <a:pt x="656272" y="5967760"/>
                </a:lnTo>
                <a:lnTo>
                  <a:pt x="610035" y="5977659"/>
                </a:lnTo>
                <a:lnTo>
                  <a:pt x="563689" y="5987006"/>
                </a:lnTo>
                <a:lnTo>
                  <a:pt x="517236" y="5995800"/>
                </a:lnTo>
                <a:lnTo>
                  <a:pt x="470681" y="6004039"/>
                </a:lnTo>
                <a:lnTo>
                  <a:pt x="424024" y="6011722"/>
                </a:lnTo>
                <a:lnTo>
                  <a:pt x="377268" y="6018848"/>
                </a:lnTo>
                <a:lnTo>
                  <a:pt x="330417" y="6025414"/>
                </a:lnTo>
                <a:lnTo>
                  <a:pt x="283473" y="6031420"/>
                </a:lnTo>
                <a:lnTo>
                  <a:pt x="236439" y="6036864"/>
                </a:lnTo>
                <a:lnTo>
                  <a:pt x="189316" y="6041744"/>
                </a:lnTo>
                <a:lnTo>
                  <a:pt x="142108" y="6046059"/>
                </a:lnTo>
                <a:lnTo>
                  <a:pt x="94818" y="6049808"/>
                </a:lnTo>
                <a:lnTo>
                  <a:pt x="47447" y="6052989"/>
                </a:lnTo>
                <a:lnTo>
                  <a:pt x="0" y="6055601"/>
                </a:lnTo>
                <a:lnTo>
                  <a:pt x="0" y="6448806"/>
                </a:lnTo>
                <a:lnTo>
                  <a:pt x="4146677" y="6448806"/>
                </a:lnTo>
                <a:lnTo>
                  <a:pt x="4180918" y="6412464"/>
                </a:lnTo>
                <a:lnTo>
                  <a:pt x="4214965" y="6375846"/>
                </a:lnTo>
                <a:lnTo>
                  <a:pt x="4248817" y="6338951"/>
                </a:lnTo>
                <a:lnTo>
                  <a:pt x="4282474" y="6301782"/>
                </a:lnTo>
                <a:lnTo>
                  <a:pt x="4315934" y="6264339"/>
                </a:lnTo>
                <a:lnTo>
                  <a:pt x="4349196" y="6226625"/>
                </a:lnTo>
                <a:lnTo>
                  <a:pt x="4382259" y="6188639"/>
                </a:lnTo>
                <a:lnTo>
                  <a:pt x="4415123" y="6150384"/>
                </a:lnTo>
                <a:lnTo>
                  <a:pt x="4447785" y="6111861"/>
                </a:lnTo>
                <a:lnTo>
                  <a:pt x="4480246" y="6073071"/>
                </a:lnTo>
                <a:lnTo>
                  <a:pt x="4512503" y="6034015"/>
                </a:lnTo>
                <a:lnTo>
                  <a:pt x="4544557" y="5994695"/>
                </a:lnTo>
                <a:lnTo>
                  <a:pt x="4576405" y="5955112"/>
                </a:lnTo>
                <a:lnTo>
                  <a:pt x="4608048" y="5915268"/>
                </a:lnTo>
                <a:lnTo>
                  <a:pt x="4639483" y="5875163"/>
                </a:lnTo>
                <a:lnTo>
                  <a:pt x="4670710" y="5834799"/>
                </a:lnTo>
                <a:lnTo>
                  <a:pt x="4701728" y="5794177"/>
                </a:lnTo>
                <a:lnTo>
                  <a:pt x="4732537" y="5753298"/>
                </a:lnTo>
                <a:lnTo>
                  <a:pt x="4763133" y="5712165"/>
                </a:lnTo>
                <a:lnTo>
                  <a:pt x="4793518" y="5670778"/>
                </a:lnTo>
                <a:lnTo>
                  <a:pt x="4823690" y="5629138"/>
                </a:lnTo>
                <a:lnTo>
                  <a:pt x="4853647" y="5587247"/>
                </a:lnTo>
                <a:lnTo>
                  <a:pt x="4883389" y="5545106"/>
                </a:lnTo>
                <a:lnTo>
                  <a:pt x="4912915" y="5502716"/>
                </a:lnTo>
                <a:lnTo>
                  <a:pt x="4942224" y="5460079"/>
                </a:lnTo>
                <a:lnTo>
                  <a:pt x="4971314" y="5417196"/>
                </a:lnTo>
                <a:lnTo>
                  <a:pt x="5000185" y="5374068"/>
                </a:lnTo>
                <a:lnTo>
                  <a:pt x="5028835" y="5330696"/>
                </a:lnTo>
                <a:lnTo>
                  <a:pt x="5057265" y="5287083"/>
                </a:lnTo>
                <a:lnTo>
                  <a:pt x="5085471" y="5243228"/>
                </a:lnTo>
                <a:lnTo>
                  <a:pt x="5113455" y="5199135"/>
                </a:lnTo>
                <a:lnTo>
                  <a:pt x="5141214" y="5154803"/>
                </a:lnTo>
                <a:lnTo>
                  <a:pt x="5167273" y="5112614"/>
                </a:lnTo>
                <a:lnTo>
                  <a:pt x="5193120" y="5070226"/>
                </a:lnTo>
                <a:lnTo>
                  <a:pt x="5218753" y="5027642"/>
                </a:lnTo>
                <a:lnTo>
                  <a:pt x="5244172" y="4984862"/>
                </a:lnTo>
                <a:lnTo>
                  <a:pt x="5269376" y="4941887"/>
                </a:lnTo>
                <a:lnTo>
                  <a:pt x="5294365" y="4898720"/>
                </a:lnTo>
                <a:lnTo>
                  <a:pt x="5319138" y="4855361"/>
                </a:lnTo>
                <a:lnTo>
                  <a:pt x="5343694" y="4811811"/>
                </a:lnTo>
                <a:lnTo>
                  <a:pt x="5368034" y="4768072"/>
                </a:lnTo>
                <a:lnTo>
                  <a:pt x="5392155" y="4724146"/>
                </a:lnTo>
                <a:lnTo>
                  <a:pt x="5416058" y="4680033"/>
                </a:lnTo>
                <a:lnTo>
                  <a:pt x="5439741" y="4635736"/>
                </a:lnTo>
                <a:lnTo>
                  <a:pt x="5463206" y="4591254"/>
                </a:lnTo>
                <a:lnTo>
                  <a:pt x="5486449" y="4546591"/>
                </a:lnTo>
                <a:lnTo>
                  <a:pt x="5509472" y="4501746"/>
                </a:lnTo>
                <a:lnTo>
                  <a:pt x="5532273" y="4456722"/>
                </a:lnTo>
                <a:lnTo>
                  <a:pt x="5554853" y="4411519"/>
                </a:lnTo>
                <a:lnTo>
                  <a:pt x="5577209" y="4366139"/>
                </a:lnTo>
                <a:lnTo>
                  <a:pt x="5599342" y="4320584"/>
                </a:lnTo>
                <a:lnTo>
                  <a:pt x="5621250" y="4274855"/>
                </a:lnTo>
                <a:lnTo>
                  <a:pt x="5642935" y="4228952"/>
                </a:lnTo>
                <a:lnTo>
                  <a:pt x="5664394" y="4182878"/>
                </a:lnTo>
                <a:lnTo>
                  <a:pt x="5685627" y="4136633"/>
                </a:lnTo>
                <a:lnTo>
                  <a:pt x="5706633" y="4090220"/>
                </a:lnTo>
                <a:lnTo>
                  <a:pt x="5727412" y="4043639"/>
                </a:lnTo>
                <a:lnTo>
                  <a:pt x="5747964" y="3996891"/>
                </a:lnTo>
                <a:lnTo>
                  <a:pt x="5768287" y="3949979"/>
                </a:lnTo>
                <a:lnTo>
                  <a:pt x="5788381" y="3902903"/>
                </a:lnTo>
                <a:lnTo>
                  <a:pt x="5808246" y="3855665"/>
                </a:lnTo>
                <a:lnTo>
                  <a:pt x="5827880" y="3808266"/>
                </a:lnTo>
                <a:lnTo>
                  <a:pt x="5847284" y="3760707"/>
                </a:lnTo>
                <a:lnTo>
                  <a:pt x="5866456" y="3712990"/>
                </a:lnTo>
                <a:lnTo>
                  <a:pt x="5885395" y="3665116"/>
                </a:lnTo>
                <a:lnTo>
                  <a:pt x="5904103" y="3617086"/>
                </a:lnTo>
                <a:lnTo>
                  <a:pt x="5939281" y="3524524"/>
                </a:lnTo>
                <a:lnTo>
                  <a:pt x="5973567" y="3431459"/>
                </a:lnTo>
                <a:lnTo>
                  <a:pt x="6006959" y="3337903"/>
                </a:lnTo>
                <a:lnTo>
                  <a:pt x="6039452" y="3243865"/>
                </a:lnTo>
                <a:lnTo>
                  <a:pt x="6071045" y="3149356"/>
                </a:lnTo>
                <a:lnTo>
                  <a:pt x="6101733" y="3054387"/>
                </a:lnTo>
                <a:lnTo>
                  <a:pt x="6131515" y="2958968"/>
                </a:lnTo>
                <a:lnTo>
                  <a:pt x="6160386" y="2863109"/>
                </a:lnTo>
                <a:lnTo>
                  <a:pt x="6188344" y="2766821"/>
                </a:lnTo>
                <a:lnTo>
                  <a:pt x="6215387" y="2670115"/>
                </a:lnTo>
                <a:lnTo>
                  <a:pt x="6241510" y="2573001"/>
                </a:lnTo>
                <a:lnTo>
                  <a:pt x="6266711" y="2475488"/>
                </a:lnTo>
                <a:lnTo>
                  <a:pt x="6290987" y="2377589"/>
                </a:lnTo>
                <a:lnTo>
                  <a:pt x="6314335" y="2279312"/>
                </a:lnTo>
                <a:lnTo>
                  <a:pt x="6336752" y="2180669"/>
                </a:lnTo>
                <a:lnTo>
                  <a:pt x="6358235" y="2081671"/>
                </a:lnTo>
                <a:lnTo>
                  <a:pt x="6378781" y="1982327"/>
                </a:lnTo>
                <a:lnTo>
                  <a:pt x="6398387" y="1882647"/>
                </a:lnTo>
                <a:lnTo>
                  <a:pt x="6407824" y="1832602"/>
                </a:lnTo>
                <a:lnTo>
                  <a:pt x="6425984" y="1732326"/>
                </a:lnTo>
                <a:lnTo>
                  <a:pt x="6443193" y="1631812"/>
                </a:lnTo>
                <a:lnTo>
                  <a:pt x="6459448" y="1531072"/>
                </a:lnTo>
                <a:lnTo>
                  <a:pt x="6474749" y="1430115"/>
                </a:lnTo>
                <a:lnTo>
                  <a:pt x="6489095" y="1328952"/>
                </a:lnTo>
                <a:lnTo>
                  <a:pt x="6502486" y="1227594"/>
                </a:lnTo>
                <a:lnTo>
                  <a:pt x="6514919" y="1126052"/>
                </a:lnTo>
                <a:lnTo>
                  <a:pt x="6526394" y="1024337"/>
                </a:lnTo>
                <a:lnTo>
                  <a:pt x="6536911" y="922459"/>
                </a:lnTo>
                <a:lnTo>
                  <a:pt x="6546468" y="820429"/>
                </a:lnTo>
                <a:lnTo>
                  <a:pt x="6555064" y="718258"/>
                </a:lnTo>
                <a:lnTo>
                  <a:pt x="6562698" y="615956"/>
                </a:lnTo>
                <a:lnTo>
                  <a:pt x="6569369" y="513534"/>
                </a:lnTo>
                <a:lnTo>
                  <a:pt x="6575077" y="411002"/>
                </a:lnTo>
                <a:lnTo>
                  <a:pt x="6579820" y="308373"/>
                </a:lnTo>
                <a:lnTo>
                  <a:pt x="6583597" y="205655"/>
                </a:lnTo>
                <a:lnTo>
                  <a:pt x="6586408" y="102860"/>
                </a:lnTo>
                <a:lnTo>
                  <a:pt x="6588252" y="0"/>
                </a:lnTo>
                <a:close/>
              </a:path>
            </a:pathLst>
          </a:custGeom>
          <a:solidFill>
            <a:srgbClr val="022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6012815" cy="685800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023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4124706" cy="5180583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034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2772" y="923797"/>
            <a:ext cx="212407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8754618" cy="685799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2286" y="3046"/>
            <a:ext cx="6643370" cy="6852284"/>
          </a:xfrm>
          <a:custGeom>
            <a:avLst/>
            <a:gdLst/>
            <a:ahLst/>
            <a:cxnLst/>
            <a:rect l="l" t="t" r="r" b="b"/>
            <a:pathLst>
              <a:path w="6643370" h="6852284">
                <a:moveTo>
                  <a:pt x="6643116" y="0"/>
                </a:moveTo>
                <a:lnTo>
                  <a:pt x="4751832" y="0"/>
                </a:lnTo>
                <a:lnTo>
                  <a:pt x="4750735" y="53183"/>
                </a:lnTo>
                <a:lnTo>
                  <a:pt x="4749324" y="106300"/>
                </a:lnTo>
                <a:lnTo>
                  <a:pt x="4747597" y="159349"/>
                </a:lnTo>
                <a:lnTo>
                  <a:pt x="4745557" y="212328"/>
                </a:lnTo>
                <a:lnTo>
                  <a:pt x="4743203" y="265234"/>
                </a:lnTo>
                <a:lnTo>
                  <a:pt x="4740537" y="318066"/>
                </a:lnTo>
                <a:lnTo>
                  <a:pt x="4737559" y="370822"/>
                </a:lnTo>
                <a:lnTo>
                  <a:pt x="4734269" y="423500"/>
                </a:lnTo>
                <a:lnTo>
                  <a:pt x="4730668" y="476097"/>
                </a:lnTo>
                <a:lnTo>
                  <a:pt x="4726758" y="528611"/>
                </a:lnTo>
                <a:lnTo>
                  <a:pt x="4722538" y="581041"/>
                </a:lnTo>
                <a:lnTo>
                  <a:pt x="4718009" y="633385"/>
                </a:lnTo>
                <a:lnTo>
                  <a:pt x="4713172" y="685639"/>
                </a:lnTo>
                <a:lnTo>
                  <a:pt x="4708028" y="737803"/>
                </a:lnTo>
                <a:lnTo>
                  <a:pt x="4702576" y="789875"/>
                </a:lnTo>
                <a:lnTo>
                  <a:pt x="4696819" y="841851"/>
                </a:lnTo>
                <a:lnTo>
                  <a:pt x="4690756" y="893731"/>
                </a:lnTo>
                <a:lnTo>
                  <a:pt x="4684388" y="945512"/>
                </a:lnTo>
                <a:lnTo>
                  <a:pt x="4677715" y="997192"/>
                </a:lnTo>
                <a:lnTo>
                  <a:pt x="4670739" y="1048769"/>
                </a:lnTo>
                <a:lnTo>
                  <a:pt x="4663461" y="1100242"/>
                </a:lnTo>
                <a:lnTo>
                  <a:pt x="4655880" y="1151607"/>
                </a:lnTo>
                <a:lnTo>
                  <a:pt x="4647997" y="1202863"/>
                </a:lnTo>
                <a:lnTo>
                  <a:pt x="4639813" y="1254008"/>
                </a:lnTo>
                <a:lnTo>
                  <a:pt x="4631329" y="1305039"/>
                </a:lnTo>
                <a:lnTo>
                  <a:pt x="4622545" y="1355956"/>
                </a:lnTo>
                <a:lnTo>
                  <a:pt x="4613462" y="1406755"/>
                </a:lnTo>
                <a:lnTo>
                  <a:pt x="4604081" y="1457435"/>
                </a:lnTo>
                <a:lnTo>
                  <a:pt x="4594402" y="1507994"/>
                </a:lnTo>
                <a:lnTo>
                  <a:pt x="4584426" y="1558429"/>
                </a:lnTo>
                <a:lnTo>
                  <a:pt x="4574153" y="1608739"/>
                </a:lnTo>
                <a:lnTo>
                  <a:pt x="4563585" y="1658921"/>
                </a:lnTo>
                <a:lnTo>
                  <a:pt x="4552721" y="1708974"/>
                </a:lnTo>
                <a:lnTo>
                  <a:pt x="4541563" y="1758896"/>
                </a:lnTo>
                <a:lnTo>
                  <a:pt x="4530111" y="1808683"/>
                </a:lnTo>
                <a:lnTo>
                  <a:pt x="4518366" y="1858335"/>
                </a:lnTo>
                <a:lnTo>
                  <a:pt x="4506329" y="1907849"/>
                </a:lnTo>
                <a:lnTo>
                  <a:pt x="4493999" y="1957224"/>
                </a:lnTo>
                <a:lnTo>
                  <a:pt x="4481378" y="2006457"/>
                </a:lnTo>
                <a:lnTo>
                  <a:pt x="4468467" y="2055546"/>
                </a:lnTo>
                <a:lnTo>
                  <a:pt x="4455266" y="2104489"/>
                </a:lnTo>
                <a:lnTo>
                  <a:pt x="4441775" y="2153284"/>
                </a:lnTo>
                <a:lnTo>
                  <a:pt x="4427995" y="2201929"/>
                </a:lnTo>
                <a:lnTo>
                  <a:pt x="4413928" y="2250422"/>
                </a:lnTo>
                <a:lnTo>
                  <a:pt x="4399573" y="2298761"/>
                </a:lnTo>
                <a:lnTo>
                  <a:pt x="4384932" y="2346944"/>
                </a:lnTo>
                <a:lnTo>
                  <a:pt x="4370004" y="2394968"/>
                </a:lnTo>
                <a:lnTo>
                  <a:pt x="4354792" y="2442833"/>
                </a:lnTo>
                <a:lnTo>
                  <a:pt x="4339294" y="2490535"/>
                </a:lnTo>
                <a:lnTo>
                  <a:pt x="4323512" y="2538073"/>
                </a:lnTo>
                <a:lnTo>
                  <a:pt x="4307447" y="2585445"/>
                </a:lnTo>
                <a:lnTo>
                  <a:pt x="4291099" y="2632648"/>
                </a:lnTo>
                <a:lnTo>
                  <a:pt x="4274469" y="2679681"/>
                </a:lnTo>
                <a:lnTo>
                  <a:pt x="4257557" y="2726542"/>
                </a:lnTo>
                <a:lnTo>
                  <a:pt x="4240364" y="2773227"/>
                </a:lnTo>
                <a:lnTo>
                  <a:pt x="4222892" y="2819737"/>
                </a:lnTo>
                <a:lnTo>
                  <a:pt x="4205139" y="2866067"/>
                </a:lnTo>
                <a:lnTo>
                  <a:pt x="4187108" y="2912217"/>
                </a:lnTo>
                <a:lnTo>
                  <a:pt x="4168798" y="2958185"/>
                </a:lnTo>
                <a:lnTo>
                  <a:pt x="4150211" y="3003967"/>
                </a:lnTo>
                <a:lnTo>
                  <a:pt x="4131347" y="3049563"/>
                </a:lnTo>
                <a:lnTo>
                  <a:pt x="4112207" y="3094970"/>
                </a:lnTo>
                <a:lnTo>
                  <a:pt x="4092791" y="3140186"/>
                </a:lnTo>
                <a:lnTo>
                  <a:pt x="4073099" y="3185210"/>
                </a:lnTo>
                <a:lnTo>
                  <a:pt x="4053134" y="3230038"/>
                </a:lnTo>
                <a:lnTo>
                  <a:pt x="4032895" y="3274669"/>
                </a:lnTo>
                <a:lnTo>
                  <a:pt x="4012383" y="3319101"/>
                </a:lnTo>
                <a:lnTo>
                  <a:pt x="3991598" y="3363332"/>
                </a:lnTo>
                <a:lnTo>
                  <a:pt x="3970541" y="3407360"/>
                </a:lnTo>
                <a:lnTo>
                  <a:pt x="3949214" y="3451183"/>
                </a:lnTo>
                <a:lnTo>
                  <a:pt x="3927616" y="3494799"/>
                </a:lnTo>
                <a:lnTo>
                  <a:pt x="3905748" y="3538205"/>
                </a:lnTo>
                <a:lnTo>
                  <a:pt x="3883611" y="3581400"/>
                </a:lnTo>
                <a:lnTo>
                  <a:pt x="3861206" y="3624381"/>
                </a:lnTo>
                <a:lnTo>
                  <a:pt x="3838532" y="3667147"/>
                </a:lnTo>
                <a:lnTo>
                  <a:pt x="3815592" y="3709696"/>
                </a:lnTo>
                <a:lnTo>
                  <a:pt x="3792384" y="3752025"/>
                </a:lnTo>
                <a:lnTo>
                  <a:pt x="3768911" y="3794133"/>
                </a:lnTo>
                <a:lnTo>
                  <a:pt x="3745173" y="3836017"/>
                </a:lnTo>
                <a:lnTo>
                  <a:pt x="3721170" y="3877675"/>
                </a:lnTo>
                <a:lnTo>
                  <a:pt x="3696903" y="3919106"/>
                </a:lnTo>
                <a:lnTo>
                  <a:pt x="3672373" y="3960307"/>
                </a:lnTo>
                <a:lnTo>
                  <a:pt x="3647580" y="4001276"/>
                </a:lnTo>
                <a:lnTo>
                  <a:pt x="3622525" y="4042011"/>
                </a:lnTo>
                <a:lnTo>
                  <a:pt x="3597208" y="4082510"/>
                </a:lnTo>
                <a:lnTo>
                  <a:pt x="3571631" y="4122772"/>
                </a:lnTo>
                <a:lnTo>
                  <a:pt x="3545794" y="4162794"/>
                </a:lnTo>
                <a:lnTo>
                  <a:pt x="3519698" y="4202573"/>
                </a:lnTo>
                <a:lnTo>
                  <a:pt x="3493342" y="4242109"/>
                </a:lnTo>
                <a:lnTo>
                  <a:pt x="3466729" y="4281398"/>
                </a:lnTo>
                <a:lnTo>
                  <a:pt x="3439858" y="4320440"/>
                </a:lnTo>
                <a:lnTo>
                  <a:pt x="3412730" y="4359231"/>
                </a:lnTo>
                <a:lnTo>
                  <a:pt x="3385346" y="4397770"/>
                </a:lnTo>
                <a:lnTo>
                  <a:pt x="3357707" y="4436054"/>
                </a:lnTo>
                <a:lnTo>
                  <a:pt x="3329813" y="4474083"/>
                </a:lnTo>
                <a:lnTo>
                  <a:pt x="3296846" y="4518259"/>
                </a:lnTo>
                <a:lnTo>
                  <a:pt x="3263611" y="4561973"/>
                </a:lnTo>
                <a:lnTo>
                  <a:pt x="3230110" y="4605225"/>
                </a:lnTo>
                <a:lnTo>
                  <a:pt x="3196346" y="4648012"/>
                </a:lnTo>
                <a:lnTo>
                  <a:pt x="3162321" y="4690334"/>
                </a:lnTo>
                <a:lnTo>
                  <a:pt x="3128037" y="4732188"/>
                </a:lnTo>
                <a:lnTo>
                  <a:pt x="3093498" y="4773574"/>
                </a:lnTo>
                <a:lnTo>
                  <a:pt x="3058705" y="4814490"/>
                </a:lnTo>
                <a:lnTo>
                  <a:pt x="3023661" y="4854934"/>
                </a:lnTo>
                <a:lnTo>
                  <a:pt x="2988368" y="4894906"/>
                </a:lnTo>
                <a:lnTo>
                  <a:pt x="2952829" y="4934402"/>
                </a:lnTo>
                <a:lnTo>
                  <a:pt x="2917047" y="4973423"/>
                </a:lnTo>
                <a:lnTo>
                  <a:pt x="2881023" y="5011967"/>
                </a:lnTo>
                <a:lnTo>
                  <a:pt x="2844760" y="5050032"/>
                </a:lnTo>
                <a:lnTo>
                  <a:pt x="2808262" y="5087617"/>
                </a:lnTo>
                <a:lnTo>
                  <a:pt x="2771529" y="5124720"/>
                </a:lnTo>
                <a:lnTo>
                  <a:pt x="2734565" y="5161340"/>
                </a:lnTo>
                <a:lnTo>
                  <a:pt x="2697372" y="5197475"/>
                </a:lnTo>
                <a:lnTo>
                  <a:pt x="2659953" y="5233125"/>
                </a:lnTo>
                <a:lnTo>
                  <a:pt x="2622309" y="5268287"/>
                </a:lnTo>
                <a:lnTo>
                  <a:pt x="2584444" y="5302960"/>
                </a:lnTo>
                <a:lnTo>
                  <a:pt x="2546360" y="5337143"/>
                </a:lnTo>
                <a:lnTo>
                  <a:pt x="2508059" y="5370834"/>
                </a:lnTo>
                <a:lnTo>
                  <a:pt x="2469544" y="5404032"/>
                </a:lnTo>
                <a:lnTo>
                  <a:pt x="2430817" y="5436736"/>
                </a:lnTo>
                <a:lnTo>
                  <a:pt x="2391881" y="5468943"/>
                </a:lnTo>
                <a:lnTo>
                  <a:pt x="2352738" y="5500653"/>
                </a:lnTo>
                <a:lnTo>
                  <a:pt x="2313391" y="5531863"/>
                </a:lnTo>
                <a:lnTo>
                  <a:pt x="2273842" y="5562574"/>
                </a:lnTo>
                <a:lnTo>
                  <a:pt x="2234093" y="5592782"/>
                </a:lnTo>
                <a:lnTo>
                  <a:pt x="2194148" y="5622488"/>
                </a:lnTo>
                <a:lnTo>
                  <a:pt x="2154008" y="5651688"/>
                </a:lnTo>
                <a:lnTo>
                  <a:pt x="2113676" y="5680382"/>
                </a:lnTo>
                <a:lnTo>
                  <a:pt x="2073154" y="5708569"/>
                </a:lnTo>
                <a:lnTo>
                  <a:pt x="2032445" y="5736247"/>
                </a:lnTo>
                <a:lnTo>
                  <a:pt x="1991551" y="5763414"/>
                </a:lnTo>
                <a:lnTo>
                  <a:pt x="1950475" y="5790069"/>
                </a:lnTo>
                <a:lnTo>
                  <a:pt x="1909219" y="5816210"/>
                </a:lnTo>
                <a:lnTo>
                  <a:pt x="1867786" y="5841837"/>
                </a:lnTo>
                <a:lnTo>
                  <a:pt x="1826178" y="5866948"/>
                </a:lnTo>
                <a:lnTo>
                  <a:pt x="1784398" y="5891541"/>
                </a:lnTo>
                <a:lnTo>
                  <a:pt x="1742447" y="5915614"/>
                </a:lnTo>
                <a:lnTo>
                  <a:pt x="1700329" y="5939167"/>
                </a:lnTo>
                <a:lnTo>
                  <a:pt x="1658046" y="5962198"/>
                </a:lnTo>
                <a:lnTo>
                  <a:pt x="1615601" y="5984705"/>
                </a:lnTo>
                <a:lnTo>
                  <a:pt x="1572995" y="6006688"/>
                </a:lnTo>
                <a:lnTo>
                  <a:pt x="1530232" y="6028144"/>
                </a:lnTo>
                <a:lnTo>
                  <a:pt x="1487313" y="6049072"/>
                </a:lnTo>
                <a:lnTo>
                  <a:pt x="1444242" y="6069471"/>
                </a:lnTo>
                <a:lnTo>
                  <a:pt x="1401020" y="6089339"/>
                </a:lnTo>
                <a:lnTo>
                  <a:pt x="1357651" y="6108675"/>
                </a:lnTo>
                <a:lnTo>
                  <a:pt x="1314136" y="6127477"/>
                </a:lnTo>
                <a:lnTo>
                  <a:pt x="1270478" y="6145744"/>
                </a:lnTo>
                <a:lnTo>
                  <a:pt x="1226679" y="6163475"/>
                </a:lnTo>
                <a:lnTo>
                  <a:pt x="1182743" y="6180668"/>
                </a:lnTo>
                <a:lnTo>
                  <a:pt x="1138671" y="6197321"/>
                </a:lnTo>
                <a:lnTo>
                  <a:pt x="1094466" y="6213434"/>
                </a:lnTo>
                <a:lnTo>
                  <a:pt x="1050130" y="6229004"/>
                </a:lnTo>
                <a:lnTo>
                  <a:pt x="1005666" y="6244030"/>
                </a:lnTo>
                <a:lnTo>
                  <a:pt x="961077" y="6258512"/>
                </a:lnTo>
                <a:lnTo>
                  <a:pt x="916364" y="6272446"/>
                </a:lnTo>
                <a:lnTo>
                  <a:pt x="871530" y="6285833"/>
                </a:lnTo>
                <a:lnTo>
                  <a:pt x="826578" y="6298670"/>
                </a:lnTo>
                <a:lnTo>
                  <a:pt x="781510" y="6310956"/>
                </a:lnTo>
                <a:lnTo>
                  <a:pt x="736328" y="6322690"/>
                </a:lnTo>
                <a:lnTo>
                  <a:pt x="691036" y="6333870"/>
                </a:lnTo>
                <a:lnTo>
                  <a:pt x="645635" y="6344494"/>
                </a:lnTo>
                <a:lnTo>
                  <a:pt x="600128" y="6354562"/>
                </a:lnTo>
                <a:lnTo>
                  <a:pt x="554517" y="6364072"/>
                </a:lnTo>
                <a:lnTo>
                  <a:pt x="508805" y="6373022"/>
                </a:lnTo>
                <a:lnTo>
                  <a:pt x="462994" y="6381411"/>
                </a:lnTo>
                <a:lnTo>
                  <a:pt x="417087" y="6389237"/>
                </a:lnTo>
                <a:lnTo>
                  <a:pt x="371087" y="6396500"/>
                </a:lnTo>
                <a:lnTo>
                  <a:pt x="324995" y="6403197"/>
                </a:lnTo>
                <a:lnTo>
                  <a:pt x="278814" y="6409327"/>
                </a:lnTo>
                <a:lnTo>
                  <a:pt x="232546" y="6414889"/>
                </a:lnTo>
                <a:lnTo>
                  <a:pt x="186195" y="6419881"/>
                </a:lnTo>
                <a:lnTo>
                  <a:pt x="139762" y="6424303"/>
                </a:lnTo>
                <a:lnTo>
                  <a:pt x="93251" y="6428151"/>
                </a:lnTo>
                <a:lnTo>
                  <a:pt x="46662" y="6431425"/>
                </a:lnTo>
                <a:lnTo>
                  <a:pt x="0" y="6434124"/>
                </a:lnTo>
                <a:lnTo>
                  <a:pt x="0" y="6851904"/>
                </a:lnTo>
                <a:lnTo>
                  <a:pt x="4181094" y="6851904"/>
                </a:lnTo>
                <a:lnTo>
                  <a:pt x="4213605" y="6815571"/>
                </a:lnTo>
                <a:lnTo>
                  <a:pt x="4245943" y="6778977"/>
                </a:lnTo>
                <a:lnTo>
                  <a:pt x="4278106" y="6742123"/>
                </a:lnTo>
                <a:lnTo>
                  <a:pt x="4310094" y="6705011"/>
                </a:lnTo>
                <a:lnTo>
                  <a:pt x="4341907" y="6667641"/>
                </a:lnTo>
                <a:lnTo>
                  <a:pt x="4373542" y="6630014"/>
                </a:lnTo>
                <a:lnTo>
                  <a:pt x="4404999" y="6592133"/>
                </a:lnTo>
                <a:lnTo>
                  <a:pt x="4436278" y="6553997"/>
                </a:lnTo>
                <a:lnTo>
                  <a:pt x="4467377" y="6515608"/>
                </a:lnTo>
                <a:lnTo>
                  <a:pt x="4498295" y="6476968"/>
                </a:lnTo>
                <a:lnTo>
                  <a:pt x="4529033" y="6438077"/>
                </a:lnTo>
                <a:lnTo>
                  <a:pt x="4559588" y="6398936"/>
                </a:lnTo>
                <a:lnTo>
                  <a:pt x="4589961" y="6359548"/>
                </a:lnTo>
                <a:lnTo>
                  <a:pt x="4620149" y="6319912"/>
                </a:lnTo>
                <a:lnTo>
                  <a:pt x="4650153" y="6280031"/>
                </a:lnTo>
                <a:lnTo>
                  <a:pt x="4679972" y="6239904"/>
                </a:lnTo>
                <a:lnTo>
                  <a:pt x="4709604" y="6199535"/>
                </a:lnTo>
                <a:lnTo>
                  <a:pt x="4739049" y="6158923"/>
                </a:lnTo>
                <a:lnTo>
                  <a:pt x="4768306" y="6118069"/>
                </a:lnTo>
                <a:lnTo>
                  <a:pt x="4797374" y="6076976"/>
                </a:lnTo>
                <a:lnTo>
                  <a:pt x="4826252" y="6035644"/>
                </a:lnTo>
                <a:lnTo>
                  <a:pt x="4854940" y="5994075"/>
                </a:lnTo>
                <a:lnTo>
                  <a:pt x="4883436" y="5952268"/>
                </a:lnTo>
                <a:lnTo>
                  <a:pt x="4911740" y="5910227"/>
                </a:lnTo>
                <a:lnTo>
                  <a:pt x="4939850" y="5867951"/>
                </a:lnTo>
                <a:lnTo>
                  <a:pt x="4967767" y="5825443"/>
                </a:lnTo>
                <a:lnTo>
                  <a:pt x="4995489" y="5782702"/>
                </a:lnTo>
                <a:lnTo>
                  <a:pt x="5023015" y="5739731"/>
                </a:lnTo>
                <a:lnTo>
                  <a:pt x="5050344" y="5696531"/>
                </a:lnTo>
                <a:lnTo>
                  <a:pt x="5077476" y="5653102"/>
                </a:lnTo>
                <a:lnTo>
                  <a:pt x="5104410" y="5609447"/>
                </a:lnTo>
                <a:lnTo>
                  <a:pt x="5131144" y="5565565"/>
                </a:lnTo>
                <a:lnTo>
                  <a:pt x="5157679" y="5521459"/>
                </a:lnTo>
                <a:lnTo>
                  <a:pt x="5184013" y="5477129"/>
                </a:lnTo>
                <a:lnTo>
                  <a:pt x="5208830" y="5434786"/>
                </a:lnTo>
                <a:lnTo>
                  <a:pt x="5233457" y="5392256"/>
                </a:lnTo>
                <a:lnTo>
                  <a:pt x="5257892" y="5349541"/>
                </a:lnTo>
                <a:lnTo>
                  <a:pt x="5282135" y="5306641"/>
                </a:lnTo>
                <a:lnTo>
                  <a:pt x="5306186" y="5263557"/>
                </a:lnTo>
                <a:lnTo>
                  <a:pt x="5330043" y="5220291"/>
                </a:lnTo>
                <a:lnTo>
                  <a:pt x="5353707" y="5176844"/>
                </a:lnTo>
                <a:lnTo>
                  <a:pt x="5377176" y="5133216"/>
                </a:lnTo>
                <a:lnTo>
                  <a:pt x="5400450" y="5089409"/>
                </a:lnTo>
                <a:lnTo>
                  <a:pt x="5423529" y="5045425"/>
                </a:lnTo>
                <a:lnTo>
                  <a:pt x="5446413" y="5001264"/>
                </a:lnTo>
                <a:lnTo>
                  <a:pt x="5469099" y="4956927"/>
                </a:lnTo>
                <a:lnTo>
                  <a:pt x="5491589" y="4912416"/>
                </a:lnTo>
                <a:lnTo>
                  <a:pt x="5513881" y="4867731"/>
                </a:lnTo>
                <a:lnTo>
                  <a:pt x="5557871" y="4777847"/>
                </a:lnTo>
                <a:lnTo>
                  <a:pt x="5601065" y="4687284"/>
                </a:lnTo>
                <a:lnTo>
                  <a:pt x="5643457" y="4596050"/>
                </a:lnTo>
                <a:lnTo>
                  <a:pt x="5685045" y="4504155"/>
                </a:lnTo>
                <a:lnTo>
                  <a:pt x="5725823" y="4411608"/>
                </a:lnTo>
                <a:lnTo>
                  <a:pt x="5765787" y="4318418"/>
                </a:lnTo>
                <a:lnTo>
                  <a:pt x="5804933" y="4224595"/>
                </a:lnTo>
                <a:lnTo>
                  <a:pt x="5843257" y="4130147"/>
                </a:lnTo>
                <a:lnTo>
                  <a:pt x="5880754" y="4035083"/>
                </a:lnTo>
                <a:lnTo>
                  <a:pt x="5917421" y="3939413"/>
                </a:lnTo>
                <a:lnTo>
                  <a:pt x="5953252" y="3843147"/>
                </a:lnTo>
                <a:lnTo>
                  <a:pt x="5986878" y="3749980"/>
                </a:lnTo>
                <a:lnTo>
                  <a:pt x="6019698" y="3656336"/>
                </a:lnTo>
                <a:lnTo>
                  <a:pt x="6051709" y="3562223"/>
                </a:lnTo>
                <a:lnTo>
                  <a:pt x="6082908" y="3467651"/>
                </a:lnTo>
                <a:lnTo>
                  <a:pt x="6113292" y="3372629"/>
                </a:lnTo>
                <a:lnTo>
                  <a:pt x="6142860" y="3277166"/>
                </a:lnTo>
                <a:lnTo>
                  <a:pt x="6171607" y="3181273"/>
                </a:lnTo>
                <a:lnTo>
                  <a:pt x="6199533" y="3084958"/>
                </a:lnTo>
                <a:lnTo>
                  <a:pt x="6226634" y="2988231"/>
                </a:lnTo>
                <a:lnTo>
                  <a:pt x="6252908" y="2891102"/>
                </a:lnTo>
                <a:lnTo>
                  <a:pt x="6278352" y="2793579"/>
                </a:lnTo>
                <a:lnTo>
                  <a:pt x="6302964" y="2695672"/>
                </a:lnTo>
                <a:lnTo>
                  <a:pt x="6326741" y="2597392"/>
                </a:lnTo>
                <a:lnTo>
                  <a:pt x="6349680" y="2498746"/>
                </a:lnTo>
                <a:lnTo>
                  <a:pt x="6371780" y="2399745"/>
                </a:lnTo>
                <a:lnTo>
                  <a:pt x="6393037" y="2300398"/>
                </a:lnTo>
                <a:lnTo>
                  <a:pt x="6413448" y="2200715"/>
                </a:lnTo>
                <a:lnTo>
                  <a:pt x="6433013" y="2100705"/>
                </a:lnTo>
                <a:lnTo>
                  <a:pt x="6451727" y="2000377"/>
                </a:lnTo>
                <a:lnTo>
                  <a:pt x="6469129" y="1901946"/>
                </a:lnTo>
                <a:lnTo>
                  <a:pt x="6485714" y="1803293"/>
                </a:lnTo>
                <a:lnTo>
                  <a:pt x="6501479" y="1704429"/>
                </a:lnTo>
                <a:lnTo>
                  <a:pt x="6516424" y="1605361"/>
                </a:lnTo>
                <a:lnTo>
                  <a:pt x="6530548" y="1506098"/>
                </a:lnTo>
                <a:lnTo>
                  <a:pt x="6543849" y="1406651"/>
                </a:lnTo>
                <a:lnTo>
                  <a:pt x="6556326" y="1307027"/>
                </a:lnTo>
                <a:lnTo>
                  <a:pt x="6567979" y="1207236"/>
                </a:lnTo>
                <a:lnTo>
                  <a:pt x="6578807" y="1107287"/>
                </a:lnTo>
                <a:lnTo>
                  <a:pt x="6588807" y="1007189"/>
                </a:lnTo>
                <a:lnTo>
                  <a:pt x="6597980" y="906951"/>
                </a:lnTo>
                <a:lnTo>
                  <a:pt x="6606324" y="806582"/>
                </a:lnTo>
                <a:lnTo>
                  <a:pt x="6613838" y="706091"/>
                </a:lnTo>
                <a:lnTo>
                  <a:pt x="6620522" y="605487"/>
                </a:lnTo>
                <a:lnTo>
                  <a:pt x="6626373" y="504779"/>
                </a:lnTo>
                <a:lnTo>
                  <a:pt x="6631392" y="403976"/>
                </a:lnTo>
                <a:lnTo>
                  <a:pt x="6635576" y="303088"/>
                </a:lnTo>
                <a:lnTo>
                  <a:pt x="6638926" y="202123"/>
                </a:lnTo>
                <a:lnTo>
                  <a:pt x="6641439" y="101091"/>
                </a:lnTo>
                <a:lnTo>
                  <a:pt x="664311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86" y="0"/>
            <a:ext cx="6208014" cy="6857999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86" y="0"/>
            <a:ext cx="3735324" cy="5069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8754618" cy="685799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2286" y="3046"/>
            <a:ext cx="6643370" cy="6852284"/>
          </a:xfrm>
          <a:custGeom>
            <a:avLst/>
            <a:gdLst/>
            <a:ahLst/>
            <a:cxnLst/>
            <a:rect l="l" t="t" r="r" b="b"/>
            <a:pathLst>
              <a:path w="6643370" h="6852284">
                <a:moveTo>
                  <a:pt x="6643116" y="0"/>
                </a:moveTo>
                <a:lnTo>
                  <a:pt x="4751832" y="0"/>
                </a:lnTo>
                <a:lnTo>
                  <a:pt x="4750735" y="53183"/>
                </a:lnTo>
                <a:lnTo>
                  <a:pt x="4749324" y="106300"/>
                </a:lnTo>
                <a:lnTo>
                  <a:pt x="4747597" y="159349"/>
                </a:lnTo>
                <a:lnTo>
                  <a:pt x="4745557" y="212328"/>
                </a:lnTo>
                <a:lnTo>
                  <a:pt x="4743203" y="265234"/>
                </a:lnTo>
                <a:lnTo>
                  <a:pt x="4740537" y="318066"/>
                </a:lnTo>
                <a:lnTo>
                  <a:pt x="4737559" y="370822"/>
                </a:lnTo>
                <a:lnTo>
                  <a:pt x="4734269" y="423500"/>
                </a:lnTo>
                <a:lnTo>
                  <a:pt x="4730668" y="476097"/>
                </a:lnTo>
                <a:lnTo>
                  <a:pt x="4726758" y="528611"/>
                </a:lnTo>
                <a:lnTo>
                  <a:pt x="4722538" y="581041"/>
                </a:lnTo>
                <a:lnTo>
                  <a:pt x="4718009" y="633385"/>
                </a:lnTo>
                <a:lnTo>
                  <a:pt x="4713172" y="685639"/>
                </a:lnTo>
                <a:lnTo>
                  <a:pt x="4708028" y="737803"/>
                </a:lnTo>
                <a:lnTo>
                  <a:pt x="4702576" y="789875"/>
                </a:lnTo>
                <a:lnTo>
                  <a:pt x="4696819" y="841851"/>
                </a:lnTo>
                <a:lnTo>
                  <a:pt x="4690756" y="893731"/>
                </a:lnTo>
                <a:lnTo>
                  <a:pt x="4684388" y="945512"/>
                </a:lnTo>
                <a:lnTo>
                  <a:pt x="4677715" y="997192"/>
                </a:lnTo>
                <a:lnTo>
                  <a:pt x="4670739" y="1048769"/>
                </a:lnTo>
                <a:lnTo>
                  <a:pt x="4663461" y="1100242"/>
                </a:lnTo>
                <a:lnTo>
                  <a:pt x="4655880" y="1151607"/>
                </a:lnTo>
                <a:lnTo>
                  <a:pt x="4647997" y="1202863"/>
                </a:lnTo>
                <a:lnTo>
                  <a:pt x="4639813" y="1254008"/>
                </a:lnTo>
                <a:lnTo>
                  <a:pt x="4631329" y="1305039"/>
                </a:lnTo>
                <a:lnTo>
                  <a:pt x="4622545" y="1355956"/>
                </a:lnTo>
                <a:lnTo>
                  <a:pt x="4613462" y="1406755"/>
                </a:lnTo>
                <a:lnTo>
                  <a:pt x="4604081" y="1457435"/>
                </a:lnTo>
                <a:lnTo>
                  <a:pt x="4594402" y="1507994"/>
                </a:lnTo>
                <a:lnTo>
                  <a:pt x="4584426" y="1558429"/>
                </a:lnTo>
                <a:lnTo>
                  <a:pt x="4574153" y="1608739"/>
                </a:lnTo>
                <a:lnTo>
                  <a:pt x="4563585" y="1658921"/>
                </a:lnTo>
                <a:lnTo>
                  <a:pt x="4552721" y="1708974"/>
                </a:lnTo>
                <a:lnTo>
                  <a:pt x="4541563" y="1758896"/>
                </a:lnTo>
                <a:lnTo>
                  <a:pt x="4530111" y="1808683"/>
                </a:lnTo>
                <a:lnTo>
                  <a:pt x="4518366" y="1858335"/>
                </a:lnTo>
                <a:lnTo>
                  <a:pt x="4506329" y="1907849"/>
                </a:lnTo>
                <a:lnTo>
                  <a:pt x="4493999" y="1957224"/>
                </a:lnTo>
                <a:lnTo>
                  <a:pt x="4481378" y="2006457"/>
                </a:lnTo>
                <a:lnTo>
                  <a:pt x="4468467" y="2055546"/>
                </a:lnTo>
                <a:lnTo>
                  <a:pt x="4455266" y="2104489"/>
                </a:lnTo>
                <a:lnTo>
                  <a:pt x="4441775" y="2153284"/>
                </a:lnTo>
                <a:lnTo>
                  <a:pt x="4427995" y="2201929"/>
                </a:lnTo>
                <a:lnTo>
                  <a:pt x="4413928" y="2250422"/>
                </a:lnTo>
                <a:lnTo>
                  <a:pt x="4399573" y="2298761"/>
                </a:lnTo>
                <a:lnTo>
                  <a:pt x="4384932" y="2346944"/>
                </a:lnTo>
                <a:lnTo>
                  <a:pt x="4370004" y="2394968"/>
                </a:lnTo>
                <a:lnTo>
                  <a:pt x="4354792" y="2442833"/>
                </a:lnTo>
                <a:lnTo>
                  <a:pt x="4339294" y="2490535"/>
                </a:lnTo>
                <a:lnTo>
                  <a:pt x="4323512" y="2538073"/>
                </a:lnTo>
                <a:lnTo>
                  <a:pt x="4307447" y="2585445"/>
                </a:lnTo>
                <a:lnTo>
                  <a:pt x="4291099" y="2632648"/>
                </a:lnTo>
                <a:lnTo>
                  <a:pt x="4274469" y="2679681"/>
                </a:lnTo>
                <a:lnTo>
                  <a:pt x="4257557" y="2726542"/>
                </a:lnTo>
                <a:lnTo>
                  <a:pt x="4240364" y="2773227"/>
                </a:lnTo>
                <a:lnTo>
                  <a:pt x="4222892" y="2819737"/>
                </a:lnTo>
                <a:lnTo>
                  <a:pt x="4205139" y="2866067"/>
                </a:lnTo>
                <a:lnTo>
                  <a:pt x="4187108" y="2912217"/>
                </a:lnTo>
                <a:lnTo>
                  <a:pt x="4168798" y="2958185"/>
                </a:lnTo>
                <a:lnTo>
                  <a:pt x="4150211" y="3003967"/>
                </a:lnTo>
                <a:lnTo>
                  <a:pt x="4131347" y="3049563"/>
                </a:lnTo>
                <a:lnTo>
                  <a:pt x="4112207" y="3094970"/>
                </a:lnTo>
                <a:lnTo>
                  <a:pt x="4092791" y="3140186"/>
                </a:lnTo>
                <a:lnTo>
                  <a:pt x="4073099" y="3185210"/>
                </a:lnTo>
                <a:lnTo>
                  <a:pt x="4053134" y="3230038"/>
                </a:lnTo>
                <a:lnTo>
                  <a:pt x="4032895" y="3274669"/>
                </a:lnTo>
                <a:lnTo>
                  <a:pt x="4012383" y="3319101"/>
                </a:lnTo>
                <a:lnTo>
                  <a:pt x="3991598" y="3363332"/>
                </a:lnTo>
                <a:lnTo>
                  <a:pt x="3970541" y="3407360"/>
                </a:lnTo>
                <a:lnTo>
                  <a:pt x="3949214" y="3451183"/>
                </a:lnTo>
                <a:lnTo>
                  <a:pt x="3927616" y="3494799"/>
                </a:lnTo>
                <a:lnTo>
                  <a:pt x="3905748" y="3538205"/>
                </a:lnTo>
                <a:lnTo>
                  <a:pt x="3883611" y="3581400"/>
                </a:lnTo>
                <a:lnTo>
                  <a:pt x="3861206" y="3624381"/>
                </a:lnTo>
                <a:lnTo>
                  <a:pt x="3838532" y="3667147"/>
                </a:lnTo>
                <a:lnTo>
                  <a:pt x="3815592" y="3709696"/>
                </a:lnTo>
                <a:lnTo>
                  <a:pt x="3792384" y="3752025"/>
                </a:lnTo>
                <a:lnTo>
                  <a:pt x="3768911" y="3794133"/>
                </a:lnTo>
                <a:lnTo>
                  <a:pt x="3745173" y="3836017"/>
                </a:lnTo>
                <a:lnTo>
                  <a:pt x="3721170" y="3877675"/>
                </a:lnTo>
                <a:lnTo>
                  <a:pt x="3696903" y="3919106"/>
                </a:lnTo>
                <a:lnTo>
                  <a:pt x="3672373" y="3960307"/>
                </a:lnTo>
                <a:lnTo>
                  <a:pt x="3647580" y="4001276"/>
                </a:lnTo>
                <a:lnTo>
                  <a:pt x="3622525" y="4042011"/>
                </a:lnTo>
                <a:lnTo>
                  <a:pt x="3597208" y="4082510"/>
                </a:lnTo>
                <a:lnTo>
                  <a:pt x="3571631" y="4122772"/>
                </a:lnTo>
                <a:lnTo>
                  <a:pt x="3545794" y="4162794"/>
                </a:lnTo>
                <a:lnTo>
                  <a:pt x="3519698" y="4202573"/>
                </a:lnTo>
                <a:lnTo>
                  <a:pt x="3493342" y="4242109"/>
                </a:lnTo>
                <a:lnTo>
                  <a:pt x="3466729" y="4281398"/>
                </a:lnTo>
                <a:lnTo>
                  <a:pt x="3439858" y="4320440"/>
                </a:lnTo>
                <a:lnTo>
                  <a:pt x="3412730" y="4359231"/>
                </a:lnTo>
                <a:lnTo>
                  <a:pt x="3385346" y="4397770"/>
                </a:lnTo>
                <a:lnTo>
                  <a:pt x="3357707" y="4436054"/>
                </a:lnTo>
                <a:lnTo>
                  <a:pt x="3329813" y="4474083"/>
                </a:lnTo>
                <a:lnTo>
                  <a:pt x="3296846" y="4518259"/>
                </a:lnTo>
                <a:lnTo>
                  <a:pt x="3263611" y="4561973"/>
                </a:lnTo>
                <a:lnTo>
                  <a:pt x="3230110" y="4605225"/>
                </a:lnTo>
                <a:lnTo>
                  <a:pt x="3196346" y="4648012"/>
                </a:lnTo>
                <a:lnTo>
                  <a:pt x="3162321" y="4690334"/>
                </a:lnTo>
                <a:lnTo>
                  <a:pt x="3128037" y="4732188"/>
                </a:lnTo>
                <a:lnTo>
                  <a:pt x="3093498" y="4773574"/>
                </a:lnTo>
                <a:lnTo>
                  <a:pt x="3058705" y="4814490"/>
                </a:lnTo>
                <a:lnTo>
                  <a:pt x="3023661" y="4854934"/>
                </a:lnTo>
                <a:lnTo>
                  <a:pt x="2988368" y="4894906"/>
                </a:lnTo>
                <a:lnTo>
                  <a:pt x="2952829" y="4934402"/>
                </a:lnTo>
                <a:lnTo>
                  <a:pt x="2917047" y="4973423"/>
                </a:lnTo>
                <a:lnTo>
                  <a:pt x="2881023" y="5011967"/>
                </a:lnTo>
                <a:lnTo>
                  <a:pt x="2844760" y="5050032"/>
                </a:lnTo>
                <a:lnTo>
                  <a:pt x="2808262" y="5087617"/>
                </a:lnTo>
                <a:lnTo>
                  <a:pt x="2771529" y="5124720"/>
                </a:lnTo>
                <a:lnTo>
                  <a:pt x="2734565" y="5161340"/>
                </a:lnTo>
                <a:lnTo>
                  <a:pt x="2697372" y="5197475"/>
                </a:lnTo>
                <a:lnTo>
                  <a:pt x="2659953" y="5233125"/>
                </a:lnTo>
                <a:lnTo>
                  <a:pt x="2622309" y="5268287"/>
                </a:lnTo>
                <a:lnTo>
                  <a:pt x="2584444" y="5302960"/>
                </a:lnTo>
                <a:lnTo>
                  <a:pt x="2546360" y="5337143"/>
                </a:lnTo>
                <a:lnTo>
                  <a:pt x="2508059" y="5370834"/>
                </a:lnTo>
                <a:lnTo>
                  <a:pt x="2469544" y="5404032"/>
                </a:lnTo>
                <a:lnTo>
                  <a:pt x="2430817" y="5436736"/>
                </a:lnTo>
                <a:lnTo>
                  <a:pt x="2391881" y="5468943"/>
                </a:lnTo>
                <a:lnTo>
                  <a:pt x="2352738" y="5500653"/>
                </a:lnTo>
                <a:lnTo>
                  <a:pt x="2313391" y="5531863"/>
                </a:lnTo>
                <a:lnTo>
                  <a:pt x="2273842" y="5562574"/>
                </a:lnTo>
                <a:lnTo>
                  <a:pt x="2234093" y="5592782"/>
                </a:lnTo>
                <a:lnTo>
                  <a:pt x="2194148" y="5622488"/>
                </a:lnTo>
                <a:lnTo>
                  <a:pt x="2154008" y="5651688"/>
                </a:lnTo>
                <a:lnTo>
                  <a:pt x="2113676" y="5680382"/>
                </a:lnTo>
                <a:lnTo>
                  <a:pt x="2073154" y="5708569"/>
                </a:lnTo>
                <a:lnTo>
                  <a:pt x="2032445" y="5736247"/>
                </a:lnTo>
                <a:lnTo>
                  <a:pt x="1991551" y="5763414"/>
                </a:lnTo>
                <a:lnTo>
                  <a:pt x="1950475" y="5790069"/>
                </a:lnTo>
                <a:lnTo>
                  <a:pt x="1909219" y="5816210"/>
                </a:lnTo>
                <a:lnTo>
                  <a:pt x="1867786" y="5841837"/>
                </a:lnTo>
                <a:lnTo>
                  <a:pt x="1826178" y="5866948"/>
                </a:lnTo>
                <a:lnTo>
                  <a:pt x="1784398" y="5891541"/>
                </a:lnTo>
                <a:lnTo>
                  <a:pt x="1742447" y="5915614"/>
                </a:lnTo>
                <a:lnTo>
                  <a:pt x="1700329" y="5939167"/>
                </a:lnTo>
                <a:lnTo>
                  <a:pt x="1658046" y="5962198"/>
                </a:lnTo>
                <a:lnTo>
                  <a:pt x="1615601" y="5984705"/>
                </a:lnTo>
                <a:lnTo>
                  <a:pt x="1572995" y="6006688"/>
                </a:lnTo>
                <a:lnTo>
                  <a:pt x="1530232" y="6028144"/>
                </a:lnTo>
                <a:lnTo>
                  <a:pt x="1487313" y="6049072"/>
                </a:lnTo>
                <a:lnTo>
                  <a:pt x="1444242" y="6069471"/>
                </a:lnTo>
                <a:lnTo>
                  <a:pt x="1401020" y="6089339"/>
                </a:lnTo>
                <a:lnTo>
                  <a:pt x="1357651" y="6108675"/>
                </a:lnTo>
                <a:lnTo>
                  <a:pt x="1314136" y="6127477"/>
                </a:lnTo>
                <a:lnTo>
                  <a:pt x="1270478" y="6145744"/>
                </a:lnTo>
                <a:lnTo>
                  <a:pt x="1226679" y="6163475"/>
                </a:lnTo>
                <a:lnTo>
                  <a:pt x="1182743" y="6180668"/>
                </a:lnTo>
                <a:lnTo>
                  <a:pt x="1138671" y="6197321"/>
                </a:lnTo>
                <a:lnTo>
                  <a:pt x="1094466" y="6213434"/>
                </a:lnTo>
                <a:lnTo>
                  <a:pt x="1050130" y="6229004"/>
                </a:lnTo>
                <a:lnTo>
                  <a:pt x="1005666" y="6244030"/>
                </a:lnTo>
                <a:lnTo>
                  <a:pt x="961077" y="6258512"/>
                </a:lnTo>
                <a:lnTo>
                  <a:pt x="916364" y="6272446"/>
                </a:lnTo>
                <a:lnTo>
                  <a:pt x="871530" y="6285833"/>
                </a:lnTo>
                <a:lnTo>
                  <a:pt x="826578" y="6298670"/>
                </a:lnTo>
                <a:lnTo>
                  <a:pt x="781510" y="6310956"/>
                </a:lnTo>
                <a:lnTo>
                  <a:pt x="736328" y="6322690"/>
                </a:lnTo>
                <a:lnTo>
                  <a:pt x="691036" y="6333870"/>
                </a:lnTo>
                <a:lnTo>
                  <a:pt x="645635" y="6344494"/>
                </a:lnTo>
                <a:lnTo>
                  <a:pt x="600128" y="6354562"/>
                </a:lnTo>
                <a:lnTo>
                  <a:pt x="554517" y="6364072"/>
                </a:lnTo>
                <a:lnTo>
                  <a:pt x="508805" y="6373022"/>
                </a:lnTo>
                <a:lnTo>
                  <a:pt x="462994" y="6381411"/>
                </a:lnTo>
                <a:lnTo>
                  <a:pt x="417087" y="6389237"/>
                </a:lnTo>
                <a:lnTo>
                  <a:pt x="371087" y="6396500"/>
                </a:lnTo>
                <a:lnTo>
                  <a:pt x="324995" y="6403197"/>
                </a:lnTo>
                <a:lnTo>
                  <a:pt x="278814" y="6409327"/>
                </a:lnTo>
                <a:lnTo>
                  <a:pt x="232546" y="6414889"/>
                </a:lnTo>
                <a:lnTo>
                  <a:pt x="186195" y="6419881"/>
                </a:lnTo>
                <a:lnTo>
                  <a:pt x="139762" y="6424303"/>
                </a:lnTo>
                <a:lnTo>
                  <a:pt x="93251" y="6428151"/>
                </a:lnTo>
                <a:lnTo>
                  <a:pt x="46662" y="6431425"/>
                </a:lnTo>
                <a:lnTo>
                  <a:pt x="0" y="6434124"/>
                </a:lnTo>
                <a:lnTo>
                  <a:pt x="0" y="6851904"/>
                </a:lnTo>
                <a:lnTo>
                  <a:pt x="4181094" y="6851904"/>
                </a:lnTo>
                <a:lnTo>
                  <a:pt x="4213605" y="6815571"/>
                </a:lnTo>
                <a:lnTo>
                  <a:pt x="4245943" y="6778977"/>
                </a:lnTo>
                <a:lnTo>
                  <a:pt x="4278106" y="6742123"/>
                </a:lnTo>
                <a:lnTo>
                  <a:pt x="4310094" y="6705011"/>
                </a:lnTo>
                <a:lnTo>
                  <a:pt x="4341907" y="6667641"/>
                </a:lnTo>
                <a:lnTo>
                  <a:pt x="4373542" y="6630014"/>
                </a:lnTo>
                <a:lnTo>
                  <a:pt x="4404999" y="6592133"/>
                </a:lnTo>
                <a:lnTo>
                  <a:pt x="4436278" y="6553997"/>
                </a:lnTo>
                <a:lnTo>
                  <a:pt x="4467377" y="6515608"/>
                </a:lnTo>
                <a:lnTo>
                  <a:pt x="4498295" y="6476968"/>
                </a:lnTo>
                <a:lnTo>
                  <a:pt x="4529033" y="6438077"/>
                </a:lnTo>
                <a:lnTo>
                  <a:pt x="4559588" y="6398936"/>
                </a:lnTo>
                <a:lnTo>
                  <a:pt x="4589961" y="6359548"/>
                </a:lnTo>
                <a:lnTo>
                  <a:pt x="4620149" y="6319912"/>
                </a:lnTo>
                <a:lnTo>
                  <a:pt x="4650153" y="6280031"/>
                </a:lnTo>
                <a:lnTo>
                  <a:pt x="4679972" y="6239904"/>
                </a:lnTo>
                <a:lnTo>
                  <a:pt x="4709604" y="6199535"/>
                </a:lnTo>
                <a:lnTo>
                  <a:pt x="4739049" y="6158923"/>
                </a:lnTo>
                <a:lnTo>
                  <a:pt x="4768306" y="6118069"/>
                </a:lnTo>
                <a:lnTo>
                  <a:pt x="4797374" y="6076976"/>
                </a:lnTo>
                <a:lnTo>
                  <a:pt x="4826252" y="6035644"/>
                </a:lnTo>
                <a:lnTo>
                  <a:pt x="4854940" y="5994075"/>
                </a:lnTo>
                <a:lnTo>
                  <a:pt x="4883436" y="5952268"/>
                </a:lnTo>
                <a:lnTo>
                  <a:pt x="4911740" y="5910227"/>
                </a:lnTo>
                <a:lnTo>
                  <a:pt x="4939850" y="5867951"/>
                </a:lnTo>
                <a:lnTo>
                  <a:pt x="4967767" y="5825443"/>
                </a:lnTo>
                <a:lnTo>
                  <a:pt x="4995489" y="5782702"/>
                </a:lnTo>
                <a:lnTo>
                  <a:pt x="5023015" y="5739731"/>
                </a:lnTo>
                <a:lnTo>
                  <a:pt x="5050344" y="5696531"/>
                </a:lnTo>
                <a:lnTo>
                  <a:pt x="5077476" y="5653102"/>
                </a:lnTo>
                <a:lnTo>
                  <a:pt x="5104410" y="5609447"/>
                </a:lnTo>
                <a:lnTo>
                  <a:pt x="5131144" y="5565565"/>
                </a:lnTo>
                <a:lnTo>
                  <a:pt x="5157679" y="5521459"/>
                </a:lnTo>
                <a:lnTo>
                  <a:pt x="5184013" y="5477129"/>
                </a:lnTo>
                <a:lnTo>
                  <a:pt x="5208830" y="5434786"/>
                </a:lnTo>
                <a:lnTo>
                  <a:pt x="5233457" y="5392256"/>
                </a:lnTo>
                <a:lnTo>
                  <a:pt x="5257892" y="5349541"/>
                </a:lnTo>
                <a:lnTo>
                  <a:pt x="5282135" y="5306641"/>
                </a:lnTo>
                <a:lnTo>
                  <a:pt x="5306186" y="5263557"/>
                </a:lnTo>
                <a:lnTo>
                  <a:pt x="5330043" y="5220291"/>
                </a:lnTo>
                <a:lnTo>
                  <a:pt x="5353707" y="5176844"/>
                </a:lnTo>
                <a:lnTo>
                  <a:pt x="5377176" y="5133216"/>
                </a:lnTo>
                <a:lnTo>
                  <a:pt x="5400450" y="5089409"/>
                </a:lnTo>
                <a:lnTo>
                  <a:pt x="5423529" y="5045425"/>
                </a:lnTo>
                <a:lnTo>
                  <a:pt x="5446413" y="5001264"/>
                </a:lnTo>
                <a:lnTo>
                  <a:pt x="5469099" y="4956927"/>
                </a:lnTo>
                <a:lnTo>
                  <a:pt x="5491589" y="4912416"/>
                </a:lnTo>
                <a:lnTo>
                  <a:pt x="5513881" y="4867731"/>
                </a:lnTo>
                <a:lnTo>
                  <a:pt x="5557871" y="4777847"/>
                </a:lnTo>
                <a:lnTo>
                  <a:pt x="5601065" y="4687284"/>
                </a:lnTo>
                <a:lnTo>
                  <a:pt x="5643457" y="4596050"/>
                </a:lnTo>
                <a:lnTo>
                  <a:pt x="5685045" y="4504155"/>
                </a:lnTo>
                <a:lnTo>
                  <a:pt x="5725823" y="4411608"/>
                </a:lnTo>
                <a:lnTo>
                  <a:pt x="5765787" y="4318418"/>
                </a:lnTo>
                <a:lnTo>
                  <a:pt x="5804933" y="4224595"/>
                </a:lnTo>
                <a:lnTo>
                  <a:pt x="5843257" y="4130147"/>
                </a:lnTo>
                <a:lnTo>
                  <a:pt x="5880754" y="4035083"/>
                </a:lnTo>
                <a:lnTo>
                  <a:pt x="5917421" y="3939413"/>
                </a:lnTo>
                <a:lnTo>
                  <a:pt x="5953252" y="3843147"/>
                </a:lnTo>
                <a:lnTo>
                  <a:pt x="5986878" y="3749980"/>
                </a:lnTo>
                <a:lnTo>
                  <a:pt x="6019698" y="3656336"/>
                </a:lnTo>
                <a:lnTo>
                  <a:pt x="6051709" y="3562223"/>
                </a:lnTo>
                <a:lnTo>
                  <a:pt x="6082908" y="3467651"/>
                </a:lnTo>
                <a:lnTo>
                  <a:pt x="6113292" y="3372629"/>
                </a:lnTo>
                <a:lnTo>
                  <a:pt x="6142860" y="3277166"/>
                </a:lnTo>
                <a:lnTo>
                  <a:pt x="6171607" y="3181273"/>
                </a:lnTo>
                <a:lnTo>
                  <a:pt x="6199533" y="3084958"/>
                </a:lnTo>
                <a:lnTo>
                  <a:pt x="6226634" y="2988231"/>
                </a:lnTo>
                <a:lnTo>
                  <a:pt x="6252908" y="2891102"/>
                </a:lnTo>
                <a:lnTo>
                  <a:pt x="6278352" y="2793579"/>
                </a:lnTo>
                <a:lnTo>
                  <a:pt x="6302964" y="2695672"/>
                </a:lnTo>
                <a:lnTo>
                  <a:pt x="6326741" y="2597392"/>
                </a:lnTo>
                <a:lnTo>
                  <a:pt x="6349680" y="2498746"/>
                </a:lnTo>
                <a:lnTo>
                  <a:pt x="6371780" y="2399745"/>
                </a:lnTo>
                <a:lnTo>
                  <a:pt x="6393037" y="2300398"/>
                </a:lnTo>
                <a:lnTo>
                  <a:pt x="6413448" y="2200715"/>
                </a:lnTo>
                <a:lnTo>
                  <a:pt x="6433013" y="2100705"/>
                </a:lnTo>
                <a:lnTo>
                  <a:pt x="6451727" y="2000377"/>
                </a:lnTo>
                <a:lnTo>
                  <a:pt x="6469129" y="1901946"/>
                </a:lnTo>
                <a:lnTo>
                  <a:pt x="6485714" y="1803293"/>
                </a:lnTo>
                <a:lnTo>
                  <a:pt x="6501479" y="1704429"/>
                </a:lnTo>
                <a:lnTo>
                  <a:pt x="6516424" y="1605361"/>
                </a:lnTo>
                <a:lnTo>
                  <a:pt x="6530548" y="1506098"/>
                </a:lnTo>
                <a:lnTo>
                  <a:pt x="6543849" y="1406651"/>
                </a:lnTo>
                <a:lnTo>
                  <a:pt x="6556326" y="1307027"/>
                </a:lnTo>
                <a:lnTo>
                  <a:pt x="6567979" y="1207236"/>
                </a:lnTo>
                <a:lnTo>
                  <a:pt x="6578807" y="1107287"/>
                </a:lnTo>
                <a:lnTo>
                  <a:pt x="6588807" y="1007189"/>
                </a:lnTo>
                <a:lnTo>
                  <a:pt x="6597980" y="906951"/>
                </a:lnTo>
                <a:lnTo>
                  <a:pt x="6606324" y="806582"/>
                </a:lnTo>
                <a:lnTo>
                  <a:pt x="6613838" y="706091"/>
                </a:lnTo>
                <a:lnTo>
                  <a:pt x="6620522" y="605487"/>
                </a:lnTo>
                <a:lnTo>
                  <a:pt x="6626373" y="504779"/>
                </a:lnTo>
                <a:lnTo>
                  <a:pt x="6631392" y="403976"/>
                </a:lnTo>
                <a:lnTo>
                  <a:pt x="6635576" y="303088"/>
                </a:lnTo>
                <a:lnTo>
                  <a:pt x="6638926" y="202123"/>
                </a:lnTo>
                <a:lnTo>
                  <a:pt x="6641439" y="101091"/>
                </a:lnTo>
                <a:lnTo>
                  <a:pt x="664311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86" y="0"/>
            <a:ext cx="6208014" cy="6857999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286" y="3047"/>
            <a:ext cx="4762500" cy="6449060"/>
          </a:xfrm>
          <a:custGeom>
            <a:avLst/>
            <a:gdLst/>
            <a:ahLst/>
            <a:cxnLst/>
            <a:rect l="l" t="t" r="r" b="b"/>
            <a:pathLst>
              <a:path w="4762500" h="6449060">
                <a:moveTo>
                  <a:pt x="4762500" y="0"/>
                </a:moveTo>
                <a:lnTo>
                  <a:pt x="2867406" y="0"/>
                </a:lnTo>
                <a:lnTo>
                  <a:pt x="2865648" y="53219"/>
                </a:lnTo>
                <a:lnTo>
                  <a:pt x="2863373" y="106339"/>
                </a:lnTo>
                <a:lnTo>
                  <a:pt x="2860582" y="159354"/>
                </a:lnTo>
                <a:lnTo>
                  <a:pt x="2857276" y="212258"/>
                </a:lnTo>
                <a:lnTo>
                  <a:pt x="2853458" y="265044"/>
                </a:lnTo>
                <a:lnTo>
                  <a:pt x="2849129" y="317708"/>
                </a:lnTo>
                <a:lnTo>
                  <a:pt x="2844292" y="370242"/>
                </a:lnTo>
                <a:lnTo>
                  <a:pt x="2838949" y="422641"/>
                </a:lnTo>
                <a:lnTo>
                  <a:pt x="2833101" y="474898"/>
                </a:lnTo>
                <a:lnTo>
                  <a:pt x="2826750" y="527008"/>
                </a:lnTo>
                <a:lnTo>
                  <a:pt x="2819899" y="578964"/>
                </a:lnTo>
                <a:lnTo>
                  <a:pt x="2812549" y="630760"/>
                </a:lnTo>
                <a:lnTo>
                  <a:pt x="2804703" y="682390"/>
                </a:lnTo>
                <a:lnTo>
                  <a:pt x="2796362" y="733849"/>
                </a:lnTo>
                <a:lnTo>
                  <a:pt x="2787529" y="785130"/>
                </a:lnTo>
                <a:lnTo>
                  <a:pt x="2778204" y="836226"/>
                </a:lnTo>
                <a:lnTo>
                  <a:pt x="2768391" y="887133"/>
                </a:lnTo>
                <a:lnTo>
                  <a:pt x="2758091" y="937843"/>
                </a:lnTo>
                <a:lnTo>
                  <a:pt x="2747306" y="988351"/>
                </a:lnTo>
                <a:lnTo>
                  <a:pt x="2736038" y="1038651"/>
                </a:lnTo>
                <a:lnTo>
                  <a:pt x="2724289" y="1088736"/>
                </a:lnTo>
                <a:lnTo>
                  <a:pt x="2712061" y="1138601"/>
                </a:lnTo>
                <a:lnTo>
                  <a:pt x="2699357" y="1188239"/>
                </a:lnTo>
                <a:lnTo>
                  <a:pt x="2686177" y="1237645"/>
                </a:lnTo>
                <a:lnTo>
                  <a:pt x="2672524" y="1286811"/>
                </a:lnTo>
                <a:lnTo>
                  <a:pt x="2658400" y="1335734"/>
                </a:lnTo>
                <a:lnTo>
                  <a:pt x="2643807" y="1384405"/>
                </a:lnTo>
                <a:lnTo>
                  <a:pt x="2628746" y="1432819"/>
                </a:lnTo>
                <a:lnTo>
                  <a:pt x="2613221" y="1480970"/>
                </a:lnTo>
                <a:lnTo>
                  <a:pt x="2597232" y="1528852"/>
                </a:lnTo>
                <a:lnTo>
                  <a:pt x="2580781" y="1576459"/>
                </a:lnTo>
                <a:lnTo>
                  <a:pt x="2563872" y="1623784"/>
                </a:lnTo>
                <a:lnTo>
                  <a:pt x="2546505" y="1670822"/>
                </a:lnTo>
                <a:lnTo>
                  <a:pt x="2528682" y="1717567"/>
                </a:lnTo>
                <a:lnTo>
                  <a:pt x="2510406" y="1764013"/>
                </a:lnTo>
                <a:lnTo>
                  <a:pt x="2491679" y="1810152"/>
                </a:lnTo>
                <a:lnTo>
                  <a:pt x="2472502" y="1855980"/>
                </a:lnTo>
                <a:lnTo>
                  <a:pt x="2452878" y="1901491"/>
                </a:lnTo>
                <a:lnTo>
                  <a:pt x="2432807" y="1946677"/>
                </a:lnTo>
                <a:lnTo>
                  <a:pt x="2412294" y="1991534"/>
                </a:lnTo>
                <a:lnTo>
                  <a:pt x="2391338" y="2036054"/>
                </a:lnTo>
                <a:lnTo>
                  <a:pt x="2369943" y="2080233"/>
                </a:lnTo>
                <a:lnTo>
                  <a:pt x="2348110" y="2124063"/>
                </a:lnTo>
                <a:lnTo>
                  <a:pt x="2325841" y="2167540"/>
                </a:lnTo>
                <a:lnTo>
                  <a:pt x="2303139" y="2210655"/>
                </a:lnTo>
                <a:lnTo>
                  <a:pt x="2280004" y="2253405"/>
                </a:lnTo>
                <a:lnTo>
                  <a:pt x="2256440" y="2295782"/>
                </a:lnTo>
                <a:lnTo>
                  <a:pt x="2232447" y="2337781"/>
                </a:lnTo>
                <a:lnTo>
                  <a:pt x="2208029" y="2379395"/>
                </a:lnTo>
                <a:lnTo>
                  <a:pt x="2183187" y="2420619"/>
                </a:lnTo>
                <a:lnTo>
                  <a:pt x="2157922" y="2461445"/>
                </a:lnTo>
                <a:lnTo>
                  <a:pt x="2132238" y="2501869"/>
                </a:lnTo>
                <a:lnTo>
                  <a:pt x="2106135" y="2541884"/>
                </a:lnTo>
                <a:lnTo>
                  <a:pt x="2079616" y="2581484"/>
                </a:lnTo>
                <a:lnTo>
                  <a:pt x="2052683" y="2620663"/>
                </a:lnTo>
                <a:lnTo>
                  <a:pt x="2025338" y="2659415"/>
                </a:lnTo>
                <a:lnTo>
                  <a:pt x="1997583" y="2697733"/>
                </a:lnTo>
                <a:lnTo>
                  <a:pt x="1964955" y="2741670"/>
                </a:lnTo>
                <a:lnTo>
                  <a:pt x="1931878" y="2784884"/>
                </a:lnTo>
                <a:lnTo>
                  <a:pt x="1898358" y="2827369"/>
                </a:lnTo>
                <a:lnTo>
                  <a:pt x="1864403" y="2869122"/>
                </a:lnTo>
                <a:lnTo>
                  <a:pt x="1830020" y="2910139"/>
                </a:lnTo>
                <a:lnTo>
                  <a:pt x="1795216" y="2950415"/>
                </a:lnTo>
                <a:lnTo>
                  <a:pt x="1759997" y="2989946"/>
                </a:lnTo>
                <a:lnTo>
                  <a:pt x="1724371" y="3028727"/>
                </a:lnTo>
                <a:lnTo>
                  <a:pt x="1688345" y="3066755"/>
                </a:lnTo>
                <a:lnTo>
                  <a:pt x="1651926" y="3104024"/>
                </a:lnTo>
                <a:lnTo>
                  <a:pt x="1615120" y="3140531"/>
                </a:lnTo>
                <a:lnTo>
                  <a:pt x="1577936" y="3176271"/>
                </a:lnTo>
                <a:lnTo>
                  <a:pt x="1540379" y="3211240"/>
                </a:lnTo>
                <a:lnTo>
                  <a:pt x="1502458" y="3245434"/>
                </a:lnTo>
                <a:lnTo>
                  <a:pt x="1464179" y="3278847"/>
                </a:lnTo>
                <a:lnTo>
                  <a:pt x="1425549" y="3311477"/>
                </a:lnTo>
                <a:lnTo>
                  <a:pt x="1386575" y="3343318"/>
                </a:lnTo>
                <a:lnTo>
                  <a:pt x="1347264" y="3374366"/>
                </a:lnTo>
                <a:lnTo>
                  <a:pt x="1307623" y="3404617"/>
                </a:lnTo>
                <a:lnTo>
                  <a:pt x="1267660" y="3434067"/>
                </a:lnTo>
                <a:lnTo>
                  <a:pt x="1227381" y="3462710"/>
                </a:lnTo>
                <a:lnTo>
                  <a:pt x="1186794" y="3490544"/>
                </a:lnTo>
                <a:lnTo>
                  <a:pt x="1145904" y="3517563"/>
                </a:lnTo>
                <a:lnTo>
                  <a:pt x="1104721" y="3543763"/>
                </a:lnTo>
                <a:lnTo>
                  <a:pt x="1063250" y="3569141"/>
                </a:lnTo>
                <a:lnTo>
                  <a:pt x="1021498" y="3593690"/>
                </a:lnTo>
                <a:lnTo>
                  <a:pt x="979473" y="3617408"/>
                </a:lnTo>
                <a:lnTo>
                  <a:pt x="937182" y="3640290"/>
                </a:lnTo>
                <a:lnTo>
                  <a:pt x="894631" y="3662331"/>
                </a:lnTo>
                <a:lnTo>
                  <a:pt x="851828" y="3683527"/>
                </a:lnTo>
                <a:lnTo>
                  <a:pt x="808779" y="3703875"/>
                </a:lnTo>
                <a:lnTo>
                  <a:pt x="765493" y="3723368"/>
                </a:lnTo>
                <a:lnTo>
                  <a:pt x="721975" y="3742004"/>
                </a:lnTo>
                <a:lnTo>
                  <a:pt x="678233" y="3759778"/>
                </a:lnTo>
                <a:lnTo>
                  <a:pt x="634275" y="3776686"/>
                </a:lnTo>
                <a:lnTo>
                  <a:pt x="590106" y="3792722"/>
                </a:lnTo>
                <a:lnTo>
                  <a:pt x="545734" y="3807883"/>
                </a:lnTo>
                <a:lnTo>
                  <a:pt x="501166" y="3822165"/>
                </a:lnTo>
                <a:lnTo>
                  <a:pt x="456409" y="3835563"/>
                </a:lnTo>
                <a:lnTo>
                  <a:pt x="411470" y="3848073"/>
                </a:lnTo>
                <a:lnTo>
                  <a:pt x="366357" y="3859691"/>
                </a:lnTo>
                <a:lnTo>
                  <a:pt x="321075" y="3870412"/>
                </a:lnTo>
                <a:lnTo>
                  <a:pt x="275633" y="3880231"/>
                </a:lnTo>
                <a:lnTo>
                  <a:pt x="230038" y="3889145"/>
                </a:lnTo>
                <a:lnTo>
                  <a:pt x="184295" y="3897149"/>
                </a:lnTo>
                <a:lnTo>
                  <a:pt x="138413" y="3904239"/>
                </a:lnTo>
                <a:lnTo>
                  <a:pt x="92398" y="3910411"/>
                </a:lnTo>
                <a:lnTo>
                  <a:pt x="46258" y="3915660"/>
                </a:lnTo>
                <a:lnTo>
                  <a:pt x="0" y="3919981"/>
                </a:lnTo>
                <a:lnTo>
                  <a:pt x="0" y="6448806"/>
                </a:lnTo>
                <a:lnTo>
                  <a:pt x="46773" y="6446098"/>
                </a:lnTo>
                <a:lnTo>
                  <a:pt x="93472" y="6442814"/>
                </a:lnTo>
                <a:lnTo>
                  <a:pt x="140094" y="6438955"/>
                </a:lnTo>
                <a:lnTo>
                  <a:pt x="186636" y="6434522"/>
                </a:lnTo>
                <a:lnTo>
                  <a:pt x="233097" y="6429517"/>
                </a:lnTo>
                <a:lnTo>
                  <a:pt x="279473" y="6423941"/>
                </a:lnTo>
                <a:lnTo>
                  <a:pt x="325762" y="6417796"/>
                </a:lnTo>
                <a:lnTo>
                  <a:pt x="371962" y="6411083"/>
                </a:lnTo>
                <a:lnTo>
                  <a:pt x="418071" y="6403803"/>
                </a:lnTo>
                <a:lnTo>
                  <a:pt x="464085" y="6395958"/>
                </a:lnTo>
                <a:lnTo>
                  <a:pt x="510002" y="6387550"/>
                </a:lnTo>
                <a:lnTo>
                  <a:pt x="555821" y="6378579"/>
                </a:lnTo>
                <a:lnTo>
                  <a:pt x="601538" y="6369048"/>
                </a:lnTo>
                <a:lnTo>
                  <a:pt x="647150" y="6358957"/>
                </a:lnTo>
                <a:lnTo>
                  <a:pt x="692656" y="6348308"/>
                </a:lnTo>
                <a:lnTo>
                  <a:pt x="738054" y="6337104"/>
                </a:lnTo>
                <a:lnTo>
                  <a:pt x="783339" y="6325344"/>
                </a:lnTo>
                <a:lnTo>
                  <a:pt x="828511" y="6313030"/>
                </a:lnTo>
                <a:lnTo>
                  <a:pt x="873567" y="6300165"/>
                </a:lnTo>
                <a:lnTo>
                  <a:pt x="918503" y="6286748"/>
                </a:lnTo>
                <a:lnTo>
                  <a:pt x="963319" y="6272783"/>
                </a:lnTo>
                <a:lnTo>
                  <a:pt x="1008010" y="6258270"/>
                </a:lnTo>
                <a:lnTo>
                  <a:pt x="1052576" y="6243210"/>
                </a:lnTo>
                <a:lnTo>
                  <a:pt x="1097012" y="6227606"/>
                </a:lnTo>
                <a:lnTo>
                  <a:pt x="1141318" y="6211458"/>
                </a:lnTo>
                <a:lnTo>
                  <a:pt x="1185490" y="6194768"/>
                </a:lnTo>
                <a:lnTo>
                  <a:pt x="1229526" y="6177537"/>
                </a:lnTo>
                <a:lnTo>
                  <a:pt x="1273423" y="6159768"/>
                </a:lnTo>
                <a:lnTo>
                  <a:pt x="1317180" y="6141460"/>
                </a:lnTo>
                <a:lnTo>
                  <a:pt x="1360793" y="6122617"/>
                </a:lnTo>
                <a:lnTo>
                  <a:pt x="1404260" y="6103238"/>
                </a:lnTo>
                <a:lnTo>
                  <a:pt x="1447579" y="6083326"/>
                </a:lnTo>
                <a:lnTo>
                  <a:pt x="1490747" y="6062883"/>
                </a:lnTo>
                <a:lnTo>
                  <a:pt x="1533761" y="6041908"/>
                </a:lnTo>
                <a:lnTo>
                  <a:pt x="1576620" y="6020405"/>
                </a:lnTo>
                <a:lnTo>
                  <a:pt x="1619321" y="5998374"/>
                </a:lnTo>
                <a:lnTo>
                  <a:pt x="1661861" y="5975817"/>
                </a:lnTo>
                <a:lnTo>
                  <a:pt x="1704237" y="5952735"/>
                </a:lnTo>
                <a:lnTo>
                  <a:pt x="1746449" y="5929130"/>
                </a:lnTo>
                <a:lnTo>
                  <a:pt x="1788492" y="5905003"/>
                </a:lnTo>
                <a:lnTo>
                  <a:pt x="1830364" y="5880355"/>
                </a:lnTo>
                <a:lnTo>
                  <a:pt x="1872064" y="5855189"/>
                </a:lnTo>
                <a:lnTo>
                  <a:pt x="1913588" y="5829505"/>
                </a:lnTo>
                <a:lnTo>
                  <a:pt x="1954934" y="5803305"/>
                </a:lnTo>
                <a:lnTo>
                  <a:pt x="1996100" y="5776590"/>
                </a:lnTo>
                <a:lnTo>
                  <a:pt x="2037083" y="5749362"/>
                </a:lnTo>
                <a:lnTo>
                  <a:pt x="2077881" y="5721622"/>
                </a:lnTo>
                <a:lnTo>
                  <a:pt x="2118491" y="5693372"/>
                </a:lnTo>
                <a:lnTo>
                  <a:pt x="2158911" y="5664613"/>
                </a:lnTo>
                <a:lnTo>
                  <a:pt x="2199138" y="5635347"/>
                </a:lnTo>
                <a:lnTo>
                  <a:pt x="2239170" y="5605574"/>
                </a:lnTo>
                <a:lnTo>
                  <a:pt x="2279004" y="5575297"/>
                </a:lnTo>
                <a:lnTo>
                  <a:pt x="2318639" y="5544517"/>
                </a:lnTo>
                <a:lnTo>
                  <a:pt x="2358071" y="5513235"/>
                </a:lnTo>
                <a:lnTo>
                  <a:pt x="2397297" y="5481453"/>
                </a:lnTo>
                <a:lnTo>
                  <a:pt x="2436317" y="5449172"/>
                </a:lnTo>
                <a:lnTo>
                  <a:pt x="2475126" y="5416394"/>
                </a:lnTo>
                <a:lnTo>
                  <a:pt x="2513723" y="5383119"/>
                </a:lnTo>
                <a:lnTo>
                  <a:pt x="2552105" y="5349350"/>
                </a:lnTo>
                <a:lnTo>
                  <a:pt x="2590270" y="5315089"/>
                </a:lnTo>
                <a:lnTo>
                  <a:pt x="2628216" y="5280335"/>
                </a:lnTo>
                <a:lnTo>
                  <a:pt x="2665939" y="5245091"/>
                </a:lnTo>
                <a:lnTo>
                  <a:pt x="2703437" y="5209359"/>
                </a:lnTo>
                <a:lnTo>
                  <a:pt x="2740708" y="5173139"/>
                </a:lnTo>
                <a:lnTo>
                  <a:pt x="2777749" y="5136434"/>
                </a:lnTo>
                <a:lnTo>
                  <a:pt x="2814559" y="5099244"/>
                </a:lnTo>
                <a:lnTo>
                  <a:pt x="2851134" y="5061571"/>
                </a:lnTo>
                <a:lnTo>
                  <a:pt x="2887472" y="5023416"/>
                </a:lnTo>
                <a:lnTo>
                  <a:pt x="2923570" y="4984782"/>
                </a:lnTo>
                <a:lnTo>
                  <a:pt x="2959427" y="4945668"/>
                </a:lnTo>
                <a:lnTo>
                  <a:pt x="2995039" y="4906078"/>
                </a:lnTo>
                <a:lnTo>
                  <a:pt x="3030404" y="4866012"/>
                </a:lnTo>
                <a:lnTo>
                  <a:pt x="3065520" y="4825471"/>
                </a:lnTo>
                <a:lnTo>
                  <a:pt x="3100385" y="4784457"/>
                </a:lnTo>
                <a:lnTo>
                  <a:pt x="3134995" y="4742972"/>
                </a:lnTo>
                <a:lnTo>
                  <a:pt x="3169348" y="4701017"/>
                </a:lnTo>
                <a:lnTo>
                  <a:pt x="3203442" y="4658594"/>
                </a:lnTo>
                <a:lnTo>
                  <a:pt x="3237275" y="4615703"/>
                </a:lnTo>
                <a:lnTo>
                  <a:pt x="3270843" y="4572347"/>
                </a:lnTo>
                <a:lnTo>
                  <a:pt x="3304145" y="4528526"/>
                </a:lnTo>
                <a:lnTo>
                  <a:pt x="3337179" y="4484243"/>
                </a:lnTo>
                <a:lnTo>
                  <a:pt x="3364843" y="4446528"/>
                </a:lnTo>
                <a:lnTo>
                  <a:pt x="3392257" y="4408562"/>
                </a:lnTo>
                <a:lnTo>
                  <a:pt x="3419421" y="4370346"/>
                </a:lnTo>
                <a:lnTo>
                  <a:pt x="3446334" y="4331882"/>
                </a:lnTo>
                <a:lnTo>
                  <a:pt x="3472994" y="4293173"/>
                </a:lnTo>
                <a:lnTo>
                  <a:pt x="3499402" y="4254220"/>
                </a:lnTo>
                <a:lnTo>
                  <a:pt x="3525557" y="4215025"/>
                </a:lnTo>
                <a:lnTo>
                  <a:pt x="3551458" y="4175590"/>
                </a:lnTo>
                <a:lnTo>
                  <a:pt x="3577105" y="4135918"/>
                </a:lnTo>
                <a:lnTo>
                  <a:pt x="3602496" y="4096010"/>
                </a:lnTo>
                <a:lnTo>
                  <a:pt x="3627632" y="4055868"/>
                </a:lnTo>
                <a:lnTo>
                  <a:pt x="3652512" y="4015494"/>
                </a:lnTo>
                <a:lnTo>
                  <a:pt x="3677134" y="3974891"/>
                </a:lnTo>
                <a:lnTo>
                  <a:pt x="3701499" y="3934060"/>
                </a:lnTo>
                <a:lnTo>
                  <a:pt x="3725606" y="3893002"/>
                </a:lnTo>
                <a:lnTo>
                  <a:pt x="3749454" y="3851721"/>
                </a:lnTo>
                <a:lnTo>
                  <a:pt x="3773042" y="3810218"/>
                </a:lnTo>
                <a:lnTo>
                  <a:pt x="3796371" y="3768496"/>
                </a:lnTo>
                <a:lnTo>
                  <a:pt x="3819438" y="3726555"/>
                </a:lnTo>
                <a:lnTo>
                  <a:pt x="3842244" y="3684398"/>
                </a:lnTo>
                <a:lnTo>
                  <a:pt x="3864788" y="3642028"/>
                </a:lnTo>
                <a:lnTo>
                  <a:pt x="3887070" y="3599446"/>
                </a:lnTo>
                <a:lnTo>
                  <a:pt x="3909088" y="3556653"/>
                </a:lnTo>
                <a:lnTo>
                  <a:pt x="3930842" y="3513653"/>
                </a:lnTo>
                <a:lnTo>
                  <a:pt x="3952332" y="3470447"/>
                </a:lnTo>
                <a:lnTo>
                  <a:pt x="3973556" y="3427036"/>
                </a:lnTo>
                <a:lnTo>
                  <a:pt x="3994515" y="3383424"/>
                </a:lnTo>
                <a:lnTo>
                  <a:pt x="4015207" y="3339612"/>
                </a:lnTo>
                <a:lnTo>
                  <a:pt x="4035632" y="3295602"/>
                </a:lnTo>
                <a:lnTo>
                  <a:pt x="4055789" y="3251396"/>
                </a:lnTo>
                <a:lnTo>
                  <a:pt x="4075678" y="3206995"/>
                </a:lnTo>
                <a:lnTo>
                  <a:pt x="4095298" y="3162403"/>
                </a:lnTo>
                <a:lnTo>
                  <a:pt x="4114648" y="3117621"/>
                </a:lnTo>
                <a:lnTo>
                  <a:pt x="4133728" y="3072650"/>
                </a:lnTo>
                <a:lnTo>
                  <a:pt x="4152537" y="3027494"/>
                </a:lnTo>
                <a:lnTo>
                  <a:pt x="4171075" y="2982153"/>
                </a:lnTo>
                <a:lnTo>
                  <a:pt x="4189341" y="2936630"/>
                </a:lnTo>
                <a:lnTo>
                  <a:pt x="4207333" y="2890927"/>
                </a:lnTo>
                <a:lnTo>
                  <a:pt x="4225053" y="2845046"/>
                </a:lnTo>
                <a:lnTo>
                  <a:pt x="4242498" y="2798989"/>
                </a:lnTo>
                <a:lnTo>
                  <a:pt x="4259668" y="2752758"/>
                </a:lnTo>
                <a:lnTo>
                  <a:pt x="4276563" y="2706354"/>
                </a:lnTo>
                <a:lnTo>
                  <a:pt x="4293183" y="2659781"/>
                </a:lnTo>
                <a:lnTo>
                  <a:pt x="4309525" y="2613039"/>
                </a:lnTo>
                <a:lnTo>
                  <a:pt x="4325591" y="2566131"/>
                </a:lnTo>
                <a:lnTo>
                  <a:pt x="4341378" y="2519059"/>
                </a:lnTo>
                <a:lnTo>
                  <a:pt x="4356887" y="2471824"/>
                </a:lnTo>
                <a:lnTo>
                  <a:pt x="4372117" y="2424429"/>
                </a:lnTo>
                <a:lnTo>
                  <a:pt x="4387068" y="2376877"/>
                </a:lnTo>
                <a:lnTo>
                  <a:pt x="4401737" y="2329167"/>
                </a:lnTo>
                <a:lnTo>
                  <a:pt x="4416126" y="2281304"/>
                </a:lnTo>
                <a:lnTo>
                  <a:pt x="4430233" y="2233288"/>
                </a:lnTo>
                <a:lnTo>
                  <a:pt x="4444058" y="2185122"/>
                </a:lnTo>
                <a:lnTo>
                  <a:pt x="4457600" y="2136807"/>
                </a:lnTo>
                <a:lnTo>
                  <a:pt x="4470858" y="2088347"/>
                </a:lnTo>
                <a:lnTo>
                  <a:pt x="4483833" y="2039742"/>
                </a:lnTo>
                <a:lnTo>
                  <a:pt x="4496522" y="1990994"/>
                </a:lnTo>
                <a:lnTo>
                  <a:pt x="4508926" y="1942106"/>
                </a:lnTo>
                <a:lnTo>
                  <a:pt x="4521044" y="1893080"/>
                </a:lnTo>
                <a:lnTo>
                  <a:pt x="4532875" y="1843917"/>
                </a:lnTo>
                <a:lnTo>
                  <a:pt x="4544419" y="1794620"/>
                </a:lnTo>
                <a:lnTo>
                  <a:pt x="4555674" y="1745191"/>
                </a:lnTo>
                <a:lnTo>
                  <a:pt x="4566641" y="1695631"/>
                </a:lnTo>
                <a:lnTo>
                  <a:pt x="4577319" y="1645943"/>
                </a:lnTo>
                <a:lnTo>
                  <a:pt x="4587707" y="1596128"/>
                </a:lnTo>
                <a:lnTo>
                  <a:pt x="4597805" y="1546189"/>
                </a:lnTo>
                <a:lnTo>
                  <a:pt x="4607611" y="1496128"/>
                </a:lnTo>
                <a:lnTo>
                  <a:pt x="4617126" y="1445945"/>
                </a:lnTo>
                <a:lnTo>
                  <a:pt x="4626348" y="1395645"/>
                </a:lnTo>
                <a:lnTo>
                  <a:pt x="4635277" y="1345228"/>
                </a:lnTo>
                <a:lnTo>
                  <a:pt x="4643912" y="1294696"/>
                </a:lnTo>
                <a:lnTo>
                  <a:pt x="4652254" y="1244052"/>
                </a:lnTo>
                <a:lnTo>
                  <a:pt x="4660300" y="1193297"/>
                </a:lnTo>
                <a:lnTo>
                  <a:pt x="4668050" y="1142434"/>
                </a:lnTo>
                <a:lnTo>
                  <a:pt x="4675505" y="1091464"/>
                </a:lnTo>
                <a:lnTo>
                  <a:pt x="4682662" y="1040389"/>
                </a:lnTo>
                <a:lnTo>
                  <a:pt x="4689522" y="989212"/>
                </a:lnTo>
                <a:lnTo>
                  <a:pt x="4696084" y="937935"/>
                </a:lnTo>
                <a:lnTo>
                  <a:pt x="4702347" y="886559"/>
                </a:lnTo>
                <a:lnTo>
                  <a:pt x="4708311" y="835086"/>
                </a:lnTo>
                <a:lnTo>
                  <a:pt x="4713975" y="783518"/>
                </a:lnTo>
                <a:lnTo>
                  <a:pt x="4719338" y="731858"/>
                </a:lnTo>
                <a:lnTo>
                  <a:pt x="4724400" y="680107"/>
                </a:lnTo>
                <a:lnTo>
                  <a:pt x="4729160" y="628268"/>
                </a:lnTo>
                <a:lnTo>
                  <a:pt x="4733617" y="576341"/>
                </a:lnTo>
                <a:lnTo>
                  <a:pt x="4737771" y="524330"/>
                </a:lnTo>
                <a:lnTo>
                  <a:pt x="4741622" y="472237"/>
                </a:lnTo>
                <a:lnTo>
                  <a:pt x="4745168" y="420062"/>
                </a:lnTo>
                <a:lnTo>
                  <a:pt x="4748409" y="367809"/>
                </a:lnTo>
                <a:lnTo>
                  <a:pt x="4751344" y="315479"/>
                </a:lnTo>
                <a:lnTo>
                  <a:pt x="4753973" y="263075"/>
                </a:lnTo>
                <a:lnTo>
                  <a:pt x="4756294" y="210597"/>
                </a:lnTo>
                <a:lnTo>
                  <a:pt x="4758309" y="158049"/>
                </a:lnTo>
                <a:lnTo>
                  <a:pt x="4760015" y="105432"/>
                </a:lnTo>
                <a:lnTo>
                  <a:pt x="4761412" y="52748"/>
                </a:lnTo>
                <a:lnTo>
                  <a:pt x="476250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86" y="3047"/>
            <a:ext cx="2872105" cy="3926840"/>
          </a:xfrm>
          <a:custGeom>
            <a:avLst/>
            <a:gdLst/>
            <a:ahLst/>
            <a:cxnLst/>
            <a:rect l="l" t="t" r="r" b="b"/>
            <a:pathLst>
              <a:path w="2872105" h="3926840">
                <a:moveTo>
                  <a:pt x="2871978" y="0"/>
                </a:moveTo>
                <a:lnTo>
                  <a:pt x="0" y="0"/>
                </a:lnTo>
                <a:lnTo>
                  <a:pt x="0" y="3926586"/>
                </a:lnTo>
                <a:lnTo>
                  <a:pt x="46330" y="3922248"/>
                </a:lnTo>
                <a:lnTo>
                  <a:pt x="92541" y="3916982"/>
                </a:lnTo>
                <a:lnTo>
                  <a:pt x="138627" y="3910792"/>
                </a:lnTo>
                <a:lnTo>
                  <a:pt x="184580" y="3903683"/>
                </a:lnTo>
                <a:lnTo>
                  <a:pt x="230393" y="3895659"/>
                </a:lnTo>
                <a:lnTo>
                  <a:pt x="276060" y="3886724"/>
                </a:lnTo>
                <a:lnTo>
                  <a:pt x="321572" y="3876883"/>
                </a:lnTo>
                <a:lnTo>
                  <a:pt x="366924" y="3866139"/>
                </a:lnTo>
                <a:lnTo>
                  <a:pt x="412107" y="3854497"/>
                </a:lnTo>
                <a:lnTo>
                  <a:pt x="457115" y="3841962"/>
                </a:lnTo>
                <a:lnTo>
                  <a:pt x="501942" y="3828538"/>
                </a:lnTo>
                <a:lnTo>
                  <a:pt x="546578" y="3814229"/>
                </a:lnTo>
                <a:lnTo>
                  <a:pt x="591019" y="3799039"/>
                </a:lnTo>
                <a:lnTo>
                  <a:pt x="635256" y="3782973"/>
                </a:lnTo>
                <a:lnTo>
                  <a:pt x="679283" y="3766035"/>
                </a:lnTo>
                <a:lnTo>
                  <a:pt x="723093" y="3748229"/>
                </a:lnTo>
                <a:lnTo>
                  <a:pt x="766678" y="3729560"/>
                </a:lnTo>
                <a:lnTo>
                  <a:pt x="810031" y="3710032"/>
                </a:lnTo>
                <a:lnTo>
                  <a:pt x="853146" y="3689649"/>
                </a:lnTo>
                <a:lnTo>
                  <a:pt x="896015" y="3668416"/>
                </a:lnTo>
                <a:lnTo>
                  <a:pt x="938632" y="3646337"/>
                </a:lnTo>
                <a:lnTo>
                  <a:pt x="980988" y="3623417"/>
                </a:lnTo>
                <a:lnTo>
                  <a:pt x="1023078" y="3599658"/>
                </a:lnTo>
                <a:lnTo>
                  <a:pt x="1064894" y="3575067"/>
                </a:lnTo>
                <a:lnTo>
                  <a:pt x="1106429" y="3549647"/>
                </a:lnTo>
                <a:lnTo>
                  <a:pt x="1147676" y="3523403"/>
                </a:lnTo>
                <a:lnTo>
                  <a:pt x="1188628" y="3496339"/>
                </a:lnTo>
                <a:lnTo>
                  <a:pt x="1229277" y="3468458"/>
                </a:lnTo>
                <a:lnTo>
                  <a:pt x="1269618" y="3439767"/>
                </a:lnTo>
                <a:lnTo>
                  <a:pt x="1309642" y="3410268"/>
                </a:lnTo>
                <a:lnTo>
                  <a:pt x="1349343" y="3379966"/>
                </a:lnTo>
                <a:lnTo>
                  <a:pt x="1388714" y="3348866"/>
                </a:lnTo>
                <a:lnTo>
                  <a:pt x="1427747" y="3316972"/>
                </a:lnTo>
                <a:lnTo>
                  <a:pt x="1466436" y="3284288"/>
                </a:lnTo>
                <a:lnTo>
                  <a:pt x="1504773" y="3250818"/>
                </a:lnTo>
                <a:lnTo>
                  <a:pt x="1542751" y="3216567"/>
                </a:lnTo>
                <a:lnTo>
                  <a:pt x="1580364" y="3181539"/>
                </a:lnTo>
                <a:lnTo>
                  <a:pt x="1617605" y="3145738"/>
                </a:lnTo>
                <a:lnTo>
                  <a:pt x="1654465" y="3109170"/>
                </a:lnTo>
                <a:lnTo>
                  <a:pt x="1690939" y="3071837"/>
                </a:lnTo>
                <a:lnTo>
                  <a:pt x="1727019" y="3033745"/>
                </a:lnTo>
                <a:lnTo>
                  <a:pt x="1762697" y="2994897"/>
                </a:lnTo>
                <a:lnTo>
                  <a:pt x="1797968" y="2955299"/>
                </a:lnTo>
                <a:lnTo>
                  <a:pt x="1832824" y="2914953"/>
                </a:lnTo>
                <a:lnTo>
                  <a:pt x="1867258" y="2873866"/>
                </a:lnTo>
                <a:lnTo>
                  <a:pt x="1901262" y="2832040"/>
                </a:lnTo>
                <a:lnTo>
                  <a:pt x="1934831" y="2789481"/>
                </a:lnTo>
                <a:lnTo>
                  <a:pt x="1967956" y="2746192"/>
                </a:lnTo>
                <a:lnTo>
                  <a:pt x="2000631" y="2702179"/>
                </a:lnTo>
                <a:lnTo>
                  <a:pt x="2027957" y="2664465"/>
                </a:lnTo>
                <a:lnTo>
                  <a:pt x="2054886" y="2626332"/>
                </a:lnTo>
                <a:lnTo>
                  <a:pt x="2081416" y="2587786"/>
                </a:lnTo>
                <a:lnTo>
                  <a:pt x="2107546" y="2548832"/>
                </a:lnTo>
                <a:lnTo>
                  <a:pt x="2133273" y="2509476"/>
                </a:lnTo>
                <a:lnTo>
                  <a:pt x="2158596" y="2469724"/>
                </a:lnTo>
                <a:lnTo>
                  <a:pt x="2183513" y="2429582"/>
                </a:lnTo>
                <a:lnTo>
                  <a:pt x="2208022" y="2389055"/>
                </a:lnTo>
                <a:lnTo>
                  <a:pt x="2232121" y="2348150"/>
                </a:lnTo>
                <a:lnTo>
                  <a:pt x="2255807" y="2306871"/>
                </a:lnTo>
                <a:lnTo>
                  <a:pt x="2279081" y="2265225"/>
                </a:lnTo>
                <a:lnTo>
                  <a:pt x="2301938" y="2223218"/>
                </a:lnTo>
                <a:lnTo>
                  <a:pt x="2324379" y="2180855"/>
                </a:lnTo>
                <a:lnTo>
                  <a:pt x="2346400" y="2138143"/>
                </a:lnTo>
                <a:lnTo>
                  <a:pt x="2368000" y="2095086"/>
                </a:lnTo>
                <a:lnTo>
                  <a:pt x="2389177" y="2051691"/>
                </a:lnTo>
                <a:lnTo>
                  <a:pt x="2409929" y="2007963"/>
                </a:lnTo>
                <a:lnTo>
                  <a:pt x="2430254" y="1963908"/>
                </a:lnTo>
                <a:lnTo>
                  <a:pt x="2450151" y="1919532"/>
                </a:lnTo>
                <a:lnTo>
                  <a:pt x="2469617" y="1874842"/>
                </a:lnTo>
                <a:lnTo>
                  <a:pt x="2488651" y="1829841"/>
                </a:lnTo>
                <a:lnTo>
                  <a:pt x="2507251" y="1784537"/>
                </a:lnTo>
                <a:lnTo>
                  <a:pt x="2525415" y="1738935"/>
                </a:lnTo>
                <a:lnTo>
                  <a:pt x="2543141" y="1693040"/>
                </a:lnTo>
                <a:lnTo>
                  <a:pt x="2560427" y="1646860"/>
                </a:lnTo>
                <a:lnTo>
                  <a:pt x="2577272" y="1600398"/>
                </a:lnTo>
                <a:lnTo>
                  <a:pt x="2593673" y="1553662"/>
                </a:lnTo>
                <a:lnTo>
                  <a:pt x="2609629" y="1506657"/>
                </a:lnTo>
                <a:lnTo>
                  <a:pt x="2625137" y="1459388"/>
                </a:lnTo>
                <a:lnTo>
                  <a:pt x="2640197" y="1411862"/>
                </a:lnTo>
                <a:lnTo>
                  <a:pt x="2654805" y="1364084"/>
                </a:lnTo>
                <a:lnTo>
                  <a:pt x="2668961" y="1316060"/>
                </a:lnTo>
                <a:lnTo>
                  <a:pt x="2682662" y="1267796"/>
                </a:lnTo>
                <a:lnTo>
                  <a:pt x="2695907" y="1219297"/>
                </a:lnTo>
                <a:lnTo>
                  <a:pt x="2708693" y="1170570"/>
                </a:lnTo>
                <a:lnTo>
                  <a:pt x="2721019" y="1121620"/>
                </a:lnTo>
                <a:lnTo>
                  <a:pt x="2732883" y="1072452"/>
                </a:lnTo>
                <a:lnTo>
                  <a:pt x="2744283" y="1023074"/>
                </a:lnTo>
                <a:lnTo>
                  <a:pt x="2755217" y="973489"/>
                </a:lnTo>
                <a:lnTo>
                  <a:pt x="2765683" y="923705"/>
                </a:lnTo>
                <a:lnTo>
                  <a:pt x="2775680" y="873727"/>
                </a:lnTo>
                <a:lnTo>
                  <a:pt x="2785205" y="823560"/>
                </a:lnTo>
                <a:lnTo>
                  <a:pt x="2794257" y="773211"/>
                </a:lnTo>
                <a:lnTo>
                  <a:pt x="2802834" y="722685"/>
                </a:lnTo>
                <a:lnTo>
                  <a:pt x="2810934" y="671989"/>
                </a:lnTo>
                <a:lnTo>
                  <a:pt x="2818555" y="621127"/>
                </a:lnTo>
                <a:lnTo>
                  <a:pt x="2825695" y="570105"/>
                </a:lnTo>
                <a:lnTo>
                  <a:pt x="2832353" y="518930"/>
                </a:lnTo>
                <a:lnTo>
                  <a:pt x="2838526" y="467607"/>
                </a:lnTo>
                <a:lnTo>
                  <a:pt x="2844213" y="416142"/>
                </a:lnTo>
                <a:lnTo>
                  <a:pt x="2849412" y="364541"/>
                </a:lnTo>
                <a:lnTo>
                  <a:pt x="2854121" y="312809"/>
                </a:lnTo>
                <a:lnTo>
                  <a:pt x="2858338" y="260953"/>
                </a:lnTo>
                <a:lnTo>
                  <a:pt x="2862061" y="208977"/>
                </a:lnTo>
                <a:lnTo>
                  <a:pt x="2865288" y="156888"/>
                </a:lnTo>
                <a:lnTo>
                  <a:pt x="2868018" y="104692"/>
                </a:lnTo>
                <a:lnTo>
                  <a:pt x="2870248" y="52394"/>
                </a:lnTo>
                <a:lnTo>
                  <a:pt x="2871978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86" y="0"/>
            <a:ext cx="3735324" cy="5069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1080" y="5993891"/>
            <a:ext cx="390156" cy="3901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7181" y="6020180"/>
            <a:ext cx="304800" cy="304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687181" y="60201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7700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4267200" y="0"/>
                </a:moveTo>
                <a:lnTo>
                  <a:pt x="0" y="0"/>
                </a:lnTo>
                <a:lnTo>
                  <a:pt x="0" y="381000"/>
                </a:lnTo>
                <a:lnTo>
                  <a:pt x="4267200" y="381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02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4769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2635250" y="0"/>
                </a:lnTo>
                <a:lnTo>
                  <a:pt x="2552700" y="0"/>
                </a:lnTo>
                <a:lnTo>
                  <a:pt x="0" y="0"/>
                </a:lnTo>
                <a:lnTo>
                  <a:pt x="0" y="190500"/>
                </a:lnTo>
                <a:lnTo>
                  <a:pt x="2362200" y="190500"/>
                </a:lnTo>
                <a:lnTo>
                  <a:pt x="255270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152400"/>
            <a:ext cx="1066800" cy="11430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202" y="1325117"/>
            <a:ext cx="454228" cy="48691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368808" y="0"/>
                </a:moveTo>
                <a:lnTo>
                  <a:pt x="0" y="0"/>
                </a:lnTo>
                <a:lnTo>
                  <a:pt x="0" y="401574"/>
                </a:lnTo>
                <a:lnTo>
                  <a:pt x="368808" y="401574"/>
                </a:lnTo>
                <a:lnTo>
                  <a:pt x="368808" y="0"/>
                </a:lnTo>
                <a:close/>
              </a:path>
            </a:pathLst>
          </a:custGeom>
          <a:solidFill>
            <a:srgbClr val="C7E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8303" y="1351407"/>
            <a:ext cx="368935" cy="401955"/>
          </a:xfrm>
          <a:custGeom>
            <a:avLst/>
            <a:gdLst/>
            <a:ahLst/>
            <a:cxnLst/>
            <a:rect l="l" t="t" r="r" b="b"/>
            <a:pathLst>
              <a:path w="368934" h="401955">
                <a:moveTo>
                  <a:pt x="0" y="401574"/>
                </a:moveTo>
                <a:lnTo>
                  <a:pt x="368808" y="401574"/>
                </a:lnTo>
                <a:lnTo>
                  <a:pt x="36880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4" y="434301"/>
            <a:ext cx="662965" cy="7155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8185" y="457581"/>
            <a:ext cx="577596" cy="6301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18185" y="457581"/>
            <a:ext cx="577850" cy="630555"/>
          </a:xfrm>
          <a:custGeom>
            <a:avLst/>
            <a:gdLst/>
            <a:ahLst/>
            <a:cxnLst/>
            <a:rect l="l" t="t" r="r" b="b"/>
            <a:pathLst>
              <a:path w="577850" h="630555">
                <a:moveTo>
                  <a:pt x="0" y="630174"/>
                </a:moveTo>
                <a:lnTo>
                  <a:pt x="577596" y="630174"/>
                </a:lnTo>
                <a:lnTo>
                  <a:pt x="577596" y="0"/>
                </a:lnTo>
                <a:lnTo>
                  <a:pt x="0" y="0"/>
                </a:lnTo>
                <a:lnTo>
                  <a:pt x="0" y="630174"/>
                </a:lnTo>
                <a:close/>
              </a:path>
            </a:pathLst>
          </a:custGeom>
          <a:ln w="9906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357" y="957021"/>
            <a:ext cx="611873" cy="65994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459" y="983361"/>
            <a:ext cx="526542" cy="574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43459" y="983361"/>
            <a:ext cx="527050" cy="574675"/>
          </a:xfrm>
          <a:custGeom>
            <a:avLst/>
            <a:gdLst/>
            <a:ahLst/>
            <a:cxnLst/>
            <a:rect l="l" t="t" r="r" b="b"/>
            <a:pathLst>
              <a:path w="527050" h="574675">
                <a:moveTo>
                  <a:pt x="0" y="574548"/>
                </a:moveTo>
                <a:lnTo>
                  <a:pt x="526542" y="574548"/>
                </a:lnTo>
                <a:lnTo>
                  <a:pt x="52654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854" y="643864"/>
            <a:ext cx="662965" cy="71706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1954" y="667130"/>
            <a:ext cx="577596" cy="63169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01954" y="667130"/>
            <a:ext cx="577850" cy="631825"/>
          </a:xfrm>
          <a:custGeom>
            <a:avLst/>
            <a:gdLst/>
            <a:ahLst/>
            <a:cxnLst/>
            <a:rect l="l" t="t" r="r" b="b"/>
            <a:pathLst>
              <a:path w="577850" h="631825">
                <a:moveTo>
                  <a:pt x="0" y="631698"/>
                </a:moveTo>
                <a:lnTo>
                  <a:pt x="577596" y="631698"/>
                </a:lnTo>
                <a:lnTo>
                  <a:pt x="577596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8680" y="6146291"/>
            <a:ext cx="313829" cy="3138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34781" y="6172580"/>
            <a:ext cx="228600" cy="2286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34781" y="61725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392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11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12480" y="6070091"/>
            <a:ext cx="237807" cy="23780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58581" y="6096380"/>
            <a:ext cx="152400" cy="15240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458581" y="60963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906">
            <a:solidFill>
              <a:srgbClr val="099D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300" y="867664"/>
            <a:ext cx="51847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2656332"/>
            <a:ext cx="605155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709830"/>
            <a:ext cx="883285" cy="15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1050E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66665" y="6507425"/>
            <a:ext cx="45758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9.png"/><Relationship Id="rId7" Type="http://schemas.openxmlformats.org/officeDocument/2006/relationships/image" Target="../media/image2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rlito"/>
                <a:cs typeface="Carlito"/>
              </a:rPr>
              <a:t>Session</a:t>
            </a:r>
            <a:r>
              <a:rPr sz="4400" spc="-150" dirty="0">
                <a:latin typeface="Carlito"/>
                <a:cs typeface="Carlito"/>
              </a:rPr>
              <a:t> </a:t>
            </a:r>
            <a:r>
              <a:rPr sz="4400" spc="-50" dirty="0">
                <a:latin typeface="Carlito"/>
                <a:cs typeface="Carlito"/>
              </a:rPr>
              <a:t>7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918968"/>
            <a:ext cx="8018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5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44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43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4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395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44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b="1" spc="-55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26220" cy="6333490"/>
            </a:xfrm>
            <a:custGeom>
              <a:avLst/>
              <a:gdLst/>
              <a:ahLst/>
              <a:cxnLst/>
              <a:rect l="l" t="t" r="r" b="b"/>
              <a:pathLst>
                <a:path w="9126220" h="6333490">
                  <a:moveTo>
                    <a:pt x="9125712" y="0"/>
                  </a:moveTo>
                  <a:lnTo>
                    <a:pt x="6527673" y="0"/>
                  </a:lnTo>
                  <a:lnTo>
                    <a:pt x="6526164" y="49155"/>
                  </a:lnTo>
                  <a:lnTo>
                    <a:pt x="6524223" y="98249"/>
                  </a:lnTo>
                  <a:lnTo>
                    <a:pt x="6521849" y="147280"/>
                  </a:lnTo>
                  <a:lnTo>
                    <a:pt x="6519045" y="196246"/>
                  </a:lnTo>
                  <a:lnTo>
                    <a:pt x="6515809" y="245146"/>
                  </a:lnTo>
                  <a:lnTo>
                    <a:pt x="6512145" y="293977"/>
                  </a:lnTo>
                  <a:lnTo>
                    <a:pt x="6508051" y="342737"/>
                  </a:lnTo>
                  <a:lnTo>
                    <a:pt x="6503530" y="391425"/>
                  </a:lnTo>
                  <a:lnTo>
                    <a:pt x="6498582" y="440038"/>
                  </a:lnTo>
                  <a:lnTo>
                    <a:pt x="6493208" y="488576"/>
                  </a:lnTo>
                  <a:lnTo>
                    <a:pt x="6487409" y="537035"/>
                  </a:lnTo>
                  <a:lnTo>
                    <a:pt x="6481186" y="585414"/>
                  </a:lnTo>
                  <a:lnTo>
                    <a:pt x="6474540" y="633712"/>
                  </a:lnTo>
                  <a:lnTo>
                    <a:pt x="6467471" y="681926"/>
                  </a:lnTo>
                  <a:lnTo>
                    <a:pt x="6459981" y="730054"/>
                  </a:lnTo>
                  <a:lnTo>
                    <a:pt x="6452070" y="778094"/>
                  </a:lnTo>
                  <a:lnTo>
                    <a:pt x="6443739" y="826045"/>
                  </a:lnTo>
                  <a:lnTo>
                    <a:pt x="6434990" y="873905"/>
                  </a:lnTo>
                  <a:lnTo>
                    <a:pt x="6425823" y="921671"/>
                  </a:lnTo>
                  <a:lnTo>
                    <a:pt x="6416238" y="969342"/>
                  </a:lnTo>
                  <a:lnTo>
                    <a:pt x="6406238" y="1016917"/>
                  </a:lnTo>
                  <a:lnTo>
                    <a:pt x="6395822" y="1064392"/>
                  </a:lnTo>
                  <a:lnTo>
                    <a:pt x="6384992" y="1111767"/>
                  </a:lnTo>
                  <a:lnTo>
                    <a:pt x="6373748" y="1159038"/>
                  </a:lnTo>
                  <a:lnTo>
                    <a:pt x="6362092" y="1206206"/>
                  </a:lnTo>
                  <a:lnTo>
                    <a:pt x="6350025" y="1253267"/>
                  </a:lnTo>
                  <a:lnTo>
                    <a:pt x="6337546" y="1300219"/>
                  </a:lnTo>
                  <a:lnTo>
                    <a:pt x="6324658" y="1347061"/>
                  </a:lnTo>
                  <a:lnTo>
                    <a:pt x="6311360" y="1393791"/>
                  </a:lnTo>
                  <a:lnTo>
                    <a:pt x="6297655" y="1440407"/>
                  </a:lnTo>
                  <a:lnTo>
                    <a:pt x="6283542" y="1486908"/>
                  </a:lnTo>
                  <a:lnTo>
                    <a:pt x="6269023" y="1533290"/>
                  </a:lnTo>
                  <a:lnTo>
                    <a:pt x="6254098" y="1579553"/>
                  </a:lnTo>
                  <a:lnTo>
                    <a:pt x="6238769" y="1625694"/>
                  </a:lnTo>
                  <a:lnTo>
                    <a:pt x="6223037" y="1671711"/>
                  </a:lnTo>
                  <a:lnTo>
                    <a:pt x="6206901" y="1717603"/>
                  </a:lnTo>
                  <a:lnTo>
                    <a:pt x="6190364" y="1763368"/>
                  </a:lnTo>
                  <a:lnTo>
                    <a:pt x="6173426" y="1809004"/>
                  </a:lnTo>
                  <a:lnTo>
                    <a:pt x="6156088" y="1854508"/>
                  </a:lnTo>
                  <a:lnTo>
                    <a:pt x="6138350" y="1899880"/>
                  </a:lnTo>
                  <a:lnTo>
                    <a:pt x="6120214" y="1945117"/>
                  </a:lnTo>
                  <a:lnTo>
                    <a:pt x="6101681" y="1990217"/>
                  </a:lnTo>
                  <a:lnTo>
                    <a:pt x="6082751" y="2035179"/>
                  </a:lnTo>
                  <a:lnTo>
                    <a:pt x="6063426" y="2080000"/>
                  </a:lnTo>
                  <a:lnTo>
                    <a:pt x="6043706" y="2124678"/>
                  </a:lnTo>
                  <a:lnTo>
                    <a:pt x="6023592" y="2169212"/>
                  </a:lnTo>
                  <a:lnTo>
                    <a:pt x="6003085" y="2213601"/>
                  </a:lnTo>
                  <a:lnTo>
                    <a:pt x="5982187" y="2257841"/>
                  </a:lnTo>
                  <a:lnTo>
                    <a:pt x="5960897" y="2301931"/>
                  </a:lnTo>
                  <a:lnTo>
                    <a:pt x="5939216" y="2345869"/>
                  </a:lnTo>
                  <a:lnTo>
                    <a:pt x="5917147" y="2389653"/>
                  </a:lnTo>
                  <a:lnTo>
                    <a:pt x="5894689" y="2433282"/>
                  </a:lnTo>
                  <a:lnTo>
                    <a:pt x="5871843" y="2476753"/>
                  </a:lnTo>
                  <a:lnTo>
                    <a:pt x="5848611" y="2520065"/>
                  </a:lnTo>
                  <a:lnTo>
                    <a:pt x="5824993" y="2563216"/>
                  </a:lnTo>
                  <a:lnTo>
                    <a:pt x="5800990" y="2606203"/>
                  </a:lnTo>
                  <a:lnTo>
                    <a:pt x="5776603" y="2649025"/>
                  </a:lnTo>
                  <a:lnTo>
                    <a:pt x="5751832" y="2691681"/>
                  </a:lnTo>
                  <a:lnTo>
                    <a:pt x="5726680" y="2734167"/>
                  </a:lnTo>
                  <a:lnTo>
                    <a:pt x="5701146" y="2776483"/>
                  </a:lnTo>
                  <a:lnTo>
                    <a:pt x="5675232" y="2818626"/>
                  </a:lnTo>
                  <a:lnTo>
                    <a:pt x="5648938" y="2860594"/>
                  </a:lnTo>
                  <a:lnTo>
                    <a:pt x="5622266" y="2902386"/>
                  </a:lnTo>
                  <a:lnTo>
                    <a:pt x="5595216" y="2943999"/>
                  </a:lnTo>
                  <a:lnTo>
                    <a:pt x="5567789" y="2985433"/>
                  </a:lnTo>
                  <a:lnTo>
                    <a:pt x="5539986" y="3026684"/>
                  </a:lnTo>
                  <a:lnTo>
                    <a:pt x="5511808" y="3067751"/>
                  </a:lnTo>
                  <a:lnTo>
                    <a:pt x="5483256" y="3108633"/>
                  </a:lnTo>
                  <a:lnTo>
                    <a:pt x="5454330" y="3149326"/>
                  </a:lnTo>
                  <a:lnTo>
                    <a:pt x="5425032" y="3189830"/>
                  </a:lnTo>
                  <a:lnTo>
                    <a:pt x="5395363" y="3230142"/>
                  </a:lnTo>
                  <a:lnTo>
                    <a:pt x="5365322" y="3270261"/>
                  </a:lnTo>
                  <a:lnTo>
                    <a:pt x="5334912" y="3310185"/>
                  </a:lnTo>
                  <a:lnTo>
                    <a:pt x="5304134" y="3349911"/>
                  </a:lnTo>
                  <a:lnTo>
                    <a:pt x="5272987" y="3389438"/>
                  </a:lnTo>
                  <a:lnTo>
                    <a:pt x="5241473" y="3428764"/>
                  </a:lnTo>
                  <a:lnTo>
                    <a:pt x="5209594" y="3467887"/>
                  </a:lnTo>
                  <a:lnTo>
                    <a:pt x="5177348" y="3506805"/>
                  </a:lnTo>
                  <a:lnTo>
                    <a:pt x="5144739" y="3545517"/>
                  </a:lnTo>
                  <a:lnTo>
                    <a:pt x="5111766" y="3584020"/>
                  </a:lnTo>
                  <a:lnTo>
                    <a:pt x="5078430" y="3622312"/>
                  </a:lnTo>
                  <a:lnTo>
                    <a:pt x="5044733" y="3660392"/>
                  </a:lnTo>
                  <a:lnTo>
                    <a:pt x="5010675" y="3698258"/>
                  </a:lnTo>
                  <a:lnTo>
                    <a:pt x="4976257" y="3735908"/>
                  </a:lnTo>
                  <a:lnTo>
                    <a:pt x="4941480" y="3773339"/>
                  </a:lnTo>
                  <a:lnTo>
                    <a:pt x="4906344" y="3810551"/>
                  </a:lnTo>
                  <a:lnTo>
                    <a:pt x="4870852" y="3847541"/>
                  </a:lnTo>
                  <a:lnTo>
                    <a:pt x="4835003" y="3884307"/>
                  </a:lnTo>
                  <a:lnTo>
                    <a:pt x="4798799" y="3920848"/>
                  </a:lnTo>
                  <a:lnTo>
                    <a:pt x="4762240" y="3957160"/>
                  </a:lnTo>
                  <a:lnTo>
                    <a:pt x="4725327" y="3993244"/>
                  </a:lnTo>
                  <a:lnTo>
                    <a:pt x="4688062" y="4029096"/>
                  </a:lnTo>
                  <a:lnTo>
                    <a:pt x="4650445" y="4064715"/>
                  </a:lnTo>
                  <a:lnTo>
                    <a:pt x="4612477" y="4100099"/>
                  </a:lnTo>
                  <a:lnTo>
                    <a:pt x="4574159" y="4135246"/>
                  </a:lnTo>
                  <a:lnTo>
                    <a:pt x="4537871" y="4168027"/>
                  </a:lnTo>
                  <a:lnTo>
                    <a:pt x="4501345" y="4200532"/>
                  </a:lnTo>
                  <a:lnTo>
                    <a:pt x="4464584" y="4232763"/>
                  </a:lnTo>
                  <a:lnTo>
                    <a:pt x="4427589" y="4264719"/>
                  </a:lnTo>
                  <a:lnTo>
                    <a:pt x="4390361" y="4296398"/>
                  </a:lnTo>
                  <a:lnTo>
                    <a:pt x="4352903" y="4327800"/>
                  </a:lnTo>
                  <a:lnTo>
                    <a:pt x="4315216" y="4358925"/>
                  </a:lnTo>
                  <a:lnTo>
                    <a:pt x="4277302" y="4389771"/>
                  </a:lnTo>
                  <a:lnTo>
                    <a:pt x="4239163" y="4420339"/>
                  </a:lnTo>
                  <a:lnTo>
                    <a:pt x="4200800" y="4450626"/>
                  </a:lnTo>
                  <a:lnTo>
                    <a:pt x="4162215" y="4480634"/>
                  </a:lnTo>
                  <a:lnTo>
                    <a:pt x="4123411" y="4510360"/>
                  </a:lnTo>
                  <a:lnTo>
                    <a:pt x="4084387" y="4539805"/>
                  </a:lnTo>
                  <a:lnTo>
                    <a:pt x="4045148" y="4568967"/>
                  </a:lnTo>
                  <a:lnTo>
                    <a:pt x="4005693" y="4597846"/>
                  </a:lnTo>
                  <a:lnTo>
                    <a:pt x="3966025" y="4626441"/>
                  </a:lnTo>
                  <a:lnTo>
                    <a:pt x="3926146" y="4654752"/>
                  </a:lnTo>
                  <a:lnTo>
                    <a:pt x="3886057" y="4682777"/>
                  </a:lnTo>
                  <a:lnTo>
                    <a:pt x="3845761" y="4710517"/>
                  </a:lnTo>
                  <a:lnTo>
                    <a:pt x="3805258" y="4737970"/>
                  </a:lnTo>
                  <a:lnTo>
                    <a:pt x="3764551" y="4765136"/>
                  </a:lnTo>
                  <a:lnTo>
                    <a:pt x="3723641" y="4792014"/>
                  </a:lnTo>
                  <a:lnTo>
                    <a:pt x="3682530" y="4818603"/>
                  </a:lnTo>
                  <a:lnTo>
                    <a:pt x="3641220" y="4844903"/>
                  </a:lnTo>
                  <a:lnTo>
                    <a:pt x="3599713" y="4870913"/>
                  </a:lnTo>
                  <a:lnTo>
                    <a:pt x="3558010" y="4896633"/>
                  </a:lnTo>
                  <a:lnTo>
                    <a:pt x="3516113" y="4922061"/>
                  </a:lnTo>
                  <a:lnTo>
                    <a:pt x="3474023" y="4947197"/>
                  </a:lnTo>
                  <a:lnTo>
                    <a:pt x="3431744" y="4972040"/>
                  </a:lnTo>
                  <a:lnTo>
                    <a:pt x="3389275" y="4996590"/>
                  </a:lnTo>
                  <a:lnTo>
                    <a:pt x="3346620" y="5020845"/>
                  </a:lnTo>
                  <a:lnTo>
                    <a:pt x="3303779" y="5044806"/>
                  </a:lnTo>
                  <a:lnTo>
                    <a:pt x="3260755" y="5068471"/>
                  </a:lnTo>
                  <a:lnTo>
                    <a:pt x="3217549" y="5091840"/>
                  </a:lnTo>
                  <a:lnTo>
                    <a:pt x="3174163" y="5114913"/>
                  </a:lnTo>
                  <a:lnTo>
                    <a:pt x="3130598" y="5137688"/>
                  </a:lnTo>
                  <a:lnTo>
                    <a:pt x="3086858" y="5160164"/>
                  </a:lnTo>
                  <a:lnTo>
                    <a:pt x="3042942" y="5182342"/>
                  </a:lnTo>
                  <a:lnTo>
                    <a:pt x="2998853" y="5204219"/>
                  </a:lnTo>
                  <a:lnTo>
                    <a:pt x="2954594" y="5225797"/>
                  </a:lnTo>
                  <a:lnTo>
                    <a:pt x="2910164" y="5247074"/>
                  </a:lnTo>
                  <a:lnTo>
                    <a:pt x="2865567" y="5268049"/>
                  </a:lnTo>
                  <a:lnTo>
                    <a:pt x="2820803" y="5288721"/>
                  </a:lnTo>
                  <a:lnTo>
                    <a:pt x="2775876" y="5309091"/>
                  </a:lnTo>
                  <a:lnTo>
                    <a:pt x="2730785" y="5329157"/>
                  </a:lnTo>
                  <a:lnTo>
                    <a:pt x="2685534" y="5348918"/>
                  </a:lnTo>
                  <a:lnTo>
                    <a:pt x="2640124" y="5368374"/>
                  </a:lnTo>
                  <a:lnTo>
                    <a:pt x="2594556" y="5387524"/>
                  </a:lnTo>
                  <a:lnTo>
                    <a:pt x="2548833" y="5406368"/>
                  </a:lnTo>
                  <a:lnTo>
                    <a:pt x="2502956" y="5424905"/>
                  </a:lnTo>
                  <a:lnTo>
                    <a:pt x="2456927" y="5443134"/>
                  </a:lnTo>
                  <a:lnTo>
                    <a:pt x="2410747" y="5461054"/>
                  </a:lnTo>
                  <a:lnTo>
                    <a:pt x="2364419" y="5478665"/>
                  </a:lnTo>
                  <a:lnTo>
                    <a:pt x="2317944" y="5495966"/>
                  </a:lnTo>
                  <a:lnTo>
                    <a:pt x="2271323" y="5512957"/>
                  </a:lnTo>
                  <a:lnTo>
                    <a:pt x="2224559" y="5529636"/>
                  </a:lnTo>
                  <a:lnTo>
                    <a:pt x="2177654" y="5546003"/>
                  </a:lnTo>
                  <a:lnTo>
                    <a:pt x="2130609" y="5562058"/>
                  </a:lnTo>
                  <a:lnTo>
                    <a:pt x="2083425" y="5577799"/>
                  </a:lnTo>
                  <a:lnTo>
                    <a:pt x="2036105" y="5593226"/>
                  </a:lnTo>
                  <a:lnTo>
                    <a:pt x="1988650" y="5608338"/>
                  </a:lnTo>
                  <a:lnTo>
                    <a:pt x="1941062" y="5623135"/>
                  </a:lnTo>
                  <a:lnTo>
                    <a:pt x="1893343" y="5637616"/>
                  </a:lnTo>
                  <a:lnTo>
                    <a:pt x="1845495" y="5651779"/>
                  </a:lnTo>
                  <a:lnTo>
                    <a:pt x="1797519" y="5665626"/>
                  </a:lnTo>
                  <a:lnTo>
                    <a:pt x="1749416" y="5679154"/>
                  </a:lnTo>
                  <a:lnTo>
                    <a:pt x="1701190" y="5692363"/>
                  </a:lnTo>
                  <a:lnTo>
                    <a:pt x="1652841" y="5705253"/>
                  </a:lnTo>
                  <a:lnTo>
                    <a:pt x="1604371" y="5717823"/>
                  </a:lnTo>
                  <a:lnTo>
                    <a:pt x="1555783" y="5730071"/>
                  </a:lnTo>
                  <a:lnTo>
                    <a:pt x="1507077" y="5741998"/>
                  </a:lnTo>
                  <a:lnTo>
                    <a:pt x="1458255" y="5753603"/>
                  </a:lnTo>
                  <a:lnTo>
                    <a:pt x="1409320" y="5764884"/>
                  </a:lnTo>
                  <a:lnTo>
                    <a:pt x="1360272" y="5775842"/>
                  </a:lnTo>
                  <a:lnTo>
                    <a:pt x="1311114" y="5786476"/>
                  </a:lnTo>
                  <a:lnTo>
                    <a:pt x="1261848" y="5796784"/>
                  </a:lnTo>
                  <a:lnTo>
                    <a:pt x="1212475" y="5806767"/>
                  </a:lnTo>
                  <a:lnTo>
                    <a:pt x="1162997" y="5816423"/>
                  </a:lnTo>
                  <a:lnTo>
                    <a:pt x="1113415" y="5825753"/>
                  </a:lnTo>
                  <a:lnTo>
                    <a:pt x="1063732" y="5834754"/>
                  </a:lnTo>
                  <a:lnTo>
                    <a:pt x="1013949" y="5843427"/>
                  </a:lnTo>
                  <a:lnTo>
                    <a:pt x="964067" y="5851770"/>
                  </a:lnTo>
                  <a:lnTo>
                    <a:pt x="914090" y="5859784"/>
                  </a:lnTo>
                  <a:lnTo>
                    <a:pt x="864018" y="5867467"/>
                  </a:lnTo>
                  <a:lnTo>
                    <a:pt x="813853" y="5874819"/>
                  </a:lnTo>
                  <a:lnTo>
                    <a:pt x="763596" y="5881839"/>
                  </a:lnTo>
                  <a:lnTo>
                    <a:pt x="713251" y="5888527"/>
                  </a:lnTo>
                  <a:lnTo>
                    <a:pt x="662817" y="5894881"/>
                  </a:lnTo>
                  <a:lnTo>
                    <a:pt x="612298" y="5900901"/>
                  </a:lnTo>
                  <a:lnTo>
                    <a:pt x="561695" y="5906586"/>
                  </a:lnTo>
                  <a:lnTo>
                    <a:pt x="511009" y="5911936"/>
                  </a:lnTo>
                  <a:lnTo>
                    <a:pt x="460242" y="5916950"/>
                  </a:lnTo>
                  <a:lnTo>
                    <a:pt x="409397" y="5921627"/>
                  </a:lnTo>
                  <a:lnTo>
                    <a:pt x="358474" y="5925967"/>
                  </a:lnTo>
                  <a:lnTo>
                    <a:pt x="307476" y="5929968"/>
                  </a:lnTo>
                  <a:lnTo>
                    <a:pt x="256404" y="5933631"/>
                  </a:lnTo>
                  <a:lnTo>
                    <a:pt x="205260" y="5936954"/>
                  </a:lnTo>
                  <a:lnTo>
                    <a:pt x="154046" y="5939937"/>
                  </a:lnTo>
                  <a:lnTo>
                    <a:pt x="102763" y="5942579"/>
                  </a:lnTo>
                  <a:lnTo>
                    <a:pt x="51414" y="5944880"/>
                  </a:lnTo>
                  <a:lnTo>
                    <a:pt x="0" y="5946838"/>
                  </a:lnTo>
                  <a:lnTo>
                    <a:pt x="0" y="6332982"/>
                  </a:lnTo>
                  <a:lnTo>
                    <a:pt x="5743702" y="6332982"/>
                  </a:lnTo>
                  <a:lnTo>
                    <a:pt x="5784749" y="6302131"/>
                  </a:lnTo>
                  <a:lnTo>
                    <a:pt x="5825594" y="6271077"/>
                  </a:lnTo>
                  <a:lnTo>
                    <a:pt x="5866237" y="6239820"/>
                  </a:lnTo>
                  <a:lnTo>
                    <a:pt x="5906677" y="6208361"/>
                  </a:lnTo>
                  <a:lnTo>
                    <a:pt x="5946912" y="6176700"/>
                  </a:lnTo>
                  <a:lnTo>
                    <a:pt x="5986942" y="6144838"/>
                  </a:lnTo>
                  <a:lnTo>
                    <a:pt x="6026766" y="6112777"/>
                  </a:lnTo>
                  <a:lnTo>
                    <a:pt x="6066382" y="6080517"/>
                  </a:lnTo>
                  <a:lnTo>
                    <a:pt x="6105791" y="6048059"/>
                  </a:lnTo>
                  <a:lnTo>
                    <a:pt x="6144992" y="6015403"/>
                  </a:lnTo>
                  <a:lnTo>
                    <a:pt x="6183983" y="5982551"/>
                  </a:lnTo>
                  <a:lnTo>
                    <a:pt x="6222763" y="5949503"/>
                  </a:lnTo>
                  <a:lnTo>
                    <a:pt x="6261332" y="5916261"/>
                  </a:lnTo>
                  <a:lnTo>
                    <a:pt x="6299690" y="5882825"/>
                  </a:lnTo>
                  <a:lnTo>
                    <a:pt x="6337834" y="5849196"/>
                  </a:lnTo>
                  <a:lnTo>
                    <a:pt x="6375764" y="5815374"/>
                  </a:lnTo>
                  <a:lnTo>
                    <a:pt x="6413480" y="5781362"/>
                  </a:lnTo>
                  <a:lnTo>
                    <a:pt x="6450980" y="5747158"/>
                  </a:lnTo>
                  <a:lnTo>
                    <a:pt x="6488264" y="5712765"/>
                  </a:lnTo>
                  <a:lnTo>
                    <a:pt x="6525331" y="5678184"/>
                  </a:lnTo>
                  <a:lnTo>
                    <a:pt x="6562179" y="5643414"/>
                  </a:lnTo>
                  <a:lnTo>
                    <a:pt x="6598809" y="5608457"/>
                  </a:lnTo>
                  <a:lnTo>
                    <a:pt x="6635219" y="5573314"/>
                  </a:lnTo>
                  <a:lnTo>
                    <a:pt x="6671408" y="5537985"/>
                  </a:lnTo>
                  <a:lnTo>
                    <a:pt x="6707376" y="5502472"/>
                  </a:lnTo>
                  <a:lnTo>
                    <a:pt x="6743121" y="5466775"/>
                  </a:lnTo>
                  <a:lnTo>
                    <a:pt x="6778643" y="5430895"/>
                  </a:lnTo>
                  <a:lnTo>
                    <a:pt x="6813941" y="5394833"/>
                  </a:lnTo>
                  <a:lnTo>
                    <a:pt x="6849014" y="5358590"/>
                  </a:lnTo>
                  <a:lnTo>
                    <a:pt x="6883861" y="5322166"/>
                  </a:lnTo>
                  <a:lnTo>
                    <a:pt x="6918482" y="5285563"/>
                  </a:lnTo>
                  <a:lnTo>
                    <a:pt x="6952875" y="5248781"/>
                  </a:lnTo>
                  <a:lnTo>
                    <a:pt x="6987040" y="5211821"/>
                  </a:lnTo>
                  <a:lnTo>
                    <a:pt x="7020975" y="5174684"/>
                  </a:lnTo>
                  <a:lnTo>
                    <a:pt x="7054681" y="5137371"/>
                  </a:lnTo>
                  <a:lnTo>
                    <a:pt x="7088155" y="5099882"/>
                  </a:lnTo>
                  <a:lnTo>
                    <a:pt x="7121398" y="5062220"/>
                  </a:lnTo>
                  <a:lnTo>
                    <a:pt x="7155483" y="5023090"/>
                  </a:lnTo>
                  <a:lnTo>
                    <a:pt x="7189306" y="4983788"/>
                  </a:lnTo>
                  <a:lnTo>
                    <a:pt x="7222867" y="4944313"/>
                  </a:lnTo>
                  <a:lnTo>
                    <a:pt x="7256165" y="4904667"/>
                  </a:lnTo>
                  <a:lnTo>
                    <a:pt x="7289198" y="4864850"/>
                  </a:lnTo>
                  <a:lnTo>
                    <a:pt x="7321966" y="4824864"/>
                  </a:lnTo>
                  <a:lnTo>
                    <a:pt x="7354469" y="4784710"/>
                  </a:lnTo>
                  <a:lnTo>
                    <a:pt x="7386706" y="4744390"/>
                  </a:lnTo>
                  <a:lnTo>
                    <a:pt x="7418675" y="4703903"/>
                  </a:lnTo>
                  <a:lnTo>
                    <a:pt x="7450376" y="4663251"/>
                  </a:lnTo>
                  <a:lnTo>
                    <a:pt x="7481808" y="4622436"/>
                  </a:lnTo>
                  <a:lnTo>
                    <a:pt x="7512971" y="4581459"/>
                  </a:lnTo>
                  <a:lnTo>
                    <a:pt x="7543864" y="4540319"/>
                  </a:lnTo>
                  <a:lnTo>
                    <a:pt x="7574486" y="4499020"/>
                  </a:lnTo>
                  <a:lnTo>
                    <a:pt x="7604836" y="4457561"/>
                  </a:lnTo>
                  <a:lnTo>
                    <a:pt x="7634913" y="4415944"/>
                  </a:lnTo>
                  <a:lnTo>
                    <a:pt x="7664717" y="4374170"/>
                  </a:lnTo>
                  <a:lnTo>
                    <a:pt x="7694247" y="4332239"/>
                  </a:lnTo>
                  <a:lnTo>
                    <a:pt x="7723502" y="4290154"/>
                  </a:lnTo>
                  <a:lnTo>
                    <a:pt x="7752481" y="4247915"/>
                  </a:lnTo>
                  <a:lnTo>
                    <a:pt x="7781184" y="4205523"/>
                  </a:lnTo>
                  <a:lnTo>
                    <a:pt x="7809610" y="4162980"/>
                  </a:lnTo>
                  <a:lnTo>
                    <a:pt x="7837758" y="4120286"/>
                  </a:lnTo>
                  <a:lnTo>
                    <a:pt x="7865627" y="4077443"/>
                  </a:lnTo>
                  <a:lnTo>
                    <a:pt x="7893217" y="4034451"/>
                  </a:lnTo>
                  <a:lnTo>
                    <a:pt x="7920526" y="3991312"/>
                  </a:lnTo>
                  <a:lnTo>
                    <a:pt x="7947554" y="3948027"/>
                  </a:lnTo>
                  <a:lnTo>
                    <a:pt x="7974301" y="3904596"/>
                  </a:lnTo>
                  <a:lnTo>
                    <a:pt x="8000765" y="3861022"/>
                  </a:lnTo>
                  <a:lnTo>
                    <a:pt x="8026946" y="3817305"/>
                  </a:lnTo>
                  <a:lnTo>
                    <a:pt x="8052842" y="3773446"/>
                  </a:lnTo>
                  <a:lnTo>
                    <a:pt x="8078454" y="3729446"/>
                  </a:lnTo>
                  <a:lnTo>
                    <a:pt x="8103780" y="3685307"/>
                  </a:lnTo>
                  <a:lnTo>
                    <a:pt x="8128820" y="3641029"/>
                  </a:lnTo>
                  <a:lnTo>
                    <a:pt x="8153573" y="3596614"/>
                  </a:lnTo>
                  <a:lnTo>
                    <a:pt x="8178038" y="3552062"/>
                  </a:lnTo>
                  <a:lnTo>
                    <a:pt x="8202553" y="3506672"/>
                  </a:lnTo>
                  <a:lnTo>
                    <a:pt x="8226761" y="3461157"/>
                  </a:lnTo>
                  <a:lnTo>
                    <a:pt x="8250661" y="3415519"/>
                  </a:lnTo>
                  <a:lnTo>
                    <a:pt x="8274251" y="3369760"/>
                  </a:lnTo>
                  <a:lnTo>
                    <a:pt x="8297531" y="3323881"/>
                  </a:lnTo>
                  <a:lnTo>
                    <a:pt x="8320502" y="3277883"/>
                  </a:lnTo>
                  <a:lnTo>
                    <a:pt x="8343161" y="3231767"/>
                  </a:lnTo>
                  <a:lnTo>
                    <a:pt x="8365509" y="3185535"/>
                  </a:lnTo>
                  <a:lnTo>
                    <a:pt x="8387546" y="3139187"/>
                  </a:lnTo>
                  <a:lnTo>
                    <a:pt x="8409270" y="3092726"/>
                  </a:lnTo>
                  <a:lnTo>
                    <a:pt x="8430681" y="3046152"/>
                  </a:lnTo>
                  <a:lnTo>
                    <a:pt x="8451779" y="2999467"/>
                  </a:lnTo>
                  <a:lnTo>
                    <a:pt x="8472563" y="2952671"/>
                  </a:lnTo>
                  <a:lnTo>
                    <a:pt x="8493032" y="2905767"/>
                  </a:lnTo>
                  <a:lnTo>
                    <a:pt x="8513186" y="2858755"/>
                  </a:lnTo>
                  <a:lnTo>
                    <a:pt x="8533025" y="2811636"/>
                  </a:lnTo>
                  <a:lnTo>
                    <a:pt x="8552548" y="2764413"/>
                  </a:lnTo>
                  <a:lnTo>
                    <a:pt x="8571753" y="2717085"/>
                  </a:lnTo>
                  <a:lnTo>
                    <a:pt x="8590642" y="2669655"/>
                  </a:lnTo>
                  <a:lnTo>
                    <a:pt x="8609213" y="2622124"/>
                  </a:lnTo>
                  <a:lnTo>
                    <a:pt x="8627466" y="2574492"/>
                  </a:lnTo>
                  <a:lnTo>
                    <a:pt x="8645399" y="2526762"/>
                  </a:lnTo>
                  <a:lnTo>
                    <a:pt x="8663014" y="2478934"/>
                  </a:lnTo>
                  <a:lnTo>
                    <a:pt x="8680308" y="2431010"/>
                  </a:lnTo>
                  <a:lnTo>
                    <a:pt x="8697282" y="2382991"/>
                  </a:lnTo>
                  <a:lnTo>
                    <a:pt x="8713936" y="2334878"/>
                  </a:lnTo>
                  <a:lnTo>
                    <a:pt x="8730267" y="2286672"/>
                  </a:lnTo>
                  <a:lnTo>
                    <a:pt x="8746277" y="2238375"/>
                  </a:lnTo>
                  <a:lnTo>
                    <a:pt x="8761964" y="2189989"/>
                  </a:lnTo>
                  <a:lnTo>
                    <a:pt x="8777328" y="2141513"/>
                  </a:lnTo>
                  <a:lnTo>
                    <a:pt x="8792368" y="2092950"/>
                  </a:lnTo>
                  <a:lnTo>
                    <a:pt x="8807084" y="2044300"/>
                  </a:lnTo>
                  <a:lnTo>
                    <a:pt x="8821475" y="1995566"/>
                  </a:lnTo>
                  <a:lnTo>
                    <a:pt x="8835541" y="1946748"/>
                  </a:lnTo>
                  <a:lnTo>
                    <a:pt x="8849281" y="1897847"/>
                  </a:lnTo>
                  <a:lnTo>
                    <a:pt x="8862695" y="1848865"/>
                  </a:lnTo>
                  <a:lnTo>
                    <a:pt x="8875762" y="1799716"/>
                  </a:lnTo>
                  <a:lnTo>
                    <a:pt x="8888501" y="1750506"/>
                  </a:lnTo>
                  <a:lnTo>
                    <a:pt x="8900912" y="1701237"/>
                  </a:lnTo>
                  <a:lnTo>
                    <a:pt x="8912993" y="1651908"/>
                  </a:lnTo>
                  <a:lnTo>
                    <a:pt x="8924745" y="1602523"/>
                  </a:lnTo>
                  <a:lnTo>
                    <a:pt x="8936168" y="1553082"/>
                  </a:lnTo>
                  <a:lnTo>
                    <a:pt x="8947261" y="1503587"/>
                  </a:lnTo>
                  <a:lnTo>
                    <a:pt x="8958024" y="1454039"/>
                  </a:lnTo>
                  <a:lnTo>
                    <a:pt x="8968457" y="1404439"/>
                  </a:lnTo>
                  <a:lnTo>
                    <a:pt x="8978560" y="1354788"/>
                  </a:lnTo>
                  <a:lnTo>
                    <a:pt x="8988332" y="1305088"/>
                  </a:lnTo>
                  <a:lnTo>
                    <a:pt x="8997773" y="1255341"/>
                  </a:lnTo>
                  <a:lnTo>
                    <a:pt x="9006884" y="1205547"/>
                  </a:lnTo>
                  <a:lnTo>
                    <a:pt x="9015663" y="1155708"/>
                  </a:lnTo>
                  <a:lnTo>
                    <a:pt x="9024111" y="1105825"/>
                  </a:lnTo>
                  <a:lnTo>
                    <a:pt x="9032228" y="1055900"/>
                  </a:lnTo>
                  <a:lnTo>
                    <a:pt x="9040013" y="1005933"/>
                  </a:lnTo>
                  <a:lnTo>
                    <a:pt x="9047465" y="955927"/>
                  </a:lnTo>
                  <a:lnTo>
                    <a:pt x="9054586" y="905882"/>
                  </a:lnTo>
                  <a:lnTo>
                    <a:pt x="9061374" y="855800"/>
                  </a:lnTo>
                  <a:lnTo>
                    <a:pt x="9067830" y="805683"/>
                  </a:lnTo>
                  <a:lnTo>
                    <a:pt x="9073952" y="755530"/>
                  </a:lnTo>
                  <a:lnTo>
                    <a:pt x="9079742" y="705344"/>
                  </a:lnTo>
                  <a:lnTo>
                    <a:pt x="9085199" y="655127"/>
                  </a:lnTo>
                  <a:lnTo>
                    <a:pt x="9090322" y="604879"/>
                  </a:lnTo>
                  <a:lnTo>
                    <a:pt x="9095111" y="554602"/>
                  </a:lnTo>
                  <a:lnTo>
                    <a:pt x="9099566" y="504296"/>
                  </a:lnTo>
                  <a:lnTo>
                    <a:pt x="9103688" y="453964"/>
                  </a:lnTo>
                  <a:lnTo>
                    <a:pt x="9107475" y="403607"/>
                  </a:lnTo>
                  <a:lnTo>
                    <a:pt x="9110927" y="353226"/>
                  </a:lnTo>
                  <a:lnTo>
                    <a:pt x="9114045" y="302823"/>
                  </a:lnTo>
                  <a:lnTo>
                    <a:pt x="9116828" y="252398"/>
                  </a:lnTo>
                  <a:lnTo>
                    <a:pt x="9119276" y="201953"/>
                  </a:lnTo>
                  <a:lnTo>
                    <a:pt x="9121388" y="151489"/>
                  </a:lnTo>
                  <a:lnTo>
                    <a:pt x="9123165" y="101008"/>
                  </a:lnTo>
                  <a:lnTo>
                    <a:pt x="9124606" y="5051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0" y="5993891"/>
              <a:ext cx="390156" cy="3901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7181" y="6020180"/>
              <a:ext cx="304800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87181" y="602018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77000"/>
              <a:ext cx="4267200" cy="381000"/>
            </a:xfrm>
            <a:custGeom>
              <a:avLst/>
              <a:gdLst/>
              <a:ahLst/>
              <a:cxnLst/>
              <a:rect l="l" t="t" r="r" b="b"/>
              <a:pathLst>
                <a:path w="4267200" h="381000">
                  <a:moveTo>
                    <a:pt x="426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267200" y="3810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27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77000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2635250" y="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55270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0" y="6070091"/>
              <a:ext cx="237807" cy="2378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581" y="6096380"/>
              <a:ext cx="152400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58581" y="609638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906">
              <a:solidFill>
                <a:srgbClr val="099D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8048879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88" y="0"/>
              <a:ext cx="6779895" cy="5839460"/>
            </a:xfrm>
            <a:custGeom>
              <a:avLst/>
              <a:gdLst/>
              <a:ahLst/>
              <a:cxnLst/>
              <a:rect l="l" t="t" r="r" b="b"/>
              <a:pathLst>
                <a:path w="6779895" h="5839460">
                  <a:moveTo>
                    <a:pt x="6779514" y="0"/>
                  </a:moveTo>
                  <a:lnTo>
                    <a:pt x="4081907" y="0"/>
                  </a:lnTo>
                  <a:lnTo>
                    <a:pt x="4079398" y="48190"/>
                  </a:lnTo>
                  <a:lnTo>
                    <a:pt x="4076152" y="96290"/>
                  </a:lnTo>
                  <a:lnTo>
                    <a:pt x="4072172" y="144296"/>
                  </a:lnTo>
                  <a:lnTo>
                    <a:pt x="4067461" y="192200"/>
                  </a:lnTo>
                  <a:lnTo>
                    <a:pt x="4062020" y="239999"/>
                  </a:lnTo>
                  <a:lnTo>
                    <a:pt x="4055853" y="287685"/>
                  </a:lnTo>
                  <a:lnTo>
                    <a:pt x="4048964" y="335255"/>
                  </a:lnTo>
                  <a:lnTo>
                    <a:pt x="4041353" y="382702"/>
                  </a:lnTo>
                  <a:lnTo>
                    <a:pt x="4033025" y="430020"/>
                  </a:lnTo>
                  <a:lnTo>
                    <a:pt x="4023982" y="477205"/>
                  </a:lnTo>
                  <a:lnTo>
                    <a:pt x="4014226" y="524251"/>
                  </a:lnTo>
                  <a:lnTo>
                    <a:pt x="4003761" y="571152"/>
                  </a:lnTo>
                  <a:lnTo>
                    <a:pt x="3992590" y="617903"/>
                  </a:lnTo>
                  <a:lnTo>
                    <a:pt x="3980714" y="664498"/>
                  </a:lnTo>
                  <a:lnTo>
                    <a:pt x="3968137" y="710932"/>
                  </a:lnTo>
                  <a:lnTo>
                    <a:pt x="3954862" y="757199"/>
                  </a:lnTo>
                  <a:lnTo>
                    <a:pt x="3940892" y="803294"/>
                  </a:lnTo>
                  <a:lnTo>
                    <a:pt x="3926229" y="849211"/>
                  </a:lnTo>
                  <a:lnTo>
                    <a:pt x="3910875" y="894945"/>
                  </a:lnTo>
                  <a:lnTo>
                    <a:pt x="3894834" y="940490"/>
                  </a:lnTo>
                  <a:lnTo>
                    <a:pt x="3878109" y="985841"/>
                  </a:lnTo>
                  <a:lnTo>
                    <a:pt x="3860702" y="1030993"/>
                  </a:lnTo>
                  <a:lnTo>
                    <a:pt x="3842617" y="1075939"/>
                  </a:lnTo>
                  <a:lnTo>
                    <a:pt x="3823855" y="1120674"/>
                  </a:lnTo>
                  <a:lnTo>
                    <a:pt x="3804419" y="1165193"/>
                  </a:lnTo>
                  <a:lnTo>
                    <a:pt x="3784313" y="1209491"/>
                  </a:lnTo>
                  <a:lnTo>
                    <a:pt x="3763539" y="1253561"/>
                  </a:lnTo>
                  <a:lnTo>
                    <a:pt x="3742100" y="1297398"/>
                  </a:lnTo>
                  <a:lnTo>
                    <a:pt x="3719999" y="1340997"/>
                  </a:lnTo>
                  <a:lnTo>
                    <a:pt x="3697239" y="1384353"/>
                  </a:lnTo>
                  <a:lnTo>
                    <a:pt x="3673821" y="1427459"/>
                  </a:lnTo>
                  <a:lnTo>
                    <a:pt x="3649750" y="1470311"/>
                  </a:lnTo>
                  <a:lnTo>
                    <a:pt x="3625027" y="1512902"/>
                  </a:lnTo>
                  <a:lnTo>
                    <a:pt x="3599656" y="1555227"/>
                  </a:lnTo>
                  <a:lnTo>
                    <a:pt x="3573639" y="1597282"/>
                  </a:lnTo>
                  <a:lnTo>
                    <a:pt x="3546979" y="1639059"/>
                  </a:lnTo>
                  <a:lnTo>
                    <a:pt x="3519679" y="1680554"/>
                  </a:lnTo>
                  <a:lnTo>
                    <a:pt x="3491742" y="1721762"/>
                  </a:lnTo>
                  <a:lnTo>
                    <a:pt x="3463170" y="1762676"/>
                  </a:lnTo>
                  <a:lnTo>
                    <a:pt x="3433967" y="1803292"/>
                  </a:lnTo>
                  <a:lnTo>
                    <a:pt x="3404134" y="1843603"/>
                  </a:lnTo>
                  <a:lnTo>
                    <a:pt x="3373676" y="1883605"/>
                  </a:lnTo>
                  <a:lnTo>
                    <a:pt x="3342593" y="1923291"/>
                  </a:lnTo>
                  <a:lnTo>
                    <a:pt x="3310890" y="1962657"/>
                  </a:lnTo>
                  <a:lnTo>
                    <a:pt x="3278569" y="2001696"/>
                  </a:lnTo>
                  <a:lnTo>
                    <a:pt x="3245633" y="2040404"/>
                  </a:lnTo>
                  <a:lnTo>
                    <a:pt x="3212085" y="2078774"/>
                  </a:lnTo>
                  <a:lnTo>
                    <a:pt x="3177927" y="2116801"/>
                  </a:lnTo>
                  <a:lnTo>
                    <a:pt x="3143162" y="2154481"/>
                  </a:lnTo>
                  <a:lnTo>
                    <a:pt x="3107793" y="2191806"/>
                  </a:lnTo>
                  <a:lnTo>
                    <a:pt x="3071823" y="2228772"/>
                  </a:lnTo>
                  <a:lnTo>
                    <a:pt x="3035254" y="2265374"/>
                  </a:lnTo>
                  <a:lnTo>
                    <a:pt x="2998090" y="2301605"/>
                  </a:lnTo>
                  <a:lnTo>
                    <a:pt x="2960332" y="2337461"/>
                  </a:lnTo>
                  <a:lnTo>
                    <a:pt x="2921984" y="2372935"/>
                  </a:lnTo>
                  <a:lnTo>
                    <a:pt x="2883049" y="2408022"/>
                  </a:lnTo>
                  <a:lnTo>
                    <a:pt x="2843530" y="2442718"/>
                  </a:lnTo>
                  <a:lnTo>
                    <a:pt x="2806880" y="2474217"/>
                  </a:lnTo>
                  <a:lnTo>
                    <a:pt x="2769830" y="2505307"/>
                  </a:lnTo>
                  <a:lnTo>
                    <a:pt x="2732383" y="2535986"/>
                  </a:lnTo>
                  <a:lnTo>
                    <a:pt x="2694546" y="2566253"/>
                  </a:lnTo>
                  <a:lnTo>
                    <a:pt x="2656321" y="2596105"/>
                  </a:lnTo>
                  <a:lnTo>
                    <a:pt x="2617716" y="2625540"/>
                  </a:lnTo>
                  <a:lnTo>
                    <a:pt x="2578734" y="2654557"/>
                  </a:lnTo>
                  <a:lnTo>
                    <a:pt x="2539381" y="2683153"/>
                  </a:lnTo>
                  <a:lnTo>
                    <a:pt x="2499661" y="2711327"/>
                  </a:lnTo>
                  <a:lnTo>
                    <a:pt x="2459580" y="2739077"/>
                  </a:lnTo>
                  <a:lnTo>
                    <a:pt x="2419142" y="2766400"/>
                  </a:lnTo>
                  <a:lnTo>
                    <a:pt x="2378352" y="2793295"/>
                  </a:lnTo>
                  <a:lnTo>
                    <a:pt x="2337216" y="2819760"/>
                  </a:lnTo>
                  <a:lnTo>
                    <a:pt x="2295738" y="2845793"/>
                  </a:lnTo>
                  <a:lnTo>
                    <a:pt x="2253923" y="2871392"/>
                  </a:lnTo>
                  <a:lnTo>
                    <a:pt x="2211777" y="2896556"/>
                  </a:lnTo>
                  <a:lnTo>
                    <a:pt x="2169303" y="2921281"/>
                  </a:lnTo>
                  <a:lnTo>
                    <a:pt x="2126508" y="2945567"/>
                  </a:lnTo>
                  <a:lnTo>
                    <a:pt x="2083395" y="2969411"/>
                  </a:lnTo>
                  <a:lnTo>
                    <a:pt x="2039971" y="2992811"/>
                  </a:lnTo>
                  <a:lnTo>
                    <a:pt x="1996240" y="3015766"/>
                  </a:lnTo>
                  <a:lnTo>
                    <a:pt x="1952206" y="3038273"/>
                  </a:lnTo>
                  <a:lnTo>
                    <a:pt x="1907876" y="3060331"/>
                  </a:lnTo>
                  <a:lnTo>
                    <a:pt x="1863253" y="3081938"/>
                  </a:lnTo>
                  <a:lnTo>
                    <a:pt x="1818343" y="3103091"/>
                  </a:lnTo>
                  <a:lnTo>
                    <a:pt x="1773150" y="3123790"/>
                  </a:lnTo>
                  <a:lnTo>
                    <a:pt x="1727681" y="3144031"/>
                  </a:lnTo>
                  <a:lnTo>
                    <a:pt x="1681938" y="3163813"/>
                  </a:lnTo>
                  <a:lnTo>
                    <a:pt x="1635929" y="3183134"/>
                  </a:lnTo>
                  <a:lnTo>
                    <a:pt x="1589657" y="3201993"/>
                  </a:lnTo>
                  <a:lnTo>
                    <a:pt x="1543127" y="3220386"/>
                  </a:lnTo>
                  <a:lnTo>
                    <a:pt x="1496345" y="3238313"/>
                  </a:lnTo>
                  <a:lnTo>
                    <a:pt x="1449315" y="3255771"/>
                  </a:lnTo>
                  <a:lnTo>
                    <a:pt x="1402043" y="3272759"/>
                  </a:lnTo>
                  <a:lnTo>
                    <a:pt x="1354533" y="3289274"/>
                  </a:lnTo>
                  <a:lnTo>
                    <a:pt x="1306790" y="3305314"/>
                  </a:lnTo>
                  <a:lnTo>
                    <a:pt x="1258819" y="3320878"/>
                  </a:lnTo>
                  <a:lnTo>
                    <a:pt x="1210626" y="3335964"/>
                  </a:lnTo>
                  <a:lnTo>
                    <a:pt x="1162214" y="3350570"/>
                  </a:lnTo>
                  <a:lnTo>
                    <a:pt x="1113590" y="3364694"/>
                  </a:lnTo>
                  <a:lnTo>
                    <a:pt x="1064757" y="3378333"/>
                  </a:lnTo>
                  <a:lnTo>
                    <a:pt x="1015722" y="3391486"/>
                  </a:lnTo>
                  <a:lnTo>
                    <a:pt x="966488" y="3404152"/>
                  </a:lnTo>
                  <a:lnTo>
                    <a:pt x="917061" y="3416327"/>
                  </a:lnTo>
                  <a:lnTo>
                    <a:pt x="867446" y="3428011"/>
                  </a:lnTo>
                  <a:lnTo>
                    <a:pt x="817648" y="3439201"/>
                  </a:lnTo>
                  <a:lnTo>
                    <a:pt x="767672" y="3449896"/>
                  </a:lnTo>
                  <a:lnTo>
                    <a:pt x="717522" y="3460093"/>
                  </a:lnTo>
                  <a:lnTo>
                    <a:pt x="667204" y="3469790"/>
                  </a:lnTo>
                  <a:lnTo>
                    <a:pt x="616722" y="3478986"/>
                  </a:lnTo>
                  <a:lnTo>
                    <a:pt x="566082" y="3487678"/>
                  </a:lnTo>
                  <a:lnTo>
                    <a:pt x="515289" y="3495866"/>
                  </a:lnTo>
                  <a:lnTo>
                    <a:pt x="464347" y="3503546"/>
                  </a:lnTo>
                  <a:lnTo>
                    <a:pt x="413261" y="3510716"/>
                  </a:lnTo>
                  <a:lnTo>
                    <a:pt x="362037" y="3517376"/>
                  </a:lnTo>
                  <a:lnTo>
                    <a:pt x="310679" y="3523523"/>
                  </a:lnTo>
                  <a:lnTo>
                    <a:pt x="259192" y="3529155"/>
                  </a:lnTo>
                  <a:lnTo>
                    <a:pt x="207581" y="3534270"/>
                  </a:lnTo>
                  <a:lnTo>
                    <a:pt x="155852" y="3538866"/>
                  </a:lnTo>
                  <a:lnTo>
                    <a:pt x="104008" y="3542941"/>
                  </a:lnTo>
                  <a:lnTo>
                    <a:pt x="52056" y="3546494"/>
                  </a:lnTo>
                  <a:lnTo>
                    <a:pt x="0" y="3549523"/>
                  </a:lnTo>
                  <a:lnTo>
                    <a:pt x="0" y="5839206"/>
                  </a:lnTo>
                  <a:lnTo>
                    <a:pt x="51865" y="5837341"/>
                  </a:lnTo>
                  <a:lnTo>
                    <a:pt x="103666" y="5835160"/>
                  </a:lnTo>
                  <a:lnTo>
                    <a:pt x="155402" y="5832662"/>
                  </a:lnTo>
                  <a:lnTo>
                    <a:pt x="207071" y="5829849"/>
                  </a:lnTo>
                  <a:lnTo>
                    <a:pt x="258670" y="5826721"/>
                  </a:lnTo>
                  <a:lnTo>
                    <a:pt x="310200" y="5823278"/>
                  </a:lnTo>
                  <a:lnTo>
                    <a:pt x="361657" y="5819522"/>
                  </a:lnTo>
                  <a:lnTo>
                    <a:pt x="413040" y="5815452"/>
                  </a:lnTo>
                  <a:lnTo>
                    <a:pt x="464348" y="5811070"/>
                  </a:lnTo>
                  <a:lnTo>
                    <a:pt x="515579" y="5806376"/>
                  </a:lnTo>
                  <a:lnTo>
                    <a:pt x="566731" y="5801370"/>
                  </a:lnTo>
                  <a:lnTo>
                    <a:pt x="617803" y="5796054"/>
                  </a:lnTo>
                  <a:lnTo>
                    <a:pt x="668793" y="5790428"/>
                  </a:lnTo>
                  <a:lnTo>
                    <a:pt x="719699" y="5784492"/>
                  </a:lnTo>
                  <a:lnTo>
                    <a:pt x="770519" y="5778247"/>
                  </a:lnTo>
                  <a:lnTo>
                    <a:pt x="821253" y="5771694"/>
                  </a:lnTo>
                  <a:lnTo>
                    <a:pt x="871897" y="5764834"/>
                  </a:lnTo>
                  <a:lnTo>
                    <a:pt x="922452" y="5757666"/>
                  </a:lnTo>
                  <a:lnTo>
                    <a:pt x="972914" y="5750192"/>
                  </a:lnTo>
                  <a:lnTo>
                    <a:pt x="1023283" y="5742412"/>
                  </a:lnTo>
                  <a:lnTo>
                    <a:pt x="1073557" y="5734328"/>
                  </a:lnTo>
                  <a:lnTo>
                    <a:pt x="1123733" y="5725938"/>
                  </a:lnTo>
                  <a:lnTo>
                    <a:pt x="1173811" y="5717245"/>
                  </a:lnTo>
                  <a:lnTo>
                    <a:pt x="1223789" y="5708248"/>
                  </a:lnTo>
                  <a:lnTo>
                    <a:pt x="1273665" y="5698949"/>
                  </a:lnTo>
                  <a:lnTo>
                    <a:pt x="1323437" y="5689347"/>
                  </a:lnTo>
                  <a:lnTo>
                    <a:pt x="1373104" y="5679444"/>
                  </a:lnTo>
                  <a:lnTo>
                    <a:pt x="1422664" y="5669240"/>
                  </a:lnTo>
                  <a:lnTo>
                    <a:pt x="1472115" y="5658736"/>
                  </a:lnTo>
                  <a:lnTo>
                    <a:pt x="1521456" y="5647933"/>
                  </a:lnTo>
                  <a:lnTo>
                    <a:pt x="1570686" y="5636830"/>
                  </a:lnTo>
                  <a:lnTo>
                    <a:pt x="1619802" y="5625429"/>
                  </a:lnTo>
                  <a:lnTo>
                    <a:pt x="1668803" y="5613730"/>
                  </a:lnTo>
                  <a:lnTo>
                    <a:pt x="1717686" y="5601734"/>
                  </a:lnTo>
                  <a:lnTo>
                    <a:pt x="1766452" y="5589442"/>
                  </a:lnTo>
                  <a:lnTo>
                    <a:pt x="1815097" y="5576854"/>
                  </a:lnTo>
                  <a:lnTo>
                    <a:pt x="1863621" y="5563970"/>
                  </a:lnTo>
                  <a:lnTo>
                    <a:pt x="1912021" y="5550792"/>
                  </a:lnTo>
                  <a:lnTo>
                    <a:pt x="1960296" y="5537320"/>
                  </a:lnTo>
                  <a:lnTo>
                    <a:pt x="2008444" y="5523554"/>
                  </a:lnTo>
                  <a:lnTo>
                    <a:pt x="2056464" y="5509495"/>
                  </a:lnTo>
                  <a:lnTo>
                    <a:pt x="2104354" y="5495144"/>
                  </a:lnTo>
                  <a:lnTo>
                    <a:pt x="2152112" y="5480502"/>
                  </a:lnTo>
                  <a:lnTo>
                    <a:pt x="2199736" y="5465569"/>
                  </a:lnTo>
                  <a:lnTo>
                    <a:pt x="2247226" y="5450345"/>
                  </a:lnTo>
                  <a:lnTo>
                    <a:pt x="2294579" y="5434832"/>
                  </a:lnTo>
                  <a:lnTo>
                    <a:pt x="2341794" y="5419029"/>
                  </a:lnTo>
                  <a:lnTo>
                    <a:pt x="2388868" y="5402938"/>
                  </a:lnTo>
                  <a:lnTo>
                    <a:pt x="2435801" y="5386559"/>
                  </a:lnTo>
                  <a:lnTo>
                    <a:pt x="2482591" y="5369893"/>
                  </a:lnTo>
                  <a:lnTo>
                    <a:pt x="2529236" y="5352940"/>
                  </a:lnTo>
                  <a:lnTo>
                    <a:pt x="2575734" y="5335701"/>
                  </a:lnTo>
                  <a:lnTo>
                    <a:pt x="2622084" y="5318177"/>
                  </a:lnTo>
                  <a:lnTo>
                    <a:pt x="2668284" y="5300368"/>
                  </a:lnTo>
                  <a:lnTo>
                    <a:pt x="2714332" y="5282275"/>
                  </a:lnTo>
                  <a:lnTo>
                    <a:pt x="2760228" y="5263898"/>
                  </a:lnTo>
                  <a:lnTo>
                    <a:pt x="2805968" y="5245238"/>
                  </a:lnTo>
                  <a:lnTo>
                    <a:pt x="2851552" y="5226296"/>
                  </a:lnTo>
                  <a:lnTo>
                    <a:pt x="2896977" y="5207072"/>
                  </a:lnTo>
                  <a:lnTo>
                    <a:pt x="2942243" y="5187568"/>
                  </a:lnTo>
                  <a:lnTo>
                    <a:pt x="2987347" y="5167782"/>
                  </a:lnTo>
                  <a:lnTo>
                    <a:pt x="3032288" y="5147717"/>
                  </a:lnTo>
                  <a:lnTo>
                    <a:pt x="3077064" y="5127373"/>
                  </a:lnTo>
                  <a:lnTo>
                    <a:pt x="3121674" y="5106750"/>
                  </a:lnTo>
                  <a:lnTo>
                    <a:pt x="3166116" y="5085848"/>
                  </a:lnTo>
                  <a:lnTo>
                    <a:pt x="3210388" y="5064670"/>
                  </a:lnTo>
                  <a:lnTo>
                    <a:pt x="3254488" y="5043215"/>
                  </a:lnTo>
                  <a:lnTo>
                    <a:pt x="3298415" y="5021483"/>
                  </a:lnTo>
                  <a:lnTo>
                    <a:pt x="3342168" y="4999477"/>
                  </a:lnTo>
                  <a:lnTo>
                    <a:pt x="3385744" y="4977195"/>
                  </a:lnTo>
                  <a:lnTo>
                    <a:pt x="3429142" y="4954639"/>
                  </a:lnTo>
                  <a:lnTo>
                    <a:pt x="3472361" y="4931809"/>
                  </a:lnTo>
                  <a:lnTo>
                    <a:pt x="3515398" y="4908706"/>
                  </a:lnTo>
                  <a:lnTo>
                    <a:pt x="3558252" y="4885331"/>
                  </a:lnTo>
                  <a:lnTo>
                    <a:pt x="3600921" y="4861683"/>
                  </a:lnTo>
                  <a:lnTo>
                    <a:pt x="3643404" y="4837765"/>
                  </a:lnTo>
                  <a:lnTo>
                    <a:pt x="3685699" y="4813576"/>
                  </a:lnTo>
                  <a:lnTo>
                    <a:pt x="3727805" y="4789117"/>
                  </a:lnTo>
                  <a:lnTo>
                    <a:pt x="3769719" y="4764389"/>
                  </a:lnTo>
                  <a:lnTo>
                    <a:pt x="3811440" y="4739392"/>
                  </a:lnTo>
                  <a:lnTo>
                    <a:pt x="3852967" y="4714127"/>
                  </a:lnTo>
                  <a:lnTo>
                    <a:pt x="3894297" y="4688594"/>
                  </a:lnTo>
                  <a:lnTo>
                    <a:pt x="3935429" y="4662794"/>
                  </a:lnTo>
                  <a:lnTo>
                    <a:pt x="3976362" y="4636728"/>
                  </a:lnTo>
                  <a:lnTo>
                    <a:pt x="4017094" y="4610397"/>
                  </a:lnTo>
                  <a:lnTo>
                    <a:pt x="4057623" y="4583800"/>
                  </a:lnTo>
                  <a:lnTo>
                    <a:pt x="4097947" y="4556939"/>
                  </a:lnTo>
                  <a:lnTo>
                    <a:pt x="4138065" y="4529815"/>
                  </a:lnTo>
                  <a:lnTo>
                    <a:pt x="4177975" y="4502427"/>
                  </a:lnTo>
                  <a:lnTo>
                    <a:pt x="4217676" y="4474776"/>
                  </a:lnTo>
                  <a:lnTo>
                    <a:pt x="4257165" y="4446863"/>
                  </a:lnTo>
                  <a:lnTo>
                    <a:pt x="4296442" y="4418690"/>
                  </a:lnTo>
                  <a:lnTo>
                    <a:pt x="4335504" y="4390255"/>
                  </a:lnTo>
                  <a:lnTo>
                    <a:pt x="4374350" y="4361560"/>
                  </a:lnTo>
                  <a:lnTo>
                    <a:pt x="4412979" y="4332606"/>
                  </a:lnTo>
                  <a:lnTo>
                    <a:pt x="4451388" y="4303393"/>
                  </a:lnTo>
                  <a:lnTo>
                    <a:pt x="4489576" y="4273922"/>
                  </a:lnTo>
                  <a:lnTo>
                    <a:pt x="4527541" y="4244193"/>
                  </a:lnTo>
                  <a:lnTo>
                    <a:pt x="4565282" y="4214207"/>
                  </a:lnTo>
                  <a:lnTo>
                    <a:pt x="4602796" y="4183965"/>
                  </a:lnTo>
                  <a:lnTo>
                    <a:pt x="4640083" y="4153466"/>
                  </a:lnTo>
                  <a:lnTo>
                    <a:pt x="4677141" y="4122713"/>
                  </a:lnTo>
                  <a:lnTo>
                    <a:pt x="4713968" y="4091705"/>
                  </a:lnTo>
                  <a:lnTo>
                    <a:pt x="4750562" y="4060444"/>
                  </a:lnTo>
                  <a:lnTo>
                    <a:pt x="4790353" y="4025932"/>
                  </a:lnTo>
                  <a:lnTo>
                    <a:pt x="4829781" y="3991188"/>
                  </a:lnTo>
                  <a:lnTo>
                    <a:pt x="4868845" y="3956214"/>
                  </a:lnTo>
                  <a:lnTo>
                    <a:pt x="4907544" y="3921010"/>
                  </a:lnTo>
                  <a:lnTo>
                    <a:pt x="4945876" y="3885579"/>
                  </a:lnTo>
                  <a:lnTo>
                    <a:pt x="4983841" y="3849923"/>
                  </a:lnTo>
                  <a:lnTo>
                    <a:pt x="5021438" y="3814043"/>
                  </a:lnTo>
                  <a:lnTo>
                    <a:pt x="5058667" y="3777942"/>
                  </a:lnTo>
                  <a:lnTo>
                    <a:pt x="5095525" y="3741621"/>
                  </a:lnTo>
                  <a:lnTo>
                    <a:pt x="5132012" y="3705083"/>
                  </a:lnTo>
                  <a:lnTo>
                    <a:pt x="5168128" y="3668328"/>
                  </a:lnTo>
                  <a:lnTo>
                    <a:pt x="5203871" y="3631359"/>
                  </a:lnTo>
                  <a:lnTo>
                    <a:pt x="5239241" y="3594178"/>
                  </a:lnTo>
                  <a:lnTo>
                    <a:pt x="5274235" y="3556787"/>
                  </a:lnTo>
                  <a:lnTo>
                    <a:pt x="5308855" y="3519187"/>
                  </a:lnTo>
                  <a:lnTo>
                    <a:pt x="5343098" y="3481380"/>
                  </a:lnTo>
                  <a:lnTo>
                    <a:pt x="5376963" y="3443369"/>
                  </a:lnTo>
                  <a:lnTo>
                    <a:pt x="5410451" y="3405155"/>
                  </a:lnTo>
                  <a:lnTo>
                    <a:pt x="5443559" y="3366739"/>
                  </a:lnTo>
                  <a:lnTo>
                    <a:pt x="5476287" y="3328124"/>
                  </a:lnTo>
                  <a:lnTo>
                    <a:pt x="5508634" y="3289312"/>
                  </a:lnTo>
                  <a:lnTo>
                    <a:pt x="5540599" y="3250304"/>
                  </a:lnTo>
                  <a:lnTo>
                    <a:pt x="5572181" y="3211103"/>
                  </a:lnTo>
                  <a:lnTo>
                    <a:pt x="5603379" y="3171710"/>
                  </a:lnTo>
                  <a:lnTo>
                    <a:pt x="5634192" y="3132126"/>
                  </a:lnTo>
                  <a:lnTo>
                    <a:pt x="5664620" y="3092355"/>
                  </a:lnTo>
                  <a:lnTo>
                    <a:pt x="5694661" y="3052397"/>
                  </a:lnTo>
                  <a:lnTo>
                    <a:pt x="5724315" y="3012255"/>
                  </a:lnTo>
                  <a:lnTo>
                    <a:pt x="5753580" y="2971931"/>
                  </a:lnTo>
                  <a:lnTo>
                    <a:pt x="5782455" y="2931425"/>
                  </a:lnTo>
                  <a:lnTo>
                    <a:pt x="5810941" y="2890741"/>
                  </a:lnTo>
                  <a:lnTo>
                    <a:pt x="5839035" y="2849880"/>
                  </a:lnTo>
                  <a:lnTo>
                    <a:pt x="5866736" y="2808844"/>
                  </a:lnTo>
                  <a:lnTo>
                    <a:pt x="5894045" y="2767635"/>
                  </a:lnTo>
                  <a:lnTo>
                    <a:pt x="5920959" y="2726254"/>
                  </a:lnTo>
                  <a:lnTo>
                    <a:pt x="5947479" y="2684704"/>
                  </a:lnTo>
                  <a:lnTo>
                    <a:pt x="5973602" y="2642986"/>
                  </a:lnTo>
                  <a:lnTo>
                    <a:pt x="5999329" y="2601102"/>
                  </a:lnTo>
                  <a:lnTo>
                    <a:pt x="6024658" y="2559054"/>
                  </a:lnTo>
                  <a:lnTo>
                    <a:pt x="6049588" y="2516844"/>
                  </a:lnTo>
                  <a:lnTo>
                    <a:pt x="6074119" y="2474474"/>
                  </a:lnTo>
                  <a:lnTo>
                    <a:pt x="6098249" y="2431945"/>
                  </a:lnTo>
                  <a:lnTo>
                    <a:pt x="6121977" y="2389260"/>
                  </a:lnTo>
                  <a:lnTo>
                    <a:pt x="6145303" y="2346420"/>
                  </a:lnTo>
                  <a:lnTo>
                    <a:pt x="6168226" y="2303428"/>
                  </a:lnTo>
                  <a:lnTo>
                    <a:pt x="6190744" y="2260284"/>
                  </a:lnTo>
                  <a:lnTo>
                    <a:pt x="6212857" y="2216991"/>
                  </a:lnTo>
                  <a:lnTo>
                    <a:pt x="6234564" y="2173551"/>
                  </a:lnTo>
                  <a:lnTo>
                    <a:pt x="6255864" y="2129966"/>
                  </a:lnTo>
                  <a:lnTo>
                    <a:pt x="6276756" y="2086237"/>
                  </a:lnTo>
                  <a:lnTo>
                    <a:pt x="6297239" y="2042367"/>
                  </a:lnTo>
                  <a:lnTo>
                    <a:pt x="6317312" y="1998356"/>
                  </a:lnTo>
                  <a:lnTo>
                    <a:pt x="6336974" y="1954208"/>
                  </a:lnTo>
                  <a:lnTo>
                    <a:pt x="6356224" y="1909924"/>
                  </a:lnTo>
                  <a:lnTo>
                    <a:pt x="6375062" y="1865505"/>
                  </a:lnTo>
                  <a:lnTo>
                    <a:pt x="6393486" y="1820954"/>
                  </a:lnTo>
                  <a:lnTo>
                    <a:pt x="6411496" y="1776272"/>
                  </a:lnTo>
                  <a:lnTo>
                    <a:pt x="6429090" y="1731462"/>
                  </a:lnTo>
                  <a:lnTo>
                    <a:pt x="6446268" y="1686525"/>
                  </a:lnTo>
                  <a:lnTo>
                    <a:pt x="6463028" y="1641463"/>
                  </a:lnTo>
                  <a:lnTo>
                    <a:pt x="6479371" y="1596278"/>
                  </a:lnTo>
                  <a:lnTo>
                    <a:pt x="6495294" y="1550971"/>
                  </a:lnTo>
                  <a:lnTo>
                    <a:pt x="6510797" y="1505546"/>
                  </a:lnTo>
                  <a:lnTo>
                    <a:pt x="6525879" y="1460002"/>
                  </a:lnTo>
                  <a:lnTo>
                    <a:pt x="6540539" y="1414343"/>
                  </a:lnTo>
                  <a:lnTo>
                    <a:pt x="6554776" y="1368570"/>
                  </a:lnTo>
                  <a:lnTo>
                    <a:pt x="6568589" y="1322686"/>
                  </a:lnTo>
                  <a:lnTo>
                    <a:pt x="6581978" y="1276691"/>
                  </a:lnTo>
                  <a:lnTo>
                    <a:pt x="6594940" y="1230588"/>
                  </a:lnTo>
                  <a:lnTo>
                    <a:pt x="6607477" y="1184378"/>
                  </a:lnTo>
                  <a:lnTo>
                    <a:pt x="6619585" y="1138064"/>
                  </a:lnTo>
                  <a:lnTo>
                    <a:pt x="6631265" y="1091648"/>
                  </a:lnTo>
                  <a:lnTo>
                    <a:pt x="6642516" y="1045130"/>
                  </a:lnTo>
                  <a:lnTo>
                    <a:pt x="6653337" y="998514"/>
                  </a:lnTo>
                  <a:lnTo>
                    <a:pt x="6663726" y="951800"/>
                  </a:lnTo>
                  <a:lnTo>
                    <a:pt x="6673683" y="904991"/>
                  </a:lnTo>
                  <a:lnTo>
                    <a:pt x="6683207" y="858089"/>
                  </a:lnTo>
                  <a:lnTo>
                    <a:pt x="6692297" y="811095"/>
                  </a:lnTo>
                  <a:lnTo>
                    <a:pt x="6700951" y="764012"/>
                  </a:lnTo>
                  <a:lnTo>
                    <a:pt x="6709170" y="716841"/>
                  </a:lnTo>
                  <a:lnTo>
                    <a:pt x="6716953" y="669584"/>
                  </a:lnTo>
                  <a:lnTo>
                    <a:pt x="6724297" y="622243"/>
                  </a:lnTo>
                  <a:lnTo>
                    <a:pt x="6731203" y="574819"/>
                  </a:lnTo>
                  <a:lnTo>
                    <a:pt x="6737669" y="527315"/>
                  </a:lnTo>
                  <a:lnTo>
                    <a:pt x="6743694" y="479733"/>
                  </a:lnTo>
                  <a:lnTo>
                    <a:pt x="6749278" y="432074"/>
                  </a:lnTo>
                  <a:lnTo>
                    <a:pt x="6754420" y="384340"/>
                  </a:lnTo>
                  <a:lnTo>
                    <a:pt x="6759118" y="336533"/>
                  </a:lnTo>
                  <a:lnTo>
                    <a:pt x="6763372" y="288656"/>
                  </a:lnTo>
                  <a:lnTo>
                    <a:pt x="6767180" y="240708"/>
                  </a:lnTo>
                  <a:lnTo>
                    <a:pt x="6770543" y="192694"/>
                  </a:lnTo>
                  <a:lnTo>
                    <a:pt x="6773459" y="144614"/>
                  </a:lnTo>
                  <a:lnTo>
                    <a:pt x="6775926" y="96470"/>
                  </a:lnTo>
                  <a:lnTo>
                    <a:pt x="6777945" y="48265"/>
                  </a:lnTo>
                  <a:lnTo>
                    <a:pt x="6779514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8300" y="586232"/>
            <a:ext cx="139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Summary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10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00" y="1406143"/>
            <a:ext cx="9018905" cy="397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cloud-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UI/UX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codes,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prototyping,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mockup.</a:t>
            </a:r>
            <a:endParaRPr sz="1600">
              <a:latin typeface="Verdana"/>
              <a:cs typeface="Verdana"/>
            </a:endParaRPr>
          </a:p>
          <a:p>
            <a:pPr marL="285115" marR="5715" indent="-273050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browser-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tool,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OS,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vectors,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applications,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screens.</a:t>
            </a:r>
            <a:endParaRPr sz="1600">
              <a:latin typeface="Verdana"/>
              <a:cs typeface="Verdan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  <a:tab pos="1028700" algn="l"/>
                <a:tab pos="1990725" algn="l"/>
                <a:tab pos="2453005" algn="l"/>
                <a:tab pos="3042285" algn="l"/>
                <a:tab pos="3377565" algn="l"/>
                <a:tab pos="4510405" algn="l"/>
                <a:tab pos="5051425" algn="l"/>
                <a:tab pos="6569709" algn="l"/>
                <a:tab pos="6821805" algn="l"/>
                <a:tab pos="7562215" algn="l"/>
                <a:tab pos="8477250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idea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teamwork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team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follows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four-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structure.</a:t>
            </a:r>
            <a:endParaRPr sz="1600">
              <a:latin typeface="Verdana"/>
              <a:cs typeface="Verdan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Editor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customize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designs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prototypes.</a:t>
            </a:r>
            <a:endParaRPr sz="1600">
              <a:latin typeface="Verdana"/>
              <a:cs typeface="Verdana"/>
            </a:endParaRPr>
          </a:p>
          <a:p>
            <a:pPr marL="285115" marR="6350" indent="-273050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  <a:tab pos="1515745" algn="l"/>
                <a:tab pos="2094230" algn="l"/>
                <a:tab pos="2549525" algn="l"/>
                <a:tab pos="3408679" algn="l"/>
                <a:tab pos="4033520" algn="l"/>
                <a:tab pos="5090795" algn="l"/>
                <a:tab pos="5676900" algn="l"/>
                <a:tab pos="6390640" algn="l"/>
                <a:tab pos="7498715" algn="l"/>
                <a:tab pos="8084820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Prototypes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shared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reviewed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simultaneously.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Draft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saved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retrieval.</a:t>
            </a:r>
            <a:endParaRPr sz="1600">
              <a:latin typeface="Verdana"/>
              <a:cs typeface="Verdana"/>
            </a:endParaRPr>
          </a:p>
          <a:p>
            <a:pPr marL="285115" marR="6350" indent="-273050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Layers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Properties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Panel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either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frame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customizing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viewing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codes.</a:t>
            </a:r>
            <a:endParaRPr sz="1600">
              <a:latin typeface="Verdana"/>
              <a:cs typeface="Verdan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DDFEB"/>
              </a:buClr>
              <a:buFont typeface="Wingdings"/>
              <a:buChar char=""/>
              <a:tabLst>
                <a:tab pos="285115" algn="l"/>
              </a:tabLst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collated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bigger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16545" cy="6858000"/>
            <a:chOff x="0" y="0"/>
            <a:chExt cx="791654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16545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432" y="0"/>
              <a:ext cx="6642734" cy="6497320"/>
            </a:xfrm>
            <a:custGeom>
              <a:avLst/>
              <a:gdLst/>
              <a:ahLst/>
              <a:cxnLst/>
              <a:rect l="l" t="t" r="r" b="b"/>
              <a:pathLst>
                <a:path w="6642734" h="6497320">
                  <a:moveTo>
                    <a:pt x="6642354" y="0"/>
                  </a:moveTo>
                  <a:lnTo>
                    <a:pt x="4751324" y="0"/>
                  </a:lnTo>
                  <a:lnTo>
                    <a:pt x="4750168" y="52640"/>
                  </a:lnTo>
                  <a:lnTo>
                    <a:pt x="4748668" y="105213"/>
                  </a:lnTo>
                  <a:lnTo>
                    <a:pt x="4746826" y="157715"/>
                  </a:lnTo>
                  <a:lnTo>
                    <a:pt x="4744643" y="210144"/>
                  </a:lnTo>
                  <a:lnTo>
                    <a:pt x="4742117" y="262498"/>
                  </a:lnTo>
                  <a:lnTo>
                    <a:pt x="4739252" y="314775"/>
                  </a:lnTo>
                  <a:lnTo>
                    <a:pt x="4736047" y="366973"/>
                  </a:lnTo>
                  <a:lnTo>
                    <a:pt x="4732502" y="419088"/>
                  </a:lnTo>
                  <a:lnTo>
                    <a:pt x="4728620" y="471121"/>
                  </a:lnTo>
                  <a:lnTo>
                    <a:pt x="4724400" y="523067"/>
                  </a:lnTo>
                  <a:lnTo>
                    <a:pt x="4719843" y="574925"/>
                  </a:lnTo>
                  <a:lnTo>
                    <a:pt x="4714950" y="626692"/>
                  </a:lnTo>
                  <a:lnTo>
                    <a:pt x="4709722" y="678367"/>
                  </a:lnTo>
                  <a:lnTo>
                    <a:pt x="4704159" y="729947"/>
                  </a:lnTo>
                  <a:lnTo>
                    <a:pt x="4698263" y="781430"/>
                  </a:lnTo>
                  <a:lnTo>
                    <a:pt x="4692033" y="832813"/>
                  </a:lnTo>
                  <a:lnTo>
                    <a:pt x="4685471" y="884096"/>
                  </a:lnTo>
                  <a:lnTo>
                    <a:pt x="4678577" y="935274"/>
                  </a:lnTo>
                  <a:lnTo>
                    <a:pt x="4671352" y="986347"/>
                  </a:lnTo>
                  <a:lnTo>
                    <a:pt x="4663798" y="1037311"/>
                  </a:lnTo>
                  <a:lnTo>
                    <a:pt x="4655913" y="1088166"/>
                  </a:lnTo>
                  <a:lnTo>
                    <a:pt x="4647701" y="1138907"/>
                  </a:lnTo>
                  <a:lnTo>
                    <a:pt x="4639160" y="1189535"/>
                  </a:lnTo>
                  <a:lnTo>
                    <a:pt x="4630292" y="1240045"/>
                  </a:lnTo>
                  <a:lnTo>
                    <a:pt x="4621097" y="1290436"/>
                  </a:lnTo>
                  <a:lnTo>
                    <a:pt x="4611577" y="1340706"/>
                  </a:lnTo>
                  <a:lnTo>
                    <a:pt x="4601732" y="1390852"/>
                  </a:lnTo>
                  <a:lnTo>
                    <a:pt x="4591562" y="1440872"/>
                  </a:lnTo>
                  <a:lnTo>
                    <a:pt x="4581069" y="1490765"/>
                  </a:lnTo>
                  <a:lnTo>
                    <a:pt x="4570253" y="1540527"/>
                  </a:lnTo>
                  <a:lnTo>
                    <a:pt x="4559115" y="1590157"/>
                  </a:lnTo>
                  <a:lnTo>
                    <a:pt x="4547656" y="1639653"/>
                  </a:lnTo>
                  <a:lnTo>
                    <a:pt x="4535876" y="1689011"/>
                  </a:lnTo>
                  <a:lnTo>
                    <a:pt x="4523776" y="1738231"/>
                  </a:lnTo>
                  <a:lnTo>
                    <a:pt x="4511357" y="1787310"/>
                  </a:lnTo>
                  <a:lnTo>
                    <a:pt x="4498620" y="1836245"/>
                  </a:lnTo>
                  <a:lnTo>
                    <a:pt x="4485565" y="1885035"/>
                  </a:lnTo>
                  <a:lnTo>
                    <a:pt x="4472194" y="1933676"/>
                  </a:lnTo>
                  <a:lnTo>
                    <a:pt x="4458506" y="1982168"/>
                  </a:lnTo>
                  <a:lnTo>
                    <a:pt x="4444502" y="2030508"/>
                  </a:lnTo>
                  <a:lnTo>
                    <a:pt x="4430184" y="2078693"/>
                  </a:lnTo>
                  <a:lnTo>
                    <a:pt x="4415552" y="2126721"/>
                  </a:lnTo>
                  <a:lnTo>
                    <a:pt x="4400607" y="2174591"/>
                  </a:lnTo>
                  <a:lnTo>
                    <a:pt x="4385349" y="2222300"/>
                  </a:lnTo>
                  <a:lnTo>
                    <a:pt x="4369779" y="2269845"/>
                  </a:lnTo>
                  <a:lnTo>
                    <a:pt x="4353899" y="2317225"/>
                  </a:lnTo>
                  <a:lnTo>
                    <a:pt x="4337708" y="2364437"/>
                  </a:lnTo>
                  <a:lnTo>
                    <a:pt x="4321208" y="2411480"/>
                  </a:lnTo>
                  <a:lnTo>
                    <a:pt x="4304398" y="2458350"/>
                  </a:lnTo>
                  <a:lnTo>
                    <a:pt x="4287281" y="2505046"/>
                  </a:lnTo>
                  <a:lnTo>
                    <a:pt x="4269857" y="2551566"/>
                  </a:lnTo>
                  <a:lnTo>
                    <a:pt x="4252125" y="2597907"/>
                  </a:lnTo>
                  <a:lnTo>
                    <a:pt x="4234088" y="2644067"/>
                  </a:lnTo>
                  <a:lnTo>
                    <a:pt x="4215746" y="2690044"/>
                  </a:lnTo>
                  <a:lnTo>
                    <a:pt x="4197099" y="2735836"/>
                  </a:lnTo>
                  <a:lnTo>
                    <a:pt x="4178149" y="2781440"/>
                  </a:lnTo>
                  <a:lnTo>
                    <a:pt x="4158896" y="2826854"/>
                  </a:lnTo>
                  <a:lnTo>
                    <a:pt x="4139341" y="2872077"/>
                  </a:lnTo>
                  <a:lnTo>
                    <a:pt x="4119484" y="2917105"/>
                  </a:lnTo>
                  <a:lnTo>
                    <a:pt x="4099326" y="2961937"/>
                  </a:lnTo>
                  <a:lnTo>
                    <a:pt x="4078869" y="3006571"/>
                  </a:lnTo>
                  <a:lnTo>
                    <a:pt x="4058112" y="3051003"/>
                  </a:lnTo>
                  <a:lnTo>
                    <a:pt x="4037057" y="3095233"/>
                  </a:lnTo>
                  <a:lnTo>
                    <a:pt x="4015704" y="3139258"/>
                  </a:lnTo>
                  <a:lnTo>
                    <a:pt x="3994054" y="3183075"/>
                  </a:lnTo>
                  <a:lnTo>
                    <a:pt x="3972107" y="3226683"/>
                  </a:lnTo>
                  <a:lnTo>
                    <a:pt x="3949865" y="3270078"/>
                  </a:lnTo>
                  <a:lnTo>
                    <a:pt x="3927329" y="3313260"/>
                  </a:lnTo>
                  <a:lnTo>
                    <a:pt x="3904498" y="3356226"/>
                  </a:lnTo>
                  <a:lnTo>
                    <a:pt x="3881373" y="3398973"/>
                  </a:lnTo>
                  <a:lnTo>
                    <a:pt x="3857957" y="3441500"/>
                  </a:lnTo>
                  <a:lnTo>
                    <a:pt x="3834248" y="3483804"/>
                  </a:lnTo>
                  <a:lnTo>
                    <a:pt x="3810248" y="3525883"/>
                  </a:lnTo>
                  <a:lnTo>
                    <a:pt x="3785958" y="3567734"/>
                  </a:lnTo>
                  <a:lnTo>
                    <a:pt x="3761378" y="3609356"/>
                  </a:lnTo>
                  <a:lnTo>
                    <a:pt x="3736509" y="3650747"/>
                  </a:lnTo>
                  <a:lnTo>
                    <a:pt x="3711352" y="3691904"/>
                  </a:lnTo>
                  <a:lnTo>
                    <a:pt x="3685908" y="3732824"/>
                  </a:lnTo>
                  <a:lnTo>
                    <a:pt x="3660176" y="3773507"/>
                  </a:lnTo>
                  <a:lnTo>
                    <a:pt x="3634159" y="3813948"/>
                  </a:lnTo>
                  <a:lnTo>
                    <a:pt x="3607857" y="3854148"/>
                  </a:lnTo>
                  <a:lnTo>
                    <a:pt x="3581270" y="3894102"/>
                  </a:lnTo>
                  <a:lnTo>
                    <a:pt x="3554399" y="3933809"/>
                  </a:lnTo>
                  <a:lnTo>
                    <a:pt x="3527245" y="3973267"/>
                  </a:lnTo>
                  <a:lnTo>
                    <a:pt x="3499809" y="4012474"/>
                  </a:lnTo>
                  <a:lnTo>
                    <a:pt x="3472091" y="4051427"/>
                  </a:lnTo>
                  <a:lnTo>
                    <a:pt x="3444092" y="4090123"/>
                  </a:lnTo>
                  <a:lnTo>
                    <a:pt x="3415814" y="4128562"/>
                  </a:lnTo>
                  <a:lnTo>
                    <a:pt x="3387256" y="4166740"/>
                  </a:lnTo>
                  <a:lnTo>
                    <a:pt x="3358419" y="4204656"/>
                  </a:lnTo>
                  <a:lnTo>
                    <a:pt x="3329304" y="4242308"/>
                  </a:lnTo>
                  <a:lnTo>
                    <a:pt x="3295933" y="4284713"/>
                  </a:lnTo>
                  <a:lnTo>
                    <a:pt x="3262287" y="4326670"/>
                  </a:lnTo>
                  <a:lnTo>
                    <a:pt x="3228368" y="4368177"/>
                  </a:lnTo>
                  <a:lnTo>
                    <a:pt x="3194180" y="4409232"/>
                  </a:lnTo>
                  <a:lnTo>
                    <a:pt x="3159723" y="4449835"/>
                  </a:lnTo>
                  <a:lnTo>
                    <a:pt x="3125002" y="4489984"/>
                  </a:lnTo>
                  <a:lnTo>
                    <a:pt x="3090019" y="4529676"/>
                  </a:lnTo>
                  <a:lnTo>
                    <a:pt x="3054776" y="4568912"/>
                  </a:lnTo>
                  <a:lnTo>
                    <a:pt x="3019275" y="4607690"/>
                  </a:lnTo>
                  <a:lnTo>
                    <a:pt x="2983520" y="4646007"/>
                  </a:lnTo>
                  <a:lnTo>
                    <a:pt x="2947513" y="4683864"/>
                  </a:lnTo>
                  <a:lnTo>
                    <a:pt x="2911256" y="4721257"/>
                  </a:lnTo>
                  <a:lnTo>
                    <a:pt x="2874752" y="4758187"/>
                  </a:lnTo>
                  <a:lnTo>
                    <a:pt x="2838004" y="4794651"/>
                  </a:lnTo>
                  <a:lnTo>
                    <a:pt x="2801013" y="4830647"/>
                  </a:lnTo>
                  <a:lnTo>
                    <a:pt x="2763784" y="4866176"/>
                  </a:lnTo>
                  <a:lnTo>
                    <a:pt x="2726317" y="4901235"/>
                  </a:lnTo>
                  <a:lnTo>
                    <a:pt x="2688616" y="4935822"/>
                  </a:lnTo>
                  <a:lnTo>
                    <a:pt x="2650684" y="4969937"/>
                  </a:lnTo>
                  <a:lnTo>
                    <a:pt x="2612522" y="5003577"/>
                  </a:lnTo>
                  <a:lnTo>
                    <a:pt x="2574134" y="5036742"/>
                  </a:lnTo>
                  <a:lnTo>
                    <a:pt x="2535522" y="5069431"/>
                  </a:lnTo>
                  <a:lnTo>
                    <a:pt x="2496688" y="5101640"/>
                  </a:lnTo>
                  <a:lnTo>
                    <a:pt x="2457636" y="5133370"/>
                  </a:lnTo>
                  <a:lnTo>
                    <a:pt x="2418366" y="5164619"/>
                  </a:lnTo>
                  <a:lnTo>
                    <a:pt x="2378884" y="5195386"/>
                  </a:lnTo>
                  <a:lnTo>
                    <a:pt x="2339189" y="5225668"/>
                  </a:lnTo>
                  <a:lnTo>
                    <a:pt x="2299286" y="5255464"/>
                  </a:lnTo>
                  <a:lnTo>
                    <a:pt x="2259177" y="5284774"/>
                  </a:lnTo>
                  <a:lnTo>
                    <a:pt x="2218864" y="5313596"/>
                  </a:lnTo>
                  <a:lnTo>
                    <a:pt x="2178351" y="5341928"/>
                  </a:lnTo>
                  <a:lnTo>
                    <a:pt x="2137638" y="5369768"/>
                  </a:lnTo>
                  <a:lnTo>
                    <a:pt x="2096730" y="5397117"/>
                  </a:lnTo>
                  <a:lnTo>
                    <a:pt x="2055628" y="5423971"/>
                  </a:lnTo>
                  <a:lnTo>
                    <a:pt x="2014335" y="5450329"/>
                  </a:lnTo>
                  <a:lnTo>
                    <a:pt x="1972854" y="5476191"/>
                  </a:lnTo>
                  <a:lnTo>
                    <a:pt x="1931187" y="5501555"/>
                  </a:lnTo>
                  <a:lnTo>
                    <a:pt x="1889338" y="5526419"/>
                  </a:lnTo>
                  <a:lnTo>
                    <a:pt x="1847307" y="5550782"/>
                  </a:lnTo>
                  <a:lnTo>
                    <a:pt x="1805098" y="5574642"/>
                  </a:lnTo>
                  <a:lnTo>
                    <a:pt x="1762714" y="5597999"/>
                  </a:lnTo>
                  <a:lnTo>
                    <a:pt x="1720157" y="5620850"/>
                  </a:lnTo>
                  <a:lnTo>
                    <a:pt x="1677429" y="5643194"/>
                  </a:lnTo>
                  <a:lnTo>
                    <a:pt x="1634533" y="5665030"/>
                  </a:lnTo>
                  <a:lnTo>
                    <a:pt x="1591472" y="5686357"/>
                  </a:lnTo>
                  <a:lnTo>
                    <a:pt x="1548248" y="5707172"/>
                  </a:lnTo>
                  <a:lnTo>
                    <a:pt x="1504864" y="5727475"/>
                  </a:lnTo>
                  <a:lnTo>
                    <a:pt x="1461322" y="5747265"/>
                  </a:lnTo>
                  <a:lnTo>
                    <a:pt x="1417626" y="5766538"/>
                  </a:lnTo>
                  <a:lnTo>
                    <a:pt x="1373776" y="5785295"/>
                  </a:lnTo>
                  <a:lnTo>
                    <a:pt x="1329777" y="5803534"/>
                  </a:lnTo>
                  <a:lnTo>
                    <a:pt x="1285630" y="5821254"/>
                  </a:lnTo>
                  <a:lnTo>
                    <a:pt x="1241338" y="5838452"/>
                  </a:lnTo>
                  <a:lnTo>
                    <a:pt x="1196903" y="5855128"/>
                  </a:lnTo>
                  <a:lnTo>
                    <a:pt x="1152329" y="5871281"/>
                  </a:lnTo>
                  <a:lnTo>
                    <a:pt x="1107618" y="5886908"/>
                  </a:lnTo>
                  <a:lnTo>
                    <a:pt x="1062772" y="5902008"/>
                  </a:lnTo>
                  <a:lnTo>
                    <a:pt x="1017794" y="5916580"/>
                  </a:lnTo>
                  <a:lnTo>
                    <a:pt x="972686" y="5930623"/>
                  </a:lnTo>
                  <a:lnTo>
                    <a:pt x="927451" y="5944134"/>
                  </a:lnTo>
                  <a:lnTo>
                    <a:pt x="882091" y="5957114"/>
                  </a:lnTo>
                  <a:lnTo>
                    <a:pt x="836610" y="5969560"/>
                  </a:lnTo>
                  <a:lnTo>
                    <a:pt x="791009" y="5981470"/>
                  </a:lnTo>
                  <a:lnTo>
                    <a:pt x="745291" y="5992844"/>
                  </a:lnTo>
                  <a:lnTo>
                    <a:pt x="699459" y="6003680"/>
                  </a:lnTo>
                  <a:lnTo>
                    <a:pt x="653516" y="6013976"/>
                  </a:lnTo>
                  <a:lnTo>
                    <a:pt x="607463" y="6023731"/>
                  </a:lnTo>
                  <a:lnTo>
                    <a:pt x="561303" y="6032945"/>
                  </a:lnTo>
                  <a:lnTo>
                    <a:pt x="515040" y="6041614"/>
                  </a:lnTo>
                  <a:lnTo>
                    <a:pt x="468674" y="6049738"/>
                  </a:lnTo>
                  <a:lnTo>
                    <a:pt x="422210" y="6057316"/>
                  </a:lnTo>
                  <a:lnTo>
                    <a:pt x="375650" y="6064346"/>
                  </a:lnTo>
                  <a:lnTo>
                    <a:pt x="328995" y="6070826"/>
                  </a:lnTo>
                  <a:lnTo>
                    <a:pt x="282249" y="6076756"/>
                  </a:lnTo>
                  <a:lnTo>
                    <a:pt x="235415" y="6082133"/>
                  </a:lnTo>
                  <a:lnTo>
                    <a:pt x="188494" y="6086956"/>
                  </a:lnTo>
                  <a:lnTo>
                    <a:pt x="141489" y="6091225"/>
                  </a:lnTo>
                  <a:lnTo>
                    <a:pt x="94404" y="6094937"/>
                  </a:lnTo>
                  <a:lnTo>
                    <a:pt x="47240" y="6098091"/>
                  </a:lnTo>
                  <a:lnTo>
                    <a:pt x="0" y="6100686"/>
                  </a:lnTo>
                  <a:lnTo>
                    <a:pt x="0" y="6496812"/>
                  </a:lnTo>
                  <a:lnTo>
                    <a:pt x="4180713" y="6496812"/>
                  </a:lnTo>
                  <a:lnTo>
                    <a:pt x="4215238" y="6460200"/>
                  </a:lnTo>
                  <a:lnTo>
                    <a:pt x="4249568" y="6423309"/>
                  </a:lnTo>
                  <a:lnTo>
                    <a:pt x="4283701" y="6386141"/>
                  </a:lnTo>
                  <a:lnTo>
                    <a:pt x="4317636" y="6348695"/>
                  </a:lnTo>
                  <a:lnTo>
                    <a:pt x="4351372" y="6310974"/>
                  </a:lnTo>
                  <a:lnTo>
                    <a:pt x="4384908" y="6272980"/>
                  </a:lnTo>
                  <a:lnTo>
                    <a:pt x="4418244" y="6234712"/>
                  </a:lnTo>
                  <a:lnTo>
                    <a:pt x="4451377" y="6196173"/>
                  </a:lnTo>
                  <a:lnTo>
                    <a:pt x="4484308" y="6157364"/>
                  </a:lnTo>
                  <a:lnTo>
                    <a:pt x="4517035" y="6118286"/>
                  </a:lnTo>
                  <a:lnTo>
                    <a:pt x="4549558" y="6078941"/>
                  </a:lnTo>
                  <a:lnTo>
                    <a:pt x="4581874" y="6039330"/>
                  </a:lnTo>
                  <a:lnTo>
                    <a:pt x="4613984" y="5999454"/>
                  </a:lnTo>
                  <a:lnTo>
                    <a:pt x="4645887" y="5959315"/>
                  </a:lnTo>
                  <a:lnTo>
                    <a:pt x="4677580" y="5918914"/>
                  </a:lnTo>
                  <a:lnTo>
                    <a:pt x="4709064" y="5878252"/>
                  </a:lnTo>
                  <a:lnTo>
                    <a:pt x="4740338" y="5837330"/>
                  </a:lnTo>
                  <a:lnTo>
                    <a:pt x="4771400" y="5796151"/>
                  </a:lnTo>
                  <a:lnTo>
                    <a:pt x="4802249" y="5754714"/>
                  </a:lnTo>
                  <a:lnTo>
                    <a:pt x="4832885" y="5713023"/>
                  </a:lnTo>
                  <a:lnTo>
                    <a:pt x="4863306" y="5671077"/>
                  </a:lnTo>
                  <a:lnTo>
                    <a:pt x="4893512" y="5628878"/>
                  </a:lnTo>
                  <a:lnTo>
                    <a:pt x="4923501" y="5586428"/>
                  </a:lnTo>
                  <a:lnTo>
                    <a:pt x="4953273" y="5543728"/>
                  </a:lnTo>
                  <a:lnTo>
                    <a:pt x="4982827" y="5500779"/>
                  </a:lnTo>
                  <a:lnTo>
                    <a:pt x="5012161" y="5457583"/>
                  </a:lnTo>
                  <a:lnTo>
                    <a:pt x="5041275" y="5414141"/>
                  </a:lnTo>
                  <a:lnTo>
                    <a:pt x="5070167" y="5370453"/>
                  </a:lnTo>
                  <a:lnTo>
                    <a:pt x="5098838" y="5326523"/>
                  </a:lnTo>
                  <a:lnTo>
                    <a:pt x="5127284" y="5282350"/>
                  </a:lnTo>
                  <a:lnTo>
                    <a:pt x="5155507" y="5237936"/>
                  </a:lnTo>
                  <a:lnTo>
                    <a:pt x="5183505" y="5193284"/>
                  </a:lnTo>
                  <a:lnTo>
                    <a:pt x="5209765" y="5150769"/>
                  </a:lnTo>
                  <a:lnTo>
                    <a:pt x="5235813" y="5108056"/>
                  </a:lnTo>
                  <a:lnTo>
                    <a:pt x="5261646" y="5065145"/>
                  </a:lnTo>
                  <a:lnTo>
                    <a:pt x="5287264" y="5022037"/>
                  </a:lnTo>
                  <a:lnTo>
                    <a:pt x="5312666" y="4978735"/>
                  </a:lnTo>
                  <a:lnTo>
                    <a:pt x="5337852" y="4935238"/>
                  </a:lnTo>
                  <a:lnTo>
                    <a:pt x="5362821" y="4891550"/>
                  </a:lnTo>
                  <a:lnTo>
                    <a:pt x="5387573" y="4847669"/>
                  </a:lnTo>
                  <a:lnTo>
                    <a:pt x="5412106" y="4803600"/>
                  </a:lnTo>
                  <a:lnTo>
                    <a:pt x="5436420" y="4759341"/>
                  </a:lnTo>
                  <a:lnTo>
                    <a:pt x="5460515" y="4714896"/>
                  </a:lnTo>
                  <a:lnTo>
                    <a:pt x="5484389" y="4670264"/>
                  </a:lnTo>
                  <a:lnTo>
                    <a:pt x="5508042" y="4625448"/>
                  </a:lnTo>
                  <a:lnTo>
                    <a:pt x="5531473" y="4580449"/>
                  </a:lnTo>
                  <a:lnTo>
                    <a:pt x="5554682" y="4535267"/>
                  </a:lnTo>
                  <a:lnTo>
                    <a:pt x="5577668" y="4489906"/>
                  </a:lnTo>
                  <a:lnTo>
                    <a:pt x="5600430" y="4444364"/>
                  </a:lnTo>
                  <a:lnTo>
                    <a:pt x="5622967" y="4398645"/>
                  </a:lnTo>
                  <a:lnTo>
                    <a:pt x="5645280" y="4352750"/>
                  </a:lnTo>
                  <a:lnTo>
                    <a:pt x="5667366" y="4306678"/>
                  </a:lnTo>
                  <a:lnTo>
                    <a:pt x="5689226" y="4260433"/>
                  </a:lnTo>
                  <a:lnTo>
                    <a:pt x="5710859" y="4214016"/>
                  </a:lnTo>
                  <a:lnTo>
                    <a:pt x="5732264" y="4167426"/>
                  </a:lnTo>
                  <a:lnTo>
                    <a:pt x="5753441" y="4120667"/>
                  </a:lnTo>
                  <a:lnTo>
                    <a:pt x="5774389" y="4073739"/>
                  </a:lnTo>
                  <a:lnTo>
                    <a:pt x="5795106" y="4026643"/>
                  </a:lnTo>
                  <a:lnTo>
                    <a:pt x="5815593" y="3979382"/>
                  </a:lnTo>
                  <a:lnTo>
                    <a:pt x="5835849" y="3931956"/>
                  </a:lnTo>
                  <a:lnTo>
                    <a:pt x="5855873" y="3884366"/>
                  </a:lnTo>
                  <a:lnTo>
                    <a:pt x="5875664" y="3836614"/>
                  </a:lnTo>
                  <a:lnTo>
                    <a:pt x="5895222" y="3788701"/>
                  </a:lnTo>
                  <a:lnTo>
                    <a:pt x="5914546" y="3740628"/>
                  </a:lnTo>
                  <a:lnTo>
                    <a:pt x="5933635" y="3692398"/>
                  </a:lnTo>
                  <a:lnTo>
                    <a:pt x="5952490" y="3644011"/>
                  </a:lnTo>
                  <a:lnTo>
                    <a:pt x="5970347" y="3597443"/>
                  </a:lnTo>
                  <a:lnTo>
                    <a:pt x="5987980" y="3550748"/>
                  </a:lnTo>
                  <a:lnTo>
                    <a:pt x="6005386" y="3503927"/>
                  </a:lnTo>
                  <a:lnTo>
                    <a:pt x="6022566" y="3456982"/>
                  </a:lnTo>
                  <a:lnTo>
                    <a:pt x="6039520" y="3409912"/>
                  </a:lnTo>
                  <a:lnTo>
                    <a:pt x="6056247" y="3362721"/>
                  </a:lnTo>
                  <a:lnTo>
                    <a:pt x="6072747" y="3315408"/>
                  </a:lnTo>
                  <a:lnTo>
                    <a:pt x="6089020" y="3267976"/>
                  </a:lnTo>
                  <a:lnTo>
                    <a:pt x="6120881" y="3172758"/>
                  </a:lnTo>
                  <a:lnTo>
                    <a:pt x="6151828" y="3077078"/>
                  </a:lnTo>
                  <a:lnTo>
                    <a:pt x="6181859" y="2980945"/>
                  </a:lnTo>
                  <a:lnTo>
                    <a:pt x="6210970" y="2884370"/>
                  </a:lnTo>
                  <a:lnTo>
                    <a:pt x="6239160" y="2787364"/>
                  </a:lnTo>
                  <a:lnTo>
                    <a:pt x="6266426" y="2689937"/>
                  </a:lnTo>
                  <a:lnTo>
                    <a:pt x="6292765" y="2592099"/>
                  </a:lnTo>
                  <a:lnTo>
                    <a:pt x="6318174" y="2493861"/>
                  </a:lnTo>
                  <a:lnTo>
                    <a:pt x="6342651" y="2395233"/>
                  </a:lnTo>
                  <a:lnTo>
                    <a:pt x="6366194" y="2296227"/>
                  </a:lnTo>
                  <a:lnTo>
                    <a:pt x="6388799" y="2196851"/>
                  </a:lnTo>
                  <a:lnTo>
                    <a:pt x="6410464" y="2097118"/>
                  </a:lnTo>
                  <a:lnTo>
                    <a:pt x="6431187" y="1997036"/>
                  </a:lnTo>
                  <a:lnTo>
                    <a:pt x="6450965" y="1896617"/>
                  </a:lnTo>
                  <a:lnTo>
                    <a:pt x="6469261" y="1798380"/>
                  </a:lnTo>
                  <a:lnTo>
                    <a:pt x="6486650" y="1699910"/>
                  </a:lnTo>
                  <a:lnTo>
                    <a:pt x="6503132" y="1601218"/>
                  </a:lnTo>
                  <a:lnTo>
                    <a:pt x="6518704" y="1502312"/>
                  </a:lnTo>
                  <a:lnTo>
                    <a:pt x="6533366" y="1403204"/>
                  </a:lnTo>
                  <a:lnTo>
                    <a:pt x="6547116" y="1303903"/>
                  </a:lnTo>
                  <a:lnTo>
                    <a:pt x="6559954" y="1204419"/>
                  </a:lnTo>
                  <a:lnTo>
                    <a:pt x="6571877" y="1104763"/>
                  </a:lnTo>
                  <a:lnTo>
                    <a:pt x="6582885" y="1004944"/>
                  </a:lnTo>
                  <a:lnTo>
                    <a:pt x="6592976" y="904972"/>
                  </a:lnTo>
                  <a:lnTo>
                    <a:pt x="6602150" y="804857"/>
                  </a:lnTo>
                  <a:lnTo>
                    <a:pt x="6610405" y="704609"/>
                  </a:lnTo>
                  <a:lnTo>
                    <a:pt x="6617739" y="604239"/>
                  </a:lnTo>
                  <a:lnTo>
                    <a:pt x="6624152" y="503756"/>
                  </a:lnTo>
                  <a:lnTo>
                    <a:pt x="6629643" y="403170"/>
                  </a:lnTo>
                  <a:lnTo>
                    <a:pt x="6634209" y="302492"/>
                  </a:lnTo>
                  <a:lnTo>
                    <a:pt x="6637851" y="201730"/>
                  </a:lnTo>
                  <a:lnTo>
                    <a:pt x="6640566" y="100896"/>
                  </a:lnTo>
                  <a:lnTo>
                    <a:pt x="6642354" y="0"/>
                  </a:lnTo>
                  <a:close/>
                </a:path>
              </a:pathLst>
            </a:custGeom>
            <a:solidFill>
              <a:srgbClr val="022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12815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23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124706" cy="518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034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300" y="1618488"/>
            <a:ext cx="296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Learning</a:t>
            </a:r>
            <a:r>
              <a:rPr spc="-17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6900" y="2656332"/>
            <a:ext cx="60515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065" algn="l"/>
              </a:tabLst>
            </a:pPr>
            <a:r>
              <a:rPr sz="1800" spc="-90" dirty="0">
                <a:solidFill>
                  <a:srgbClr val="DDDFEB"/>
                </a:solidFill>
                <a:latin typeface="Verdana"/>
                <a:cs typeface="Verdana"/>
              </a:rPr>
              <a:t>Identify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usage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Figma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Tool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175" dirty="0">
                <a:solidFill>
                  <a:srgbClr val="DDDFEB"/>
                </a:solidFill>
                <a:latin typeface="Verdana"/>
                <a:cs typeface="Verdana"/>
              </a:rPr>
              <a:t>List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DDDFEB"/>
                </a:solidFill>
                <a:latin typeface="Verdana"/>
                <a:cs typeface="Verdana"/>
              </a:rPr>
              <a:t>steps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set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up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DDDFE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DDDFEB"/>
                </a:solidFill>
                <a:latin typeface="Verdana"/>
                <a:cs typeface="Verdana"/>
              </a:rPr>
              <a:t>Figma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DDDFEB"/>
                </a:solidFill>
                <a:latin typeface="Verdana"/>
                <a:cs typeface="Verdana"/>
              </a:rPr>
              <a:t>Account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3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DDDFEB"/>
                </a:solidFill>
                <a:latin typeface="Verdana"/>
                <a:cs typeface="Verdana"/>
              </a:rPr>
              <a:t>Figma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interface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Describe</a:t>
            </a:r>
            <a:r>
              <a:rPr sz="1800" spc="-114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how</a:t>
            </a:r>
            <a:r>
              <a:rPr sz="1800" spc="-12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DDDFEB"/>
                </a:solidFill>
                <a:latin typeface="Verdana"/>
                <a:cs typeface="Verdana"/>
              </a:rPr>
              <a:t>manage</a:t>
            </a:r>
            <a:r>
              <a:rPr sz="1800" spc="-12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DDDFEB"/>
                </a:solidFill>
                <a:latin typeface="Verdana"/>
                <a:cs typeface="Verdana"/>
              </a:rPr>
              <a:t>Figma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Components</a:t>
            </a:r>
            <a:endParaRPr sz="1800" dirty="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"/>
              <a:tabLst>
                <a:tab pos="393065" algn="l"/>
              </a:tabLst>
            </a:pPr>
            <a:r>
              <a:rPr sz="1800" spc="-70" dirty="0">
                <a:solidFill>
                  <a:srgbClr val="DDDFEB"/>
                </a:solidFill>
                <a:latin typeface="Verdana"/>
                <a:cs typeface="Verdana"/>
              </a:rPr>
              <a:t>Explain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DDDFEB"/>
                </a:solidFill>
                <a:latin typeface="Verdana"/>
                <a:cs typeface="Verdana"/>
              </a:rPr>
              <a:t>the</a:t>
            </a:r>
            <a:r>
              <a:rPr sz="1800" spc="-8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DDDFEB"/>
                </a:solidFill>
                <a:latin typeface="Verdana"/>
                <a:cs typeface="Verdana"/>
              </a:rPr>
              <a:t>process</a:t>
            </a:r>
            <a:r>
              <a:rPr sz="1800" spc="-11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DDDFEB"/>
                </a:solidFill>
                <a:latin typeface="Verdana"/>
                <a:cs typeface="Verdana"/>
              </a:rPr>
              <a:t>create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DDDFEB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DDDFEB"/>
                </a:solidFill>
                <a:latin typeface="Verdana"/>
                <a:cs typeface="Verdana"/>
              </a:rPr>
              <a:t>first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DDDFEB"/>
                </a:solidFill>
                <a:latin typeface="Verdana"/>
                <a:cs typeface="Verdana"/>
              </a:rPr>
              <a:t>design</a:t>
            </a:r>
            <a:r>
              <a:rPr sz="1800" spc="-8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DDDFE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DDDFE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DDFEB"/>
                </a:solidFill>
                <a:latin typeface="Verdana"/>
                <a:cs typeface="Verdana"/>
              </a:rPr>
              <a:t>Figma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5461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3870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Introduction</a:t>
            </a:r>
            <a:r>
              <a:rPr spc="-160" dirty="0"/>
              <a:t> </a:t>
            </a:r>
            <a:r>
              <a:rPr spc="-20" dirty="0"/>
              <a:t>to</a:t>
            </a:r>
            <a:r>
              <a:rPr spc="-160" dirty="0"/>
              <a:t> </a:t>
            </a:r>
            <a:r>
              <a:rPr spc="-50" dirty="0"/>
              <a:t>Figma</a:t>
            </a:r>
            <a:r>
              <a:rPr spc="-170" dirty="0"/>
              <a:t> </a:t>
            </a:r>
            <a:r>
              <a:rPr spc="-70" dirty="0"/>
              <a:t>Tool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25880" y="1892680"/>
            <a:ext cx="6212840" cy="746760"/>
            <a:chOff x="825880" y="1892680"/>
            <a:chExt cx="6212840" cy="746760"/>
          </a:xfrm>
        </p:grpSpPr>
        <p:sp>
          <p:nvSpPr>
            <p:cNvPr id="11" name="object 11"/>
            <p:cNvSpPr/>
            <p:nvPr/>
          </p:nvSpPr>
          <p:spPr>
            <a:xfrm>
              <a:off x="838580" y="1905380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6106922" y="0"/>
                  </a:moveTo>
                  <a:lnTo>
                    <a:pt x="80467" y="0"/>
                  </a:lnTo>
                  <a:lnTo>
                    <a:pt x="49147" y="5663"/>
                  </a:lnTo>
                  <a:lnTo>
                    <a:pt x="23569" y="21113"/>
                  </a:lnTo>
                  <a:lnTo>
                    <a:pt x="6324" y="44041"/>
                  </a:lnTo>
                  <a:lnTo>
                    <a:pt x="0" y="72136"/>
                  </a:lnTo>
                  <a:lnTo>
                    <a:pt x="0" y="648716"/>
                  </a:lnTo>
                  <a:lnTo>
                    <a:pt x="6324" y="676810"/>
                  </a:lnTo>
                  <a:lnTo>
                    <a:pt x="23569" y="699738"/>
                  </a:lnTo>
                  <a:lnTo>
                    <a:pt x="49147" y="715188"/>
                  </a:lnTo>
                  <a:lnTo>
                    <a:pt x="80467" y="720852"/>
                  </a:lnTo>
                  <a:lnTo>
                    <a:pt x="6106922" y="720852"/>
                  </a:lnTo>
                  <a:lnTo>
                    <a:pt x="6138255" y="715188"/>
                  </a:lnTo>
                  <a:lnTo>
                    <a:pt x="6163849" y="699738"/>
                  </a:lnTo>
                  <a:lnTo>
                    <a:pt x="6181109" y="676810"/>
                  </a:lnTo>
                  <a:lnTo>
                    <a:pt x="6187440" y="648716"/>
                  </a:lnTo>
                  <a:lnTo>
                    <a:pt x="6187440" y="72136"/>
                  </a:lnTo>
                  <a:lnTo>
                    <a:pt x="6181109" y="44041"/>
                  </a:lnTo>
                  <a:lnTo>
                    <a:pt x="6163849" y="21113"/>
                  </a:lnTo>
                  <a:lnTo>
                    <a:pt x="6138255" y="5663"/>
                  </a:lnTo>
                  <a:lnTo>
                    <a:pt x="6106922" y="0"/>
                  </a:lnTo>
                  <a:close/>
                </a:path>
              </a:pathLst>
            </a:custGeom>
            <a:solidFill>
              <a:srgbClr val="6ED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580" y="1905380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0" y="72136"/>
                  </a:moveTo>
                  <a:lnTo>
                    <a:pt x="6324" y="44041"/>
                  </a:lnTo>
                  <a:lnTo>
                    <a:pt x="23569" y="21113"/>
                  </a:lnTo>
                  <a:lnTo>
                    <a:pt x="49147" y="5663"/>
                  </a:lnTo>
                  <a:lnTo>
                    <a:pt x="80467" y="0"/>
                  </a:lnTo>
                  <a:lnTo>
                    <a:pt x="6106922" y="0"/>
                  </a:lnTo>
                  <a:lnTo>
                    <a:pt x="6138255" y="5663"/>
                  </a:lnTo>
                  <a:lnTo>
                    <a:pt x="6163849" y="21113"/>
                  </a:lnTo>
                  <a:lnTo>
                    <a:pt x="6181109" y="44041"/>
                  </a:lnTo>
                  <a:lnTo>
                    <a:pt x="6187440" y="72136"/>
                  </a:lnTo>
                  <a:lnTo>
                    <a:pt x="6187440" y="648716"/>
                  </a:lnTo>
                  <a:lnTo>
                    <a:pt x="6181109" y="676810"/>
                  </a:lnTo>
                  <a:lnTo>
                    <a:pt x="6163849" y="699738"/>
                  </a:lnTo>
                  <a:lnTo>
                    <a:pt x="6138255" y="715188"/>
                  </a:lnTo>
                  <a:lnTo>
                    <a:pt x="6106922" y="720852"/>
                  </a:lnTo>
                  <a:lnTo>
                    <a:pt x="80467" y="720852"/>
                  </a:lnTo>
                  <a:lnTo>
                    <a:pt x="49147" y="715188"/>
                  </a:lnTo>
                  <a:lnTo>
                    <a:pt x="23569" y="699738"/>
                  </a:lnTo>
                  <a:lnTo>
                    <a:pt x="6324" y="676810"/>
                  </a:lnTo>
                  <a:lnTo>
                    <a:pt x="0" y="648716"/>
                  </a:lnTo>
                  <a:lnTo>
                    <a:pt x="0" y="7213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2461" y="2131822"/>
            <a:ext cx="2694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65" dirty="0">
                <a:solidFill>
                  <a:srgbClr val="01050E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01050E"/>
                </a:solidFill>
                <a:latin typeface="Verdana"/>
                <a:cs typeface="Verdana"/>
              </a:rPr>
              <a:t>UI</a:t>
            </a:r>
            <a:r>
              <a:rPr sz="1400" spc="-8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1050E"/>
                </a:solidFill>
                <a:latin typeface="Verdana"/>
                <a:cs typeface="Verdana"/>
              </a:rPr>
              <a:t>UX</a:t>
            </a: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sz="1400" spc="-8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44041" y="2744597"/>
            <a:ext cx="6212840" cy="746760"/>
            <a:chOff x="1344041" y="2744597"/>
            <a:chExt cx="6212840" cy="746760"/>
          </a:xfrm>
        </p:grpSpPr>
        <p:sp>
          <p:nvSpPr>
            <p:cNvPr id="15" name="object 15"/>
            <p:cNvSpPr/>
            <p:nvPr/>
          </p:nvSpPr>
          <p:spPr>
            <a:xfrm>
              <a:off x="1356741" y="2757297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6106922" y="0"/>
                  </a:moveTo>
                  <a:lnTo>
                    <a:pt x="80518" y="0"/>
                  </a:lnTo>
                  <a:lnTo>
                    <a:pt x="49184" y="5663"/>
                  </a:lnTo>
                  <a:lnTo>
                    <a:pt x="23590" y="21113"/>
                  </a:lnTo>
                  <a:lnTo>
                    <a:pt x="6330" y="44041"/>
                  </a:lnTo>
                  <a:lnTo>
                    <a:pt x="0" y="72136"/>
                  </a:lnTo>
                  <a:lnTo>
                    <a:pt x="0" y="648716"/>
                  </a:lnTo>
                  <a:lnTo>
                    <a:pt x="6330" y="676810"/>
                  </a:lnTo>
                  <a:lnTo>
                    <a:pt x="23590" y="699738"/>
                  </a:lnTo>
                  <a:lnTo>
                    <a:pt x="49184" y="715188"/>
                  </a:lnTo>
                  <a:lnTo>
                    <a:pt x="80518" y="720852"/>
                  </a:lnTo>
                  <a:lnTo>
                    <a:pt x="6106922" y="720852"/>
                  </a:lnTo>
                  <a:lnTo>
                    <a:pt x="6138255" y="715188"/>
                  </a:lnTo>
                  <a:lnTo>
                    <a:pt x="6163849" y="699738"/>
                  </a:lnTo>
                  <a:lnTo>
                    <a:pt x="6181109" y="676810"/>
                  </a:lnTo>
                  <a:lnTo>
                    <a:pt x="6187440" y="648716"/>
                  </a:lnTo>
                  <a:lnTo>
                    <a:pt x="6187440" y="72136"/>
                  </a:lnTo>
                  <a:lnTo>
                    <a:pt x="6181109" y="44041"/>
                  </a:lnTo>
                  <a:lnTo>
                    <a:pt x="6163849" y="21113"/>
                  </a:lnTo>
                  <a:lnTo>
                    <a:pt x="6138255" y="5663"/>
                  </a:lnTo>
                  <a:lnTo>
                    <a:pt x="6106922" y="0"/>
                  </a:lnTo>
                  <a:close/>
                </a:path>
              </a:pathLst>
            </a:custGeom>
            <a:solidFill>
              <a:srgbClr val="47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6741" y="2757297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0" y="72136"/>
                  </a:moveTo>
                  <a:lnTo>
                    <a:pt x="6330" y="44041"/>
                  </a:lnTo>
                  <a:lnTo>
                    <a:pt x="23590" y="21113"/>
                  </a:lnTo>
                  <a:lnTo>
                    <a:pt x="49184" y="5663"/>
                  </a:lnTo>
                  <a:lnTo>
                    <a:pt x="80518" y="0"/>
                  </a:lnTo>
                  <a:lnTo>
                    <a:pt x="6106922" y="0"/>
                  </a:lnTo>
                  <a:lnTo>
                    <a:pt x="6138255" y="5663"/>
                  </a:lnTo>
                  <a:lnTo>
                    <a:pt x="6163849" y="21113"/>
                  </a:lnTo>
                  <a:lnTo>
                    <a:pt x="6181109" y="44041"/>
                  </a:lnTo>
                  <a:lnTo>
                    <a:pt x="6187440" y="72136"/>
                  </a:lnTo>
                  <a:lnTo>
                    <a:pt x="6187440" y="648716"/>
                  </a:lnTo>
                  <a:lnTo>
                    <a:pt x="6181109" y="676810"/>
                  </a:lnTo>
                  <a:lnTo>
                    <a:pt x="6163849" y="699738"/>
                  </a:lnTo>
                  <a:lnTo>
                    <a:pt x="6138255" y="715188"/>
                  </a:lnTo>
                  <a:lnTo>
                    <a:pt x="6106922" y="720852"/>
                  </a:lnTo>
                  <a:lnTo>
                    <a:pt x="80518" y="720852"/>
                  </a:lnTo>
                  <a:lnTo>
                    <a:pt x="49184" y="715188"/>
                  </a:lnTo>
                  <a:lnTo>
                    <a:pt x="23590" y="699738"/>
                  </a:lnTo>
                  <a:lnTo>
                    <a:pt x="6330" y="676810"/>
                  </a:lnTo>
                  <a:lnTo>
                    <a:pt x="0" y="648716"/>
                  </a:lnTo>
                  <a:lnTo>
                    <a:pt x="0" y="7213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20622" y="2983738"/>
            <a:ext cx="29038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Compatible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with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most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file </a:t>
            </a:r>
            <a:r>
              <a:rPr sz="1400" spc="-30" dirty="0">
                <a:solidFill>
                  <a:srgbClr val="01050E"/>
                </a:solidFill>
                <a:latin typeface="Verdana"/>
                <a:cs typeface="Verdana"/>
              </a:rPr>
              <a:t>formats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54580" y="3596513"/>
            <a:ext cx="6212840" cy="746760"/>
            <a:chOff x="1854580" y="3596513"/>
            <a:chExt cx="6212840" cy="746760"/>
          </a:xfrm>
        </p:grpSpPr>
        <p:sp>
          <p:nvSpPr>
            <p:cNvPr id="19" name="object 19"/>
            <p:cNvSpPr/>
            <p:nvPr/>
          </p:nvSpPr>
          <p:spPr>
            <a:xfrm>
              <a:off x="1867280" y="3609213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6106922" y="0"/>
                  </a:moveTo>
                  <a:lnTo>
                    <a:pt x="80518" y="0"/>
                  </a:lnTo>
                  <a:lnTo>
                    <a:pt x="49184" y="5663"/>
                  </a:lnTo>
                  <a:lnTo>
                    <a:pt x="23590" y="21113"/>
                  </a:lnTo>
                  <a:lnTo>
                    <a:pt x="6330" y="44041"/>
                  </a:lnTo>
                  <a:lnTo>
                    <a:pt x="0" y="72136"/>
                  </a:lnTo>
                  <a:lnTo>
                    <a:pt x="0" y="648716"/>
                  </a:lnTo>
                  <a:lnTo>
                    <a:pt x="6330" y="676810"/>
                  </a:lnTo>
                  <a:lnTo>
                    <a:pt x="23590" y="699738"/>
                  </a:lnTo>
                  <a:lnTo>
                    <a:pt x="49184" y="715188"/>
                  </a:lnTo>
                  <a:lnTo>
                    <a:pt x="80518" y="720852"/>
                  </a:lnTo>
                  <a:lnTo>
                    <a:pt x="6106922" y="720852"/>
                  </a:lnTo>
                  <a:lnTo>
                    <a:pt x="6138255" y="715188"/>
                  </a:lnTo>
                  <a:lnTo>
                    <a:pt x="6163849" y="699738"/>
                  </a:lnTo>
                  <a:lnTo>
                    <a:pt x="6181109" y="676810"/>
                  </a:lnTo>
                  <a:lnTo>
                    <a:pt x="6187440" y="648716"/>
                  </a:lnTo>
                  <a:lnTo>
                    <a:pt x="6187440" y="72136"/>
                  </a:lnTo>
                  <a:lnTo>
                    <a:pt x="6181109" y="44041"/>
                  </a:lnTo>
                  <a:lnTo>
                    <a:pt x="6163849" y="21113"/>
                  </a:lnTo>
                  <a:lnTo>
                    <a:pt x="6138255" y="5663"/>
                  </a:lnTo>
                  <a:lnTo>
                    <a:pt x="6106922" y="0"/>
                  </a:lnTo>
                  <a:close/>
                </a:path>
              </a:pathLst>
            </a:custGeom>
            <a:solidFill>
              <a:srgbClr val="C4D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7280" y="3609213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0" y="72136"/>
                  </a:moveTo>
                  <a:lnTo>
                    <a:pt x="6330" y="44041"/>
                  </a:lnTo>
                  <a:lnTo>
                    <a:pt x="23590" y="21113"/>
                  </a:lnTo>
                  <a:lnTo>
                    <a:pt x="49184" y="5663"/>
                  </a:lnTo>
                  <a:lnTo>
                    <a:pt x="80518" y="0"/>
                  </a:lnTo>
                  <a:lnTo>
                    <a:pt x="6106922" y="0"/>
                  </a:lnTo>
                  <a:lnTo>
                    <a:pt x="6138255" y="5663"/>
                  </a:lnTo>
                  <a:lnTo>
                    <a:pt x="6163849" y="21113"/>
                  </a:lnTo>
                  <a:lnTo>
                    <a:pt x="6181109" y="44041"/>
                  </a:lnTo>
                  <a:lnTo>
                    <a:pt x="6187440" y="72136"/>
                  </a:lnTo>
                  <a:lnTo>
                    <a:pt x="6187440" y="648716"/>
                  </a:lnTo>
                  <a:lnTo>
                    <a:pt x="6181109" y="676810"/>
                  </a:lnTo>
                  <a:lnTo>
                    <a:pt x="6163849" y="699738"/>
                  </a:lnTo>
                  <a:lnTo>
                    <a:pt x="6138255" y="715188"/>
                  </a:lnTo>
                  <a:lnTo>
                    <a:pt x="6106922" y="720852"/>
                  </a:lnTo>
                  <a:lnTo>
                    <a:pt x="80518" y="720852"/>
                  </a:lnTo>
                  <a:lnTo>
                    <a:pt x="49184" y="715188"/>
                  </a:lnTo>
                  <a:lnTo>
                    <a:pt x="23590" y="699738"/>
                  </a:lnTo>
                  <a:lnTo>
                    <a:pt x="6330" y="676810"/>
                  </a:lnTo>
                  <a:lnTo>
                    <a:pt x="0" y="648716"/>
                  </a:lnTo>
                  <a:lnTo>
                    <a:pt x="0" y="7213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31161" y="3835400"/>
            <a:ext cx="2925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Figma</a:t>
            </a:r>
            <a:r>
              <a:rPr sz="1400" spc="-7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editor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includes</a:t>
            </a:r>
            <a:r>
              <a:rPr sz="1400" spc="-6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r>
              <a:rPr sz="1400" spc="-7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tools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72741" y="4448428"/>
            <a:ext cx="6212840" cy="746760"/>
            <a:chOff x="2372741" y="4448428"/>
            <a:chExt cx="6212840" cy="746760"/>
          </a:xfrm>
        </p:grpSpPr>
        <p:sp>
          <p:nvSpPr>
            <p:cNvPr id="23" name="object 23"/>
            <p:cNvSpPr/>
            <p:nvPr/>
          </p:nvSpPr>
          <p:spPr>
            <a:xfrm>
              <a:off x="2385441" y="4461128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6106922" y="0"/>
                  </a:moveTo>
                  <a:lnTo>
                    <a:pt x="80518" y="0"/>
                  </a:lnTo>
                  <a:lnTo>
                    <a:pt x="49184" y="5663"/>
                  </a:lnTo>
                  <a:lnTo>
                    <a:pt x="23590" y="21113"/>
                  </a:lnTo>
                  <a:lnTo>
                    <a:pt x="6330" y="44041"/>
                  </a:lnTo>
                  <a:lnTo>
                    <a:pt x="0" y="72136"/>
                  </a:lnTo>
                  <a:lnTo>
                    <a:pt x="0" y="648716"/>
                  </a:lnTo>
                  <a:lnTo>
                    <a:pt x="6330" y="676810"/>
                  </a:lnTo>
                  <a:lnTo>
                    <a:pt x="23590" y="699738"/>
                  </a:lnTo>
                  <a:lnTo>
                    <a:pt x="49184" y="715188"/>
                  </a:lnTo>
                  <a:lnTo>
                    <a:pt x="80518" y="720852"/>
                  </a:lnTo>
                  <a:lnTo>
                    <a:pt x="6106922" y="720852"/>
                  </a:lnTo>
                  <a:lnTo>
                    <a:pt x="6138255" y="715188"/>
                  </a:lnTo>
                  <a:lnTo>
                    <a:pt x="6163849" y="699738"/>
                  </a:lnTo>
                  <a:lnTo>
                    <a:pt x="6181109" y="676810"/>
                  </a:lnTo>
                  <a:lnTo>
                    <a:pt x="6187440" y="648716"/>
                  </a:lnTo>
                  <a:lnTo>
                    <a:pt x="6187440" y="72136"/>
                  </a:lnTo>
                  <a:lnTo>
                    <a:pt x="6181109" y="44041"/>
                  </a:lnTo>
                  <a:lnTo>
                    <a:pt x="6163849" y="21113"/>
                  </a:lnTo>
                  <a:lnTo>
                    <a:pt x="6138255" y="5663"/>
                  </a:lnTo>
                  <a:lnTo>
                    <a:pt x="6106922" y="0"/>
                  </a:lnTo>
                  <a:close/>
                </a:path>
              </a:pathLst>
            </a:custGeom>
            <a:solidFill>
              <a:srgbClr val="47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5441" y="4461128"/>
              <a:ext cx="6187440" cy="721360"/>
            </a:xfrm>
            <a:custGeom>
              <a:avLst/>
              <a:gdLst/>
              <a:ahLst/>
              <a:cxnLst/>
              <a:rect l="l" t="t" r="r" b="b"/>
              <a:pathLst>
                <a:path w="6187440" h="721360">
                  <a:moveTo>
                    <a:pt x="0" y="72136"/>
                  </a:moveTo>
                  <a:lnTo>
                    <a:pt x="6330" y="44041"/>
                  </a:lnTo>
                  <a:lnTo>
                    <a:pt x="23590" y="21113"/>
                  </a:lnTo>
                  <a:lnTo>
                    <a:pt x="49184" y="5663"/>
                  </a:lnTo>
                  <a:lnTo>
                    <a:pt x="80518" y="0"/>
                  </a:lnTo>
                  <a:lnTo>
                    <a:pt x="6106922" y="0"/>
                  </a:lnTo>
                  <a:lnTo>
                    <a:pt x="6138255" y="5663"/>
                  </a:lnTo>
                  <a:lnTo>
                    <a:pt x="6163849" y="21113"/>
                  </a:lnTo>
                  <a:lnTo>
                    <a:pt x="6181109" y="44041"/>
                  </a:lnTo>
                  <a:lnTo>
                    <a:pt x="6187440" y="72136"/>
                  </a:lnTo>
                  <a:lnTo>
                    <a:pt x="6187440" y="648716"/>
                  </a:lnTo>
                  <a:lnTo>
                    <a:pt x="6181109" y="676810"/>
                  </a:lnTo>
                  <a:lnTo>
                    <a:pt x="6163849" y="699738"/>
                  </a:lnTo>
                  <a:lnTo>
                    <a:pt x="6138255" y="715188"/>
                  </a:lnTo>
                  <a:lnTo>
                    <a:pt x="6106922" y="720852"/>
                  </a:lnTo>
                  <a:lnTo>
                    <a:pt x="80518" y="720852"/>
                  </a:lnTo>
                  <a:lnTo>
                    <a:pt x="49184" y="715188"/>
                  </a:lnTo>
                  <a:lnTo>
                    <a:pt x="23590" y="699738"/>
                  </a:lnTo>
                  <a:lnTo>
                    <a:pt x="6330" y="676810"/>
                  </a:lnTo>
                  <a:lnTo>
                    <a:pt x="0" y="648716"/>
                  </a:lnTo>
                  <a:lnTo>
                    <a:pt x="0" y="72136"/>
                  </a:lnTo>
                  <a:close/>
                </a:path>
              </a:pathLst>
            </a:custGeom>
            <a:ln w="25146">
              <a:solidFill>
                <a:srgbClr val="010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49322" y="4591811"/>
            <a:ext cx="4665345" cy="4305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sz="1400" spc="-85" dirty="0">
                <a:solidFill>
                  <a:srgbClr val="01050E"/>
                </a:solidFill>
                <a:latin typeface="Verdana"/>
                <a:cs typeface="Verdana"/>
              </a:rPr>
              <a:t>Useful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for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1050E"/>
                </a:solidFill>
                <a:latin typeface="Verdana"/>
                <a:cs typeface="Verdana"/>
              </a:rPr>
              <a:t>designers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to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1050E"/>
                </a:solidFill>
                <a:latin typeface="Verdana"/>
                <a:cs typeface="Verdana"/>
              </a:rPr>
              <a:t>share</a:t>
            </a:r>
            <a:r>
              <a:rPr sz="1400" spc="-3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1050E"/>
                </a:solidFill>
                <a:latin typeface="Verdana"/>
                <a:cs typeface="Verdana"/>
              </a:rPr>
              <a:t>files</a:t>
            </a:r>
            <a:r>
              <a:rPr sz="1400" spc="-7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collaborate</a:t>
            </a:r>
            <a:r>
              <a:rPr sz="1400" spc="-45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1050E"/>
                </a:solidFill>
                <a:latin typeface="Verdana"/>
                <a:cs typeface="Verdana"/>
              </a:rPr>
              <a:t>on</a:t>
            </a:r>
            <a:r>
              <a:rPr sz="1400" spc="-60" dirty="0">
                <a:solidFill>
                  <a:srgbClr val="01050E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01050E"/>
                </a:solidFill>
                <a:latin typeface="Verdana"/>
                <a:cs typeface="Verdana"/>
              </a:rPr>
              <a:t>a </a:t>
            </a:r>
            <a:r>
              <a:rPr sz="1400" spc="-10" dirty="0">
                <a:solidFill>
                  <a:srgbClr val="01050E"/>
                </a:solidFill>
                <a:latin typeface="Verdana"/>
                <a:cs typeface="Verdana"/>
              </a:rPr>
              <a:t>design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90715" y="2445257"/>
            <a:ext cx="1576705" cy="2197100"/>
            <a:chOff x="6490715" y="2445257"/>
            <a:chExt cx="1576705" cy="2197100"/>
          </a:xfrm>
        </p:grpSpPr>
        <p:sp>
          <p:nvSpPr>
            <p:cNvPr id="27" name="object 27"/>
            <p:cNvSpPr/>
            <p:nvPr/>
          </p:nvSpPr>
          <p:spPr>
            <a:xfrm>
              <a:off x="6503288" y="2457830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4">
                  <a:moveTo>
                    <a:pt x="405130" y="0"/>
                  </a:moveTo>
                  <a:lnTo>
                    <a:pt x="117602" y="0"/>
                  </a:lnTo>
                  <a:lnTo>
                    <a:pt x="117602" y="257301"/>
                  </a:lnTo>
                  <a:lnTo>
                    <a:pt x="0" y="257301"/>
                  </a:lnTo>
                  <a:lnTo>
                    <a:pt x="261365" y="467867"/>
                  </a:lnTo>
                  <a:lnTo>
                    <a:pt x="522731" y="257301"/>
                  </a:lnTo>
                  <a:lnTo>
                    <a:pt x="405130" y="257301"/>
                  </a:lnTo>
                  <a:lnTo>
                    <a:pt x="405130" y="0"/>
                  </a:lnTo>
                  <a:close/>
                </a:path>
              </a:pathLst>
            </a:custGeom>
            <a:solidFill>
              <a:srgbClr val="B3D1E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3288" y="2457830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4">
                  <a:moveTo>
                    <a:pt x="0" y="257301"/>
                  </a:moveTo>
                  <a:lnTo>
                    <a:pt x="117602" y="257301"/>
                  </a:lnTo>
                  <a:lnTo>
                    <a:pt x="117602" y="0"/>
                  </a:lnTo>
                  <a:lnTo>
                    <a:pt x="405130" y="0"/>
                  </a:lnTo>
                  <a:lnTo>
                    <a:pt x="405130" y="257301"/>
                  </a:lnTo>
                  <a:lnTo>
                    <a:pt x="522731" y="257301"/>
                  </a:lnTo>
                  <a:lnTo>
                    <a:pt x="261365" y="467867"/>
                  </a:lnTo>
                  <a:lnTo>
                    <a:pt x="0" y="257301"/>
                  </a:lnTo>
                  <a:close/>
                </a:path>
              </a:pathLst>
            </a:custGeom>
            <a:ln w="25146">
              <a:solidFill>
                <a:srgbClr val="B3D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1448" y="3309746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5">
                  <a:moveTo>
                    <a:pt x="405130" y="0"/>
                  </a:moveTo>
                  <a:lnTo>
                    <a:pt x="117602" y="0"/>
                  </a:lnTo>
                  <a:lnTo>
                    <a:pt x="117602" y="257301"/>
                  </a:lnTo>
                  <a:lnTo>
                    <a:pt x="0" y="257301"/>
                  </a:lnTo>
                  <a:lnTo>
                    <a:pt x="261365" y="467867"/>
                  </a:lnTo>
                  <a:lnTo>
                    <a:pt x="522731" y="257301"/>
                  </a:lnTo>
                  <a:lnTo>
                    <a:pt x="405130" y="257301"/>
                  </a:lnTo>
                  <a:lnTo>
                    <a:pt x="405130" y="0"/>
                  </a:lnTo>
                  <a:close/>
                </a:path>
              </a:pathLst>
            </a:custGeom>
            <a:solidFill>
              <a:srgbClr val="B3D1E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1448" y="3309746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5">
                  <a:moveTo>
                    <a:pt x="0" y="257301"/>
                  </a:moveTo>
                  <a:lnTo>
                    <a:pt x="117602" y="257301"/>
                  </a:lnTo>
                  <a:lnTo>
                    <a:pt x="117602" y="0"/>
                  </a:lnTo>
                  <a:lnTo>
                    <a:pt x="405130" y="0"/>
                  </a:lnTo>
                  <a:lnTo>
                    <a:pt x="405130" y="257301"/>
                  </a:lnTo>
                  <a:lnTo>
                    <a:pt x="522731" y="257301"/>
                  </a:lnTo>
                  <a:lnTo>
                    <a:pt x="261365" y="467867"/>
                  </a:lnTo>
                  <a:lnTo>
                    <a:pt x="0" y="257301"/>
                  </a:lnTo>
                  <a:close/>
                </a:path>
              </a:pathLst>
            </a:custGeom>
            <a:ln w="25146">
              <a:solidFill>
                <a:srgbClr val="B3D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31988" y="4161662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5">
                  <a:moveTo>
                    <a:pt x="405130" y="0"/>
                  </a:moveTo>
                  <a:lnTo>
                    <a:pt x="117602" y="0"/>
                  </a:lnTo>
                  <a:lnTo>
                    <a:pt x="117602" y="257301"/>
                  </a:lnTo>
                  <a:lnTo>
                    <a:pt x="0" y="257301"/>
                  </a:lnTo>
                  <a:lnTo>
                    <a:pt x="261365" y="467867"/>
                  </a:lnTo>
                  <a:lnTo>
                    <a:pt x="522731" y="257301"/>
                  </a:lnTo>
                  <a:lnTo>
                    <a:pt x="405130" y="257301"/>
                  </a:lnTo>
                  <a:lnTo>
                    <a:pt x="405130" y="0"/>
                  </a:lnTo>
                  <a:close/>
                </a:path>
              </a:pathLst>
            </a:custGeom>
            <a:solidFill>
              <a:srgbClr val="B3D1E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31988" y="4161662"/>
              <a:ext cx="523240" cy="467995"/>
            </a:xfrm>
            <a:custGeom>
              <a:avLst/>
              <a:gdLst/>
              <a:ahLst/>
              <a:cxnLst/>
              <a:rect l="l" t="t" r="r" b="b"/>
              <a:pathLst>
                <a:path w="523240" h="467995">
                  <a:moveTo>
                    <a:pt x="0" y="257301"/>
                  </a:moveTo>
                  <a:lnTo>
                    <a:pt x="117602" y="257301"/>
                  </a:lnTo>
                  <a:lnTo>
                    <a:pt x="117602" y="0"/>
                  </a:lnTo>
                  <a:lnTo>
                    <a:pt x="405130" y="0"/>
                  </a:lnTo>
                  <a:lnTo>
                    <a:pt x="405130" y="257301"/>
                  </a:lnTo>
                  <a:lnTo>
                    <a:pt x="522731" y="257301"/>
                  </a:lnTo>
                  <a:lnTo>
                    <a:pt x="261365" y="467867"/>
                  </a:lnTo>
                  <a:lnTo>
                    <a:pt x="0" y="257301"/>
                  </a:lnTo>
                  <a:close/>
                </a:path>
              </a:pathLst>
            </a:custGeom>
            <a:ln w="25146">
              <a:solidFill>
                <a:srgbClr val="B3D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3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5461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20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Setting</a:t>
            </a:r>
            <a:r>
              <a:rPr spc="-175" dirty="0"/>
              <a:t> </a:t>
            </a:r>
            <a:r>
              <a:rPr spc="-45" dirty="0"/>
              <a:t>Up</a:t>
            </a:r>
            <a:r>
              <a:rPr spc="-165" dirty="0"/>
              <a:t> </a:t>
            </a:r>
            <a:r>
              <a:rPr spc="130" dirty="0"/>
              <a:t>A</a:t>
            </a:r>
            <a:r>
              <a:rPr spc="-160" dirty="0"/>
              <a:t> </a:t>
            </a:r>
            <a:r>
              <a:rPr spc="-50" dirty="0"/>
              <a:t>Figma</a:t>
            </a:r>
            <a:r>
              <a:rPr spc="-180" dirty="0"/>
              <a:t> </a:t>
            </a:r>
            <a:r>
              <a:rPr spc="65" dirty="0"/>
              <a:t>Account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3189" y="1600200"/>
            <a:ext cx="3509010" cy="38671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16808" y="5768766"/>
            <a:ext cx="200215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20" dirty="0">
                <a:solidFill>
                  <a:srgbClr val="FFFFFF"/>
                </a:solidFill>
                <a:latin typeface="Tahoma"/>
                <a:cs typeface="Tahoma"/>
              </a:rPr>
              <a:t>Setting</a:t>
            </a:r>
            <a:r>
              <a:rPr sz="1650" i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i="1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650" i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i="1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650" i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i="1" spc="-20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4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Understanding</a:t>
            </a:r>
            <a:r>
              <a:rPr spc="-155" dirty="0"/>
              <a:t> </a:t>
            </a:r>
            <a:r>
              <a:rPr spc="-25" dirty="0"/>
              <a:t>the</a:t>
            </a:r>
            <a:r>
              <a:rPr spc="-165" dirty="0"/>
              <a:t> </a:t>
            </a:r>
            <a:r>
              <a:rPr spc="-50" dirty="0"/>
              <a:t>Figma</a:t>
            </a:r>
            <a:r>
              <a:rPr spc="-165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0967" y="5761735"/>
            <a:ext cx="1629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114" dirty="0">
                <a:solidFill>
                  <a:srgbClr val="FFFFFF"/>
                </a:solidFill>
                <a:latin typeface="Verdana"/>
                <a:cs typeface="Verdana"/>
              </a:rPr>
              <a:t>Figma</a:t>
            </a:r>
            <a:r>
              <a:rPr sz="12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i="1" spc="-90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157" y="483869"/>
            <a:ext cx="1285875" cy="843915"/>
            <a:chOff x="7741157" y="483869"/>
            <a:chExt cx="1285875" cy="843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157" y="483869"/>
              <a:ext cx="1285494" cy="8435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82305" y="502157"/>
              <a:ext cx="1210310" cy="768350"/>
            </a:xfrm>
            <a:custGeom>
              <a:avLst/>
              <a:gdLst/>
              <a:ahLst/>
              <a:cxnLst/>
              <a:rect l="l" t="t" r="r" b="b"/>
              <a:pathLst>
                <a:path w="1210309" h="768350">
                  <a:moveTo>
                    <a:pt x="1210056" y="0"/>
                  </a:moveTo>
                  <a:lnTo>
                    <a:pt x="242061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056" y="768096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6138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1-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752600"/>
            <a:ext cx="7772400" cy="37856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5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5461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Understanding</a:t>
            </a:r>
            <a:r>
              <a:rPr spc="-155" dirty="0"/>
              <a:t> </a:t>
            </a:r>
            <a:r>
              <a:rPr spc="-25" dirty="0"/>
              <a:t>the</a:t>
            </a:r>
            <a:r>
              <a:rPr spc="-165" dirty="0"/>
              <a:t> </a:t>
            </a:r>
            <a:r>
              <a:rPr spc="-50" dirty="0"/>
              <a:t>Figma</a:t>
            </a:r>
            <a:r>
              <a:rPr spc="-165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8439" y="4374642"/>
            <a:ext cx="4768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90" dirty="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1157" y="483869"/>
            <a:ext cx="1285875" cy="843915"/>
            <a:chOff x="7741157" y="483869"/>
            <a:chExt cx="1285875" cy="84391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1157" y="483869"/>
              <a:ext cx="1285494" cy="8435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82305" y="502157"/>
              <a:ext cx="1210310" cy="768350"/>
            </a:xfrm>
            <a:custGeom>
              <a:avLst/>
              <a:gdLst/>
              <a:ahLst/>
              <a:cxnLst/>
              <a:rect l="l" t="t" r="r" b="b"/>
              <a:pathLst>
                <a:path w="1210309" h="768350">
                  <a:moveTo>
                    <a:pt x="1210056" y="0"/>
                  </a:moveTo>
                  <a:lnTo>
                    <a:pt x="242061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056" y="768096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16138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8986" y="1820417"/>
            <a:ext cx="8739505" cy="3832225"/>
            <a:chOff x="268986" y="1820417"/>
            <a:chExt cx="8739505" cy="38322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92" y="1981199"/>
              <a:ext cx="4140708" cy="21762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3939" y="1976246"/>
              <a:ext cx="4150995" cy="2186305"/>
            </a:xfrm>
            <a:custGeom>
              <a:avLst/>
              <a:gdLst/>
              <a:ahLst/>
              <a:cxnLst/>
              <a:rect l="l" t="t" r="r" b="b"/>
              <a:pathLst>
                <a:path w="4150995" h="2186304">
                  <a:moveTo>
                    <a:pt x="0" y="2186178"/>
                  </a:moveTo>
                  <a:lnTo>
                    <a:pt x="4150614" y="2186178"/>
                  </a:lnTo>
                  <a:lnTo>
                    <a:pt x="4150614" y="0"/>
                  </a:lnTo>
                  <a:lnTo>
                    <a:pt x="0" y="0"/>
                  </a:lnTo>
                  <a:lnTo>
                    <a:pt x="0" y="2186178"/>
                  </a:lnTo>
                  <a:close/>
                </a:path>
              </a:pathLst>
            </a:custGeom>
            <a:ln w="990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3436" y="1820417"/>
              <a:ext cx="3614927" cy="16085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782" y="4157472"/>
              <a:ext cx="3505200" cy="14950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327394" y="5974841"/>
            <a:ext cx="605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25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6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47331" y="3612895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30" dirty="0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5461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1252" y="483869"/>
              <a:ext cx="1286255" cy="8435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72400" y="502158"/>
              <a:ext cx="1210945" cy="768350"/>
            </a:xfrm>
            <a:custGeom>
              <a:avLst/>
              <a:gdLst/>
              <a:ahLst/>
              <a:cxnLst/>
              <a:rect l="l" t="t" r="r" b="b"/>
              <a:pathLst>
                <a:path w="1210945" h="768350">
                  <a:moveTo>
                    <a:pt x="1210818" y="0"/>
                  </a:moveTo>
                  <a:lnTo>
                    <a:pt x="242189" y="0"/>
                  </a:lnTo>
                  <a:lnTo>
                    <a:pt x="0" y="153670"/>
                  </a:lnTo>
                  <a:lnTo>
                    <a:pt x="0" y="768096"/>
                  </a:lnTo>
                  <a:lnTo>
                    <a:pt x="1210818" y="768096"/>
                  </a:lnTo>
                  <a:lnTo>
                    <a:pt x="121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06740" y="703326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0" dirty="0">
                <a:solidFill>
                  <a:srgbClr val="01050E"/>
                </a:solidFill>
                <a:latin typeface="Verdana"/>
                <a:cs typeface="Verdana"/>
              </a:rPr>
              <a:t>2-</a:t>
            </a:r>
            <a:r>
              <a:rPr sz="2400" b="1" spc="-430" dirty="0">
                <a:solidFill>
                  <a:srgbClr val="01050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7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11300" y="884428"/>
            <a:ext cx="265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Features</a:t>
            </a:r>
            <a:r>
              <a:rPr spc="-16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Figma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6066" y="1973960"/>
            <a:ext cx="1912620" cy="1148080"/>
          </a:xfrm>
          <a:prstGeom prst="rect">
            <a:avLst/>
          </a:prstGeom>
          <a:solidFill>
            <a:srgbClr val="077390"/>
          </a:solidFill>
          <a:ln w="25146">
            <a:solidFill>
              <a:srgbClr val="01050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sz="1900">
              <a:latin typeface="Times New Roman"/>
              <a:cs typeface="Times New Roman"/>
            </a:endParaRPr>
          </a:p>
          <a:p>
            <a:pPr marL="271780" marR="264160" indent="154305">
              <a:lnSpc>
                <a:spcPts val="1960"/>
              </a:lnSpc>
              <a:spcBef>
                <a:spcPts val="5"/>
              </a:spcBef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Managing Components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9948" y="1973960"/>
            <a:ext cx="1912620" cy="1148080"/>
          </a:xfrm>
          <a:prstGeom prst="rect">
            <a:avLst/>
          </a:prstGeom>
          <a:solidFill>
            <a:srgbClr val="1392BA"/>
          </a:solidFill>
          <a:ln w="25146">
            <a:solidFill>
              <a:srgbClr val="01050E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0"/>
              </a:spcBef>
            </a:pPr>
            <a:endParaRPr sz="19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Adding</a:t>
            </a:r>
            <a:r>
              <a:rPr sz="1900" spc="-9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Lists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4592" y="1973960"/>
            <a:ext cx="1912620" cy="1148080"/>
          </a:xfrm>
          <a:prstGeom prst="rect">
            <a:avLst/>
          </a:prstGeom>
          <a:solidFill>
            <a:srgbClr val="2BABDB"/>
          </a:solidFill>
          <a:ln w="25146">
            <a:solidFill>
              <a:srgbClr val="01050E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97155" marR="90170" algn="ctr">
              <a:lnSpc>
                <a:spcPct val="86200"/>
              </a:lnSpc>
              <a:spcBef>
                <a:spcPts val="1545"/>
              </a:spcBef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Connecting</a:t>
            </a:r>
            <a:r>
              <a:rPr sz="1900" spc="-5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1050E"/>
                </a:solidFill>
                <a:latin typeface="Arial"/>
                <a:cs typeface="Arial"/>
              </a:rPr>
              <a:t>with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other</a:t>
            </a:r>
            <a:r>
              <a:rPr sz="1900" spc="-4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Figma Accounts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8475" y="1973960"/>
            <a:ext cx="1912620" cy="1148080"/>
          </a:xfrm>
          <a:prstGeom prst="rect">
            <a:avLst/>
          </a:prstGeom>
          <a:solidFill>
            <a:srgbClr val="62B6DA"/>
          </a:solidFill>
          <a:ln w="25146">
            <a:solidFill>
              <a:srgbClr val="01050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sz="1900">
              <a:latin typeface="Times New Roman"/>
              <a:cs typeface="Times New Roman"/>
            </a:endParaRPr>
          </a:p>
          <a:p>
            <a:pPr marL="340995" marR="332740" indent="104775">
              <a:lnSpc>
                <a:spcPts val="1960"/>
              </a:lnSpc>
              <a:spcBef>
                <a:spcPts val="5"/>
              </a:spcBef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Using</a:t>
            </a:r>
            <a:r>
              <a:rPr sz="1900" spc="-7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1050E"/>
                </a:solidFill>
                <a:latin typeface="Arial"/>
                <a:cs typeface="Arial"/>
              </a:rPr>
              <a:t>the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Inspect</a:t>
            </a:r>
            <a:r>
              <a:rPr sz="1900" spc="-11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01050E"/>
                </a:solidFill>
                <a:latin typeface="Arial"/>
                <a:cs typeface="Arial"/>
              </a:rPr>
              <a:t>Tab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066" y="3312795"/>
            <a:ext cx="1912620" cy="1148080"/>
          </a:xfrm>
          <a:prstGeom prst="rect">
            <a:avLst/>
          </a:prstGeom>
          <a:solidFill>
            <a:srgbClr val="95C5DE"/>
          </a:solidFill>
          <a:ln w="25146">
            <a:solidFill>
              <a:srgbClr val="01050E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163830" marR="156845" indent="635" algn="ctr">
              <a:lnSpc>
                <a:spcPct val="86200"/>
              </a:lnSpc>
              <a:spcBef>
                <a:spcPts val="1550"/>
              </a:spcBef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Using</a:t>
            </a:r>
            <a:r>
              <a:rPr sz="1900" spc="-7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1050E"/>
                </a:solidFill>
                <a:latin typeface="Arial"/>
                <a:cs typeface="Arial"/>
              </a:rPr>
              <a:t>the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Instance</a:t>
            </a:r>
            <a:r>
              <a:rPr sz="1900" spc="-12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1050E"/>
                </a:solidFill>
                <a:latin typeface="Arial"/>
                <a:cs typeface="Arial"/>
              </a:rPr>
              <a:t>Swap Menu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9948" y="3312795"/>
            <a:ext cx="1912620" cy="1148080"/>
          </a:xfrm>
          <a:prstGeom prst="rect">
            <a:avLst/>
          </a:prstGeom>
          <a:solidFill>
            <a:srgbClr val="C4DAE7"/>
          </a:solidFill>
          <a:ln w="25146">
            <a:solidFill>
              <a:srgbClr val="01050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8425" marR="90170" indent="-1270" algn="ctr">
              <a:lnSpc>
                <a:spcPct val="86300"/>
              </a:lnSpc>
              <a:spcBef>
                <a:spcPts val="560"/>
              </a:spcBef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Viewing</a:t>
            </a:r>
            <a:r>
              <a:rPr sz="1900" spc="-12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Figma Community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Files</a:t>
            </a:r>
            <a:r>
              <a:rPr sz="1900" spc="-5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and</a:t>
            </a:r>
            <a:r>
              <a:rPr sz="1900" spc="-6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Plugin Library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6210" y="3328796"/>
            <a:ext cx="1912620" cy="1148080"/>
          </a:xfrm>
          <a:prstGeom prst="rect">
            <a:avLst/>
          </a:prstGeom>
          <a:solidFill>
            <a:srgbClr val="95C5DE"/>
          </a:solidFill>
          <a:ln w="25146">
            <a:solidFill>
              <a:srgbClr val="01050E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1900">
              <a:latin typeface="Times New Roman"/>
              <a:cs typeface="Times New Roman"/>
            </a:endParaRPr>
          </a:p>
          <a:p>
            <a:pPr marL="627380" marR="377825" indent="-241935">
              <a:lnSpc>
                <a:spcPts val="1960"/>
              </a:lnSpc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Integrating Zeplin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8475" y="3312795"/>
            <a:ext cx="1912620" cy="1148080"/>
          </a:xfrm>
          <a:prstGeom prst="rect">
            <a:avLst/>
          </a:prstGeom>
          <a:solidFill>
            <a:srgbClr val="62B6DA"/>
          </a:solidFill>
          <a:ln w="25146">
            <a:solidFill>
              <a:srgbClr val="01050E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197485" marR="191135" algn="ctr">
              <a:lnSpc>
                <a:spcPct val="86200"/>
              </a:lnSpc>
              <a:spcBef>
                <a:spcPts val="1550"/>
              </a:spcBef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Updating </a:t>
            </a: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Projects</a:t>
            </a:r>
            <a:r>
              <a:rPr sz="1900" spc="-8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Real- </a:t>
            </a:r>
            <a:r>
              <a:rPr sz="1900" spc="-20" dirty="0">
                <a:solidFill>
                  <a:srgbClr val="01050E"/>
                </a:solidFill>
                <a:latin typeface="Arial"/>
                <a:cs typeface="Arial"/>
              </a:rPr>
              <a:t>time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9948" y="4651628"/>
            <a:ext cx="1912620" cy="1148080"/>
          </a:xfrm>
          <a:prstGeom prst="rect">
            <a:avLst/>
          </a:prstGeom>
          <a:solidFill>
            <a:srgbClr val="2BABDB"/>
          </a:solidFill>
          <a:ln w="25146">
            <a:solidFill>
              <a:srgbClr val="01050E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1900">
              <a:latin typeface="Times New Roman"/>
              <a:cs typeface="Times New Roman"/>
            </a:endParaRPr>
          </a:p>
          <a:p>
            <a:pPr marL="346075" marR="337820" indent="194310">
              <a:lnSpc>
                <a:spcPts val="1960"/>
              </a:lnSpc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Intuitive Prototyping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4592" y="4651628"/>
            <a:ext cx="1912620" cy="1148080"/>
          </a:xfrm>
          <a:prstGeom prst="rect">
            <a:avLst/>
          </a:prstGeom>
          <a:solidFill>
            <a:srgbClr val="1392BA"/>
          </a:solidFill>
          <a:ln w="25146">
            <a:solidFill>
              <a:srgbClr val="01050E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1900">
              <a:latin typeface="Times New Roman"/>
              <a:cs typeface="Times New Roman"/>
            </a:endParaRPr>
          </a:p>
          <a:p>
            <a:pPr marL="425450" marR="123825" indent="-295275">
              <a:lnSpc>
                <a:spcPts val="1960"/>
              </a:lnSpc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Sharing</a:t>
            </a:r>
            <a:r>
              <a:rPr sz="1900" spc="-10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Design Feedback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57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Managing</a:t>
            </a:r>
            <a:r>
              <a:rPr spc="-180" dirty="0"/>
              <a:t> </a:t>
            </a:r>
            <a:r>
              <a:rPr spc="-50" dirty="0"/>
              <a:t>Figma</a:t>
            </a:r>
            <a:r>
              <a:rPr spc="-155" dirty="0"/>
              <a:t> </a:t>
            </a:r>
            <a:r>
              <a:rPr spc="-10" dirty="0"/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5351" y="2292857"/>
            <a:ext cx="2320290" cy="2017395"/>
            <a:chOff x="2435351" y="2292857"/>
            <a:chExt cx="2320290" cy="2017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5351" y="2292857"/>
              <a:ext cx="2320290" cy="20170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817" y="2542793"/>
              <a:ext cx="1787652" cy="15590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499" y="2311145"/>
              <a:ext cx="2244852" cy="19415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02204" y="2602737"/>
            <a:ext cx="139382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0"/>
              </a:lnSpc>
              <a:spcBef>
                <a:spcPts val="100"/>
              </a:spcBef>
            </a:pP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Components</a:t>
            </a:r>
            <a:endParaRPr sz="1900">
              <a:latin typeface="Arial"/>
              <a:cs typeface="Arial"/>
            </a:endParaRPr>
          </a:p>
          <a:p>
            <a:pPr marL="120650" marR="111760" algn="ctr">
              <a:lnSpc>
                <a:spcPct val="86200"/>
              </a:lnSpc>
              <a:spcBef>
                <a:spcPts val="155"/>
              </a:spcBef>
            </a:pPr>
            <a:r>
              <a:rPr sz="1900" dirty="0">
                <a:solidFill>
                  <a:srgbClr val="01050E"/>
                </a:solidFill>
                <a:latin typeface="Arial"/>
                <a:cs typeface="Arial"/>
              </a:rPr>
              <a:t>-</a:t>
            </a:r>
            <a:r>
              <a:rPr sz="1900" spc="-1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1050E"/>
                </a:solidFill>
                <a:latin typeface="Arial"/>
                <a:cs typeface="Arial"/>
              </a:rPr>
              <a:t>Elements reused across designs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9684" y="1505711"/>
            <a:ext cx="1915160" cy="2028189"/>
            <a:chOff x="4329684" y="1505711"/>
            <a:chExt cx="1915160" cy="202818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9556" y="2727985"/>
              <a:ext cx="922807" cy="8054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70704" y="2746247"/>
              <a:ext cx="847725" cy="730250"/>
            </a:xfrm>
            <a:custGeom>
              <a:avLst/>
              <a:gdLst/>
              <a:ahLst/>
              <a:cxnLst/>
              <a:rect l="l" t="t" r="r" b="b"/>
              <a:pathLst>
                <a:path w="847725" h="730250">
                  <a:moveTo>
                    <a:pt x="636397" y="0"/>
                  </a:moveTo>
                  <a:lnTo>
                    <a:pt x="210947" y="0"/>
                  </a:lnTo>
                  <a:lnTo>
                    <a:pt x="0" y="364998"/>
                  </a:lnTo>
                  <a:lnTo>
                    <a:pt x="210947" y="729996"/>
                  </a:lnTo>
                  <a:lnTo>
                    <a:pt x="636397" y="729996"/>
                  </a:lnTo>
                  <a:lnTo>
                    <a:pt x="847344" y="364998"/>
                  </a:lnTo>
                  <a:lnTo>
                    <a:pt x="636397" y="0"/>
                  </a:lnTo>
                  <a:close/>
                </a:path>
              </a:pathLst>
            </a:custGeom>
            <a:solidFill>
              <a:srgbClr val="B3D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9684" y="1505711"/>
              <a:ext cx="1914906" cy="16672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950" y="1770100"/>
              <a:ext cx="1514855" cy="11689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0832" y="1523999"/>
              <a:ext cx="1839467" cy="159181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84014" y="1815845"/>
            <a:ext cx="1211580" cy="9753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270" algn="ctr">
              <a:lnSpc>
                <a:spcPct val="86300"/>
              </a:lnSpc>
              <a:spcBef>
                <a:spcPts val="325"/>
              </a:spcBef>
            </a:pPr>
            <a:r>
              <a:rPr sz="1400" dirty="0">
                <a:solidFill>
                  <a:srgbClr val="01050E"/>
                </a:solidFill>
                <a:latin typeface="Arial"/>
                <a:cs typeface="Arial"/>
              </a:rPr>
              <a:t>Create</a:t>
            </a:r>
            <a:r>
              <a:rPr sz="1400" spc="-2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1050E"/>
                </a:solidFill>
                <a:latin typeface="Arial"/>
                <a:cs typeface="Arial"/>
              </a:rPr>
              <a:t>and </a:t>
            </a:r>
            <a:r>
              <a:rPr sz="1400" spc="-10" dirty="0">
                <a:solidFill>
                  <a:srgbClr val="01050E"/>
                </a:solidFill>
                <a:latin typeface="Arial"/>
                <a:cs typeface="Arial"/>
              </a:rPr>
              <a:t>manage consistent </a:t>
            </a:r>
            <a:r>
              <a:rPr sz="1400" dirty="0">
                <a:solidFill>
                  <a:srgbClr val="01050E"/>
                </a:solidFill>
                <a:latin typeface="Arial"/>
                <a:cs typeface="Arial"/>
              </a:rPr>
              <a:t>designs</a:t>
            </a:r>
            <a:r>
              <a:rPr sz="1400" spc="-45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Arial"/>
                <a:cs typeface="Arial"/>
              </a:rPr>
              <a:t>across projects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42994" y="3429761"/>
            <a:ext cx="2101850" cy="1667510"/>
            <a:chOff x="4142994" y="3429761"/>
            <a:chExt cx="2101850" cy="166751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2994" y="4268749"/>
              <a:ext cx="922807" cy="8046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84142" y="4287011"/>
              <a:ext cx="847725" cy="729615"/>
            </a:xfrm>
            <a:custGeom>
              <a:avLst/>
              <a:gdLst/>
              <a:ahLst/>
              <a:cxnLst/>
              <a:rect l="l" t="t" r="r" b="b"/>
              <a:pathLst>
                <a:path w="847725" h="729614">
                  <a:moveTo>
                    <a:pt x="636651" y="0"/>
                  </a:moveTo>
                  <a:lnTo>
                    <a:pt x="210693" y="0"/>
                  </a:lnTo>
                  <a:lnTo>
                    <a:pt x="0" y="364617"/>
                  </a:lnTo>
                  <a:lnTo>
                    <a:pt x="210693" y="729234"/>
                  </a:lnTo>
                  <a:lnTo>
                    <a:pt x="636651" y="729234"/>
                  </a:lnTo>
                  <a:lnTo>
                    <a:pt x="847344" y="364617"/>
                  </a:lnTo>
                  <a:lnTo>
                    <a:pt x="636651" y="0"/>
                  </a:lnTo>
                  <a:close/>
                </a:path>
              </a:pathLst>
            </a:custGeom>
            <a:solidFill>
              <a:srgbClr val="B3D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9684" y="3429761"/>
              <a:ext cx="1914906" cy="1667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2950" y="3877805"/>
              <a:ext cx="1466850" cy="8008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0832" y="3448049"/>
              <a:ext cx="1839467" cy="159181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684014" y="3924300"/>
            <a:ext cx="1211580" cy="607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270" algn="ctr">
              <a:lnSpc>
                <a:spcPct val="86300"/>
              </a:lnSpc>
              <a:spcBef>
                <a:spcPts val="325"/>
              </a:spcBef>
            </a:pPr>
            <a:r>
              <a:rPr sz="1400" spc="-10" dirty="0">
                <a:solidFill>
                  <a:srgbClr val="01050E"/>
                </a:solidFill>
                <a:latin typeface="Arial"/>
                <a:cs typeface="Arial"/>
              </a:rPr>
              <a:t>Update components </a:t>
            </a:r>
            <a:r>
              <a:rPr sz="1400" dirty="0">
                <a:solidFill>
                  <a:srgbClr val="01050E"/>
                </a:solidFill>
                <a:latin typeface="Arial"/>
                <a:cs typeface="Arial"/>
              </a:rPr>
              <a:t>across</a:t>
            </a:r>
            <a:r>
              <a:rPr sz="1400" spc="-3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1050E"/>
                </a:solidFill>
                <a:latin typeface="Arial"/>
                <a:cs typeface="Arial"/>
              </a:rPr>
              <a:t>designs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41854" y="4409694"/>
            <a:ext cx="1915795" cy="1667510"/>
            <a:chOff x="2641854" y="4409694"/>
            <a:chExt cx="1915795" cy="166751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1854" y="4409694"/>
              <a:ext cx="1915668" cy="16672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4190" y="4950002"/>
              <a:ext cx="1110284" cy="6172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3002" y="4427982"/>
              <a:ext cx="1840229" cy="159181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175000" y="4996179"/>
            <a:ext cx="85471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ts val="1565"/>
              </a:lnSpc>
              <a:spcBef>
                <a:spcPts val="100"/>
              </a:spcBef>
            </a:pPr>
            <a:r>
              <a:rPr sz="1400" dirty="0">
                <a:solidFill>
                  <a:srgbClr val="01050E"/>
                </a:solidFill>
                <a:latin typeface="Arial"/>
                <a:cs typeface="Arial"/>
              </a:rPr>
              <a:t>Stored</a:t>
            </a:r>
            <a:r>
              <a:rPr sz="1400" spc="-25" dirty="0">
                <a:solidFill>
                  <a:srgbClr val="01050E"/>
                </a:solidFill>
                <a:latin typeface="Arial"/>
                <a:cs typeface="Arial"/>
              </a:rPr>
              <a:t> 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65"/>
              </a:lnSpc>
            </a:pPr>
            <a:r>
              <a:rPr sz="1400" dirty="0">
                <a:solidFill>
                  <a:srgbClr val="01050E"/>
                </a:solidFill>
                <a:latin typeface="Arial"/>
                <a:cs typeface="Arial"/>
              </a:rPr>
              <a:t>Assets</a:t>
            </a:r>
            <a:r>
              <a:rPr sz="1400" spc="-70" dirty="0">
                <a:solidFill>
                  <a:srgbClr val="01050E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1050E"/>
                </a:solidFill>
                <a:latin typeface="Arial"/>
                <a:cs typeface="Arial"/>
              </a:rPr>
              <a:t>tab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8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5461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6" y="3046"/>
              <a:ext cx="6643370" cy="6852284"/>
            </a:xfrm>
            <a:custGeom>
              <a:avLst/>
              <a:gdLst/>
              <a:ahLst/>
              <a:cxnLst/>
              <a:rect l="l" t="t" r="r" b="b"/>
              <a:pathLst>
                <a:path w="6643370" h="6852284">
                  <a:moveTo>
                    <a:pt x="6643116" y="0"/>
                  </a:moveTo>
                  <a:lnTo>
                    <a:pt x="4751832" y="0"/>
                  </a:lnTo>
                  <a:lnTo>
                    <a:pt x="4750735" y="53183"/>
                  </a:lnTo>
                  <a:lnTo>
                    <a:pt x="4749324" y="106300"/>
                  </a:lnTo>
                  <a:lnTo>
                    <a:pt x="4747597" y="159349"/>
                  </a:lnTo>
                  <a:lnTo>
                    <a:pt x="4745557" y="212328"/>
                  </a:lnTo>
                  <a:lnTo>
                    <a:pt x="4743203" y="265234"/>
                  </a:lnTo>
                  <a:lnTo>
                    <a:pt x="4740537" y="318066"/>
                  </a:lnTo>
                  <a:lnTo>
                    <a:pt x="4737559" y="370822"/>
                  </a:lnTo>
                  <a:lnTo>
                    <a:pt x="4734269" y="423500"/>
                  </a:lnTo>
                  <a:lnTo>
                    <a:pt x="4730668" y="476097"/>
                  </a:lnTo>
                  <a:lnTo>
                    <a:pt x="4726758" y="528611"/>
                  </a:lnTo>
                  <a:lnTo>
                    <a:pt x="4722538" y="581041"/>
                  </a:lnTo>
                  <a:lnTo>
                    <a:pt x="4718009" y="633385"/>
                  </a:lnTo>
                  <a:lnTo>
                    <a:pt x="4713172" y="685639"/>
                  </a:lnTo>
                  <a:lnTo>
                    <a:pt x="4708028" y="737803"/>
                  </a:lnTo>
                  <a:lnTo>
                    <a:pt x="4702576" y="789875"/>
                  </a:lnTo>
                  <a:lnTo>
                    <a:pt x="4696819" y="841851"/>
                  </a:lnTo>
                  <a:lnTo>
                    <a:pt x="4690756" y="893731"/>
                  </a:lnTo>
                  <a:lnTo>
                    <a:pt x="4684388" y="945512"/>
                  </a:lnTo>
                  <a:lnTo>
                    <a:pt x="4677715" y="997192"/>
                  </a:lnTo>
                  <a:lnTo>
                    <a:pt x="4670739" y="1048769"/>
                  </a:lnTo>
                  <a:lnTo>
                    <a:pt x="4663461" y="1100242"/>
                  </a:lnTo>
                  <a:lnTo>
                    <a:pt x="4655880" y="1151607"/>
                  </a:lnTo>
                  <a:lnTo>
                    <a:pt x="4647997" y="1202863"/>
                  </a:lnTo>
                  <a:lnTo>
                    <a:pt x="4639813" y="1254008"/>
                  </a:lnTo>
                  <a:lnTo>
                    <a:pt x="4631329" y="1305039"/>
                  </a:lnTo>
                  <a:lnTo>
                    <a:pt x="4622545" y="1355956"/>
                  </a:lnTo>
                  <a:lnTo>
                    <a:pt x="4613462" y="1406755"/>
                  </a:lnTo>
                  <a:lnTo>
                    <a:pt x="4604081" y="1457435"/>
                  </a:lnTo>
                  <a:lnTo>
                    <a:pt x="4594402" y="1507994"/>
                  </a:lnTo>
                  <a:lnTo>
                    <a:pt x="4584426" y="1558429"/>
                  </a:lnTo>
                  <a:lnTo>
                    <a:pt x="4574153" y="1608739"/>
                  </a:lnTo>
                  <a:lnTo>
                    <a:pt x="4563585" y="1658921"/>
                  </a:lnTo>
                  <a:lnTo>
                    <a:pt x="4552721" y="1708974"/>
                  </a:lnTo>
                  <a:lnTo>
                    <a:pt x="4541563" y="1758896"/>
                  </a:lnTo>
                  <a:lnTo>
                    <a:pt x="4530111" y="1808683"/>
                  </a:lnTo>
                  <a:lnTo>
                    <a:pt x="4518366" y="1858335"/>
                  </a:lnTo>
                  <a:lnTo>
                    <a:pt x="4506329" y="1907849"/>
                  </a:lnTo>
                  <a:lnTo>
                    <a:pt x="4493999" y="1957224"/>
                  </a:lnTo>
                  <a:lnTo>
                    <a:pt x="4481378" y="2006457"/>
                  </a:lnTo>
                  <a:lnTo>
                    <a:pt x="4468467" y="2055546"/>
                  </a:lnTo>
                  <a:lnTo>
                    <a:pt x="4455266" y="2104489"/>
                  </a:lnTo>
                  <a:lnTo>
                    <a:pt x="4441775" y="2153284"/>
                  </a:lnTo>
                  <a:lnTo>
                    <a:pt x="4427995" y="2201929"/>
                  </a:lnTo>
                  <a:lnTo>
                    <a:pt x="4413928" y="2250422"/>
                  </a:lnTo>
                  <a:lnTo>
                    <a:pt x="4399573" y="2298761"/>
                  </a:lnTo>
                  <a:lnTo>
                    <a:pt x="4384932" y="2346944"/>
                  </a:lnTo>
                  <a:lnTo>
                    <a:pt x="4370004" y="2394968"/>
                  </a:lnTo>
                  <a:lnTo>
                    <a:pt x="4354792" y="2442833"/>
                  </a:lnTo>
                  <a:lnTo>
                    <a:pt x="4339294" y="2490535"/>
                  </a:lnTo>
                  <a:lnTo>
                    <a:pt x="4323512" y="2538073"/>
                  </a:lnTo>
                  <a:lnTo>
                    <a:pt x="4307447" y="2585445"/>
                  </a:lnTo>
                  <a:lnTo>
                    <a:pt x="4291099" y="2632648"/>
                  </a:lnTo>
                  <a:lnTo>
                    <a:pt x="4274469" y="2679681"/>
                  </a:lnTo>
                  <a:lnTo>
                    <a:pt x="4257557" y="2726542"/>
                  </a:lnTo>
                  <a:lnTo>
                    <a:pt x="4240364" y="2773227"/>
                  </a:lnTo>
                  <a:lnTo>
                    <a:pt x="4222892" y="2819737"/>
                  </a:lnTo>
                  <a:lnTo>
                    <a:pt x="4205139" y="2866067"/>
                  </a:lnTo>
                  <a:lnTo>
                    <a:pt x="4187108" y="2912217"/>
                  </a:lnTo>
                  <a:lnTo>
                    <a:pt x="4168798" y="2958185"/>
                  </a:lnTo>
                  <a:lnTo>
                    <a:pt x="4150211" y="3003967"/>
                  </a:lnTo>
                  <a:lnTo>
                    <a:pt x="4131347" y="3049563"/>
                  </a:lnTo>
                  <a:lnTo>
                    <a:pt x="4112207" y="3094970"/>
                  </a:lnTo>
                  <a:lnTo>
                    <a:pt x="4092791" y="3140186"/>
                  </a:lnTo>
                  <a:lnTo>
                    <a:pt x="4073099" y="3185210"/>
                  </a:lnTo>
                  <a:lnTo>
                    <a:pt x="4053134" y="3230038"/>
                  </a:lnTo>
                  <a:lnTo>
                    <a:pt x="4032895" y="3274669"/>
                  </a:lnTo>
                  <a:lnTo>
                    <a:pt x="4012383" y="3319101"/>
                  </a:lnTo>
                  <a:lnTo>
                    <a:pt x="3991598" y="3363332"/>
                  </a:lnTo>
                  <a:lnTo>
                    <a:pt x="3970541" y="3407360"/>
                  </a:lnTo>
                  <a:lnTo>
                    <a:pt x="3949214" y="3451183"/>
                  </a:lnTo>
                  <a:lnTo>
                    <a:pt x="3927616" y="3494799"/>
                  </a:lnTo>
                  <a:lnTo>
                    <a:pt x="3905748" y="3538205"/>
                  </a:lnTo>
                  <a:lnTo>
                    <a:pt x="3883611" y="3581400"/>
                  </a:lnTo>
                  <a:lnTo>
                    <a:pt x="3861206" y="3624381"/>
                  </a:lnTo>
                  <a:lnTo>
                    <a:pt x="3838532" y="3667147"/>
                  </a:lnTo>
                  <a:lnTo>
                    <a:pt x="3815592" y="3709696"/>
                  </a:lnTo>
                  <a:lnTo>
                    <a:pt x="3792384" y="3752025"/>
                  </a:lnTo>
                  <a:lnTo>
                    <a:pt x="3768911" y="3794133"/>
                  </a:lnTo>
                  <a:lnTo>
                    <a:pt x="3745173" y="3836017"/>
                  </a:lnTo>
                  <a:lnTo>
                    <a:pt x="3721170" y="3877675"/>
                  </a:lnTo>
                  <a:lnTo>
                    <a:pt x="3696903" y="3919106"/>
                  </a:lnTo>
                  <a:lnTo>
                    <a:pt x="3672373" y="3960307"/>
                  </a:lnTo>
                  <a:lnTo>
                    <a:pt x="3647580" y="4001276"/>
                  </a:lnTo>
                  <a:lnTo>
                    <a:pt x="3622525" y="4042011"/>
                  </a:lnTo>
                  <a:lnTo>
                    <a:pt x="3597208" y="4082510"/>
                  </a:lnTo>
                  <a:lnTo>
                    <a:pt x="3571631" y="4122772"/>
                  </a:lnTo>
                  <a:lnTo>
                    <a:pt x="3545794" y="4162794"/>
                  </a:lnTo>
                  <a:lnTo>
                    <a:pt x="3519698" y="4202573"/>
                  </a:lnTo>
                  <a:lnTo>
                    <a:pt x="3493342" y="4242109"/>
                  </a:lnTo>
                  <a:lnTo>
                    <a:pt x="3466729" y="4281398"/>
                  </a:lnTo>
                  <a:lnTo>
                    <a:pt x="3439858" y="4320440"/>
                  </a:lnTo>
                  <a:lnTo>
                    <a:pt x="3412730" y="4359231"/>
                  </a:lnTo>
                  <a:lnTo>
                    <a:pt x="3385346" y="4397770"/>
                  </a:lnTo>
                  <a:lnTo>
                    <a:pt x="3357707" y="4436054"/>
                  </a:lnTo>
                  <a:lnTo>
                    <a:pt x="3329813" y="4474083"/>
                  </a:lnTo>
                  <a:lnTo>
                    <a:pt x="3296846" y="4518259"/>
                  </a:lnTo>
                  <a:lnTo>
                    <a:pt x="3263611" y="4561973"/>
                  </a:lnTo>
                  <a:lnTo>
                    <a:pt x="3230110" y="4605225"/>
                  </a:lnTo>
                  <a:lnTo>
                    <a:pt x="3196346" y="4648012"/>
                  </a:lnTo>
                  <a:lnTo>
                    <a:pt x="3162321" y="4690334"/>
                  </a:lnTo>
                  <a:lnTo>
                    <a:pt x="3128037" y="4732188"/>
                  </a:lnTo>
                  <a:lnTo>
                    <a:pt x="3093498" y="4773574"/>
                  </a:lnTo>
                  <a:lnTo>
                    <a:pt x="3058705" y="4814490"/>
                  </a:lnTo>
                  <a:lnTo>
                    <a:pt x="3023661" y="4854934"/>
                  </a:lnTo>
                  <a:lnTo>
                    <a:pt x="2988368" y="4894906"/>
                  </a:lnTo>
                  <a:lnTo>
                    <a:pt x="2952829" y="4934402"/>
                  </a:lnTo>
                  <a:lnTo>
                    <a:pt x="2917047" y="4973423"/>
                  </a:lnTo>
                  <a:lnTo>
                    <a:pt x="2881023" y="5011967"/>
                  </a:lnTo>
                  <a:lnTo>
                    <a:pt x="2844760" y="5050032"/>
                  </a:lnTo>
                  <a:lnTo>
                    <a:pt x="2808262" y="5087617"/>
                  </a:lnTo>
                  <a:lnTo>
                    <a:pt x="2771529" y="5124720"/>
                  </a:lnTo>
                  <a:lnTo>
                    <a:pt x="2734565" y="5161340"/>
                  </a:lnTo>
                  <a:lnTo>
                    <a:pt x="2697372" y="5197475"/>
                  </a:lnTo>
                  <a:lnTo>
                    <a:pt x="2659953" y="5233125"/>
                  </a:lnTo>
                  <a:lnTo>
                    <a:pt x="2622309" y="5268287"/>
                  </a:lnTo>
                  <a:lnTo>
                    <a:pt x="2584444" y="5302960"/>
                  </a:lnTo>
                  <a:lnTo>
                    <a:pt x="2546360" y="5337143"/>
                  </a:lnTo>
                  <a:lnTo>
                    <a:pt x="2508059" y="5370834"/>
                  </a:lnTo>
                  <a:lnTo>
                    <a:pt x="2469544" y="5404032"/>
                  </a:lnTo>
                  <a:lnTo>
                    <a:pt x="2430817" y="5436736"/>
                  </a:lnTo>
                  <a:lnTo>
                    <a:pt x="2391881" y="5468943"/>
                  </a:lnTo>
                  <a:lnTo>
                    <a:pt x="2352738" y="5500653"/>
                  </a:lnTo>
                  <a:lnTo>
                    <a:pt x="2313391" y="5531863"/>
                  </a:lnTo>
                  <a:lnTo>
                    <a:pt x="2273842" y="5562574"/>
                  </a:lnTo>
                  <a:lnTo>
                    <a:pt x="2234093" y="5592782"/>
                  </a:lnTo>
                  <a:lnTo>
                    <a:pt x="2194148" y="5622488"/>
                  </a:lnTo>
                  <a:lnTo>
                    <a:pt x="2154008" y="5651688"/>
                  </a:lnTo>
                  <a:lnTo>
                    <a:pt x="2113676" y="5680382"/>
                  </a:lnTo>
                  <a:lnTo>
                    <a:pt x="2073154" y="5708569"/>
                  </a:lnTo>
                  <a:lnTo>
                    <a:pt x="2032445" y="5736247"/>
                  </a:lnTo>
                  <a:lnTo>
                    <a:pt x="1991551" y="5763414"/>
                  </a:lnTo>
                  <a:lnTo>
                    <a:pt x="1950475" y="5790069"/>
                  </a:lnTo>
                  <a:lnTo>
                    <a:pt x="1909219" y="5816210"/>
                  </a:lnTo>
                  <a:lnTo>
                    <a:pt x="1867786" y="5841837"/>
                  </a:lnTo>
                  <a:lnTo>
                    <a:pt x="1826178" y="5866948"/>
                  </a:lnTo>
                  <a:lnTo>
                    <a:pt x="1784398" y="5891541"/>
                  </a:lnTo>
                  <a:lnTo>
                    <a:pt x="1742447" y="5915614"/>
                  </a:lnTo>
                  <a:lnTo>
                    <a:pt x="1700329" y="5939167"/>
                  </a:lnTo>
                  <a:lnTo>
                    <a:pt x="1658046" y="5962198"/>
                  </a:lnTo>
                  <a:lnTo>
                    <a:pt x="1615601" y="5984705"/>
                  </a:lnTo>
                  <a:lnTo>
                    <a:pt x="1572995" y="6006688"/>
                  </a:lnTo>
                  <a:lnTo>
                    <a:pt x="1530232" y="6028144"/>
                  </a:lnTo>
                  <a:lnTo>
                    <a:pt x="1487313" y="6049072"/>
                  </a:lnTo>
                  <a:lnTo>
                    <a:pt x="1444242" y="6069471"/>
                  </a:lnTo>
                  <a:lnTo>
                    <a:pt x="1401020" y="6089339"/>
                  </a:lnTo>
                  <a:lnTo>
                    <a:pt x="1357651" y="6108675"/>
                  </a:lnTo>
                  <a:lnTo>
                    <a:pt x="1314136" y="6127477"/>
                  </a:lnTo>
                  <a:lnTo>
                    <a:pt x="1270478" y="6145744"/>
                  </a:lnTo>
                  <a:lnTo>
                    <a:pt x="1226679" y="6163475"/>
                  </a:lnTo>
                  <a:lnTo>
                    <a:pt x="1182743" y="6180668"/>
                  </a:lnTo>
                  <a:lnTo>
                    <a:pt x="1138671" y="6197321"/>
                  </a:lnTo>
                  <a:lnTo>
                    <a:pt x="1094466" y="6213434"/>
                  </a:lnTo>
                  <a:lnTo>
                    <a:pt x="1050130" y="6229004"/>
                  </a:lnTo>
                  <a:lnTo>
                    <a:pt x="1005666" y="6244030"/>
                  </a:lnTo>
                  <a:lnTo>
                    <a:pt x="961077" y="6258512"/>
                  </a:lnTo>
                  <a:lnTo>
                    <a:pt x="916364" y="6272446"/>
                  </a:lnTo>
                  <a:lnTo>
                    <a:pt x="871530" y="6285833"/>
                  </a:lnTo>
                  <a:lnTo>
                    <a:pt x="826578" y="6298670"/>
                  </a:lnTo>
                  <a:lnTo>
                    <a:pt x="781510" y="6310956"/>
                  </a:lnTo>
                  <a:lnTo>
                    <a:pt x="736328" y="6322690"/>
                  </a:lnTo>
                  <a:lnTo>
                    <a:pt x="691036" y="6333870"/>
                  </a:lnTo>
                  <a:lnTo>
                    <a:pt x="645635" y="6344494"/>
                  </a:lnTo>
                  <a:lnTo>
                    <a:pt x="600128" y="6354562"/>
                  </a:lnTo>
                  <a:lnTo>
                    <a:pt x="554517" y="6364072"/>
                  </a:lnTo>
                  <a:lnTo>
                    <a:pt x="508805" y="6373022"/>
                  </a:lnTo>
                  <a:lnTo>
                    <a:pt x="462994" y="6381411"/>
                  </a:lnTo>
                  <a:lnTo>
                    <a:pt x="417087" y="6389237"/>
                  </a:lnTo>
                  <a:lnTo>
                    <a:pt x="371087" y="6396500"/>
                  </a:lnTo>
                  <a:lnTo>
                    <a:pt x="324995" y="6403197"/>
                  </a:lnTo>
                  <a:lnTo>
                    <a:pt x="278814" y="6409327"/>
                  </a:lnTo>
                  <a:lnTo>
                    <a:pt x="232546" y="6414889"/>
                  </a:lnTo>
                  <a:lnTo>
                    <a:pt x="186195" y="6419881"/>
                  </a:lnTo>
                  <a:lnTo>
                    <a:pt x="139762" y="6424303"/>
                  </a:lnTo>
                  <a:lnTo>
                    <a:pt x="93251" y="6428151"/>
                  </a:lnTo>
                  <a:lnTo>
                    <a:pt x="46662" y="6431425"/>
                  </a:lnTo>
                  <a:lnTo>
                    <a:pt x="0" y="6434124"/>
                  </a:lnTo>
                  <a:lnTo>
                    <a:pt x="0" y="6851904"/>
                  </a:lnTo>
                  <a:lnTo>
                    <a:pt x="4181094" y="6851904"/>
                  </a:lnTo>
                  <a:lnTo>
                    <a:pt x="4213605" y="6815571"/>
                  </a:lnTo>
                  <a:lnTo>
                    <a:pt x="4245943" y="6778977"/>
                  </a:lnTo>
                  <a:lnTo>
                    <a:pt x="4278106" y="6742123"/>
                  </a:lnTo>
                  <a:lnTo>
                    <a:pt x="4310094" y="6705011"/>
                  </a:lnTo>
                  <a:lnTo>
                    <a:pt x="4341907" y="6667641"/>
                  </a:lnTo>
                  <a:lnTo>
                    <a:pt x="4373542" y="6630014"/>
                  </a:lnTo>
                  <a:lnTo>
                    <a:pt x="4404999" y="6592133"/>
                  </a:lnTo>
                  <a:lnTo>
                    <a:pt x="4436278" y="6553997"/>
                  </a:lnTo>
                  <a:lnTo>
                    <a:pt x="4467377" y="6515608"/>
                  </a:lnTo>
                  <a:lnTo>
                    <a:pt x="4498295" y="6476968"/>
                  </a:lnTo>
                  <a:lnTo>
                    <a:pt x="4529033" y="6438077"/>
                  </a:lnTo>
                  <a:lnTo>
                    <a:pt x="4559588" y="6398936"/>
                  </a:lnTo>
                  <a:lnTo>
                    <a:pt x="4589961" y="6359548"/>
                  </a:lnTo>
                  <a:lnTo>
                    <a:pt x="4620149" y="6319912"/>
                  </a:lnTo>
                  <a:lnTo>
                    <a:pt x="4650153" y="6280031"/>
                  </a:lnTo>
                  <a:lnTo>
                    <a:pt x="4679972" y="6239904"/>
                  </a:lnTo>
                  <a:lnTo>
                    <a:pt x="4709604" y="6199535"/>
                  </a:lnTo>
                  <a:lnTo>
                    <a:pt x="4739049" y="6158923"/>
                  </a:lnTo>
                  <a:lnTo>
                    <a:pt x="4768306" y="6118069"/>
                  </a:lnTo>
                  <a:lnTo>
                    <a:pt x="4797374" y="6076976"/>
                  </a:lnTo>
                  <a:lnTo>
                    <a:pt x="4826252" y="6035644"/>
                  </a:lnTo>
                  <a:lnTo>
                    <a:pt x="4854940" y="5994075"/>
                  </a:lnTo>
                  <a:lnTo>
                    <a:pt x="4883436" y="5952268"/>
                  </a:lnTo>
                  <a:lnTo>
                    <a:pt x="4911740" y="5910227"/>
                  </a:lnTo>
                  <a:lnTo>
                    <a:pt x="4939850" y="5867951"/>
                  </a:lnTo>
                  <a:lnTo>
                    <a:pt x="4967767" y="5825443"/>
                  </a:lnTo>
                  <a:lnTo>
                    <a:pt x="4995489" y="5782702"/>
                  </a:lnTo>
                  <a:lnTo>
                    <a:pt x="5023015" y="5739731"/>
                  </a:lnTo>
                  <a:lnTo>
                    <a:pt x="5050344" y="5696531"/>
                  </a:lnTo>
                  <a:lnTo>
                    <a:pt x="5077476" y="5653102"/>
                  </a:lnTo>
                  <a:lnTo>
                    <a:pt x="5104410" y="5609447"/>
                  </a:lnTo>
                  <a:lnTo>
                    <a:pt x="5131144" y="5565565"/>
                  </a:lnTo>
                  <a:lnTo>
                    <a:pt x="5157679" y="5521459"/>
                  </a:lnTo>
                  <a:lnTo>
                    <a:pt x="5184013" y="5477129"/>
                  </a:lnTo>
                  <a:lnTo>
                    <a:pt x="5208830" y="5434786"/>
                  </a:lnTo>
                  <a:lnTo>
                    <a:pt x="5233457" y="5392256"/>
                  </a:lnTo>
                  <a:lnTo>
                    <a:pt x="5257892" y="5349541"/>
                  </a:lnTo>
                  <a:lnTo>
                    <a:pt x="5282135" y="5306641"/>
                  </a:lnTo>
                  <a:lnTo>
                    <a:pt x="5306186" y="5263557"/>
                  </a:lnTo>
                  <a:lnTo>
                    <a:pt x="5330043" y="5220291"/>
                  </a:lnTo>
                  <a:lnTo>
                    <a:pt x="5353707" y="5176844"/>
                  </a:lnTo>
                  <a:lnTo>
                    <a:pt x="5377176" y="5133216"/>
                  </a:lnTo>
                  <a:lnTo>
                    <a:pt x="5400450" y="5089409"/>
                  </a:lnTo>
                  <a:lnTo>
                    <a:pt x="5423529" y="5045425"/>
                  </a:lnTo>
                  <a:lnTo>
                    <a:pt x="5446413" y="5001264"/>
                  </a:lnTo>
                  <a:lnTo>
                    <a:pt x="5469099" y="4956927"/>
                  </a:lnTo>
                  <a:lnTo>
                    <a:pt x="5491589" y="4912416"/>
                  </a:lnTo>
                  <a:lnTo>
                    <a:pt x="5513881" y="4867731"/>
                  </a:lnTo>
                  <a:lnTo>
                    <a:pt x="5557871" y="4777847"/>
                  </a:lnTo>
                  <a:lnTo>
                    <a:pt x="5601065" y="4687284"/>
                  </a:lnTo>
                  <a:lnTo>
                    <a:pt x="5643457" y="4596050"/>
                  </a:lnTo>
                  <a:lnTo>
                    <a:pt x="5685045" y="4504155"/>
                  </a:lnTo>
                  <a:lnTo>
                    <a:pt x="5725823" y="4411608"/>
                  </a:lnTo>
                  <a:lnTo>
                    <a:pt x="5765787" y="4318418"/>
                  </a:lnTo>
                  <a:lnTo>
                    <a:pt x="5804933" y="4224595"/>
                  </a:lnTo>
                  <a:lnTo>
                    <a:pt x="5843257" y="4130147"/>
                  </a:lnTo>
                  <a:lnTo>
                    <a:pt x="5880754" y="4035083"/>
                  </a:lnTo>
                  <a:lnTo>
                    <a:pt x="5917421" y="3939413"/>
                  </a:lnTo>
                  <a:lnTo>
                    <a:pt x="5953252" y="3843147"/>
                  </a:lnTo>
                  <a:lnTo>
                    <a:pt x="5986878" y="3749980"/>
                  </a:lnTo>
                  <a:lnTo>
                    <a:pt x="6019698" y="3656336"/>
                  </a:lnTo>
                  <a:lnTo>
                    <a:pt x="6051709" y="3562223"/>
                  </a:lnTo>
                  <a:lnTo>
                    <a:pt x="6082908" y="3467651"/>
                  </a:lnTo>
                  <a:lnTo>
                    <a:pt x="6113292" y="3372629"/>
                  </a:lnTo>
                  <a:lnTo>
                    <a:pt x="6142860" y="3277166"/>
                  </a:lnTo>
                  <a:lnTo>
                    <a:pt x="6171607" y="3181273"/>
                  </a:lnTo>
                  <a:lnTo>
                    <a:pt x="6199533" y="3084958"/>
                  </a:lnTo>
                  <a:lnTo>
                    <a:pt x="6226634" y="2988231"/>
                  </a:lnTo>
                  <a:lnTo>
                    <a:pt x="6252908" y="2891102"/>
                  </a:lnTo>
                  <a:lnTo>
                    <a:pt x="6278352" y="2793579"/>
                  </a:lnTo>
                  <a:lnTo>
                    <a:pt x="6302964" y="2695672"/>
                  </a:lnTo>
                  <a:lnTo>
                    <a:pt x="6326741" y="2597392"/>
                  </a:lnTo>
                  <a:lnTo>
                    <a:pt x="6349680" y="2498746"/>
                  </a:lnTo>
                  <a:lnTo>
                    <a:pt x="6371780" y="2399745"/>
                  </a:lnTo>
                  <a:lnTo>
                    <a:pt x="6393037" y="2300398"/>
                  </a:lnTo>
                  <a:lnTo>
                    <a:pt x="6413448" y="2200715"/>
                  </a:lnTo>
                  <a:lnTo>
                    <a:pt x="6433013" y="2100705"/>
                  </a:lnTo>
                  <a:lnTo>
                    <a:pt x="6451727" y="2000377"/>
                  </a:lnTo>
                  <a:lnTo>
                    <a:pt x="6469129" y="1901946"/>
                  </a:lnTo>
                  <a:lnTo>
                    <a:pt x="6485714" y="1803293"/>
                  </a:lnTo>
                  <a:lnTo>
                    <a:pt x="6501479" y="1704429"/>
                  </a:lnTo>
                  <a:lnTo>
                    <a:pt x="6516424" y="1605361"/>
                  </a:lnTo>
                  <a:lnTo>
                    <a:pt x="6530548" y="1506098"/>
                  </a:lnTo>
                  <a:lnTo>
                    <a:pt x="6543849" y="1406651"/>
                  </a:lnTo>
                  <a:lnTo>
                    <a:pt x="6556326" y="1307027"/>
                  </a:lnTo>
                  <a:lnTo>
                    <a:pt x="6567979" y="1207236"/>
                  </a:lnTo>
                  <a:lnTo>
                    <a:pt x="6578807" y="1107287"/>
                  </a:lnTo>
                  <a:lnTo>
                    <a:pt x="6588807" y="1007189"/>
                  </a:lnTo>
                  <a:lnTo>
                    <a:pt x="6597980" y="906951"/>
                  </a:lnTo>
                  <a:lnTo>
                    <a:pt x="6606324" y="806582"/>
                  </a:lnTo>
                  <a:lnTo>
                    <a:pt x="6613838" y="706091"/>
                  </a:lnTo>
                  <a:lnTo>
                    <a:pt x="6620522" y="605487"/>
                  </a:lnTo>
                  <a:lnTo>
                    <a:pt x="6626373" y="504779"/>
                  </a:lnTo>
                  <a:lnTo>
                    <a:pt x="6631392" y="403976"/>
                  </a:lnTo>
                  <a:lnTo>
                    <a:pt x="6635576" y="303088"/>
                  </a:lnTo>
                  <a:lnTo>
                    <a:pt x="6638926" y="202123"/>
                  </a:lnTo>
                  <a:lnTo>
                    <a:pt x="6641439" y="101091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" y="0"/>
              <a:ext cx="6208014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" y="3047"/>
              <a:ext cx="4762500" cy="6449060"/>
            </a:xfrm>
            <a:custGeom>
              <a:avLst/>
              <a:gdLst/>
              <a:ahLst/>
              <a:cxnLst/>
              <a:rect l="l" t="t" r="r" b="b"/>
              <a:pathLst>
                <a:path w="4762500" h="6449060">
                  <a:moveTo>
                    <a:pt x="4762500" y="0"/>
                  </a:moveTo>
                  <a:lnTo>
                    <a:pt x="2867406" y="0"/>
                  </a:lnTo>
                  <a:lnTo>
                    <a:pt x="2865648" y="53219"/>
                  </a:lnTo>
                  <a:lnTo>
                    <a:pt x="2863373" y="106339"/>
                  </a:lnTo>
                  <a:lnTo>
                    <a:pt x="2860582" y="159354"/>
                  </a:lnTo>
                  <a:lnTo>
                    <a:pt x="2857276" y="212258"/>
                  </a:lnTo>
                  <a:lnTo>
                    <a:pt x="2853458" y="265044"/>
                  </a:lnTo>
                  <a:lnTo>
                    <a:pt x="2849129" y="317708"/>
                  </a:lnTo>
                  <a:lnTo>
                    <a:pt x="2844292" y="370242"/>
                  </a:lnTo>
                  <a:lnTo>
                    <a:pt x="2838949" y="422641"/>
                  </a:lnTo>
                  <a:lnTo>
                    <a:pt x="2833101" y="474898"/>
                  </a:lnTo>
                  <a:lnTo>
                    <a:pt x="2826750" y="527008"/>
                  </a:lnTo>
                  <a:lnTo>
                    <a:pt x="2819899" y="578964"/>
                  </a:lnTo>
                  <a:lnTo>
                    <a:pt x="2812549" y="630760"/>
                  </a:lnTo>
                  <a:lnTo>
                    <a:pt x="2804703" y="682390"/>
                  </a:lnTo>
                  <a:lnTo>
                    <a:pt x="2796362" y="733849"/>
                  </a:lnTo>
                  <a:lnTo>
                    <a:pt x="2787529" y="785130"/>
                  </a:lnTo>
                  <a:lnTo>
                    <a:pt x="2778204" y="836226"/>
                  </a:lnTo>
                  <a:lnTo>
                    <a:pt x="2768391" y="887133"/>
                  </a:lnTo>
                  <a:lnTo>
                    <a:pt x="2758091" y="937843"/>
                  </a:lnTo>
                  <a:lnTo>
                    <a:pt x="2747306" y="988351"/>
                  </a:lnTo>
                  <a:lnTo>
                    <a:pt x="2736038" y="1038651"/>
                  </a:lnTo>
                  <a:lnTo>
                    <a:pt x="2724289" y="1088736"/>
                  </a:lnTo>
                  <a:lnTo>
                    <a:pt x="2712061" y="1138601"/>
                  </a:lnTo>
                  <a:lnTo>
                    <a:pt x="2699357" y="1188239"/>
                  </a:lnTo>
                  <a:lnTo>
                    <a:pt x="2686177" y="1237645"/>
                  </a:lnTo>
                  <a:lnTo>
                    <a:pt x="2672524" y="1286811"/>
                  </a:lnTo>
                  <a:lnTo>
                    <a:pt x="2658400" y="1335734"/>
                  </a:lnTo>
                  <a:lnTo>
                    <a:pt x="2643807" y="1384405"/>
                  </a:lnTo>
                  <a:lnTo>
                    <a:pt x="2628746" y="1432819"/>
                  </a:lnTo>
                  <a:lnTo>
                    <a:pt x="2613221" y="1480970"/>
                  </a:lnTo>
                  <a:lnTo>
                    <a:pt x="2597232" y="1528852"/>
                  </a:lnTo>
                  <a:lnTo>
                    <a:pt x="2580781" y="1576459"/>
                  </a:lnTo>
                  <a:lnTo>
                    <a:pt x="2563872" y="1623784"/>
                  </a:lnTo>
                  <a:lnTo>
                    <a:pt x="2546505" y="1670822"/>
                  </a:lnTo>
                  <a:lnTo>
                    <a:pt x="2528682" y="1717567"/>
                  </a:lnTo>
                  <a:lnTo>
                    <a:pt x="2510406" y="1764013"/>
                  </a:lnTo>
                  <a:lnTo>
                    <a:pt x="2491679" y="1810152"/>
                  </a:lnTo>
                  <a:lnTo>
                    <a:pt x="2472502" y="1855980"/>
                  </a:lnTo>
                  <a:lnTo>
                    <a:pt x="2452878" y="1901491"/>
                  </a:lnTo>
                  <a:lnTo>
                    <a:pt x="2432807" y="1946677"/>
                  </a:lnTo>
                  <a:lnTo>
                    <a:pt x="2412294" y="1991534"/>
                  </a:lnTo>
                  <a:lnTo>
                    <a:pt x="2391338" y="2036054"/>
                  </a:lnTo>
                  <a:lnTo>
                    <a:pt x="2369943" y="2080233"/>
                  </a:lnTo>
                  <a:lnTo>
                    <a:pt x="2348110" y="2124063"/>
                  </a:lnTo>
                  <a:lnTo>
                    <a:pt x="2325841" y="2167540"/>
                  </a:lnTo>
                  <a:lnTo>
                    <a:pt x="2303139" y="2210655"/>
                  </a:lnTo>
                  <a:lnTo>
                    <a:pt x="2280004" y="2253405"/>
                  </a:lnTo>
                  <a:lnTo>
                    <a:pt x="2256440" y="2295782"/>
                  </a:lnTo>
                  <a:lnTo>
                    <a:pt x="2232447" y="2337781"/>
                  </a:lnTo>
                  <a:lnTo>
                    <a:pt x="2208029" y="2379395"/>
                  </a:lnTo>
                  <a:lnTo>
                    <a:pt x="2183187" y="2420619"/>
                  </a:lnTo>
                  <a:lnTo>
                    <a:pt x="2157922" y="2461445"/>
                  </a:lnTo>
                  <a:lnTo>
                    <a:pt x="2132238" y="2501869"/>
                  </a:lnTo>
                  <a:lnTo>
                    <a:pt x="2106135" y="2541884"/>
                  </a:lnTo>
                  <a:lnTo>
                    <a:pt x="2079616" y="2581484"/>
                  </a:lnTo>
                  <a:lnTo>
                    <a:pt x="2052683" y="2620663"/>
                  </a:lnTo>
                  <a:lnTo>
                    <a:pt x="2025338" y="2659415"/>
                  </a:lnTo>
                  <a:lnTo>
                    <a:pt x="1997583" y="2697733"/>
                  </a:lnTo>
                  <a:lnTo>
                    <a:pt x="1964955" y="2741670"/>
                  </a:lnTo>
                  <a:lnTo>
                    <a:pt x="1931878" y="2784884"/>
                  </a:lnTo>
                  <a:lnTo>
                    <a:pt x="1898358" y="2827369"/>
                  </a:lnTo>
                  <a:lnTo>
                    <a:pt x="1864403" y="2869122"/>
                  </a:lnTo>
                  <a:lnTo>
                    <a:pt x="1830020" y="2910139"/>
                  </a:lnTo>
                  <a:lnTo>
                    <a:pt x="1795216" y="2950415"/>
                  </a:lnTo>
                  <a:lnTo>
                    <a:pt x="1759997" y="2989946"/>
                  </a:lnTo>
                  <a:lnTo>
                    <a:pt x="1724371" y="3028727"/>
                  </a:lnTo>
                  <a:lnTo>
                    <a:pt x="1688345" y="3066755"/>
                  </a:lnTo>
                  <a:lnTo>
                    <a:pt x="1651926" y="3104024"/>
                  </a:lnTo>
                  <a:lnTo>
                    <a:pt x="1615120" y="3140531"/>
                  </a:lnTo>
                  <a:lnTo>
                    <a:pt x="1577936" y="3176271"/>
                  </a:lnTo>
                  <a:lnTo>
                    <a:pt x="1540379" y="3211240"/>
                  </a:lnTo>
                  <a:lnTo>
                    <a:pt x="1502458" y="3245434"/>
                  </a:lnTo>
                  <a:lnTo>
                    <a:pt x="1464179" y="3278847"/>
                  </a:lnTo>
                  <a:lnTo>
                    <a:pt x="1425549" y="3311477"/>
                  </a:lnTo>
                  <a:lnTo>
                    <a:pt x="1386575" y="3343318"/>
                  </a:lnTo>
                  <a:lnTo>
                    <a:pt x="1347264" y="3374366"/>
                  </a:lnTo>
                  <a:lnTo>
                    <a:pt x="1307623" y="3404617"/>
                  </a:lnTo>
                  <a:lnTo>
                    <a:pt x="1267660" y="3434067"/>
                  </a:lnTo>
                  <a:lnTo>
                    <a:pt x="1227381" y="3462710"/>
                  </a:lnTo>
                  <a:lnTo>
                    <a:pt x="1186794" y="3490544"/>
                  </a:lnTo>
                  <a:lnTo>
                    <a:pt x="1145904" y="3517563"/>
                  </a:lnTo>
                  <a:lnTo>
                    <a:pt x="1104721" y="3543763"/>
                  </a:lnTo>
                  <a:lnTo>
                    <a:pt x="1063250" y="3569141"/>
                  </a:lnTo>
                  <a:lnTo>
                    <a:pt x="1021498" y="3593690"/>
                  </a:lnTo>
                  <a:lnTo>
                    <a:pt x="979473" y="3617408"/>
                  </a:lnTo>
                  <a:lnTo>
                    <a:pt x="937182" y="3640290"/>
                  </a:lnTo>
                  <a:lnTo>
                    <a:pt x="894631" y="3662331"/>
                  </a:lnTo>
                  <a:lnTo>
                    <a:pt x="851828" y="3683527"/>
                  </a:lnTo>
                  <a:lnTo>
                    <a:pt x="808779" y="3703875"/>
                  </a:lnTo>
                  <a:lnTo>
                    <a:pt x="765493" y="3723368"/>
                  </a:lnTo>
                  <a:lnTo>
                    <a:pt x="721975" y="3742004"/>
                  </a:lnTo>
                  <a:lnTo>
                    <a:pt x="678233" y="3759778"/>
                  </a:lnTo>
                  <a:lnTo>
                    <a:pt x="634275" y="3776686"/>
                  </a:lnTo>
                  <a:lnTo>
                    <a:pt x="590106" y="3792722"/>
                  </a:lnTo>
                  <a:lnTo>
                    <a:pt x="545734" y="3807883"/>
                  </a:lnTo>
                  <a:lnTo>
                    <a:pt x="501166" y="3822165"/>
                  </a:lnTo>
                  <a:lnTo>
                    <a:pt x="456409" y="3835563"/>
                  </a:lnTo>
                  <a:lnTo>
                    <a:pt x="411470" y="3848073"/>
                  </a:lnTo>
                  <a:lnTo>
                    <a:pt x="366357" y="3859691"/>
                  </a:lnTo>
                  <a:lnTo>
                    <a:pt x="321075" y="3870412"/>
                  </a:lnTo>
                  <a:lnTo>
                    <a:pt x="275633" y="3880231"/>
                  </a:lnTo>
                  <a:lnTo>
                    <a:pt x="230038" y="3889145"/>
                  </a:lnTo>
                  <a:lnTo>
                    <a:pt x="184295" y="3897149"/>
                  </a:lnTo>
                  <a:lnTo>
                    <a:pt x="138413" y="3904239"/>
                  </a:lnTo>
                  <a:lnTo>
                    <a:pt x="92398" y="3910411"/>
                  </a:lnTo>
                  <a:lnTo>
                    <a:pt x="46258" y="3915660"/>
                  </a:lnTo>
                  <a:lnTo>
                    <a:pt x="0" y="3919981"/>
                  </a:lnTo>
                  <a:lnTo>
                    <a:pt x="0" y="6448806"/>
                  </a:lnTo>
                  <a:lnTo>
                    <a:pt x="46773" y="6446098"/>
                  </a:lnTo>
                  <a:lnTo>
                    <a:pt x="93472" y="6442814"/>
                  </a:lnTo>
                  <a:lnTo>
                    <a:pt x="140094" y="6438955"/>
                  </a:lnTo>
                  <a:lnTo>
                    <a:pt x="186636" y="6434522"/>
                  </a:lnTo>
                  <a:lnTo>
                    <a:pt x="233097" y="6429517"/>
                  </a:lnTo>
                  <a:lnTo>
                    <a:pt x="279473" y="6423941"/>
                  </a:lnTo>
                  <a:lnTo>
                    <a:pt x="325762" y="6417796"/>
                  </a:lnTo>
                  <a:lnTo>
                    <a:pt x="371962" y="6411083"/>
                  </a:lnTo>
                  <a:lnTo>
                    <a:pt x="418071" y="6403803"/>
                  </a:lnTo>
                  <a:lnTo>
                    <a:pt x="464085" y="6395958"/>
                  </a:lnTo>
                  <a:lnTo>
                    <a:pt x="510002" y="6387550"/>
                  </a:lnTo>
                  <a:lnTo>
                    <a:pt x="555821" y="6378579"/>
                  </a:lnTo>
                  <a:lnTo>
                    <a:pt x="601538" y="6369048"/>
                  </a:lnTo>
                  <a:lnTo>
                    <a:pt x="647150" y="6358957"/>
                  </a:lnTo>
                  <a:lnTo>
                    <a:pt x="692656" y="6348308"/>
                  </a:lnTo>
                  <a:lnTo>
                    <a:pt x="738054" y="6337104"/>
                  </a:lnTo>
                  <a:lnTo>
                    <a:pt x="783339" y="6325344"/>
                  </a:lnTo>
                  <a:lnTo>
                    <a:pt x="828511" y="6313030"/>
                  </a:lnTo>
                  <a:lnTo>
                    <a:pt x="873567" y="6300165"/>
                  </a:lnTo>
                  <a:lnTo>
                    <a:pt x="918503" y="6286748"/>
                  </a:lnTo>
                  <a:lnTo>
                    <a:pt x="963319" y="6272783"/>
                  </a:lnTo>
                  <a:lnTo>
                    <a:pt x="1008010" y="6258270"/>
                  </a:lnTo>
                  <a:lnTo>
                    <a:pt x="1052576" y="6243210"/>
                  </a:lnTo>
                  <a:lnTo>
                    <a:pt x="1097012" y="6227606"/>
                  </a:lnTo>
                  <a:lnTo>
                    <a:pt x="1141318" y="6211458"/>
                  </a:lnTo>
                  <a:lnTo>
                    <a:pt x="1185490" y="6194768"/>
                  </a:lnTo>
                  <a:lnTo>
                    <a:pt x="1229526" y="6177537"/>
                  </a:lnTo>
                  <a:lnTo>
                    <a:pt x="1273423" y="6159768"/>
                  </a:lnTo>
                  <a:lnTo>
                    <a:pt x="1317180" y="6141460"/>
                  </a:lnTo>
                  <a:lnTo>
                    <a:pt x="1360793" y="6122617"/>
                  </a:lnTo>
                  <a:lnTo>
                    <a:pt x="1404260" y="6103238"/>
                  </a:lnTo>
                  <a:lnTo>
                    <a:pt x="1447579" y="6083326"/>
                  </a:lnTo>
                  <a:lnTo>
                    <a:pt x="1490747" y="6062883"/>
                  </a:lnTo>
                  <a:lnTo>
                    <a:pt x="1533761" y="6041908"/>
                  </a:lnTo>
                  <a:lnTo>
                    <a:pt x="1576620" y="6020405"/>
                  </a:lnTo>
                  <a:lnTo>
                    <a:pt x="1619321" y="5998374"/>
                  </a:lnTo>
                  <a:lnTo>
                    <a:pt x="1661861" y="5975817"/>
                  </a:lnTo>
                  <a:lnTo>
                    <a:pt x="1704237" y="5952735"/>
                  </a:lnTo>
                  <a:lnTo>
                    <a:pt x="1746449" y="5929130"/>
                  </a:lnTo>
                  <a:lnTo>
                    <a:pt x="1788492" y="5905003"/>
                  </a:lnTo>
                  <a:lnTo>
                    <a:pt x="1830364" y="5880355"/>
                  </a:lnTo>
                  <a:lnTo>
                    <a:pt x="1872064" y="5855189"/>
                  </a:lnTo>
                  <a:lnTo>
                    <a:pt x="1913588" y="5829505"/>
                  </a:lnTo>
                  <a:lnTo>
                    <a:pt x="1954934" y="5803305"/>
                  </a:lnTo>
                  <a:lnTo>
                    <a:pt x="1996100" y="5776590"/>
                  </a:lnTo>
                  <a:lnTo>
                    <a:pt x="2037083" y="5749362"/>
                  </a:lnTo>
                  <a:lnTo>
                    <a:pt x="2077881" y="5721622"/>
                  </a:lnTo>
                  <a:lnTo>
                    <a:pt x="2118491" y="5693372"/>
                  </a:lnTo>
                  <a:lnTo>
                    <a:pt x="2158911" y="5664613"/>
                  </a:lnTo>
                  <a:lnTo>
                    <a:pt x="2199138" y="5635347"/>
                  </a:lnTo>
                  <a:lnTo>
                    <a:pt x="2239170" y="5605574"/>
                  </a:lnTo>
                  <a:lnTo>
                    <a:pt x="2279004" y="5575297"/>
                  </a:lnTo>
                  <a:lnTo>
                    <a:pt x="2318639" y="5544517"/>
                  </a:lnTo>
                  <a:lnTo>
                    <a:pt x="2358071" y="5513235"/>
                  </a:lnTo>
                  <a:lnTo>
                    <a:pt x="2397297" y="5481453"/>
                  </a:lnTo>
                  <a:lnTo>
                    <a:pt x="2436317" y="5449172"/>
                  </a:lnTo>
                  <a:lnTo>
                    <a:pt x="2475126" y="5416394"/>
                  </a:lnTo>
                  <a:lnTo>
                    <a:pt x="2513723" y="5383119"/>
                  </a:lnTo>
                  <a:lnTo>
                    <a:pt x="2552105" y="5349350"/>
                  </a:lnTo>
                  <a:lnTo>
                    <a:pt x="2590270" y="5315089"/>
                  </a:lnTo>
                  <a:lnTo>
                    <a:pt x="2628216" y="5280335"/>
                  </a:lnTo>
                  <a:lnTo>
                    <a:pt x="2665939" y="5245091"/>
                  </a:lnTo>
                  <a:lnTo>
                    <a:pt x="2703437" y="5209359"/>
                  </a:lnTo>
                  <a:lnTo>
                    <a:pt x="2740708" y="5173139"/>
                  </a:lnTo>
                  <a:lnTo>
                    <a:pt x="2777749" y="5136434"/>
                  </a:lnTo>
                  <a:lnTo>
                    <a:pt x="2814559" y="5099244"/>
                  </a:lnTo>
                  <a:lnTo>
                    <a:pt x="2851134" y="5061571"/>
                  </a:lnTo>
                  <a:lnTo>
                    <a:pt x="2887472" y="5023416"/>
                  </a:lnTo>
                  <a:lnTo>
                    <a:pt x="2923570" y="4984782"/>
                  </a:lnTo>
                  <a:lnTo>
                    <a:pt x="2959427" y="4945668"/>
                  </a:lnTo>
                  <a:lnTo>
                    <a:pt x="2995039" y="4906078"/>
                  </a:lnTo>
                  <a:lnTo>
                    <a:pt x="3030404" y="4866012"/>
                  </a:lnTo>
                  <a:lnTo>
                    <a:pt x="3065520" y="4825471"/>
                  </a:lnTo>
                  <a:lnTo>
                    <a:pt x="3100385" y="4784457"/>
                  </a:lnTo>
                  <a:lnTo>
                    <a:pt x="3134995" y="4742972"/>
                  </a:lnTo>
                  <a:lnTo>
                    <a:pt x="3169348" y="4701017"/>
                  </a:lnTo>
                  <a:lnTo>
                    <a:pt x="3203442" y="4658594"/>
                  </a:lnTo>
                  <a:lnTo>
                    <a:pt x="3237275" y="4615703"/>
                  </a:lnTo>
                  <a:lnTo>
                    <a:pt x="3270843" y="4572347"/>
                  </a:lnTo>
                  <a:lnTo>
                    <a:pt x="3304145" y="4528526"/>
                  </a:lnTo>
                  <a:lnTo>
                    <a:pt x="3337179" y="4484243"/>
                  </a:lnTo>
                  <a:lnTo>
                    <a:pt x="3364843" y="4446528"/>
                  </a:lnTo>
                  <a:lnTo>
                    <a:pt x="3392257" y="4408562"/>
                  </a:lnTo>
                  <a:lnTo>
                    <a:pt x="3419421" y="4370346"/>
                  </a:lnTo>
                  <a:lnTo>
                    <a:pt x="3446334" y="4331882"/>
                  </a:lnTo>
                  <a:lnTo>
                    <a:pt x="3472994" y="4293173"/>
                  </a:lnTo>
                  <a:lnTo>
                    <a:pt x="3499402" y="4254220"/>
                  </a:lnTo>
                  <a:lnTo>
                    <a:pt x="3525557" y="4215025"/>
                  </a:lnTo>
                  <a:lnTo>
                    <a:pt x="3551458" y="4175590"/>
                  </a:lnTo>
                  <a:lnTo>
                    <a:pt x="3577105" y="4135918"/>
                  </a:lnTo>
                  <a:lnTo>
                    <a:pt x="3602496" y="4096010"/>
                  </a:lnTo>
                  <a:lnTo>
                    <a:pt x="3627632" y="4055868"/>
                  </a:lnTo>
                  <a:lnTo>
                    <a:pt x="3652512" y="4015494"/>
                  </a:lnTo>
                  <a:lnTo>
                    <a:pt x="3677134" y="3974891"/>
                  </a:lnTo>
                  <a:lnTo>
                    <a:pt x="3701499" y="3934060"/>
                  </a:lnTo>
                  <a:lnTo>
                    <a:pt x="3725606" y="3893002"/>
                  </a:lnTo>
                  <a:lnTo>
                    <a:pt x="3749454" y="3851721"/>
                  </a:lnTo>
                  <a:lnTo>
                    <a:pt x="3773042" y="3810218"/>
                  </a:lnTo>
                  <a:lnTo>
                    <a:pt x="3796371" y="3768496"/>
                  </a:lnTo>
                  <a:lnTo>
                    <a:pt x="3819438" y="3726555"/>
                  </a:lnTo>
                  <a:lnTo>
                    <a:pt x="3842244" y="3684398"/>
                  </a:lnTo>
                  <a:lnTo>
                    <a:pt x="3864788" y="3642028"/>
                  </a:lnTo>
                  <a:lnTo>
                    <a:pt x="3887070" y="3599446"/>
                  </a:lnTo>
                  <a:lnTo>
                    <a:pt x="3909088" y="3556653"/>
                  </a:lnTo>
                  <a:lnTo>
                    <a:pt x="3930842" y="3513653"/>
                  </a:lnTo>
                  <a:lnTo>
                    <a:pt x="3952332" y="3470447"/>
                  </a:lnTo>
                  <a:lnTo>
                    <a:pt x="3973556" y="3427036"/>
                  </a:lnTo>
                  <a:lnTo>
                    <a:pt x="3994515" y="3383424"/>
                  </a:lnTo>
                  <a:lnTo>
                    <a:pt x="4015207" y="3339612"/>
                  </a:lnTo>
                  <a:lnTo>
                    <a:pt x="4035632" y="3295602"/>
                  </a:lnTo>
                  <a:lnTo>
                    <a:pt x="4055789" y="3251396"/>
                  </a:lnTo>
                  <a:lnTo>
                    <a:pt x="4075678" y="3206995"/>
                  </a:lnTo>
                  <a:lnTo>
                    <a:pt x="4095298" y="3162403"/>
                  </a:lnTo>
                  <a:lnTo>
                    <a:pt x="4114648" y="3117621"/>
                  </a:lnTo>
                  <a:lnTo>
                    <a:pt x="4133728" y="3072650"/>
                  </a:lnTo>
                  <a:lnTo>
                    <a:pt x="4152537" y="3027494"/>
                  </a:lnTo>
                  <a:lnTo>
                    <a:pt x="4171075" y="2982153"/>
                  </a:lnTo>
                  <a:lnTo>
                    <a:pt x="4189341" y="2936630"/>
                  </a:lnTo>
                  <a:lnTo>
                    <a:pt x="4207333" y="2890927"/>
                  </a:lnTo>
                  <a:lnTo>
                    <a:pt x="4225053" y="2845046"/>
                  </a:lnTo>
                  <a:lnTo>
                    <a:pt x="4242498" y="2798989"/>
                  </a:lnTo>
                  <a:lnTo>
                    <a:pt x="4259668" y="2752758"/>
                  </a:lnTo>
                  <a:lnTo>
                    <a:pt x="4276563" y="2706354"/>
                  </a:lnTo>
                  <a:lnTo>
                    <a:pt x="4293183" y="2659781"/>
                  </a:lnTo>
                  <a:lnTo>
                    <a:pt x="4309525" y="2613039"/>
                  </a:lnTo>
                  <a:lnTo>
                    <a:pt x="4325591" y="2566131"/>
                  </a:lnTo>
                  <a:lnTo>
                    <a:pt x="4341378" y="2519059"/>
                  </a:lnTo>
                  <a:lnTo>
                    <a:pt x="4356887" y="2471824"/>
                  </a:lnTo>
                  <a:lnTo>
                    <a:pt x="4372117" y="2424429"/>
                  </a:lnTo>
                  <a:lnTo>
                    <a:pt x="4387068" y="2376877"/>
                  </a:lnTo>
                  <a:lnTo>
                    <a:pt x="4401737" y="2329167"/>
                  </a:lnTo>
                  <a:lnTo>
                    <a:pt x="4416126" y="2281304"/>
                  </a:lnTo>
                  <a:lnTo>
                    <a:pt x="4430233" y="2233288"/>
                  </a:lnTo>
                  <a:lnTo>
                    <a:pt x="4444058" y="2185122"/>
                  </a:lnTo>
                  <a:lnTo>
                    <a:pt x="4457600" y="2136807"/>
                  </a:lnTo>
                  <a:lnTo>
                    <a:pt x="4470858" y="2088347"/>
                  </a:lnTo>
                  <a:lnTo>
                    <a:pt x="4483833" y="2039742"/>
                  </a:lnTo>
                  <a:lnTo>
                    <a:pt x="4496522" y="1990994"/>
                  </a:lnTo>
                  <a:lnTo>
                    <a:pt x="4508926" y="1942106"/>
                  </a:lnTo>
                  <a:lnTo>
                    <a:pt x="4521044" y="1893080"/>
                  </a:lnTo>
                  <a:lnTo>
                    <a:pt x="4532875" y="1843917"/>
                  </a:lnTo>
                  <a:lnTo>
                    <a:pt x="4544419" y="1794620"/>
                  </a:lnTo>
                  <a:lnTo>
                    <a:pt x="4555674" y="1745191"/>
                  </a:lnTo>
                  <a:lnTo>
                    <a:pt x="4566641" y="1695631"/>
                  </a:lnTo>
                  <a:lnTo>
                    <a:pt x="4577319" y="1645943"/>
                  </a:lnTo>
                  <a:lnTo>
                    <a:pt x="4587707" y="1596128"/>
                  </a:lnTo>
                  <a:lnTo>
                    <a:pt x="4597805" y="1546189"/>
                  </a:lnTo>
                  <a:lnTo>
                    <a:pt x="4607611" y="1496128"/>
                  </a:lnTo>
                  <a:lnTo>
                    <a:pt x="4617126" y="1445945"/>
                  </a:lnTo>
                  <a:lnTo>
                    <a:pt x="4626348" y="1395645"/>
                  </a:lnTo>
                  <a:lnTo>
                    <a:pt x="4635277" y="1345228"/>
                  </a:lnTo>
                  <a:lnTo>
                    <a:pt x="4643912" y="1294696"/>
                  </a:lnTo>
                  <a:lnTo>
                    <a:pt x="4652254" y="1244052"/>
                  </a:lnTo>
                  <a:lnTo>
                    <a:pt x="4660300" y="1193297"/>
                  </a:lnTo>
                  <a:lnTo>
                    <a:pt x="4668050" y="1142434"/>
                  </a:lnTo>
                  <a:lnTo>
                    <a:pt x="4675505" y="1091464"/>
                  </a:lnTo>
                  <a:lnTo>
                    <a:pt x="4682662" y="1040389"/>
                  </a:lnTo>
                  <a:lnTo>
                    <a:pt x="4689522" y="989212"/>
                  </a:lnTo>
                  <a:lnTo>
                    <a:pt x="4696084" y="937935"/>
                  </a:lnTo>
                  <a:lnTo>
                    <a:pt x="4702347" y="886559"/>
                  </a:lnTo>
                  <a:lnTo>
                    <a:pt x="4708311" y="835086"/>
                  </a:lnTo>
                  <a:lnTo>
                    <a:pt x="4713975" y="783518"/>
                  </a:lnTo>
                  <a:lnTo>
                    <a:pt x="4719338" y="731858"/>
                  </a:lnTo>
                  <a:lnTo>
                    <a:pt x="4724400" y="680107"/>
                  </a:lnTo>
                  <a:lnTo>
                    <a:pt x="4729160" y="628268"/>
                  </a:lnTo>
                  <a:lnTo>
                    <a:pt x="4733617" y="576341"/>
                  </a:lnTo>
                  <a:lnTo>
                    <a:pt x="4737771" y="524330"/>
                  </a:lnTo>
                  <a:lnTo>
                    <a:pt x="4741622" y="472237"/>
                  </a:lnTo>
                  <a:lnTo>
                    <a:pt x="4745168" y="420062"/>
                  </a:lnTo>
                  <a:lnTo>
                    <a:pt x="4748409" y="367809"/>
                  </a:lnTo>
                  <a:lnTo>
                    <a:pt x="4751344" y="315479"/>
                  </a:lnTo>
                  <a:lnTo>
                    <a:pt x="4753973" y="263075"/>
                  </a:lnTo>
                  <a:lnTo>
                    <a:pt x="4756294" y="210597"/>
                  </a:lnTo>
                  <a:lnTo>
                    <a:pt x="4758309" y="158049"/>
                  </a:lnTo>
                  <a:lnTo>
                    <a:pt x="4760015" y="105432"/>
                  </a:lnTo>
                  <a:lnTo>
                    <a:pt x="4761412" y="52748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" y="3047"/>
              <a:ext cx="2872105" cy="3926840"/>
            </a:xfrm>
            <a:custGeom>
              <a:avLst/>
              <a:gdLst/>
              <a:ahLst/>
              <a:cxnLst/>
              <a:rect l="l" t="t" r="r" b="b"/>
              <a:pathLst>
                <a:path w="2872105" h="3926840">
                  <a:moveTo>
                    <a:pt x="2871978" y="0"/>
                  </a:moveTo>
                  <a:lnTo>
                    <a:pt x="0" y="0"/>
                  </a:lnTo>
                  <a:lnTo>
                    <a:pt x="0" y="3926586"/>
                  </a:lnTo>
                  <a:lnTo>
                    <a:pt x="46330" y="3922248"/>
                  </a:lnTo>
                  <a:lnTo>
                    <a:pt x="92541" y="3916982"/>
                  </a:lnTo>
                  <a:lnTo>
                    <a:pt x="138627" y="3910792"/>
                  </a:lnTo>
                  <a:lnTo>
                    <a:pt x="184580" y="3903683"/>
                  </a:lnTo>
                  <a:lnTo>
                    <a:pt x="230393" y="3895659"/>
                  </a:lnTo>
                  <a:lnTo>
                    <a:pt x="276060" y="3886724"/>
                  </a:lnTo>
                  <a:lnTo>
                    <a:pt x="321572" y="3876883"/>
                  </a:lnTo>
                  <a:lnTo>
                    <a:pt x="366924" y="3866139"/>
                  </a:lnTo>
                  <a:lnTo>
                    <a:pt x="412107" y="3854497"/>
                  </a:lnTo>
                  <a:lnTo>
                    <a:pt x="457115" y="3841962"/>
                  </a:lnTo>
                  <a:lnTo>
                    <a:pt x="501942" y="3828538"/>
                  </a:lnTo>
                  <a:lnTo>
                    <a:pt x="546578" y="3814229"/>
                  </a:lnTo>
                  <a:lnTo>
                    <a:pt x="591019" y="3799039"/>
                  </a:lnTo>
                  <a:lnTo>
                    <a:pt x="635256" y="3782973"/>
                  </a:lnTo>
                  <a:lnTo>
                    <a:pt x="679283" y="3766035"/>
                  </a:lnTo>
                  <a:lnTo>
                    <a:pt x="723093" y="3748229"/>
                  </a:lnTo>
                  <a:lnTo>
                    <a:pt x="766678" y="3729560"/>
                  </a:lnTo>
                  <a:lnTo>
                    <a:pt x="810031" y="3710032"/>
                  </a:lnTo>
                  <a:lnTo>
                    <a:pt x="853146" y="3689649"/>
                  </a:lnTo>
                  <a:lnTo>
                    <a:pt x="896015" y="3668416"/>
                  </a:lnTo>
                  <a:lnTo>
                    <a:pt x="938632" y="3646337"/>
                  </a:lnTo>
                  <a:lnTo>
                    <a:pt x="980988" y="3623417"/>
                  </a:lnTo>
                  <a:lnTo>
                    <a:pt x="1023078" y="3599658"/>
                  </a:lnTo>
                  <a:lnTo>
                    <a:pt x="1064894" y="3575067"/>
                  </a:lnTo>
                  <a:lnTo>
                    <a:pt x="1106429" y="3549647"/>
                  </a:lnTo>
                  <a:lnTo>
                    <a:pt x="1147676" y="3523403"/>
                  </a:lnTo>
                  <a:lnTo>
                    <a:pt x="1188628" y="3496339"/>
                  </a:lnTo>
                  <a:lnTo>
                    <a:pt x="1229277" y="3468458"/>
                  </a:lnTo>
                  <a:lnTo>
                    <a:pt x="1269618" y="3439767"/>
                  </a:lnTo>
                  <a:lnTo>
                    <a:pt x="1309642" y="3410268"/>
                  </a:lnTo>
                  <a:lnTo>
                    <a:pt x="1349343" y="3379966"/>
                  </a:lnTo>
                  <a:lnTo>
                    <a:pt x="1388714" y="3348866"/>
                  </a:lnTo>
                  <a:lnTo>
                    <a:pt x="1427747" y="3316972"/>
                  </a:lnTo>
                  <a:lnTo>
                    <a:pt x="1466436" y="3284288"/>
                  </a:lnTo>
                  <a:lnTo>
                    <a:pt x="1504773" y="3250818"/>
                  </a:lnTo>
                  <a:lnTo>
                    <a:pt x="1542751" y="3216567"/>
                  </a:lnTo>
                  <a:lnTo>
                    <a:pt x="1580364" y="3181539"/>
                  </a:lnTo>
                  <a:lnTo>
                    <a:pt x="1617605" y="3145738"/>
                  </a:lnTo>
                  <a:lnTo>
                    <a:pt x="1654465" y="3109170"/>
                  </a:lnTo>
                  <a:lnTo>
                    <a:pt x="1690939" y="3071837"/>
                  </a:lnTo>
                  <a:lnTo>
                    <a:pt x="1727019" y="3033745"/>
                  </a:lnTo>
                  <a:lnTo>
                    <a:pt x="1762697" y="2994897"/>
                  </a:lnTo>
                  <a:lnTo>
                    <a:pt x="1797968" y="2955299"/>
                  </a:lnTo>
                  <a:lnTo>
                    <a:pt x="1832824" y="2914953"/>
                  </a:lnTo>
                  <a:lnTo>
                    <a:pt x="1867258" y="2873866"/>
                  </a:lnTo>
                  <a:lnTo>
                    <a:pt x="1901262" y="2832040"/>
                  </a:lnTo>
                  <a:lnTo>
                    <a:pt x="1934831" y="2789481"/>
                  </a:lnTo>
                  <a:lnTo>
                    <a:pt x="1967956" y="2746192"/>
                  </a:lnTo>
                  <a:lnTo>
                    <a:pt x="2000631" y="2702179"/>
                  </a:lnTo>
                  <a:lnTo>
                    <a:pt x="2027957" y="2664465"/>
                  </a:lnTo>
                  <a:lnTo>
                    <a:pt x="2054886" y="2626332"/>
                  </a:lnTo>
                  <a:lnTo>
                    <a:pt x="2081416" y="2587786"/>
                  </a:lnTo>
                  <a:lnTo>
                    <a:pt x="2107546" y="2548832"/>
                  </a:lnTo>
                  <a:lnTo>
                    <a:pt x="2133273" y="2509476"/>
                  </a:lnTo>
                  <a:lnTo>
                    <a:pt x="2158596" y="2469724"/>
                  </a:lnTo>
                  <a:lnTo>
                    <a:pt x="2183513" y="2429582"/>
                  </a:lnTo>
                  <a:lnTo>
                    <a:pt x="2208022" y="2389055"/>
                  </a:lnTo>
                  <a:lnTo>
                    <a:pt x="2232121" y="2348150"/>
                  </a:lnTo>
                  <a:lnTo>
                    <a:pt x="2255807" y="2306871"/>
                  </a:lnTo>
                  <a:lnTo>
                    <a:pt x="2279081" y="2265225"/>
                  </a:lnTo>
                  <a:lnTo>
                    <a:pt x="2301938" y="2223218"/>
                  </a:lnTo>
                  <a:lnTo>
                    <a:pt x="2324379" y="2180855"/>
                  </a:lnTo>
                  <a:lnTo>
                    <a:pt x="2346400" y="2138143"/>
                  </a:lnTo>
                  <a:lnTo>
                    <a:pt x="2368000" y="2095086"/>
                  </a:lnTo>
                  <a:lnTo>
                    <a:pt x="2389177" y="2051691"/>
                  </a:lnTo>
                  <a:lnTo>
                    <a:pt x="2409929" y="2007963"/>
                  </a:lnTo>
                  <a:lnTo>
                    <a:pt x="2430254" y="1963908"/>
                  </a:lnTo>
                  <a:lnTo>
                    <a:pt x="2450151" y="1919532"/>
                  </a:lnTo>
                  <a:lnTo>
                    <a:pt x="2469617" y="1874842"/>
                  </a:lnTo>
                  <a:lnTo>
                    <a:pt x="2488651" y="1829841"/>
                  </a:lnTo>
                  <a:lnTo>
                    <a:pt x="2507251" y="1784537"/>
                  </a:lnTo>
                  <a:lnTo>
                    <a:pt x="2525415" y="1738935"/>
                  </a:lnTo>
                  <a:lnTo>
                    <a:pt x="2543141" y="1693040"/>
                  </a:lnTo>
                  <a:lnTo>
                    <a:pt x="2560427" y="1646860"/>
                  </a:lnTo>
                  <a:lnTo>
                    <a:pt x="2577272" y="1600398"/>
                  </a:lnTo>
                  <a:lnTo>
                    <a:pt x="2593673" y="1553662"/>
                  </a:lnTo>
                  <a:lnTo>
                    <a:pt x="2609629" y="1506657"/>
                  </a:lnTo>
                  <a:lnTo>
                    <a:pt x="2625137" y="1459388"/>
                  </a:lnTo>
                  <a:lnTo>
                    <a:pt x="2640197" y="1411862"/>
                  </a:lnTo>
                  <a:lnTo>
                    <a:pt x="2654805" y="1364084"/>
                  </a:lnTo>
                  <a:lnTo>
                    <a:pt x="2668961" y="1316060"/>
                  </a:lnTo>
                  <a:lnTo>
                    <a:pt x="2682662" y="1267796"/>
                  </a:lnTo>
                  <a:lnTo>
                    <a:pt x="2695907" y="1219297"/>
                  </a:lnTo>
                  <a:lnTo>
                    <a:pt x="2708693" y="1170570"/>
                  </a:lnTo>
                  <a:lnTo>
                    <a:pt x="2721019" y="1121620"/>
                  </a:lnTo>
                  <a:lnTo>
                    <a:pt x="2732883" y="1072452"/>
                  </a:lnTo>
                  <a:lnTo>
                    <a:pt x="2744283" y="1023074"/>
                  </a:lnTo>
                  <a:lnTo>
                    <a:pt x="2755217" y="973489"/>
                  </a:lnTo>
                  <a:lnTo>
                    <a:pt x="2765683" y="923705"/>
                  </a:lnTo>
                  <a:lnTo>
                    <a:pt x="2775680" y="873727"/>
                  </a:lnTo>
                  <a:lnTo>
                    <a:pt x="2785205" y="823560"/>
                  </a:lnTo>
                  <a:lnTo>
                    <a:pt x="2794257" y="773211"/>
                  </a:lnTo>
                  <a:lnTo>
                    <a:pt x="2802834" y="722685"/>
                  </a:lnTo>
                  <a:lnTo>
                    <a:pt x="2810934" y="671989"/>
                  </a:lnTo>
                  <a:lnTo>
                    <a:pt x="2818555" y="621127"/>
                  </a:lnTo>
                  <a:lnTo>
                    <a:pt x="2825695" y="570105"/>
                  </a:lnTo>
                  <a:lnTo>
                    <a:pt x="2832353" y="518930"/>
                  </a:lnTo>
                  <a:lnTo>
                    <a:pt x="2838526" y="467607"/>
                  </a:lnTo>
                  <a:lnTo>
                    <a:pt x="2844213" y="416142"/>
                  </a:lnTo>
                  <a:lnTo>
                    <a:pt x="2849412" y="364541"/>
                  </a:lnTo>
                  <a:lnTo>
                    <a:pt x="2854121" y="312809"/>
                  </a:lnTo>
                  <a:lnTo>
                    <a:pt x="2858338" y="260953"/>
                  </a:lnTo>
                  <a:lnTo>
                    <a:pt x="2862061" y="208977"/>
                  </a:lnTo>
                  <a:lnTo>
                    <a:pt x="2865288" y="156888"/>
                  </a:lnTo>
                  <a:lnTo>
                    <a:pt x="2868018" y="104692"/>
                  </a:lnTo>
                  <a:lnTo>
                    <a:pt x="2870248" y="52394"/>
                  </a:lnTo>
                  <a:lnTo>
                    <a:pt x="2871978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" y="0"/>
              <a:ext cx="3735324" cy="50695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580" y="1830704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>
                  <a:moveTo>
                    <a:pt x="0" y="0"/>
                  </a:moveTo>
                  <a:lnTo>
                    <a:pt x="7162800" y="0"/>
                  </a:lnTo>
                </a:path>
              </a:pathLst>
            </a:custGeom>
            <a:ln w="25146">
              <a:solidFill>
                <a:srgbClr val="0B8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0319" y="1852422"/>
            <a:ext cx="1160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00"/>
              </a:spcBef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9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Frame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0095" y="1855216"/>
            <a:ext cx="11506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Grids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52141" y="2143886"/>
            <a:ext cx="5730240" cy="0"/>
          </a:xfrm>
          <a:custGeom>
            <a:avLst/>
            <a:gdLst/>
            <a:ahLst/>
            <a:cxnLst/>
            <a:rect l="l" t="t" r="r" b="b"/>
            <a:pathLst>
              <a:path w="5730240">
                <a:moveTo>
                  <a:pt x="0" y="0"/>
                </a:moveTo>
                <a:lnTo>
                  <a:pt x="5730240" y="0"/>
                </a:lnTo>
              </a:path>
            </a:pathLst>
          </a:custGeom>
          <a:ln w="25146">
            <a:solidFill>
              <a:srgbClr val="0F9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00095" y="2168398"/>
            <a:ext cx="13176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Shapes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2141" y="2457830"/>
            <a:ext cx="5730240" cy="0"/>
          </a:xfrm>
          <a:custGeom>
            <a:avLst/>
            <a:gdLst/>
            <a:ahLst/>
            <a:cxnLst/>
            <a:rect l="l" t="t" r="r" b="b"/>
            <a:pathLst>
              <a:path w="5730240">
                <a:moveTo>
                  <a:pt x="0" y="0"/>
                </a:moveTo>
                <a:lnTo>
                  <a:pt x="5730240" y="0"/>
                </a:lnTo>
              </a:path>
            </a:pathLst>
          </a:custGeom>
          <a:ln w="25146">
            <a:solidFill>
              <a:srgbClr val="0F9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00095" y="2481580"/>
            <a:ext cx="12985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2141" y="2771013"/>
            <a:ext cx="5730240" cy="0"/>
          </a:xfrm>
          <a:custGeom>
            <a:avLst/>
            <a:gdLst/>
            <a:ahLst/>
            <a:cxnLst/>
            <a:rect l="l" t="t" r="r" b="b"/>
            <a:pathLst>
              <a:path w="5730240">
                <a:moveTo>
                  <a:pt x="0" y="0"/>
                </a:moveTo>
                <a:lnTo>
                  <a:pt x="5730240" y="0"/>
                </a:lnTo>
              </a:path>
            </a:pathLst>
          </a:custGeom>
          <a:ln w="25146">
            <a:solidFill>
              <a:srgbClr val="0F9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00095" y="2794508"/>
            <a:ext cx="10394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6880" y="3071495"/>
            <a:ext cx="7188200" cy="40640"/>
            <a:chOff x="1206880" y="3071495"/>
            <a:chExt cx="7188200" cy="40640"/>
          </a:xfrm>
        </p:grpSpPr>
        <p:sp>
          <p:nvSpPr>
            <p:cNvPr id="19" name="object 19"/>
            <p:cNvSpPr/>
            <p:nvPr/>
          </p:nvSpPr>
          <p:spPr>
            <a:xfrm>
              <a:off x="2652141" y="3084195"/>
              <a:ext cx="5730240" cy="0"/>
            </a:xfrm>
            <a:custGeom>
              <a:avLst/>
              <a:gdLst/>
              <a:ahLst/>
              <a:cxnLst/>
              <a:rect l="l" t="t" r="r" b="b"/>
              <a:pathLst>
                <a:path w="5730240">
                  <a:moveTo>
                    <a:pt x="0" y="0"/>
                  </a:moveTo>
                  <a:lnTo>
                    <a:pt x="5730240" y="0"/>
                  </a:lnTo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580" y="3099435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>
                  <a:moveTo>
                    <a:pt x="0" y="0"/>
                  </a:moveTo>
                  <a:lnTo>
                    <a:pt x="7162800" y="0"/>
                  </a:lnTo>
                </a:path>
              </a:pathLst>
            </a:custGeom>
            <a:ln w="25146">
              <a:solidFill>
                <a:srgbClr val="3DA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0319" y="3121405"/>
            <a:ext cx="1268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00"/>
              </a:spcBef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9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Labeling Elements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0095" y="3166364"/>
            <a:ext cx="4759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Avoids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confusion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overlapping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frames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layers.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06880" y="4296790"/>
            <a:ext cx="7188200" cy="85090"/>
            <a:chOff x="1206880" y="4296790"/>
            <a:chExt cx="7188200" cy="85090"/>
          </a:xfrm>
        </p:grpSpPr>
        <p:sp>
          <p:nvSpPr>
            <p:cNvPr id="24" name="object 24"/>
            <p:cNvSpPr/>
            <p:nvPr/>
          </p:nvSpPr>
          <p:spPr>
            <a:xfrm>
              <a:off x="2652141" y="4309490"/>
              <a:ext cx="5730240" cy="0"/>
            </a:xfrm>
            <a:custGeom>
              <a:avLst/>
              <a:gdLst/>
              <a:ahLst/>
              <a:cxnLst/>
              <a:rect l="l" t="t" r="r" b="b"/>
              <a:pathLst>
                <a:path w="5730240">
                  <a:moveTo>
                    <a:pt x="0" y="0"/>
                  </a:moveTo>
                  <a:lnTo>
                    <a:pt x="5730240" y="0"/>
                  </a:lnTo>
                </a:path>
              </a:pathLst>
            </a:custGeom>
            <a:ln w="25146">
              <a:solidFill>
                <a:srgbClr val="0F9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580" y="4368926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>
                  <a:moveTo>
                    <a:pt x="0" y="0"/>
                  </a:moveTo>
                  <a:lnTo>
                    <a:pt x="7162800" y="0"/>
                  </a:lnTo>
                </a:path>
              </a:pathLst>
            </a:custGeom>
            <a:ln w="25146">
              <a:solidFill>
                <a:srgbClr val="95C2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90319" y="4390135"/>
            <a:ext cx="1160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00"/>
              </a:spcBef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9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Creating Groups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0095" y="4435602"/>
            <a:ext cx="16541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Organizes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designs.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52141" y="5578221"/>
            <a:ext cx="5730240" cy="0"/>
          </a:xfrm>
          <a:custGeom>
            <a:avLst/>
            <a:gdLst/>
            <a:ahLst/>
            <a:cxnLst/>
            <a:rect l="l" t="t" r="r" b="b"/>
            <a:pathLst>
              <a:path w="5730240">
                <a:moveTo>
                  <a:pt x="0" y="0"/>
                </a:moveTo>
                <a:lnTo>
                  <a:pt x="5730240" y="0"/>
                </a:lnTo>
              </a:path>
            </a:pathLst>
          </a:custGeom>
          <a:ln w="25146">
            <a:solidFill>
              <a:srgbClr val="0F9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511300" y="628650"/>
            <a:ext cx="402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175" dirty="0"/>
              <a:t> </a:t>
            </a:r>
            <a:r>
              <a:rPr spc="200" dirty="0"/>
              <a:t>a</a:t>
            </a:r>
            <a:r>
              <a:rPr spc="-175" dirty="0"/>
              <a:t> </a:t>
            </a:r>
            <a:r>
              <a:rPr spc="-70" dirty="0"/>
              <a:t>Design</a:t>
            </a:r>
            <a:r>
              <a:rPr spc="-165" dirty="0"/>
              <a:t> </a:t>
            </a:r>
            <a:r>
              <a:rPr spc="-140" dirty="0"/>
              <a:t>in</a:t>
            </a:r>
            <a:r>
              <a:rPr spc="-185" dirty="0"/>
              <a:t> </a:t>
            </a:r>
            <a:r>
              <a:rPr spc="-10" dirty="0"/>
              <a:t>Figma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Elegant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Effective</a:t>
            </a:r>
            <a:r>
              <a:rPr spc="-60" dirty="0"/>
              <a:t> </a:t>
            </a:r>
            <a:r>
              <a:rPr spc="-35" dirty="0"/>
              <a:t>Website</a:t>
            </a:r>
            <a:r>
              <a:rPr spc="-60" dirty="0"/>
              <a:t> </a:t>
            </a:r>
            <a:r>
              <a:rPr spc="-40" dirty="0"/>
              <a:t>Design</a:t>
            </a:r>
            <a:r>
              <a:rPr spc="-65" dirty="0"/>
              <a:t> </a:t>
            </a:r>
            <a:r>
              <a:rPr spc="-50" dirty="0"/>
              <a:t>with</a:t>
            </a:r>
            <a:r>
              <a:rPr spc="-70" dirty="0"/>
              <a:t> </a:t>
            </a:r>
            <a:r>
              <a:rPr spc="-165" dirty="0"/>
              <a:t>UI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0" dirty="0"/>
              <a:t>UX</a:t>
            </a:r>
            <a:r>
              <a:rPr spc="-40" dirty="0"/>
              <a:t> </a:t>
            </a:r>
            <a:r>
              <a:rPr spc="-30" dirty="0"/>
              <a:t>/</a:t>
            </a:r>
            <a:r>
              <a:rPr spc="-65" dirty="0"/>
              <a:t> </a:t>
            </a:r>
            <a:r>
              <a:rPr spc="-140" dirty="0"/>
              <a:t>S07</a:t>
            </a:r>
            <a:r>
              <a:rPr spc="-30" dirty="0"/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4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9</a:t>
            </a:fld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10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©</a:t>
            </a:r>
            <a:r>
              <a:rPr spc="20" dirty="0"/>
              <a:t> </a:t>
            </a:r>
            <a:r>
              <a:rPr dirty="0"/>
              <a:t>Aptech</a:t>
            </a:r>
            <a:r>
              <a:rPr spc="20" dirty="0"/>
              <a:t> </a:t>
            </a:r>
            <a:r>
              <a:rPr spc="-25" dirty="0"/>
              <a:t>Limited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Carlito</vt:lpstr>
      <vt:lpstr>Tahoma</vt:lpstr>
      <vt:lpstr>Times New Roman</vt:lpstr>
      <vt:lpstr>Verdana</vt:lpstr>
      <vt:lpstr>Wingdings</vt:lpstr>
      <vt:lpstr>Office Theme</vt:lpstr>
      <vt:lpstr>Session 7</vt:lpstr>
      <vt:lpstr>Learning Objectives</vt:lpstr>
      <vt:lpstr>Introduction to Figma Tool</vt:lpstr>
      <vt:lpstr>Setting Up A Figma Account</vt:lpstr>
      <vt:lpstr>Understanding the Figma Interface</vt:lpstr>
      <vt:lpstr>Understanding the Figma Interface</vt:lpstr>
      <vt:lpstr>Features of Figma</vt:lpstr>
      <vt:lpstr>Managing Figma Components</vt:lpstr>
      <vt:lpstr>Creating a Design in Figma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UI-UX-PPT</dc:title>
  <dc:creator>Aptech Limited</dc:creator>
  <cp:lastModifiedBy>Admin</cp:lastModifiedBy>
  <cp:revision>1</cp:revision>
  <dcterms:created xsi:type="dcterms:W3CDTF">2024-03-18T13:57:55Z</dcterms:created>
  <dcterms:modified xsi:type="dcterms:W3CDTF">2024-03-18T14:06:14Z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2024-03-18T00:00:00Z</vt:filetime>
  </property>
  <property fmtid="{D5CDD505-2E9C-101B-9397-08002B2CF9AE}" pid="5" name="Producer">
    <vt:lpwstr>3-Heights(TM) PDF Security Shell 4.8.25.2 (http://www.pdf-tools.com)</vt:lpwstr>
  </property>
</Properties>
</file>