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DBDD0-0795-48BE-8D7C-F7C891F0E6C8}" v="5" dt="2023-02-13T06:27:4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Nguyen" userId="afbbdeb2ded113a8" providerId="LiveId" clId="{1DEDBDD0-0795-48BE-8D7C-F7C891F0E6C8}"/>
    <pc:docChg chg="undo custSel addSld delSld modSld">
      <pc:chgData name="Thanh Nguyen" userId="afbbdeb2ded113a8" providerId="LiveId" clId="{1DEDBDD0-0795-48BE-8D7C-F7C891F0E6C8}" dt="2023-02-13T06:55:02.212" v="1754" actId="1076"/>
      <pc:docMkLst>
        <pc:docMk/>
      </pc:docMkLst>
      <pc:sldChg chg="del">
        <pc:chgData name="Thanh Nguyen" userId="afbbdeb2ded113a8" providerId="LiveId" clId="{1DEDBDD0-0795-48BE-8D7C-F7C891F0E6C8}" dt="2023-02-13T06:01:32.518" v="223" actId="47"/>
        <pc:sldMkLst>
          <pc:docMk/>
          <pc:sldMk cId="3047535329" sldId="256"/>
        </pc:sldMkLst>
      </pc:sldChg>
      <pc:sldChg chg="addSp modSp">
        <pc:chgData name="Thanh Nguyen" userId="afbbdeb2ded113a8" providerId="LiveId" clId="{1DEDBDD0-0795-48BE-8D7C-F7C891F0E6C8}" dt="2023-02-13T06:05:22.567" v="226" actId="1076"/>
        <pc:sldMkLst>
          <pc:docMk/>
          <pc:sldMk cId="4027313762" sldId="257"/>
        </pc:sldMkLst>
        <pc:picChg chg="add mod">
          <ac:chgData name="Thanh Nguyen" userId="afbbdeb2ded113a8" providerId="LiveId" clId="{1DEDBDD0-0795-48BE-8D7C-F7C891F0E6C8}" dt="2023-02-13T06:05:22.567" v="226" actId="1076"/>
          <ac:picMkLst>
            <pc:docMk/>
            <pc:sldMk cId="4027313762" sldId="257"/>
            <ac:picMk id="1026" creationId="{1316A67F-08E7-8A7B-2E2B-E36038218686}"/>
          </ac:picMkLst>
        </pc:picChg>
      </pc:sldChg>
      <pc:sldChg chg="del">
        <pc:chgData name="Thanh Nguyen" userId="afbbdeb2ded113a8" providerId="LiveId" clId="{1DEDBDD0-0795-48BE-8D7C-F7C891F0E6C8}" dt="2023-02-13T06:05:57.350" v="228" actId="47"/>
        <pc:sldMkLst>
          <pc:docMk/>
          <pc:sldMk cId="163809844" sldId="258"/>
        </pc:sldMkLst>
      </pc:sldChg>
      <pc:sldChg chg="addSp delSp modSp mod">
        <pc:chgData name="Thanh Nguyen" userId="afbbdeb2ded113a8" providerId="LiveId" clId="{1DEDBDD0-0795-48BE-8D7C-F7C891F0E6C8}" dt="2023-02-13T06:01:24.525" v="222" actId="20577"/>
        <pc:sldMkLst>
          <pc:docMk/>
          <pc:sldMk cId="3461935987" sldId="260"/>
        </pc:sldMkLst>
        <pc:spChg chg="mod">
          <ac:chgData name="Thanh Nguyen" userId="afbbdeb2ded113a8" providerId="LiveId" clId="{1DEDBDD0-0795-48BE-8D7C-F7C891F0E6C8}" dt="2023-02-13T06:01:24.525" v="222" actId="20577"/>
          <ac:spMkLst>
            <pc:docMk/>
            <pc:sldMk cId="3461935987" sldId="260"/>
            <ac:spMk id="3" creationId="{B37D7974-3840-6539-65EC-1A235EE9691B}"/>
          </ac:spMkLst>
        </pc:spChg>
        <pc:spChg chg="del">
          <ac:chgData name="Thanh Nguyen" userId="afbbdeb2ded113a8" providerId="LiveId" clId="{1DEDBDD0-0795-48BE-8D7C-F7C891F0E6C8}" dt="2023-02-13T05:59:29.778" v="3" actId="478"/>
          <ac:spMkLst>
            <pc:docMk/>
            <pc:sldMk cId="3461935987" sldId="260"/>
            <ac:spMk id="4" creationId="{639D0393-C719-F0AA-5BD5-94B43B1CE471}"/>
          </ac:spMkLst>
        </pc:spChg>
        <pc:picChg chg="add mod">
          <ac:chgData name="Thanh Nguyen" userId="afbbdeb2ded113a8" providerId="LiveId" clId="{1DEDBDD0-0795-48BE-8D7C-F7C891F0E6C8}" dt="2023-02-13T06:01:11.227" v="162" actId="1076"/>
          <ac:picMkLst>
            <pc:docMk/>
            <pc:sldMk cId="3461935987" sldId="260"/>
            <ac:picMk id="6" creationId="{6BCE8305-5895-4417-257A-A15ED8796889}"/>
          </ac:picMkLst>
        </pc:picChg>
      </pc:sldChg>
      <pc:sldChg chg="addSp delSp modSp add mod">
        <pc:chgData name="Thanh Nguyen" userId="afbbdeb2ded113a8" providerId="LiveId" clId="{1DEDBDD0-0795-48BE-8D7C-F7C891F0E6C8}" dt="2023-02-13T06:15:47.390" v="450" actId="20577"/>
        <pc:sldMkLst>
          <pc:docMk/>
          <pc:sldMk cId="4085737932" sldId="261"/>
        </pc:sldMkLst>
        <pc:spChg chg="mod">
          <ac:chgData name="Thanh Nguyen" userId="afbbdeb2ded113a8" providerId="LiveId" clId="{1DEDBDD0-0795-48BE-8D7C-F7C891F0E6C8}" dt="2023-02-13T06:10:36.358" v="309" actId="20577"/>
          <ac:spMkLst>
            <pc:docMk/>
            <pc:sldMk cId="4085737932" sldId="261"/>
            <ac:spMk id="2" creationId="{100AB400-0BBC-CE2A-C1FC-69153616EF14}"/>
          </ac:spMkLst>
        </pc:spChg>
        <pc:spChg chg="mod">
          <ac:chgData name="Thanh Nguyen" userId="afbbdeb2ded113a8" providerId="LiveId" clId="{1DEDBDD0-0795-48BE-8D7C-F7C891F0E6C8}" dt="2023-02-13T06:15:47.390" v="450" actId="20577"/>
          <ac:spMkLst>
            <pc:docMk/>
            <pc:sldMk cId="4085737932" sldId="261"/>
            <ac:spMk id="3" creationId="{B37D7974-3840-6539-65EC-1A235EE9691B}"/>
          </ac:spMkLst>
        </pc:spChg>
        <pc:picChg chg="add mod">
          <ac:chgData name="Thanh Nguyen" userId="afbbdeb2ded113a8" providerId="LiveId" clId="{1DEDBDD0-0795-48BE-8D7C-F7C891F0E6C8}" dt="2023-02-13T06:14:18.205" v="396" actId="1076"/>
          <ac:picMkLst>
            <pc:docMk/>
            <pc:sldMk cId="4085737932" sldId="261"/>
            <ac:picMk id="5" creationId="{0171A5AF-3F98-FAAC-3A4D-DD0BDD46692F}"/>
          </ac:picMkLst>
        </pc:picChg>
        <pc:picChg chg="del">
          <ac:chgData name="Thanh Nguyen" userId="afbbdeb2ded113a8" providerId="LiveId" clId="{1DEDBDD0-0795-48BE-8D7C-F7C891F0E6C8}" dt="2023-02-13T06:13:16.953" v="312" actId="478"/>
          <ac:picMkLst>
            <pc:docMk/>
            <pc:sldMk cId="4085737932" sldId="261"/>
            <ac:picMk id="6" creationId="{6BCE8305-5895-4417-257A-A15ED8796889}"/>
          </ac:picMkLst>
        </pc:picChg>
        <pc:picChg chg="add mod">
          <ac:chgData name="Thanh Nguyen" userId="afbbdeb2ded113a8" providerId="LiveId" clId="{1DEDBDD0-0795-48BE-8D7C-F7C891F0E6C8}" dt="2023-02-13T06:15:20.518" v="401" actId="1076"/>
          <ac:picMkLst>
            <pc:docMk/>
            <pc:sldMk cId="4085737932" sldId="261"/>
            <ac:picMk id="8" creationId="{ADC08ADF-DF48-7973-DEE0-96A998B68FCB}"/>
          </ac:picMkLst>
        </pc:picChg>
      </pc:sldChg>
      <pc:sldChg chg="addSp delSp modSp add mod">
        <pc:chgData name="Thanh Nguyen" userId="afbbdeb2ded113a8" providerId="LiveId" clId="{1DEDBDD0-0795-48BE-8D7C-F7C891F0E6C8}" dt="2023-02-13T06:35:17.529" v="1217" actId="5793"/>
        <pc:sldMkLst>
          <pc:docMk/>
          <pc:sldMk cId="3748954238" sldId="262"/>
        </pc:sldMkLst>
        <pc:spChg chg="mod">
          <ac:chgData name="Thanh Nguyen" userId="afbbdeb2ded113a8" providerId="LiveId" clId="{1DEDBDD0-0795-48BE-8D7C-F7C891F0E6C8}" dt="2023-02-13T06:27:14.475" v="735" actId="20577"/>
          <ac:spMkLst>
            <pc:docMk/>
            <pc:sldMk cId="3748954238" sldId="262"/>
            <ac:spMk id="2" creationId="{100AB400-0BBC-CE2A-C1FC-69153616EF14}"/>
          </ac:spMkLst>
        </pc:spChg>
        <pc:spChg chg="mod">
          <ac:chgData name="Thanh Nguyen" userId="afbbdeb2ded113a8" providerId="LiveId" clId="{1DEDBDD0-0795-48BE-8D7C-F7C891F0E6C8}" dt="2023-02-13T06:26:31.123" v="638" actId="14100"/>
          <ac:spMkLst>
            <pc:docMk/>
            <pc:sldMk cId="3748954238" sldId="262"/>
            <ac:spMk id="3" creationId="{B37D7974-3840-6539-65EC-1A235EE9691B}"/>
          </ac:spMkLst>
        </pc:spChg>
        <pc:spChg chg="add mod">
          <ac:chgData name="Thanh Nguyen" userId="afbbdeb2ded113a8" providerId="LiveId" clId="{1DEDBDD0-0795-48BE-8D7C-F7C891F0E6C8}" dt="2023-02-13T06:27:40.495" v="778" actId="20577"/>
          <ac:spMkLst>
            <pc:docMk/>
            <pc:sldMk cId="3748954238" sldId="262"/>
            <ac:spMk id="7" creationId="{28E79479-0B3B-410B-7859-DBA7CA6B6B94}"/>
          </ac:spMkLst>
        </pc:spChg>
        <pc:spChg chg="add mod">
          <ac:chgData name="Thanh Nguyen" userId="afbbdeb2ded113a8" providerId="LiveId" clId="{1DEDBDD0-0795-48BE-8D7C-F7C891F0E6C8}" dt="2023-02-13T06:35:17.529" v="1217" actId="5793"/>
          <ac:spMkLst>
            <pc:docMk/>
            <pc:sldMk cId="3748954238" sldId="262"/>
            <ac:spMk id="9" creationId="{FED44752-6C75-E666-9F6A-71CA5083C7B4}"/>
          </ac:spMkLst>
        </pc:spChg>
        <pc:picChg chg="del">
          <ac:chgData name="Thanh Nguyen" userId="afbbdeb2ded113a8" providerId="LiveId" clId="{1DEDBDD0-0795-48BE-8D7C-F7C891F0E6C8}" dt="2023-02-13T06:25:27.455" v="479" actId="478"/>
          <ac:picMkLst>
            <pc:docMk/>
            <pc:sldMk cId="3748954238" sldId="262"/>
            <ac:picMk id="5" creationId="{0171A5AF-3F98-FAAC-3A4D-DD0BDD46692F}"/>
          </ac:picMkLst>
        </pc:picChg>
        <pc:picChg chg="add mod">
          <ac:chgData name="Thanh Nguyen" userId="afbbdeb2ded113a8" providerId="LiveId" clId="{1DEDBDD0-0795-48BE-8D7C-F7C891F0E6C8}" dt="2023-02-13T06:26:51.384" v="641" actId="1076"/>
          <ac:picMkLst>
            <pc:docMk/>
            <pc:sldMk cId="3748954238" sldId="262"/>
            <ac:picMk id="6" creationId="{66EC364D-CE69-AD1A-091C-478042C972C8}"/>
          </ac:picMkLst>
        </pc:picChg>
        <pc:picChg chg="del">
          <ac:chgData name="Thanh Nguyen" userId="afbbdeb2ded113a8" providerId="LiveId" clId="{1DEDBDD0-0795-48BE-8D7C-F7C891F0E6C8}" dt="2023-02-13T06:25:27.070" v="478" actId="478"/>
          <ac:picMkLst>
            <pc:docMk/>
            <pc:sldMk cId="3748954238" sldId="262"/>
            <ac:picMk id="8" creationId="{ADC08ADF-DF48-7973-DEE0-96A998B68FCB}"/>
          </ac:picMkLst>
        </pc:picChg>
        <pc:picChg chg="add mod">
          <ac:chgData name="Thanh Nguyen" userId="afbbdeb2ded113a8" providerId="LiveId" clId="{1DEDBDD0-0795-48BE-8D7C-F7C891F0E6C8}" dt="2023-02-13T06:29:33.940" v="787" actId="1076"/>
          <ac:picMkLst>
            <pc:docMk/>
            <pc:sldMk cId="3748954238" sldId="262"/>
            <ac:picMk id="11" creationId="{9F41A0C7-92AC-2E63-457E-0AF83B322CFB}"/>
          </ac:picMkLst>
        </pc:picChg>
        <pc:picChg chg="add mod">
          <ac:chgData name="Thanh Nguyen" userId="afbbdeb2ded113a8" providerId="LiveId" clId="{1DEDBDD0-0795-48BE-8D7C-F7C891F0E6C8}" dt="2023-02-13T06:33:10.569" v="793" actId="1076"/>
          <ac:picMkLst>
            <pc:docMk/>
            <pc:sldMk cId="3748954238" sldId="262"/>
            <ac:picMk id="13" creationId="{A4D1E430-8C35-A7A9-291C-023B52A99628}"/>
          </ac:picMkLst>
        </pc:picChg>
      </pc:sldChg>
      <pc:sldChg chg="addSp delSp modSp add mod">
        <pc:chgData name="Thanh Nguyen" userId="afbbdeb2ded113a8" providerId="LiveId" clId="{1DEDBDD0-0795-48BE-8D7C-F7C891F0E6C8}" dt="2023-02-13T06:46:37.993" v="1546" actId="20577"/>
        <pc:sldMkLst>
          <pc:docMk/>
          <pc:sldMk cId="2837886952" sldId="263"/>
        </pc:sldMkLst>
        <pc:spChg chg="mod">
          <ac:chgData name="Thanh Nguyen" userId="afbbdeb2ded113a8" providerId="LiveId" clId="{1DEDBDD0-0795-48BE-8D7C-F7C891F0E6C8}" dt="2023-02-13T06:45:52.698" v="1417" actId="1076"/>
          <ac:spMkLst>
            <pc:docMk/>
            <pc:sldMk cId="2837886952" sldId="263"/>
            <ac:spMk id="2" creationId="{100AB400-0BBC-CE2A-C1FC-69153616EF14}"/>
          </ac:spMkLst>
        </pc:spChg>
        <pc:spChg chg="mod">
          <ac:chgData name="Thanh Nguyen" userId="afbbdeb2ded113a8" providerId="LiveId" clId="{1DEDBDD0-0795-48BE-8D7C-F7C891F0E6C8}" dt="2023-02-13T06:45:55.920" v="1418" actId="1076"/>
          <ac:spMkLst>
            <pc:docMk/>
            <pc:sldMk cId="2837886952" sldId="263"/>
            <ac:spMk id="3" creationId="{B37D7974-3840-6539-65EC-1A235EE9691B}"/>
          </ac:spMkLst>
        </pc:spChg>
        <pc:spChg chg="add del mod">
          <ac:chgData name="Thanh Nguyen" userId="afbbdeb2ded113a8" providerId="LiveId" clId="{1DEDBDD0-0795-48BE-8D7C-F7C891F0E6C8}" dt="2023-02-13T06:46:20.113" v="1468" actId="1076"/>
          <ac:spMkLst>
            <pc:docMk/>
            <pc:sldMk cId="2837886952" sldId="263"/>
            <ac:spMk id="7" creationId="{28E79479-0B3B-410B-7859-DBA7CA6B6B94}"/>
          </ac:spMkLst>
        </pc:spChg>
        <pc:spChg chg="add del mod">
          <ac:chgData name="Thanh Nguyen" userId="afbbdeb2ded113a8" providerId="LiveId" clId="{1DEDBDD0-0795-48BE-8D7C-F7C891F0E6C8}" dt="2023-02-13T06:46:37.993" v="1546" actId="20577"/>
          <ac:spMkLst>
            <pc:docMk/>
            <pc:sldMk cId="2837886952" sldId="263"/>
            <ac:spMk id="9" creationId="{FED44752-6C75-E666-9F6A-71CA5083C7B4}"/>
          </ac:spMkLst>
        </pc:spChg>
        <pc:picChg chg="add mod">
          <ac:chgData name="Thanh Nguyen" userId="afbbdeb2ded113a8" providerId="LiveId" clId="{1DEDBDD0-0795-48BE-8D7C-F7C891F0E6C8}" dt="2023-02-13T06:42:42.145" v="1404" actId="1076"/>
          <ac:picMkLst>
            <pc:docMk/>
            <pc:sldMk cId="2837886952" sldId="263"/>
            <ac:picMk id="5" creationId="{810DF5A6-9E6B-746A-353C-44EDA99BC323}"/>
          </ac:picMkLst>
        </pc:picChg>
        <pc:picChg chg="del">
          <ac:chgData name="Thanh Nguyen" userId="afbbdeb2ded113a8" providerId="LiveId" clId="{1DEDBDD0-0795-48BE-8D7C-F7C891F0E6C8}" dt="2023-02-13T06:39:49.943" v="1242" actId="478"/>
          <ac:picMkLst>
            <pc:docMk/>
            <pc:sldMk cId="2837886952" sldId="263"/>
            <ac:picMk id="6" creationId="{66EC364D-CE69-AD1A-091C-478042C972C8}"/>
          </ac:picMkLst>
        </pc:picChg>
        <pc:picChg chg="add mod">
          <ac:chgData name="Thanh Nguyen" userId="afbbdeb2ded113a8" providerId="LiveId" clId="{1DEDBDD0-0795-48BE-8D7C-F7C891F0E6C8}" dt="2023-02-13T06:45:29.094" v="1413" actId="14100"/>
          <ac:picMkLst>
            <pc:docMk/>
            <pc:sldMk cId="2837886952" sldId="263"/>
            <ac:picMk id="10" creationId="{C40D1D19-B997-7C1A-C52C-3FF1F3DABAE3}"/>
          </ac:picMkLst>
        </pc:picChg>
        <pc:picChg chg="del">
          <ac:chgData name="Thanh Nguyen" userId="afbbdeb2ded113a8" providerId="LiveId" clId="{1DEDBDD0-0795-48BE-8D7C-F7C891F0E6C8}" dt="2023-02-13T06:39:56.048" v="1246" actId="478"/>
          <ac:picMkLst>
            <pc:docMk/>
            <pc:sldMk cId="2837886952" sldId="263"/>
            <ac:picMk id="11" creationId="{9F41A0C7-92AC-2E63-457E-0AF83B322CFB}"/>
          </ac:picMkLst>
        </pc:picChg>
        <pc:picChg chg="del">
          <ac:chgData name="Thanh Nguyen" userId="afbbdeb2ded113a8" providerId="LiveId" clId="{1DEDBDD0-0795-48BE-8D7C-F7C891F0E6C8}" dt="2023-02-13T06:40:31.593" v="1252" actId="478"/>
          <ac:picMkLst>
            <pc:docMk/>
            <pc:sldMk cId="2837886952" sldId="263"/>
            <ac:picMk id="13" creationId="{A4D1E430-8C35-A7A9-291C-023B52A99628}"/>
          </ac:picMkLst>
        </pc:picChg>
      </pc:sldChg>
      <pc:sldChg chg="addSp delSp modSp add mod">
        <pc:chgData name="Thanh Nguyen" userId="afbbdeb2ded113a8" providerId="LiveId" clId="{1DEDBDD0-0795-48BE-8D7C-F7C891F0E6C8}" dt="2023-02-13T06:55:02.212" v="1754" actId="1076"/>
        <pc:sldMkLst>
          <pc:docMk/>
          <pc:sldMk cId="1496748203" sldId="264"/>
        </pc:sldMkLst>
        <pc:spChg chg="mod">
          <ac:chgData name="Thanh Nguyen" userId="afbbdeb2ded113a8" providerId="LiveId" clId="{1DEDBDD0-0795-48BE-8D7C-F7C891F0E6C8}" dt="2023-02-13T06:52:34.120" v="1566" actId="20577"/>
          <ac:spMkLst>
            <pc:docMk/>
            <pc:sldMk cId="1496748203" sldId="264"/>
            <ac:spMk id="2" creationId="{100AB400-0BBC-CE2A-C1FC-69153616EF14}"/>
          </ac:spMkLst>
        </pc:spChg>
        <pc:spChg chg="mod">
          <ac:chgData name="Thanh Nguyen" userId="afbbdeb2ded113a8" providerId="LiveId" clId="{1DEDBDD0-0795-48BE-8D7C-F7C891F0E6C8}" dt="2023-02-13T06:53:51.805" v="1667" actId="20577"/>
          <ac:spMkLst>
            <pc:docMk/>
            <pc:sldMk cId="1496748203" sldId="264"/>
            <ac:spMk id="3" creationId="{B37D7974-3840-6539-65EC-1A235EE9691B}"/>
          </ac:spMkLst>
        </pc:spChg>
        <pc:spChg chg="add del mod">
          <ac:chgData name="Thanh Nguyen" userId="afbbdeb2ded113a8" providerId="LiveId" clId="{1DEDBDD0-0795-48BE-8D7C-F7C891F0E6C8}" dt="2023-02-13T06:55:02.212" v="1754" actId="1076"/>
          <ac:spMkLst>
            <pc:docMk/>
            <pc:sldMk cId="1496748203" sldId="264"/>
            <ac:spMk id="7" creationId="{28E79479-0B3B-410B-7859-DBA7CA6B6B94}"/>
          </ac:spMkLst>
        </pc:spChg>
        <pc:spChg chg="mod">
          <ac:chgData name="Thanh Nguyen" userId="afbbdeb2ded113a8" providerId="LiveId" clId="{1DEDBDD0-0795-48BE-8D7C-F7C891F0E6C8}" dt="2023-02-13T06:54:54.013" v="1753" actId="20577"/>
          <ac:spMkLst>
            <pc:docMk/>
            <pc:sldMk cId="1496748203" sldId="264"/>
            <ac:spMk id="9" creationId="{FED44752-6C75-E666-9F6A-71CA5083C7B4}"/>
          </ac:spMkLst>
        </pc:spChg>
        <pc:picChg chg="del">
          <ac:chgData name="Thanh Nguyen" userId="afbbdeb2ded113a8" providerId="LiveId" clId="{1DEDBDD0-0795-48BE-8D7C-F7C891F0E6C8}" dt="2023-02-13T06:52:55.332" v="1605" actId="478"/>
          <ac:picMkLst>
            <pc:docMk/>
            <pc:sldMk cId="1496748203" sldId="264"/>
            <ac:picMk id="5" creationId="{810DF5A6-9E6B-746A-353C-44EDA99BC323}"/>
          </ac:picMkLst>
        </pc:picChg>
        <pc:picChg chg="add mod">
          <ac:chgData name="Thanh Nguyen" userId="afbbdeb2ded113a8" providerId="LiveId" clId="{1DEDBDD0-0795-48BE-8D7C-F7C891F0E6C8}" dt="2023-02-13T06:53:22.476" v="1615" actId="1076"/>
          <ac:picMkLst>
            <pc:docMk/>
            <pc:sldMk cId="1496748203" sldId="264"/>
            <ac:picMk id="6" creationId="{228EA5C4-1EF5-2B4E-84AA-0C2E9063F1C5}"/>
          </ac:picMkLst>
        </pc:picChg>
        <pc:picChg chg="del">
          <ac:chgData name="Thanh Nguyen" userId="afbbdeb2ded113a8" providerId="LiveId" clId="{1DEDBDD0-0795-48BE-8D7C-F7C891F0E6C8}" dt="2023-02-13T06:52:57.250" v="1606" actId="478"/>
          <ac:picMkLst>
            <pc:docMk/>
            <pc:sldMk cId="1496748203" sldId="264"/>
            <ac:picMk id="10" creationId="{C40D1D19-B997-7C1A-C52C-3FF1F3DABAE3}"/>
          </ac:picMkLst>
        </pc:picChg>
        <pc:picChg chg="add mod">
          <ac:chgData name="Thanh Nguyen" userId="afbbdeb2ded113a8" providerId="LiveId" clId="{1DEDBDD0-0795-48BE-8D7C-F7C891F0E6C8}" dt="2023-02-13T06:54:38.638" v="1699" actId="14100"/>
          <ac:picMkLst>
            <pc:docMk/>
            <pc:sldMk cId="1496748203" sldId="264"/>
            <ac:picMk id="11" creationId="{0A01E440-A84B-1B6A-216B-99BCF1220F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A4AB-F004-0680-A4DA-A9D58352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2DBC3-B0EA-F5D3-0465-933CBC22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EE2E-A28F-26F2-D291-9B2063B3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F190-AA67-50AC-479F-2E58A88A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83A5-2CBB-D680-FA8E-A8FBED0B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DBD8-7423-7420-3987-B1C1DA5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C419-AE1A-CAD6-7B53-51C675B6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9580-FBCD-5766-D856-52B2130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529-E1C2-C64E-47FA-4D72DA27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CAE4-E4D8-4C03-53CC-AA54F1B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C13C-D820-18D4-9D8F-52FCAAFBF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1C60C-B404-C861-787A-F1018017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AB1-91A9-D4E0-13BD-FCE24BBE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2EB9A-63AA-9427-40DE-93C497F4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68E9-5264-7DE4-D220-C658637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858-8296-C792-6E61-0A5E478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2744-0F98-0A1B-3D39-1EEA237E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9AED-4A48-3FDD-89F3-A0D4BCB8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A092-3D00-8CCE-E334-7AF6219E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8078-0656-6EBB-51AE-0232008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A833-1062-2FF1-4223-778D8B61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B042-2DA8-6E4D-79A9-EB119360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282B-D4FE-C4D9-D365-548D6A1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51F6-737C-D46A-688D-4B17E691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78B9-FE27-338C-1F26-3CF21CA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71B7-AC00-8B38-586F-BCBB03B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749D-F9CA-2F05-D95B-13ED1907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DB311-F10E-C8EB-6298-F42A00C4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1F8A-E024-F54B-650E-DD350984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855D-C9E0-1836-A077-620FB465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0BD4E-432E-22D6-2CBB-119D1D44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E67-28EF-116B-2B72-B6E3D76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AD85-82D5-287F-E510-7DF297B5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CD82F-DBFC-EB0D-A2AB-3DC4B7E4D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E600F-BA6D-5B5A-776A-33E887AD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ACC25-2496-4935-F5F2-2EB7ED1A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DBFAB-EC2A-2F64-332D-55D40C86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AB2EE-5F67-EC15-0456-1065501E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6CEAD-9065-34C6-C78B-BBCAEFCE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799-E937-531F-66AA-313A4BC0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C5D54-7456-0058-A95E-4B99C222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B5CED-1500-8E31-CE73-A708A5A9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DEE0-304D-2072-57D3-BEE07A0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336E7-51D8-939D-E810-0CE25CF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34F9D-2B46-6FA3-AF9D-2CB5B9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78D2-393B-993F-7D6D-534DFEC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C450-540C-4A6C-A147-F6B12039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F768-4C28-2955-CC9F-23BAAE24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A71A-77F3-8014-0A26-178BA6DF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349E-F4C7-9E1B-D79C-E51769A2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AAB1-2BA5-F013-38CF-1FB2AE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5C88-AF12-1150-C407-D5142A8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FA8B-56E9-780C-6318-580EEB93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BB3E4-D314-4709-AA3E-175DD5C7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6F939-4066-B799-459F-F639F27F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CA2-1E7F-3908-2268-FCE3F5BB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5CC96-5A11-17B6-05B7-2EC4B11F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D7B3-766B-62B5-CF23-CCBEB6A7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27C97-E992-FC0B-BD6E-6AB6306C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86F9-64F3-64F7-8CB0-CF135287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E315-57BE-7D05-8388-86CE96D3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0A3D-E013-4DDB-84FB-400D7B520EE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292-9860-2C3D-1876-57512A70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C92D-DBCE-75A1-F392-94AAC98BC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B339-0874-4BFB-8227-5C370F13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CF3-7071-4E51-72AB-045684DC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026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1316A67F-08E7-8A7B-2E2B-E3603821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12" y="1726633"/>
            <a:ext cx="7403983" cy="41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1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400-0BBC-CE2A-C1FC-6915361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3081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remove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974-3840-6539-65EC-1A235EE9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2181"/>
            <a:ext cx="4732176" cy="964734"/>
          </a:xfrm>
        </p:spPr>
        <p:txBody>
          <a:bodyPr>
            <a:normAutofit/>
          </a:bodyPr>
          <a:lstStyle/>
          <a:p>
            <a:r>
              <a:rPr lang="en-US" sz="1200" dirty="0" err="1"/>
              <a:t>Vào</a:t>
            </a:r>
            <a:r>
              <a:rPr lang="en-US" sz="1200" dirty="0"/>
              <a:t> window search =&gt; Credential Manager =&gt; </a:t>
            </a:r>
            <a:r>
              <a:rPr lang="en-US" sz="1200" dirty="0" err="1"/>
              <a:t>chọn</a:t>
            </a:r>
            <a:r>
              <a:rPr lang="en-US" sz="1200" dirty="0"/>
              <a:t> Windows Credentials</a:t>
            </a:r>
          </a:p>
          <a:p>
            <a:r>
              <a:rPr lang="en-US" sz="1200" dirty="0" err="1"/>
              <a:t>Bên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Generic Credentials </a:t>
            </a:r>
            <a:r>
              <a:rPr lang="en-US" sz="1200" dirty="0" err="1"/>
              <a:t>ấn</a:t>
            </a:r>
            <a:r>
              <a:rPr lang="en-US" sz="1200" dirty="0"/>
              <a:t> remove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tồn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E8305-5895-4417-257A-A15ED879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36" y="1168012"/>
            <a:ext cx="5583300" cy="39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400-0BBC-CE2A-C1FC-6915361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3081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/>
              <a:t>Share </a:t>
            </a:r>
            <a:r>
              <a:rPr lang="en-US" sz="2000" dirty="0" err="1"/>
              <a:t>cho</a:t>
            </a:r>
            <a:r>
              <a:rPr lang="en-US" sz="2000" dirty="0"/>
              <a:t> team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974-3840-6539-65EC-1A235EE9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82181"/>
            <a:ext cx="3995058" cy="979884"/>
          </a:xfrm>
        </p:spPr>
        <p:txBody>
          <a:bodyPr>
            <a:normAutofit/>
          </a:bodyPr>
          <a:lstStyle/>
          <a:p>
            <a:r>
              <a:rPr lang="en-US" sz="1200" dirty="0" err="1"/>
              <a:t>Nhấn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setting =&gt; collaborators =&gt; add people</a:t>
            </a:r>
          </a:p>
          <a:p>
            <a:r>
              <a:rPr lang="en-US" sz="1200" dirty="0"/>
              <a:t>Add user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1A5AF-3F98-FAAC-3A4D-DD0BDD46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3" y="838993"/>
            <a:ext cx="6578081" cy="3619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08ADF-DF48-7973-DEE0-96A998B6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6" y="2281740"/>
            <a:ext cx="4298084" cy="40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400-0BBC-CE2A-C1FC-6915361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3081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/>
              <a:t>Clone project </a:t>
            </a:r>
            <a:r>
              <a:rPr lang="en-US" sz="2000" dirty="0" err="1"/>
              <a:t>từ</a:t>
            </a:r>
            <a:r>
              <a:rPr lang="en-US" sz="2000" dirty="0"/>
              <a:t> git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repository ở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974-3840-6539-65EC-1A235EE9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082181"/>
            <a:ext cx="4413309" cy="979884"/>
          </a:xfrm>
        </p:spPr>
        <p:txBody>
          <a:bodyPr>
            <a:normAutofit/>
          </a:bodyPr>
          <a:lstStyle/>
          <a:p>
            <a:r>
              <a:rPr lang="en-US" sz="1200" dirty="0" err="1"/>
              <a:t>Lấy</a:t>
            </a:r>
            <a:r>
              <a:rPr lang="en-US" sz="1200" dirty="0"/>
              <a:t> code </a:t>
            </a:r>
            <a:r>
              <a:rPr lang="en-US" sz="1200" dirty="0" err="1"/>
              <a:t>từ</a:t>
            </a:r>
            <a:r>
              <a:rPr lang="en-US" sz="1200" dirty="0"/>
              <a:t> git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: git clone</a:t>
            </a:r>
          </a:p>
          <a:p>
            <a:r>
              <a:rPr lang="en-US" sz="1200" dirty="0" err="1"/>
              <a:t>Ví</a:t>
            </a:r>
            <a:r>
              <a:rPr lang="en-US" sz="1200" dirty="0"/>
              <a:t> </a:t>
            </a:r>
            <a:r>
              <a:rPr lang="en-US" sz="1200" dirty="0" err="1"/>
              <a:t>dụ</a:t>
            </a:r>
            <a:r>
              <a:rPr lang="en-US" sz="1200" dirty="0"/>
              <a:t>: git clone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https://github.com/thanhvip5001hd/shopme.git</a:t>
            </a:r>
            <a:endParaRPr lang="en-US" sz="12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C364D-CE69-AD1A-091C-478042C9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29" y="838993"/>
            <a:ext cx="5525271" cy="11050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8E79479-0B3B-410B-7859-DBA7CA6B6B94}"/>
              </a:ext>
            </a:extLst>
          </p:cNvPr>
          <p:cNvSpPr txBox="1">
            <a:spLocks/>
          </p:cNvSpPr>
          <p:nvPr/>
        </p:nvSpPr>
        <p:spPr>
          <a:xfrm>
            <a:off x="762000" y="2062065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Ignore </a:t>
            </a:r>
            <a:r>
              <a:rPr lang="en-US" sz="2000" dirty="0" err="1"/>
              <a:t>các</a:t>
            </a:r>
            <a:r>
              <a:rPr lang="en-US" sz="2000" dirty="0"/>
              <a:t> file do IDE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44752-6C75-E666-9F6A-71CA5083C7B4}"/>
              </a:ext>
            </a:extLst>
          </p:cNvPr>
          <p:cNvSpPr txBox="1">
            <a:spLocks/>
          </p:cNvSpPr>
          <p:nvPr/>
        </p:nvSpPr>
        <p:spPr>
          <a:xfrm>
            <a:off x="838198" y="2621165"/>
            <a:ext cx="4413309" cy="979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Nhiều</a:t>
            </a:r>
            <a:r>
              <a:rPr lang="en-US" sz="1200" dirty="0"/>
              <a:t> file do </a:t>
            </a:r>
            <a:r>
              <a:rPr lang="en-US" sz="1200" dirty="0" err="1"/>
              <a:t>các</a:t>
            </a:r>
            <a:r>
              <a:rPr lang="en-US" sz="1200" dirty="0"/>
              <a:t> IDE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commit </a:t>
            </a:r>
            <a:r>
              <a:rPr lang="en-US" sz="1200" dirty="0" err="1"/>
              <a:t>lên</a:t>
            </a:r>
            <a:r>
              <a:rPr lang="en-US" sz="1200" dirty="0"/>
              <a:t> </a:t>
            </a:r>
            <a:r>
              <a:rPr lang="en-US" sz="1200" dirty="0" err="1"/>
              <a:t>nhánh</a:t>
            </a:r>
            <a:endParaRPr lang="en-US" sz="1200" dirty="0"/>
          </a:p>
          <a:p>
            <a:r>
              <a:rPr lang="en-US" sz="1200" dirty="0"/>
              <a:t>VD: .settings, .project,… </a:t>
            </a:r>
          </a:p>
          <a:p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ignore file ta </a:t>
            </a:r>
            <a:r>
              <a:rPr lang="en-US" sz="1200" dirty="0" err="1">
                <a:latin typeface="+mj-lt"/>
              </a:rPr>
              <a:t>sử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dụng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tortoiseGit</a:t>
            </a:r>
            <a:r>
              <a:rPr lang="en-US" sz="1200" dirty="0">
                <a:latin typeface="+mj-lt"/>
              </a:rPr>
              <a:t> =&gt; add to ignore list =&gt; *projects =&gt; ignore……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41A0C7-92AC-2E63-457E-0AF83B32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29" y="2504810"/>
            <a:ext cx="5920267" cy="3514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1E430-8C35-A7A9-291C-023B52A9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014" y="4149522"/>
            <a:ext cx="1580342" cy="10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400-0BBC-CE2A-C1FC-6915361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40987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/>
              <a:t>Add </a:t>
            </a:r>
            <a:r>
              <a:rPr lang="en-US" sz="2000" dirty="0" err="1"/>
              <a:t>các</a:t>
            </a:r>
            <a:r>
              <a:rPr lang="en-US" sz="2000" dirty="0"/>
              <a:t>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974-3840-6539-65EC-1A235EE9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315424"/>
            <a:ext cx="4413309" cy="979884"/>
          </a:xfrm>
        </p:spPr>
        <p:txBody>
          <a:bodyPr>
            <a:normAutofit/>
          </a:bodyPr>
          <a:lstStyle/>
          <a:p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git add</a:t>
            </a:r>
          </a:p>
          <a:p>
            <a:r>
              <a:rPr lang="en-US" sz="1200" dirty="0"/>
              <a:t>git add .</a:t>
            </a:r>
            <a:r>
              <a:rPr lang="en-US" sz="1200" dirty="0" err="1"/>
              <a:t>gitignore</a:t>
            </a:r>
            <a:r>
              <a:rPr lang="en-US" sz="1200" dirty="0"/>
              <a:t> (</a:t>
            </a:r>
            <a:r>
              <a:rPr lang="en-US" sz="1200" dirty="0" err="1"/>
              <a:t>vd</a:t>
            </a:r>
            <a:r>
              <a:rPr lang="en-US" sz="1200" dirty="0"/>
              <a:t>)</a:t>
            </a:r>
          </a:p>
          <a:p>
            <a:r>
              <a:rPr lang="en-US" sz="1200" dirty="0">
                <a:latin typeface="+mj-lt"/>
              </a:rPr>
              <a:t>git add . (add </a:t>
            </a:r>
            <a:r>
              <a:rPr lang="en-US" sz="1200" dirty="0" err="1">
                <a:latin typeface="+mj-lt"/>
              </a:rPr>
              <a:t>hết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file)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E79479-0B3B-410B-7859-DBA7CA6B6B94}"/>
              </a:ext>
            </a:extLst>
          </p:cNvPr>
          <p:cNvSpPr txBox="1">
            <a:spLocks/>
          </p:cNvSpPr>
          <p:nvPr/>
        </p:nvSpPr>
        <p:spPr>
          <a:xfrm>
            <a:off x="762000" y="3666503"/>
            <a:ext cx="304489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Ignore </a:t>
            </a:r>
            <a:r>
              <a:rPr lang="en-US" sz="2000" dirty="0" err="1"/>
              <a:t>các</a:t>
            </a:r>
            <a:r>
              <a:rPr lang="en-US" sz="2000" dirty="0"/>
              <a:t> file do IDE to </a:t>
            </a:r>
            <a:r>
              <a:rPr lang="en-US" sz="2000" dirty="0" err="1"/>
              <a:t>ra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44752-6C75-E666-9F6A-71CA5083C7B4}"/>
              </a:ext>
            </a:extLst>
          </p:cNvPr>
          <p:cNvSpPr txBox="1">
            <a:spLocks/>
          </p:cNvSpPr>
          <p:nvPr/>
        </p:nvSpPr>
        <p:spPr>
          <a:xfrm>
            <a:off x="838198" y="4314970"/>
            <a:ext cx="4413309" cy="9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+mj-lt"/>
              </a:rPr>
              <a:t>Xem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thay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khi</a:t>
            </a:r>
            <a:r>
              <a:rPr lang="en-US" sz="1200" dirty="0">
                <a:latin typeface="+mj-lt"/>
              </a:rPr>
              <a:t> add </a:t>
            </a:r>
            <a:r>
              <a:rPr lang="en-US" sz="1200" dirty="0" err="1">
                <a:latin typeface="+mj-lt"/>
              </a:rPr>
              <a:t>xong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dùng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lệnh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Git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DF5A6-9E6B-746A-353C-44EDA99B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56" y="838993"/>
            <a:ext cx="5742619" cy="282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D1D19-B997-7C1A-C52C-3FF1F3DA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56" y="3695256"/>
            <a:ext cx="5742618" cy="2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B400-0BBC-CE2A-C1FC-6915361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40987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/>
              <a:t>Commit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974-3840-6539-65EC-1A235EE9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315424"/>
            <a:ext cx="4413309" cy="979884"/>
          </a:xfrm>
        </p:spPr>
        <p:txBody>
          <a:bodyPr>
            <a:normAutofit/>
          </a:bodyPr>
          <a:lstStyle/>
          <a:p>
            <a:r>
              <a:rPr lang="en-US" sz="1200" dirty="0" err="1"/>
              <a:t>Cú</a:t>
            </a:r>
            <a:r>
              <a:rPr lang="en-US" sz="1200" dirty="0"/>
              <a:t> </a:t>
            </a:r>
            <a:r>
              <a:rPr lang="en-US" sz="1200" dirty="0" err="1"/>
              <a:t>pháp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commit code</a:t>
            </a:r>
          </a:p>
          <a:p>
            <a:r>
              <a:rPr lang="en-US" sz="1200" dirty="0">
                <a:latin typeface="+mj-lt"/>
              </a:rPr>
              <a:t>git commit –m “message”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E79479-0B3B-410B-7859-DBA7CA6B6B94}"/>
              </a:ext>
            </a:extLst>
          </p:cNvPr>
          <p:cNvSpPr txBox="1">
            <a:spLocks/>
          </p:cNvSpPr>
          <p:nvPr/>
        </p:nvSpPr>
        <p:spPr>
          <a:xfrm>
            <a:off x="762000" y="3824459"/>
            <a:ext cx="304489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Push code </a:t>
            </a:r>
            <a:r>
              <a:rPr lang="en-US" sz="2000" dirty="0" err="1"/>
              <a:t>lên</a:t>
            </a:r>
            <a:r>
              <a:rPr lang="en-US" sz="2000" dirty="0"/>
              <a:t> git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44752-6C75-E666-9F6A-71CA5083C7B4}"/>
              </a:ext>
            </a:extLst>
          </p:cNvPr>
          <p:cNvSpPr txBox="1">
            <a:spLocks/>
          </p:cNvSpPr>
          <p:nvPr/>
        </p:nvSpPr>
        <p:spPr>
          <a:xfrm>
            <a:off x="838198" y="4314970"/>
            <a:ext cx="4413309" cy="97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+mj-lt"/>
              </a:rPr>
              <a:t>Cú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pháp</a:t>
            </a:r>
            <a:r>
              <a:rPr lang="en-US" sz="1200" dirty="0">
                <a:latin typeface="+mj-lt"/>
              </a:rPr>
              <a:t> push code</a:t>
            </a:r>
          </a:p>
          <a:p>
            <a:r>
              <a:rPr lang="en-US" sz="1200" dirty="0">
                <a:latin typeface="+mj-lt"/>
              </a:rPr>
              <a:t>git 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EA5C4-1EF5-2B4E-84AA-0C2E9063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04" y="840987"/>
            <a:ext cx="6026093" cy="2821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1E440-A84B-1B6A-216B-99BCF122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04" y="3824459"/>
            <a:ext cx="6026093" cy="2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4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07B-DEA7-0F3A-7B6B-4BBF0612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6549-B0F5-0115-1AAF-FA422F45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Hướng dẫn sử dụng github</vt:lpstr>
      <vt:lpstr>Nếu trong máy có sẵn tài khoản github thì phải remove nó đi để tạo tài khoản mới</vt:lpstr>
      <vt:lpstr>Share cho team cùng làm việc</vt:lpstr>
      <vt:lpstr>Clone project từ git về và tạo repository ở local</vt:lpstr>
      <vt:lpstr>Add các file </vt:lpstr>
      <vt:lpstr>Commit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</dc:creator>
  <cp:lastModifiedBy>Thanh Nguyen</cp:lastModifiedBy>
  <cp:revision>1</cp:revision>
  <dcterms:created xsi:type="dcterms:W3CDTF">2023-02-13T05:51:38Z</dcterms:created>
  <dcterms:modified xsi:type="dcterms:W3CDTF">2023-02-13T06:55:11Z</dcterms:modified>
</cp:coreProperties>
</file>