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1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9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50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4768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477836" y="4793186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1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114551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638550"/>
            <a:ext cx="7772400" cy="4572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i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i="1">
                <a:solidFill>
                  <a:srgbClr val="FFFFFF"/>
                </a:solidFill>
              </a:rPr>
              <a:t>Sub title – type description for Section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95351"/>
            <a:ext cx="4040188" cy="479822"/>
          </a:xfrm>
          <a:solidFill>
            <a:srgbClr val="7DBD00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7"/>
            <a:ext cx="4040188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9" y="895351"/>
            <a:ext cx="4041775" cy="479822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9" y="1631157"/>
            <a:ext cx="4041775" cy="33789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7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994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16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pPr/>
              <a:t>12/03/2016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1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0" y="486650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andara"/>
          <a:ea typeface="Segoe UI" pitchFamily="34" charset="0"/>
          <a:cs typeface="Candar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3"/>
            <a:ext cx="7772400" cy="4038599"/>
          </a:xfrm>
        </p:spPr>
        <p:txBody>
          <a:bodyPr>
            <a:normAutofit/>
          </a:bodyPr>
          <a:lstStyle/>
          <a:p>
            <a:r>
              <a:rPr lang="en-US" sz="6000" smtClean="0"/>
              <a:t>Algorithm</a:t>
            </a:r>
            <a:br>
              <a:rPr lang="en-US" sz="6000" smtClean="0"/>
            </a:br>
            <a:r>
              <a:rPr sz="6000" smtClean="0"/>
              <a:t>Data Structure</a:t>
            </a:r>
            <a:endParaRPr lang="en-US" sz="3600" b="0" i="1">
              <a:solidFill>
                <a:srgbClr val="DCF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43350"/>
            <a:ext cx="3810000" cy="609600"/>
          </a:xfrm>
        </p:spPr>
        <p:txBody>
          <a:bodyPr>
            <a:normAutofit/>
          </a:bodyPr>
          <a:lstStyle/>
          <a:p>
            <a:r>
              <a:rPr lang="en-US" sz="1600" smtClean="0"/>
              <a:t>danhit187@gmail.com</a:t>
            </a:r>
            <a:r>
              <a:rPr lang="en-US" sz="1600"/>
              <a:t/>
            </a:r>
            <a:br>
              <a:rPr lang="en-US" sz="1600"/>
            </a:br>
            <a:r>
              <a:rPr lang="en-US" sz="1600" err="1" smtClean="0"/>
              <a:t>Nguyễn</a:t>
            </a:r>
            <a:r>
              <a:rPr lang="en-US" sz="1600" smtClean="0"/>
              <a:t> </a:t>
            </a:r>
            <a:r>
              <a:rPr lang="en-US" sz="1600" err="1" smtClean="0"/>
              <a:t>Đức</a:t>
            </a:r>
            <a:r>
              <a:rPr lang="en-US" sz="1600" smtClean="0"/>
              <a:t> </a:t>
            </a:r>
            <a:r>
              <a:rPr lang="en-US" sz="1600" err="1" smtClean="0"/>
              <a:t>Anh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74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rẽ nhánh ( if 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Cú pháp</a:t>
            </a:r>
          </a:p>
          <a:p>
            <a:pPr>
              <a:buNone/>
            </a:pPr>
            <a:r>
              <a:rPr lang="en-US" smtClean="0"/>
              <a:t>	if ( </a:t>
            </a:r>
            <a:r>
              <a:rPr lang="en-US" smtClean="0">
                <a:solidFill>
                  <a:srgbClr val="00B050"/>
                </a:solidFill>
              </a:rPr>
              <a:t>biểu thức điều kiện </a:t>
            </a:r>
            <a:r>
              <a:rPr lang="en-US" smtClean="0"/>
              <a:t>) {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	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nếu đk đúng thì chạy vào đây</a:t>
            </a:r>
          </a:p>
          <a:p>
            <a:r>
              <a:rPr lang="en-US" smtClean="0"/>
              <a:t>} else {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nếu đk sai thì chạy vào đây</a:t>
            </a:r>
            <a:endParaRPr 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h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6610" y="742950"/>
            <a:ext cx="6150779" cy="41243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lặp cố định ( for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Cú pháp : 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n là số vòng cần lặp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for (int i=0;i&lt;n;i++){</a:t>
            </a:r>
          </a:p>
          <a:p>
            <a:pPr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khối lệnh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h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3253" y="742950"/>
            <a:ext cx="4997493" cy="41243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Lệnh lặp ko cố định ( while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 :</a:t>
            </a:r>
          </a:p>
          <a:p>
            <a:pPr lvl="1">
              <a:buNone/>
            </a:pPr>
            <a:r>
              <a:rPr lang="en-US" smtClean="0"/>
              <a:t>while ( điều kiện ) {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nếu điều kiện đúng thì thực hiện khối lệnh</a:t>
            </a:r>
          </a:p>
          <a:p>
            <a:pPr lvl="1">
              <a:buNone/>
            </a:pP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điều kiện sai thì thoát vòng lặp</a:t>
            </a:r>
          </a:p>
          <a:p>
            <a:pPr lvl="1">
              <a:buNone/>
            </a:pPr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4" name="Content Placeholder 3" descr="h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7245" y="742950"/>
            <a:ext cx="5269510" cy="4124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ion1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lession1</Template>
  <TotalTime>134</TotalTime>
  <Words>40</Words>
  <Application>Microsoft Office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lession1</vt:lpstr>
      <vt:lpstr>Algorithm Data Structure</vt:lpstr>
      <vt:lpstr>Lệnh rẽ nhánh ( if )</vt:lpstr>
      <vt:lpstr>Demo</vt:lpstr>
      <vt:lpstr>Lệnh lặp cố định ( for )</vt:lpstr>
      <vt:lpstr>Demo</vt:lpstr>
      <vt:lpstr>Lệnh lặp ko cố định ( while )</vt:lpstr>
      <vt:lpstr>Demo</vt:lpstr>
    </vt:vector>
  </TitlesOfParts>
  <Company>hubt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Data Structure</dc:title>
  <dc:creator>DucAnh</dc:creator>
  <cp:lastModifiedBy>DucAnh</cp:lastModifiedBy>
  <cp:revision>15</cp:revision>
  <dcterms:created xsi:type="dcterms:W3CDTF">2016-03-12T14:50:52Z</dcterms:created>
  <dcterms:modified xsi:type="dcterms:W3CDTF">2016-03-12T17:05:14Z</dcterms:modified>
</cp:coreProperties>
</file>