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26/03/2016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Struct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	</a:t>
            </a:r>
            <a:r>
              <a:rPr lang="vi-VN" smtClean="0"/>
              <a:t>là </a:t>
            </a:r>
            <a:r>
              <a:rPr lang="vi-VN" smtClean="0"/>
              <a:t>một tập hợp của những kiểu dữ liệu khác nhau được gộp lại với một cái tên duy nhất. </a:t>
            </a:r>
            <a:br>
              <a:rPr lang="vi-VN" smtClean="0"/>
            </a:br>
            <a:endParaRPr lang="en-US"/>
          </a:p>
        </p:txBody>
      </p:sp>
      <p:pic>
        <p:nvPicPr>
          <p:cNvPr id="4" name="Picture 3" descr="stru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114550"/>
            <a:ext cx="3548297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Khi nào dùng struct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Dữ liệu mang tính đóng gói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Lặp đi lặp lại nhiều lần</a:t>
            </a:r>
          </a:p>
          <a:p>
            <a:endParaRPr lang="en-US"/>
          </a:p>
        </p:txBody>
      </p:sp>
      <p:pic>
        <p:nvPicPr>
          <p:cNvPr id="4" name="Picture 3" descr="pack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1504950"/>
            <a:ext cx="210502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demostruc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1208" y="742950"/>
            <a:ext cx="5601583" cy="4124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SIMULATION</a:t>
            </a:r>
            <a:br>
              <a:rPr lang="en-US" sz="6000" smtClean="0"/>
            </a:br>
            <a:r>
              <a:rPr lang="en-US" sz="6000" smtClean="0"/>
              <a:t>ALGORITHM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Ứng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mtClean="0"/>
          </a:p>
          <a:p>
            <a:pPr algn="ctr">
              <a:buNone/>
            </a:pPr>
            <a:r>
              <a:rPr lang="en-US" sz="4000" smtClean="0">
                <a:solidFill>
                  <a:srgbClr val="FFFF00"/>
                </a:solidFill>
              </a:rPr>
              <a:t>Mô phỏng vật thể di chuyển</a:t>
            </a:r>
            <a:endParaRPr lang="en-US" sz="4000">
              <a:solidFill>
                <a:srgbClr val="FFFF00"/>
              </a:solidFill>
            </a:endParaRPr>
          </a:p>
        </p:txBody>
      </p:sp>
      <p:pic>
        <p:nvPicPr>
          <p:cNvPr id="4" name="Picture 3" descr="snak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66950"/>
            <a:ext cx="2609850" cy="1752600"/>
          </a:xfrm>
          <a:prstGeom prst="rect">
            <a:avLst/>
          </a:prstGeom>
        </p:spPr>
      </p:pic>
      <p:pic>
        <p:nvPicPr>
          <p:cNvPr id="6" name="Picture 5" descr="flappy-bi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266950"/>
            <a:ext cx="337038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Ứng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Hiệu ứng lan truyền, thay đổi trạng thái</a:t>
            </a:r>
            <a:endParaRPr lang="en-US"/>
          </a:p>
        </p:txBody>
      </p:sp>
      <p:pic>
        <p:nvPicPr>
          <p:cNvPr id="4" name="Picture 3" descr="loa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581150"/>
            <a:ext cx="3962400" cy="29832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4800" y="1406469"/>
            <a:ext cx="2362200" cy="233056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97000" y="1367790"/>
          <a:ext cx="2590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tx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Simulation</a:t>
            </a:r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2383220" y="2235420"/>
            <a:ext cx="609600" cy="6858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01955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Thực chất là sự dịch chuyển tọa độ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Simulation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25717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22669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 của rất nhiều bài toán cụ thể</a:t>
            </a:r>
          </a:p>
          <a:p>
            <a:pPr lvl="1"/>
            <a:r>
              <a:rPr lang="en-US" smtClean="0"/>
              <a:t>Tìm trạng thái</a:t>
            </a:r>
          </a:p>
          <a:p>
            <a:pPr lvl="1"/>
            <a:r>
              <a:rPr lang="en-US" smtClean="0"/>
              <a:t>Tìm đường</a:t>
            </a:r>
          </a:p>
          <a:p>
            <a:pPr lvl="1"/>
            <a:r>
              <a:rPr lang="en-US" smtClean="0"/>
              <a:t>Mô phỏng robot</a:t>
            </a:r>
          </a:p>
          <a:p>
            <a:pPr lvl="1"/>
            <a:r>
              <a:rPr lang="en-US" smtClean="0"/>
              <a:t>Game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50</TotalTime>
  <Words>82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intro</vt:lpstr>
      <vt:lpstr>Algorithm Data Structure</vt:lpstr>
      <vt:lpstr>Struct</vt:lpstr>
      <vt:lpstr>Khi nào dùng struct</vt:lpstr>
      <vt:lpstr>Demo</vt:lpstr>
      <vt:lpstr>SIMULATION ALGORITHM</vt:lpstr>
      <vt:lpstr>Ứng dụng</vt:lpstr>
      <vt:lpstr>Ứng dụng</vt:lpstr>
      <vt:lpstr>Simulation</vt:lpstr>
      <vt:lpstr>Simulation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6</cp:revision>
  <dcterms:created xsi:type="dcterms:W3CDTF">2016-03-26T08:15:37Z</dcterms:created>
  <dcterms:modified xsi:type="dcterms:W3CDTF">2016-03-26T09:05:55Z</dcterms:modified>
</cp:coreProperties>
</file>