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28/03/2016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" name="Content Placeholder 9" descr="demop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061" y="742950"/>
            <a:ext cx="5617877" cy="41243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Stack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cái List phiên bản limited</a:t>
            </a:r>
          </a:p>
          <a:p>
            <a:r>
              <a:rPr lang="en-US" smtClean="0"/>
              <a:t>Thêm/bớt phần tử tại đỉnh stack</a:t>
            </a:r>
          </a:p>
          <a:p>
            <a:r>
              <a:rPr lang="en-US" smtClean="0"/>
              <a:t>Vào trước thì ra sau ( FILO )</a:t>
            </a:r>
            <a:endParaRPr lang="en-US"/>
          </a:p>
        </p:txBody>
      </p:sp>
      <p:pic>
        <p:nvPicPr>
          <p:cNvPr id="7" name="Picture 6" descr="s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3199" y="3028950"/>
            <a:ext cx="3177602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Visualize</a:t>
            </a:r>
            <a:endParaRPr lang="en-US"/>
          </a:p>
        </p:txBody>
      </p:sp>
      <p:pic>
        <p:nvPicPr>
          <p:cNvPr id="8" name="Content Placeholder 7" descr="stack1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1150" y="1157287"/>
            <a:ext cx="5981700" cy="3295650"/>
          </a:xfrm>
        </p:spPr>
      </p:pic>
      <p:sp>
        <p:nvSpPr>
          <p:cNvPr id="9" name="TextBox 8"/>
          <p:cNvSpPr txBox="1"/>
          <p:nvPr/>
        </p:nvSpPr>
        <p:spPr>
          <a:xfrm>
            <a:off x="3048000" y="2952750"/>
            <a:ext cx="290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Vào sau thì được lấy ra trước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stack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2569" y="742950"/>
            <a:ext cx="5198862" cy="4124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Queue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cái List phiên bản limited tập 2</a:t>
            </a:r>
          </a:p>
          <a:p>
            <a:r>
              <a:rPr lang="en-US" smtClean="0"/>
              <a:t>Thêm phần tử ở cuối hàng ( REAR )</a:t>
            </a:r>
          </a:p>
          <a:p>
            <a:r>
              <a:rPr lang="en-US" smtClean="0"/>
              <a:t>Loại bớt phần tử ở đầu hàng ( FRONT )</a:t>
            </a:r>
          </a:p>
          <a:p>
            <a:r>
              <a:rPr lang="en-US" smtClean="0"/>
              <a:t>Vào trước thì ra trước ( FIFO )</a:t>
            </a:r>
            <a:endParaRPr lang="en-US"/>
          </a:p>
        </p:txBody>
      </p:sp>
      <p:pic>
        <p:nvPicPr>
          <p:cNvPr id="4" name="Picture 3" descr="que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0875" y="3486150"/>
            <a:ext cx="27622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Visualize</a:t>
            </a:r>
            <a:endParaRPr lang="en-US"/>
          </a:p>
        </p:txBody>
      </p:sp>
      <p:pic>
        <p:nvPicPr>
          <p:cNvPr id="4" name="Content Placeholder 3" descr="queu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7262" y="1304925"/>
            <a:ext cx="7229475" cy="3000375"/>
          </a:xfrm>
        </p:spPr>
      </p:pic>
      <p:sp>
        <p:nvSpPr>
          <p:cNvPr id="5" name="TextBox 4"/>
          <p:cNvSpPr txBox="1"/>
          <p:nvPr/>
        </p:nvSpPr>
        <p:spPr>
          <a:xfrm>
            <a:off x="2743200" y="17335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vào trước thì ra trước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codequeu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1550" y="742950"/>
            <a:ext cx="5940899" cy="4124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Priority Queue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1 cái queue có ưu tiên</a:t>
            </a:r>
          </a:p>
          <a:p>
            <a:r>
              <a:rPr lang="en-US" smtClean="0"/>
              <a:t>Trình tự ưu tiên do coder quản lý</a:t>
            </a:r>
          </a:p>
          <a:p>
            <a:r>
              <a:rPr lang="en-US" smtClean="0"/>
              <a:t>Ưu tiên nhất thì ra trước</a:t>
            </a:r>
            <a:r>
              <a:rPr lang="en-US" smtClean="0"/>
              <a:t> </a:t>
            </a:r>
            <a:r>
              <a:rPr lang="en-US" smtClean="0"/>
              <a:t>qua TOP </a:t>
            </a:r>
          </a:p>
        </p:txBody>
      </p:sp>
      <p:pic>
        <p:nvPicPr>
          <p:cNvPr id="4" name="Picture 3" descr="p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62300"/>
            <a:ext cx="39624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Visualize</a:t>
            </a:r>
            <a:endParaRPr lang="en-US"/>
          </a:p>
        </p:txBody>
      </p:sp>
      <p:pic>
        <p:nvPicPr>
          <p:cNvPr id="4" name="Content Placeholder 3" descr="pqv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3450" y="1709737"/>
            <a:ext cx="7277100" cy="2190750"/>
          </a:xfrm>
        </p:spPr>
      </p:pic>
      <p:sp>
        <p:nvSpPr>
          <p:cNvPr id="5" name="TextBox 4"/>
          <p:cNvSpPr txBox="1"/>
          <p:nvPr/>
        </p:nvSpPr>
        <p:spPr>
          <a:xfrm>
            <a:off x="1295400" y="1885950"/>
            <a:ext cx="327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Vừa giống stack vừa giống queue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3181350"/>
            <a:ext cx="279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Ưu tiên lớn hơn thì ra trước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57</TotalTime>
  <Words>116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intro</vt:lpstr>
      <vt:lpstr>Algorithm Data Structure</vt:lpstr>
      <vt:lpstr>Stack</vt:lpstr>
      <vt:lpstr>Visualize</vt:lpstr>
      <vt:lpstr>Demo</vt:lpstr>
      <vt:lpstr>Queue</vt:lpstr>
      <vt:lpstr>Visualize</vt:lpstr>
      <vt:lpstr>Demo</vt:lpstr>
      <vt:lpstr>Priority Queue</vt:lpstr>
      <vt:lpstr>Visualize</vt:lpstr>
      <vt:lpstr>Demo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6</cp:revision>
  <dcterms:created xsi:type="dcterms:W3CDTF">2016-03-28T14:38:33Z</dcterms:created>
  <dcterms:modified xsi:type="dcterms:W3CDTF">2016-03-28T15:35:58Z</dcterms:modified>
</cp:coreProperties>
</file>