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02-04-2016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Ưu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NHANH</a:t>
            </a:r>
          </a:p>
          <a:p>
            <a:r>
              <a:rPr lang="en-US" smtClean="0"/>
              <a:t>Nhược điểm</a:t>
            </a:r>
          </a:p>
          <a:p>
            <a:pPr lvl="1"/>
            <a:r>
              <a:rPr lang="en-US" smtClean="0"/>
              <a:t>Code lâu</a:t>
            </a:r>
          </a:p>
          <a:p>
            <a:pPr lvl="1"/>
            <a:r>
              <a:rPr lang="en-US" smtClean="0"/>
              <a:t>Hơi khó hiểu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Quick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Chọn số trung tâm làm khóa</a:t>
            </a:r>
          </a:p>
          <a:p>
            <a:r>
              <a:rPr lang="en-US" smtClean="0"/>
              <a:t>Chia dãy lớn thành 2 dãy nhỏ </a:t>
            </a:r>
          </a:p>
          <a:p>
            <a:pPr lvl="1">
              <a:buNone/>
            </a:pPr>
            <a:r>
              <a:rPr lang="en-US" smtClean="0"/>
              <a:t>(lớn hơn khóa,nhỏ hơn khóa)</a:t>
            </a:r>
          </a:p>
          <a:p>
            <a:r>
              <a:rPr lang="en-US" smtClean="0"/>
              <a:t>Lùa các số về 2 dãy nhỏ , lớn tương ứng</a:t>
            </a:r>
          </a:p>
          <a:p>
            <a:r>
              <a:rPr lang="en-US" smtClean="0"/>
              <a:t>Tiếp tục đệ quy vào dãy nhỏ cho đến khi dãy ko còn phần tử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Heap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Sắp xếp dãy thành cây</a:t>
            </a:r>
          </a:p>
          <a:p>
            <a:pPr lvl="1"/>
            <a:r>
              <a:rPr lang="en-US" smtClean="0"/>
              <a:t>Mỗi nút luôn lớn hơn 2 nhánh con của nó</a:t>
            </a:r>
            <a:endParaRPr lang="en-US" smtClean="0"/>
          </a:p>
          <a:p>
            <a:r>
              <a:rPr lang="en-US" smtClean="0"/>
              <a:t>Đổi chỗ số lớn nhất về cuối dãy</a:t>
            </a:r>
          </a:p>
          <a:p>
            <a:r>
              <a:rPr lang="en-US" smtClean="0"/>
              <a:t>Tiếp tục build cây từ những vị trí còn lại</a:t>
            </a:r>
          </a:p>
          <a:p>
            <a:r>
              <a:rPr lang="en-US" smtClean="0"/>
              <a:t>Lặp lại cho đến khi hết dãy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Counting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Đếm số lần xuất hiện của mỗi phần tử</a:t>
            </a:r>
          </a:p>
          <a:p>
            <a:r>
              <a:rPr lang="en-US" smtClean="0"/>
              <a:t>Gán lại giá trị vừa đếm vào vị trí tương ứng của nó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Sorting Algo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Sắp xếp là quá trình xử lí 1 dãy các phần tử để sắp đặt chúng theo 1 thứ tự nào đó ( tăng dần , giảm dần , .. ) dựa trên thông tin mỗi phần tử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6479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4005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267200" y="3181350"/>
            <a:ext cx="152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Bài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Input : dãy số hoặc dãy đối tượng</a:t>
            </a:r>
          </a:p>
          <a:p>
            <a:r>
              <a:rPr lang="vi-VN" smtClean="0"/>
              <a:t>Output : dãy số hoặc dãy đối tượng </a:t>
            </a:r>
            <a:r>
              <a:rPr lang="vi-VN" smtClean="0">
                <a:solidFill>
                  <a:srgbClr val="FF0000"/>
                </a:solidFill>
              </a:rPr>
              <a:t>SORTED</a:t>
            </a:r>
          </a:p>
          <a:p>
            <a:r>
              <a:rPr lang="vi-VN" smtClean="0"/>
              <a:t>Các method :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smtClean="0"/>
              <a:t>So sánh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smtClean="0"/>
              <a:t>Gán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smtClean="0"/>
              <a:t>Swap</a:t>
            </a:r>
            <a:endParaRPr lang="vi-VN" smtClean="0"/>
          </a:p>
        </p:txBody>
      </p:sp>
      <p:pic>
        <p:nvPicPr>
          <p:cNvPr id="4" name="Picture 3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343150"/>
            <a:ext cx="3034015" cy="21338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Giải thuật sắp xếp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/>
              <a:t>Sắp xếp nổi bọt ( Bubble Sort )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Sắp xếp lựa chọn ( Selection Sort )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Sắp xếp chèn ( Insertion sort 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Ưu điểm :</a:t>
            </a:r>
          </a:p>
          <a:p>
            <a:pPr lvl="1"/>
            <a:r>
              <a:rPr lang="vi-VN" smtClean="0"/>
              <a:t>Code ngắn gọn</a:t>
            </a:r>
          </a:p>
          <a:p>
            <a:pPr lvl="1"/>
            <a:r>
              <a:rPr lang="vi-VN" smtClean="0"/>
              <a:t>Dễ hiểu</a:t>
            </a:r>
          </a:p>
          <a:p>
            <a:r>
              <a:rPr lang="vi-VN" smtClean="0"/>
              <a:t>Nhược</a:t>
            </a:r>
          </a:p>
          <a:p>
            <a:pPr lvl="1"/>
            <a:r>
              <a:rPr lang="vi-VN" smtClean="0">
                <a:solidFill>
                  <a:srgbClr val="FF0000"/>
                </a:solidFill>
              </a:rPr>
              <a:t>TỐC ĐỘ CHẬM</a:t>
            </a:r>
          </a:p>
        </p:txBody>
      </p:sp>
      <p:pic>
        <p:nvPicPr>
          <p:cNvPr id="4" name="Picture 3" descr="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581150"/>
            <a:ext cx="257175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Sắp xếp nổi bọt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Ý tưởng :</a:t>
            </a:r>
          </a:p>
          <a:p>
            <a:pPr lvl="1"/>
            <a:r>
              <a:rPr lang="en-US" smtClean="0"/>
              <a:t>So sánh 2 phần tử liên tiếp với nhau</a:t>
            </a:r>
          </a:p>
          <a:p>
            <a:pPr lvl="1"/>
            <a:r>
              <a:rPr lang="en-US" smtClean="0"/>
              <a:t>Đổi chỗ phần tử nhỏ hơn lên trước</a:t>
            </a:r>
          </a:p>
          <a:p>
            <a:pPr lvl="1"/>
            <a:r>
              <a:rPr lang="en-US" smtClean="0"/>
              <a:t>Lặp đi lặp lại cho đến khi nào ko còn cặp nào sai vị trí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Sắp xếp lựa chọn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Tìm số nhỏ nhất trong dãy</a:t>
            </a:r>
          </a:p>
          <a:p>
            <a:r>
              <a:rPr lang="en-US" smtClean="0"/>
              <a:t>Gán vào vị trí số 1</a:t>
            </a:r>
          </a:p>
          <a:p>
            <a:r>
              <a:rPr lang="en-US" smtClean="0"/>
              <a:t>Loại bỏ số đó ra khỏi dãy</a:t>
            </a:r>
          </a:p>
          <a:p>
            <a:r>
              <a:rPr lang="en-US" smtClean="0"/>
              <a:t>Tiếp tục tìm số nhỏ nhất trong dãy</a:t>
            </a:r>
          </a:p>
          <a:p>
            <a:r>
              <a:rPr lang="en-US" smtClean="0"/>
              <a:t>Gán vào vị trí tiếp theo</a:t>
            </a:r>
          </a:p>
          <a:p>
            <a:r>
              <a:rPr lang="en-US" smtClean="0"/>
              <a:t>Dừng khi dãy hết số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Sắp xếp chèn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Chèn từng phần tử vào đúng vị trí của nó</a:t>
            </a:r>
          </a:p>
          <a:p>
            <a:r>
              <a:rPr lang="en-US" smtClean="0"/>
              <a:t>Dịch chuyển tất cả khối còn lại về cuối</a:t>
            </a:r>
          </a:p>
          <a:p>
            <a:r>
              <a:rPr lang="en-US" smtClean="0"/>
              <a:t>Lặp đi lặp lại cho đến khi hết phần tử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Giải thuật sắp xếp nâng cao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Quick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Heap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Counting sort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59</TotalTime>
  <Words>382</Words>
  <Application>Microsoft Office PowerPoint</Application>
  <PresentationFormat>On-screen Show (16:9)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intro</vt:lpstr>
      <vt:lpstr>Algorithm Data Structure</vt:lpstr>
      <vt:lpstr>Sorting Algo</vt:lpstr>
      <vt:lpstr>Bài toán</vt:lpstr>
      <vt:lpstr>Giải thuật sắp xếp cơ bản</vt:lpstr>
      <vt:lpstr>Đánh giá</vt:lpstr>
      <vt:lpstr>Sắp xếp nổi bọt</vt:lpstr>
      <vt:lpstr>Sắp xếp lựa chọn</vt:lpstr>
      <vt:lpstr>Sắp xếp chèn</vt:lpstr>
      <vt:lpstr>Giải thuật sắp xếp nâng cao</vt:lpstr>
      <vt:lpstr>Đánh giá</vt:lpstr>
      <vt:lpstr>Quick sort</vt:lpstr>
      <vt:lpstr>Heap sort</vt:lpstr>
      <vt:lpstr>Counting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PC0271</dc:creator>
  <cp:lastModifiedBy>PC0271</cp:lastModifiedBy>
  <cp:revision>14</cp:revision>
  <dcterms:created xsi:type="dcterms:W3CDTF">2016-04-02T03:25:06Z</dcterms:created>
  <dcterms:modified xsi:type="dcterms:W3CDTF">2016-04-02T04:24:45Z</dcterms:modified>
</cp:coreProperties>
</file>