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Thuật toán tìm kiếm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quá trình xử lí thông tin để cho ra kết quả cụ thể giải đáp cho 1 vấn đề thực tế</a:t>
            </a:r>
            <a:endParaRPr lang="en-US"/>
          </a:p>
        </p:txBody>
      </p:sp>
      <p:pic>
        <p:nvPicPr>
          <p:cNvPr id="4" name="Picture 3" descr="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7825" y="2035714"/>
            <a:ext cx="5848350" cy="3107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Tìm kiếm tuần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mtClean="0"/>
              <a:t>Duyệt từng phần tử</a:t>
            </a:r>
          </a:p>
          <a:p>
            <a:r>
              <a:rPr lang="en-US" smtClean="0"/>
              <a:t>So sánh từng phần tử</a:t>
            </a:r>
          </a:p>
          <a:p>
            <a:r>
              <a:rPr lang="en-US" smtClean="0"/>
              <a:t>Khớp thì trả kết quả</a:t>
            </a:r>
          </a:p>
        </p:txBody>
      </p:sp>
      <p:pic>
        <p:nvPicPr>
          <p:cNvPr id="4" name="Picture 3" descr="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352550"/>
            <a:ext cx="4114800" cy="2738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Ưu điểm</a:t>
            </a:r>
          </a:p>
          <a:p>
            <a:pPr lvl="1"/>
            <a:r>
              <a:rPr lang="en-US" smtClean="0"/>
              <a:t>Dễ cài đặt</a:t>
            </a:r>
          </a:p>
          <a:p>
            <a:pPr lvl="1"/>
            <a:r>
              <a:rPr lang="en-US" smtClean="0"/>
              <a:t>Đơn giản , dễ hiểu</a:t>
            </a:r>
          </a:p>
          <a:p>
            <a:r>
              <a:rPr lang="en-US" b="1" smtClean="0"/>
              <a:t>Nhược điểm </a:t>
            </a:r>
            <a:r>
              <a:rPr lang="en-US" smtClean="0"/>
              <a:t>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CHẬM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Sắp xếp chuỗi cần tìm</a:t>
            </a:r>
          </a:p>
          <a:p>
            <a:r>
              <a:rPr lang="en-US" smtClean="0"/>
              <a:t>Chia chuỗi làm 2 nửa</a:t>
            </a:r>
          </a:p>
          <a:p>
            <a:r>
              <a:rPr lang="en-US" smtClean="0"/>
              <a:t>So sánh số cần tìm với số trung tâm</a:t>
            </a:r>
          </a:p>
          <a:p>
            <a:r>
              <a:rPr lang="en-US" smtClean="0"/>
              <a:t>Nếu nhỏ hơn số trung tâm thì tìm nửa nhỏ</a:t>
            </a:r>
          </a:p>
          <a:p>
            <a:r>
              <a:rPr lang="en-US" smtClean="0"/>
              <a:t>Nếu lớn hơn số trung tâm thì tìm nửa lớn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Ưu điểm</a:t>
            </a:r>
            <a:r>
              <a:rPr lang="en-US" smtClean="0"/>
              <a:t>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NHANH</a:t>
            </a:r>
          </a:p>
          <a:p>
            <a:r>
              <a:rPr lang="en-US" b="1" smtClean="0"/>
              <a:t>Nhược điểm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Cài đặt lằng nhằng</a:t>
            </a:r>
          </a:p>
          <a:p>
            <a:pPr lvl="1"/>
            <a:r>
              <a:rPr lang="en-US" smtClean="0"/>
              <a:t>Cần sắp xếp dãy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28</TotalTime>
  <Words>122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intro</vt:lpstr>
      <vt:lpstr>Algorithm Data Structure</vt:lpstr>
      <vt:lpstr>Thuật toán tìm kiếm</vt:lpstr>
      <vt:lpstr>Tìm kiếm tuần tự</vt:lpstr>
      <vt:lpstr>Đánh giá</vt:lpstr>
      <vt:lpstr>Tìm kiếm nhị phân</vt:lpstr>
      <vt:lpstr>Đánh giá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3</cp:revision>
  <dcterms:created xsi:type="dcterms:W3CDTF">2016-04-04T16:07:07Z</dcterms:created>
  <dcterms:modified xsi:type="dcterms:W3CDTF">2016-04-04T16:35:08Z</dcterms:modified>
</cp:coreProperties>
</file>