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7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09-04-2016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Breadth </a:t>
            </a:r>
            <a:r>
              <a:rPr lang="en-US" smtClean="0"/>
              <a:t>First </a:t>
            </a:r>
            <a:r>
              <a:rPr lang="en-US" smtClean="0"/>
              <a:t>Search là thuật toán tìm kiếm theo chiều rộng.</a:t>
            </a:r>
            <a:endParaRPr lang="en-US"/>
          </a:p>
        </p:txBody>
      </p:sp>
      <p:pic>
        <p:nvPicPr>
          <p:cNvPr id="4" name="Picture 3" descr="loa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885950"/>
            <a:ext cx="3762375" cy="2818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2571750"/>
            <a:ext cx="22728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Loang</a:t>
            </a:r>
            <a:endParaRPr lang="en-US" sz="54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Detail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Phát triển liên tục từ đỉnh gốc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ra tất cả các đỉnh con</a:t>
            </a:r>
          </a:p>
          <a:p>
            <a:r>
              <a:rPr lang="en-US" smtClean="0"/>
              <a:t>Sử dụng Queue để phát triển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và lưu trạng thái liền kề</a:t>
            </a:r>
          </a:p>
          <a:p>
            <a:r>
              <a:rPr lang="en-US" smtClean="0"/>
              <a:t>KHÔNG DUYỆT LẠI 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TRẠNG THÁI CŨ</a:t>
            </a:r>
            <a:endParaRPr lang="en-US"/>
          </a:p>
        </p:txBody>
      </p:sp>
      <p:pic>
        <p:nvPicPr>
          <p:cNvPr id="4" name="Picture 3" descr="Animated_BF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895350"/>
            <a:ext cx="2813576" cy="26330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7400" y="3790950"/>
            <a:ext cx="310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VISUALIZE</a:t>
            </a:r>
            <a:endParaRPr lang="en-US" sz="5400" b="1" cap="none" spc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Usage</a:t>
            </a:r>
            <a:endParaRPr lang="en-US"/>
          </a:p>
        </p:txBody>
      </p:sp>
      <p:pic>
        <p:nvPicPr>
          <p:cNvPr id="4" name="Content Placeholder 3" descr="9e568373-21ba-46c0-a398-5ba7cdc66f8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76350"/>
            <a:ext cx="3793066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12-8362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276350"/>
            <a:ext cx="349567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2133600" y="3714750"/>
            <a:ext cx="454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Queue &amp; Move</a:t>
            </a:r>
            <a:endParaRPr lang="en-US" sz="54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Pros</a:t>
            </a:r>
            <a:endParaRPr lang="en-US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419350"/>
            <a:ext cx="3810000" cy="21808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971550"/>
            <a:ext cx="305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Dễ cài đặt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971550"/>
            <a:ext cx="4286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Kết quả tối ưu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</a:t>
            </a:r>
            <a:endParaRPr lang="en-US"/>
          </a:p>
        </p:txBody>
      </p:sp>
      <p:pic>
        <p:nvPicPr>
          <p:cNvPr id="5" name="Content Placeholder 4" descr="dophuquy.com_0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1885950"/>
            <a:ext cx="2324100" cy="2324100"/>
          </a:xfrm>
        </p:spPr>
      </p:pic>
      <p:sp>
        <p:nvSpPr>
          <p:cNvPr id="6" name="Rectangle 5"/>
          <p:cNvSpPr/>
          <p:nvPr/>
        </p:nvSpPr>
        <p:spPr>
          <a:xfrm>
            <a:off x="3099488" y="1047750"/>
            <a:ext cx="2958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TỐN KÉM</a:t>
            </a:r>
            <a:endParaRPr 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20393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Không</a:t>
            </a:r>
          </a:p>
          <a:p>
            <a:pPr algn="ctr"/>
            <a:r>
              <a:rPr lang="en-US" sz="54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gian</a:t>
            </a:r>
            <a:endParaRPr lang="en-US" sz="54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114550"/>
            <a:ext cx="1532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Thời</a:t>
            </a:r>
          </a:p>
          <a:p>
            <a:pPr algn="ctr"/>
            <a:r>
              <a:rPr lang="en-US" sz="54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gian</a:t>
            </a:r>
            <a:endParaRPr lang="en-US" sz="54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</a:t>
            </a:r>
            <a:endParaRPr lang="en-US"/>
          </a:p>
        </p:txBody>
      </p:sp>
      <p:pic>
        <p:nvPicPr>
          <p:cNvPr id="4" name="Content Placeholder 3" descr="tải xuố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76351"/>
            <a:ext cx="2555913" cy="2209800"/>
          </a:xfrm>
        </p:spPr>
      </p:pic>
      <p:pic>
        <p:nvPicPr>
          <p:cNvPr id="5" name="Picture 4" descr="tải xuống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276351"/>
            <a:ext cx="3276600" cy="2209800"/>
          </a:xfrm>
          <a:prstGeom prst="rect">
            <a:avLst/>
          </a:prstGeom>
        </p:spPr>
      </p:pic>
      <p:pic>
        <p:nvPicPr>
          <p:cNvPr id="7" name="Picture 6" descr="umbrella_maze_ga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3032192" y="1108142"/>
            <a:ext cx="2209800" cy="2546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7189" y="3943350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Ứng dụng BFS</a:t>
            </a:r>
            <a:endParaRPr lang="en-US" sz="5400"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84</TotalTime>
  <Words>48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intro</vt:lpstr>
      <vt:lpstr>Algorithm Data Structure</vt:lpstr>
      <vt:lpstr>BFS</vt:lpstr>
      <vt:lpstr>Detail</vt:lpstr>
      <vt:lpstr>Usage</vt:lpstr>
      <vt:lpstr>Pros</vt:lpstr>
      <vt:lpstr>Cons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PC0271</dc:creator>
  <cp:lastModifiedBy>PC0271</cp:lastModifiedBy>
  <cp:revision>14</cp:revision>
  <dcterms:created xsi:type="dcterms:W3CDTF">2016-04-09T02:40:01Z</dcterms:created>
  <dcterms:modified xsi:type="dcterms:W3CDTF">2016-04-09T04:04:10Z</dcterms:modified>
</cp:coreProperties>
</file>