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8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1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12/03/2016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93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12/03/2016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094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12/03/2016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750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44768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6" y="4793186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1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1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114551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638550"/>
            <a:ext cx="7772400" cy="457200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i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i="1">
                <a:solidFill>
                  <a:srgbClr val="FFFFFF"/>
                </a:solidFill>
              </a:rPr>
              <a:t>Sub title – type description for Section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12/03/2016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013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95351"/>
            <a:ext cx="4040188" cy="479822"/>
          </a:xfrm>
          <a:solidFill>
            <a:srgbClr val="7DBD00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7"/>
            <a:ext cx="4040188" cy="33789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9" y="895351"/>
            <a:ext cx="4041775" cy="479822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9" y="1631157"/>
            <a:ext cx="4041775" cy="33789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978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12/03/2016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994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12/03/2016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916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12/03/2016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340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1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486650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o/printf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cplusplus/cpp_data_types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1953"/>
            <a:ext cx="7772400" cy="4038599"/>
          </a:xfrm>
        </p:spPr>
        <p:txBody>
          <a:bodyPr>
            <a:normAutofit/>
          </a:bodyPr>
          <a:lstStyle/>
          <a:p>
            <a:r>
              <a:rPr lang="en-US" sz="6000" smtClean="0"/>
              <a:t>Algorithm</a:t>
            </a:r>
            <a:br>
              <a:rPr lang="en-US" sz="6000" smtClean="0"/>
            </a:br>
            <a:r>
              <a:rPr sz="6000" smtClean="0"/>
              <a:t>Data Structure</a:t>
            </a:r>
            <a:endParaRPr lang="en-US" sz="3600" b="0" i="1">
              <a:solidFill>
                <a:srgbClr val="DCF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43350"/>
            <a:ext cx="3810000" cy="609600"/>
          </a:xfrm>
        </p:spPr>
        <p:txBody>
          <a:bodyPr>
            <a:normAutofit/>
          </a:bodyPr>
          <a:lstStyle/>
          <a:p>
            <a:r>
              <a:rPr lang="en-US" sz="1600" smtClean="0"/>
              <a:t>danhit187@gmail.com</a:t>
            </a:r>
            <a:r>
              <a:rPr lang="en-US" sz="1600"/>
              <a:t/>
            </a:r>
            <a:br>
              <a:rPr lang="en-US" sz="1600"/>
            </a:br>
            <a:r>
              <a:rPr lang="en-US" sz="1600" err="1" smtClean="0"/>
              <a:t>Nguyễn</a:t>
            </a:r>
            <a:r>
              <a:rPr lang="en-US" sz="1600" smtClean="0"/>
              <a:t> </a:t>
            </a:r>
            <a:r>
              <a:rPr lang="en-US" sz="1600" err="1" smtClean="0"/>
              <a:t>Đức</a:t>
            </a:r>
            <a:r>
              <a:rPr lang="en-US" sz="1600" smtClean="0"/>
              <a:t> </a:t>
            </a:r>
            <a:r>
              <a:rPr lang="en-US" sz="1600" err="1" smtClean="0"/>
              <a:t>Anh</a:t>
            </a:r>
            <a:endParaRPr lang="en-US" sz="1600"/>
          </a:p>
        </p:txBody>
      </p:sp>
    </p:spTree>
    <p:extLst>
      <p:ext uri="{BB962C8B-B14F-4D97-AF65-F5344CB8AC3E}">
        <p14:creationId xmlns="" xmlns:p14="http://schemas.microsoft.com/office/powerpoint/2010/main" val="27485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Lệnh in có tham số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>
              <a:buNone/>
            </a:pPr>
            <a:r>
              <a:rPr lang="en-US" smtClean="0"/>
              <a:t>Cú pháp :</a:t>
            </a:r>
          </a:p>
          <a:p>
            <a:pPr algn="ctr">
              <a:buNone/>
            </a:pPr>
            <a:r>
              <a:rPr lang="en-US" smtClean="0"/>
              <a:t>printf</a:t>
            </a:r>
            <a:r>
              <a:rPr lang="en-US" smtClean="0"/>
              <a:t>(“a=</a:t>
            </a:r>
            <a:r>
              <a:rPr lang="en-US" smtClean="0">
                <a:solidFill>
                  <a:srgbClr val="FFFF00"/>
                </a:solidFill>
              </a:rPr>
              <a:t>%d</a:t>
            </a:r>
            <a:r>
              <a:rPr lang="en-US" smtClean="0"/>
              <a:t>, </a:t>
            </a:r>
            <a:r>
              <a:rPr lang="en-US" smtClean="0"/>
              <a:t>b=</a:t>
            </a:r>
            <a:r>
              <a:rPr lang="en-US" smtClean="0">
                <a:solidFill>
                  <a:srgbClr val="FF0000"/>
                </a:solidFill>
              </a:rPr>
              <a:t>%d</a:t>
            </a:r>
            <a:r>
              <a:rPr lang="en-US" smtClean="0"/>
              <a:t>”,</a:t>
            </a:r>
            <a:r>
              <a:rPr lang="en-US" smtClean="0">
                <a:solidFill>
                  <a:srgbClr val="FFFF00"/>
                </a:solidFill>
              </a:rPr>
              <a:t>a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b</a:t>
            </a:r>
            <a:r>
              <a:rPr lang="en-US" smtClean="0"/>
              <a:t>);</a:t>
            </a:r>
          </a:p>
          <a:p>
            <a:pPr>
              <a:buNone/>
            </a:pPr>
            <a:r>
              <a:rPr lang="en-US" smtClean="0"/>
              <a:t>Chú ý : dữ liệu phải cùng kiểu, chú ý đến thứ tự các biến đầu vào, mỗi kiểu có 1 format riêng:</a:t>
            </a:r>
          </a:p>
          <a:p>
            <a:pPr>
              <a:buNone/>
            </a:pPr>
            <a:r>
              <a:rPr lang="en-US" smtClean="0"/>
              <a:t>%d cho số nguyên,%f cho số thực,%c cho kí tự,…</a:t>
            </a:r>
          </a:p>
          <a:p>
            <a:pPr>
              <a:buNone/>
            </a:pPr>
            <a:r>
              <a:rPr lang="en-US" smtClean="0">
                <a:hlinkClick r:id="rId2"/>
              </a:rPr>
              <a:t>http://www.cplusplus.com/reference/cstdio/printf/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Các phép toán</a:t>
            </a:r>
            <a:endParaRPr lang="en-US"/>
          </a:p>
        </p:txBody>
      </p:sp>
      <p:pic>
        <p:nvPicPr>
          <p:cNvPr id="6" name="Content Placeholder 5" descr="h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14412" y="776287"/>
            <a:ext cx="7115175" cy="4057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Lệnh nhập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Cú pháp</a:t>
            </a:r>
          </a:p>
          <a:p>
            <a:pPr>
              <a:buNone/>
            </a:pPr>
            <a:r>
              <a:rPr lang="en-US" smtClean="0"/>
              <a:t>int x;</a:t>
            </a:r>
          </a:p>
          <a:p>
            <a:pPr>
              <a:buNone/>
            </a:pPr>
            <a:r>
              <a:rPr lang="en-US" smtClean="0"/>
              <a:t>scanf(“%d”,</a:t>
            </a:r>
            <a:r>
              <a:rPr lang="en-US" smtClean="0">
                <a:solidFill>
                  <a:srgbClr val="FF0000"/>
                </a:solidFill>
              </a:rPr>
              <a:t>&amp;</a:t>
            </a:r>
            <a:r>
              <a:rPr lang="en-US" smtClean="0"/>
              <a:t>x);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// nhập giá trị vào biến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  <a:p>
            <a:pPr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Demo</a:t>
            </a:r>
            <a:endParaRPr lang="en-US"/>
          </a:p>
        </p:txBody>
      </p:sp>
      <p:pic>
        <p:nvPicPr>
          <p:cNvPr id="6" name="Content Placeholder 5" descr="h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1575" y="933450"/>
            <a:ext cx="6800850" cy="37433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Cấu trúc chương trình</a:t>
            </a:r>
            <a:endParaRPr lang="en-US"/>
          </a:p>
        </p:txBody>
      </p:sp>
      <p:pic>
        <p:nvPicPr>
          <p:cNvPr id="6" name="Content Placeholder 5" descr="cautru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71662" y="1042987"/>
            <a:ext cx="5400675" cy="3524250"/>
          </a:xfrm>
        </p:spPr>
      </p:pic>
    </p:spTree>
    <p:extLst>
      <p:ext uri="{BB962C8B-B14F-4D97-AF65-F5344CB8AC3E}">
        <p14:creationId xmlns="" xmlns:p14="http://schemas.microsoft.com/office/powerpoint/2010/main" val="22579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Lệnh 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Cấu trúc :</a:t>
            </a:r>
          </a:p>
          <a:p>
            <a:pPr algn="ctr">
              <a:buNone/>
            </a:pPr>
            <a:r>
              <a:rPr lang="en-US" smtClean="0"/>
              <a:t>printf(“</a:t>
            </a:r>
            <a:r>
              <a:rPr lang="en-US" smtClean="0">
                <a:solidFill>
                  <a:srgbClr val="FF0000"/>
                </a:solidFill>
              </a:rPr>
              <a:t>something to print</a:t>
            </a:r>
            <a:r>
              <a:rPr lang="en-US" smtClean="0"/>
              <a:t>”);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Example : printf(“50 shade of grey”);</a:t>
            </a:r>
          </a:p>
          <a:p>
            <a:pPr>
              <a:buNone/>
            </a:pPr>
            <a:r>
              <a:rPr lang="en-US" smtClean="0"/>
              <a:t>			printf(“Cuong dep trai</a:t>
            </a:r>
            <a:r>
              <a:rPr lang="en-US" smtClean="0">
                <a:solidFill>
                  <a:srgbClr val="FF0000"/>
                </a:solidFill>
              </a:rPr>
              <a:t>\n</a:t>
            </a:r>
            <a:r>
              <a:rPr lang="en-US" smtClean="0"/>
              <a:t>”);</a:t>
            </a:r>
          </a:p>
          <a:p>
            <a:pPr>
              <a:buNone/>
            </a:pPr>
            <a:r>
              <a:rPr lang="en-US" smtClean="0"/>
              <a:t>Chú ý : kí tự </a:t>
            </a:r>
            <a:r>
              <a:rPr lang="en-US" smtClean="0">
                <a:solidFill>
                  <a:srgbClr val="FF0000"/>
                </a:solidFill>
              </a:rPr>
              <a:t>\n </a:t>
            </a:r>
            <a:r>
              <a:rPr lang="en-US" smtClean="0"/>
              <a:t>dùng để xuống dòng</a:t>
            </a:r>
            <a:endParaRPr 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Hello world</a:t>
            </a:r>
            <a:endParaRPr lang="en-US"/>
          </a:p>
        </p:txBody>
      </p:sp>
      <p:pic>
        <p:nvPicPr>
          <p:cNvPr id="5" name="Content Placeholder 4" descr="h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047750"/>
            <a:ext cx="4953000" cy="3486150"/>
          </a:xfrm>
        </p:spPr>
      </p:pic>
      <p:sp>
        <p:nvSpPr>
          <p:cNvPr id="8" name="Rectangle 7"/>
          <p:cNvSpPr/>
          <p:nvPr/>
        </p:nvSpPr>
        <p:spPr>
          <a:xfrm>
            <a:off x="6629400" y="1428750"/>
            <a:ext cx="12357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\n</a:t>
            </a:r>
            <a:endParaRPr lang="en-US" sz="5400" b="1" cap="none" spc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62600" y="2343150"/>
            <a:ext cx="35410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Kí tự </a:t>
            </a:r>
          </a:p>
          <a:p>
            <a:pPr algn="ctr"/>
            <a:r>
              <a:rPr lang="en-US" sz="5400" b="1" cap="none" spc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xuống dòng</a:t>
            </a:r>
            <a:endParaRPr lang="en-US" sz="5400" b="1" cap="none" spc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Chạy chương trình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>
              <a:buNone/>
            </a:pPr>
            <a:r>
              <a:rPr lang="en-US" smtClean="0"/>
              <a:t>	</a:t>
            </a:r>
            <a:endParaRPr lang="en-US"/>
          </a:p>
        </p:txBody>
      </p:sp>
      <p:pic>
        <p:nvPicPr>
          <p:cNvPr id="4" name="Picture 3" descr="h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047750"/>
            <a:ext cx="6339859" cy="379424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008180" y="135255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0" idx="4"/>
          </p:cNvCxnSpPr>
          <p:nvPr/>
        </p:nvCxnSpPr>
        <p:spPr>
          <a:xfrm flipH="1" flipV="1">
            <a:off x="5160580" y="1657350"/>
            <a:ext cx="32582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29200" y="2419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Check lỗi + chạy code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Hello world</a:t>
            </a:r>
            <a:endParaRPr lang="en-US"/>
          </a:p>
        </p:txBody>
      </p:sp>
      <p:pic>
        <p:nvPicPr>
          <p:cNvPr id="29" name="Content Placeholder 28" descr="h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95350"/>
            <a:ext cx="8686800" cy="3174661"/>
          </a:xfrm>
        </p:spPr>
      </p:pic>
      <p:sp>
        <p:nvSpPr>
          <p:cNvPr id="30" name="Rectangle 29"/>
          <p:cNvSpPr/>
          <p:nvPr/>
        </p:nvSpPr>
        <p:spPr>
          <a:xfrm>
            <a:off x="4307387" y="2266950"/>
            <a:ext cx="3717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Ez coding :D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Biến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mtClean="0"/>
              <a:t>Cách khai báo</a:t>
            </a:r>
          </a:p>
          <a:p>
            <a:pPr>
              <a:buNone/>
            </a:pPr>
            <a:r>
              <a:rPr lang="en-US" smtClean="0"/>
              <a:t>		</a:t>
            </a:r>
            <a:r>
              <a:rPr lang="en-US" smtClean="0">
                <a:solidFill>
                  <a:srgbClr val="FF0000"/>
                </a:solidFill>
              </a:rPr>
              <a:t>int</a:t>
            </a:r>
            <a:r>
              <a:rPr lang="en-US" smtClean="0"/>
              <a:t> a; </a:t>
            </a:r>
            <a:r>
              <a:rPr lang="en-US" smtClean="0">
                <a:sym typeface="Wingdings" pitchFamily="2" charset="2"/>
              </a:rPr>
              <a:t> khai báo số tự nhiên a</a:t>
            </a:r>
          </a:p>
          <a:p>
            <a:pPr>
              <a:buNone/>
            </a:pPr>
            <a:r>
              <a:rPr lang="en-US" smtClean="0">
                <a:sym typeface="Wingdings" pitchFamily="2" charset="2"/>
              </a:rPr>
              <a:t>		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char</a:t>
            </a:r>
            <a:r>
              <a:rPr lang="en-US" smtClean="0">
                <a:sym typeface="Wingdings" pitchFamily="2" charset="2"/>
              </a:rPr>
              <a:t> b;  khai báo kí tự b kiểu char</a:t>
            </a:r>
          </a:p>
          <a:p>
            <a:pPr>
              <a:buNone/>
            </a:pPr>
            <a:r>
              <a:rPr lang="en-US" smtClean="0">
                <a:sym typeface="Wingdings" pitchFamily="2" charset="2"/>
              </a:rPr>
              <a:t>		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float</a:t>
            </a:r>
            <a:r>
              <a:rPr lang="en-US" smtClean="0">
                <a:sym typeface="Wingdings" pitchFamily="2" charset="2"/>
              </a:rPr>
              <a:t> c;  khai báo số thực c</a:t>
            </a:r>
          </a:p>
          <a:p>
            <a:pPr>
              <a:buNone/>
            </a:pPr>
            <a:r>
              <a:rPr lang="en-US" smtClean="0">
                <a:sym typeface="Wingdings" pitchFamily="2" charset="2"/>
              </a:rPr>
              <a:t>kiểu và giới hạn kiểu , các bạn có thể tham khảo ở link sau : </a:t>
            </a:r>
            <a:r>
              <a:rPr lang="en-US" smtClean="0">
                <a:sym typeface="Wingdings" pitchFamily="2" charset="2"/>
                <a:hlinkClick r:id="rId2"/>
              </a:rPr>
              <a:t>http://www.tutorialspoint.com/cplusplus/cpp_data_types.htm</a:t>
            </a:r>
            <a:endParaRPr lang="en-US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Lệnh gán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Cú pháp : </a:t>
            </a:r>
            <a:r>
              <a:rPr lang="en-US" smtClean="0">
                <a:solidFill>
                  <a:srgbClr val="FF0000"/>
                </a:solidFill>
              </a:rPr>
              <a:t>= </a:t>
            </a:r>
            <a:r>
              <a:rPr lang="en-US" smtClean="0"/>
              <a:t>(giá trị 2 bên dấu [=] phải cùng kiểu)</a:t>
            </a:r>
            <a:endParaRPr lang="en-US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smtClean="0"/>
              <a:t>gán giá trị trực tiếp cho biến : a = 10;</a:t>
            </a:r>
          </a:p>
          <a:p>
            <a:pPr>
              <a:buFontTx/>
              <a:buChar char="-"/>
            </a:pPr>
            <a:r>
              <a:rPr lang="en-US" smtClean="0"/>
              <a:t>gán giá trị gián tiếp cho biến :</a:t>
            </a:r>
          </a:p>
          <a:p>
            <a:pPr>
              <a:buNone/>
            </a:pPr>
            <a:r>
              <a:rPr lang="en-US" smtClean="0"/>
              <a:t>		a = 10;</a:t>
            </a:r>
          </a:p>
          <a:p>
            <a:pPr>
              <a:buNone/>
            </a:pPr>
            <a:r>
              <a:rPr lang="en-US" smtClean="0"/>
              <a:t>		b = a;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ở đây b sẽ = 10 theo giá trị của a</a:t>
            </a:r>
          </a:p>
          <a:p>
            <a:pPr>
              <a:buFontTx/>
              <a:buChar char="-"/>
            </a:pPr>
            <a:r>
              <a:rPr lang="en-US" smtClean="0"/>
              <a:t>Lưu ý : </a:t>
            </a:r>
            <a:r>
              <a:rPr lang="en-US" smtClean="0">
                <a:solidFill>
                  <a:srgbClr val="FF0000"/>
                </a:solidFill>
              </a:rPr>
              <a:t>a = b khác b = a </a:t>
            </a:r>
            <a:r>
              <a:rPr lang="en-US" smtClean="0"/>
              <a:t>, lệnh gán chỉ có 1 chiều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Demo</a:t>
            </a:r>
            <a:endParaRPr lang="en-US"/>
          </a:p>
        </p:txBody>
      </p:sp>
      <p:pic>
        <p:nvPicPr>
          <p:cNvPr id="11" name="Content Placeholder 10" descr="h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4387" y="766762"/>
            <a:ext cx="7515225" cy="4076700"/>
          </a:xfrm>
        </p:spPr>
      </p:pic>
      <p:sp>
        <p:nvSpPr>
          <p:cNvPr id="12" name="Rectangle 11"/>
          <p:cNvSpPr/>
          <p:nvPr/>
        </p:nvSpPr>
        <p:spPr>
          <a:xfrm>
            <a:off x="1524000" y="2876550"/>
            <a:ext cx="1981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12" idx="3"/>
          </p:cNvCxnSpPr>
          <p:nvPr/>
        </p:nvCxnSpPr>
        <p:spPr>
          <a:xfrm flipH="1" flipV="1">
            <a:off x="3505200" y="3028950"/>
            <a:ext cx="1447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9200" y="325755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Hướng dẫn sử dụng ở slide sau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335</TotalTime>
  <Words>187</Words>
  <Application>Microsoft Office PowerPoint</Application>
  <PresentationFormat>On-screen Show (16:9)</PresentationFormat>
  <Paragraphs>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intro</vt:lpstr>
      <vt:lpstr>Algorithm Data Structure</vt:lpstr>
      <vt:lpstr>Cấu trúc chương trình</vt:lpstr>
      <vt:lpstr>Lệnh in</vt:lpstr>
      <vt:lpstr>Hello world</vt:lpstr>
      <vt:lpstr>Chạy chương trình</vt:lpstr>
      <vt:lpstr>Hello world</vt:lpstr>
      <vt:lpstr>Biến</vt:lpstr>
      <vt:lpstr>Lệnh gán</vt:lpstr>
      <vt:lpstr>Demo</vt:lpstr>
      <vt:lpstr>Lệnh in có tham số</vt:lpstr>
      <vt:lpstr>Các phép toán</vt:lpstr>
      <vt:lpstr>Lệnh nhập</vt:lpstr>
      <vt:lpstr>Demo</vt:lpstr>
    </vt:vector>
  </TitlesOfParts>
  <Company>hubt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Data Structure</dc:title>
  <dc:creator>DucAnh</dc:creator>
  <cp:lastModifiedBy>DucAnh</cp:lastModifiedBy>
  <cp:revision>34</cp:revision>
  <dcterms:created xsi:type="dcterms:W3CDTF">2016-03-10T13:50:12Z</dcterms:created>
  <dcterms:modified xsi:type="dcterms:W3CDTF">2016-03-12T14:50:05Z</dcterms:modified>
</cp:coreProperties>
</file>