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16/03/2016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Chú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Những bài nào input gồm quá nhiều số , ae nên nhập từ file cho tiện đỡ phải nhập lại nhiều lần</a:t>
            </a:r>
          </a:p>
          <a:p>
            <a:r>
              <a:rPr lang="en-US" smtClean="0"/>
              <a:t>Những bài nào output phức tạp ( như vẽ hình ) , ae nên xuất ra file cho dễ nhìn</a:t>
            </a:r>
          </a:p>
          <a:p>
            <a:r>
              <a:rPr lang="en-US" smtClean="0"/>
              <a:t>Còn lại thì feel free to code , thích gì làm nấy.Độc lập tự do miếng nào to thì gắp :D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nhập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: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freopen(“</a:t>
            </a:r>
            <a:r>
              <a:rPr lang="en-US" smtClean="0">
                <a:solidFill>
                  <a:srgbClr val="FF0000"/>
                </a:solidFill>
              </a:rPr>
              <a:t>[tên file]</a:t>
            </a:r>
            <a:r>
              <a:rPr lang="en-US" smtClean="0"/>
              <a:t>”,”r”,stdin);</a:t>
            </a:r>
          </a:p>
          <a:p>
            <a:pPr lvl="1">
              <a:buNone/>
            </a:pPr>
            <a:r>
              <a:rPr lang="en-US" smtClean="0"/>
              <a:t>Example : freopen(“input.txt”,”r”,stdin);</a:t>
            </a:r>
          </a:p>
          <a:p>
            <a:pPr lvl="1">
              <a:buNone/>
            </a:pPr>
            <a:r>
              <a:rPr lang="en-US" smtClean="0"/>
              <a:t>Lưu ý : nên đặt ở phần đầu của hàm main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Ví dụ</a:t>
            </a:r>
            <a:endParaRPr lang="en-US"/>
          </a:p>
        </p:txBody>
      </p:sp>
      <p:pic>
        <p:nvPicPr>
          <p:cNvPr id="6" name="Content Placeholder 5" descr="deba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9675" y="1709737"/>
            <a:ext cx="6724650" cy="21907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-	Ta tạo 1 file input với tên tùy chọn</a:t>
            </a:r>
          </a:p>
          <a:p>
            <a:pPr>
              <a:buFontTx/>
              <a:buChar char="-"/>
            </a:pPr>
            <a:r>
              <a:rPr lang="en-US" smtClean="0"/>
              <a:t>Location của file input phải chung folder với file cpp</a:t>
            </a:r>
          </a:p>
          <a:p>
            <a:pPr>
              <a:buFontTx/>
              <a:buChar char="-"/>
            </a:pPr>
            <a:r>
              <a:rPr lang="en-US" smtClean="0"/>
              <a:t>Nhập lần lượt các số cần nhập vào file rồi save lại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Ví dụ</a:t>
            </a:r>
            <a:endParaRPr lang="en-US"/>
          </a:p>
        </p:txBody>
      </p:sp>
      <p:pic>
        <p:nvPicPr>
          <p:cNvPr id="4" name="Content Placeholder 3" descr="in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0" y="2397578"/>
            <a:ext cx="3124200" cy="1323975"/>
          </a:xfrm>
        </p:spPr>
      </p:pic>
      <p:pic>
        <p:nvPicPr>
          <p:cNvPr id="5" name="Picture 4" descr="fold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742950"/>
            <a:ext cx="50292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095750"/>
            <a:ext cx="3080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2 file chung 1 folder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1212" y="4082610"/>
            <a:ext cx="4562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Nhập input vào file rồi save lại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Code demo</a:t>
            </a:r>
            <a:endParaRPr lang="en-US"/>
          </a:p>
        </p:txBody>
      </p:sp>
      <p:pic>
        <p:nvPicPr>
          <p:cNvPr id="6" name="Content Placeholder 5" descr="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9625" y="885825"/>
            <a:ext cx="7524750" cy="3838575"/>
          </a:xfrm>
        </p:spPr>
      </p:pic>
      <p:sp>
        <p:nvSpPr>
          <p:cNvPr id="7" name="TextBox 6"/>
          <p:cNvSpPr txBox="1"/>
          <p:nvPr/>
        </p:nvSpPr>
        <p:spPr>
          <a:xfrm>
            <a:off x="4876800" y="3486150"/>
            <a:ext cx="4057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 số 5 và 10 đã dc nhập từ file nên ko cần</a:t>
            </a:r>
          </a:p>
          <a:p>
            <a:r>
              <a:rPr lang="en-US" smtClean="0">
                <a:solidFill>
                  <a:schemeClr val="bg1"/>
                </a:solidFill>
              </a:rPr>
              <a:t>Nhập lại từ bàn phím nữa</a:t>
            </a:r>
          </a:p>
          <a:p>
            <a:r>
              <a:rPr lang="en-US" smtClean="0">
                <a:solidFill>
                  <a:schemeClr val="bg1"/>
                </a:solidFill>
              </a:rPr>
              <a:t>Chạy code ra luôn kết quả :D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xuất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: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freopen(“</a:t>
            </a:r>
            <a:r>
              <a:rPr lang="en-US" smtClean="0">
                <a:solidFill>
                  <a:srgbClr val="FF0000"/>
                </a:solidFill>
              </a:rPr>
              <a:t>[tên file]</a:t>
            </a:r>
            <a:r>
              <a:rPr lang="en-US" smtClean="0"/>
              <a:t>”,”w”,stdout);</a:t>
            </a:r>
          </a:p>
          <a:p>
            <a:pPr lvl="1">
              <a:buNone/>
            </a:pPr>
            <a:r>
              <a:rPr lang="en-US" smtClean="0"/>
              <a:t>Example : freopen(“output.txt”,”w”,stdout);</a:t>
            </a:r>
          </a:p>
          <a:p>
            <a:pPr lvl="1">
              <a:buNone/>
            </a:pPr>
            <a:r>
              <a:rPr lang="en-US" smtClean="0"/>
              <a:t>Lưu ý :  - nên đặt ở phần đầu của hàm main</a:t>
            </a:r>
          </a:p>
          <a:p>
            <a:pPr lvl="1">
              <a:buFontTx/>
              <a:buChar char="-"/>
            </a:pPr>
            <a:r>
              <a:rPr lang="en-US" smtClean="0"/>
              <a:t>Ko cần tạo file trước</a:t>
            </a:r>
          </a:p>
          <a:p>
            <a:pPr lvl="1">
              <a:buFontTx/>
              <a:buChar char="-"/>
            </a:pPr>
            <a:r>
              <a:rPr lang="en-US" smtClean="0"/>
              <a:t>Khi chạy , code sẽ tự tạo file output ở chung folder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o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747233"/>
            <a:ext cx="8686800" cy="4115758"/>
          </a:xfrm>
        </p:spPr>
      </p:pic>
      <p:sp>
        <p:nvSpPr>
          <p:cNvPr id="5" name="TextBox 4"/>
          <p:cNvSpPr txBox="1"/>
          <p:nvPr/>
        </p:nvSpPr>
        <p:spPr>
          <a:xfrm>
            <a:off x="4953000" y="3105150"/>
            <a:ext cx="374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File out được xuất ra chung folder gốc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outfi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62225" y="1643062"/>
            <a:ext cx="4019550" cy="2324100"/>
          </a:xfrm>
        </p:spPr>
      </p:pic>
      <p:sp>
        <p:nvSpPr>
          <p:cNvPr id="5" name="TextBox 4"/>
          <p:cNvSpPr txBox="1"/>
          <p:nvPr/>
        </p:nvSpPr>
        <p:spPr>
          <a:xfrm>
            <a:off x="3124200" y="32575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Kết quả đê , kết quả đê :D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15</TotalTime>
  <Words>147</Words>
  <Application>Microsoft Office PowerPoint</Application>
  <PresentationFormat>On-screen Show (16:9)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intro</vt:lpstr>
      <vt:lpstr>Algorithm Data Structure</vt:lpstr>
      <vt:lpstr>Lệnh nhập file</vt:lpstr>
      <vt:lpstr>Ví dụ</vt:lpstr>
      <vt:lpstr>Ví dụ</vt:lpstr>
      <vt:lpstr>Ví dụ</vt:lpstr>
      <vt:lpstr>Code demo</vt:lpstr>
      <vt:lpstr>Lệnh xuất file</vt:lpstr>
      <vt:lpstr>Demo</vt:lpstr>
      <vt:lpstr>Demo</vt:lpstr>
      <vt:lpstr>Chú ý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2</cp:revision>
  <dcterms:created xsi:type="dcterms:W3CDTF">2016-03-16T15:06:58Z</dcterms:created>
  <dcterms:modified xsi:type="dcterms:W3CDTF">2016-03-16T15:22:23Z</dcterms:modified>
</cp:coreProperties>
</file>