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18/04/2016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Depth-First-Search là thuật toán tìm kiếm theo chiều sâu. DFS phát triển từ 1 gốc đến tận lá sau đó quay lui về nhánh gần nhất</a:t>
            </a:r>
            <a:endParaRPr lang="en-US"/>
          </a:p>
        </p:txBody>
      </p:sp>
      <p:pic>
        <p:nvPicPr>
          <p:cNvPr id="6" name="Picture 5" descr="dee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0825" y="2698492"/>
            <a:ext cx="3562350" cy="2445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Visualize</a:t>
            </a:r>
            <a:endParaRPr lang="en-US"/>
          </a:p>
        </p:txBody>
      </p:sp>
      <p:pic>
        <p:nvPicPr>
          <p:cNvPr id="6" name="Picture 5" descr="b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52550"/>
            <a:ext cx="28575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df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352550"/>
            <a:ext cx="2823994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676400" y="3486150"/>
            <a:ext cx="12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BFS</a:t>
            </a:r>
            <a:endParaRPr 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3562350"/>
            <a:ext cx="1255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DFS</a:t>
            </a:r>
            <a:endParaRPr 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Usage</a:t>
            </a:r>
            <a:endParaRPr lang="en-US"/>
          </a:p>
        </p:txBody>
      </p:sp>
      <p:pic>
        <p:nvPicPr>
          <p:cNvPr id="4" name="Content Placeholder 3" descr="9e568373-21ba-46c0-a398-5ba7cdc66f8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9200" y="1276350"/>
            <a:ext cx="3793066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2328526" y="3714750"/>
            <a:ext cx="415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Stack </a:t>
            </a:r>
            <a:r>
              <a:rPr lang="en-US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&amp; Move</a:t>
            </a:r>
            <a:endParaRPr lang="en-US" sz="54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 descr="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99" y="1292514"/>
            <a:ext cx="2687515" cy="211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971550"/>
            <a:ext cx="17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Short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971550"/>
            <a:ext cx="1951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Speed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971550"/>
            <a:ext cx="2540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Scalable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 descr="tải xuống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114550"/>
            <a:ext cx="3657600" cy="2433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640" y="971550"/>
            <a:ext cx="127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Bug	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790950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0671" y="971550"/>
            <a:ext cx="1593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Loop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971550"/>
            <a:ext cx="3124200" cy="2709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</a:t>
            </a:r>
            <a:endParaRPr lang="en-US"/>
          </a:p>
        </p:txBody>
      </p:sp>
      <p:pic>
        <p:nvPicPr>
          <p:cNvPr id="4" name="Content Placeholder 3" descr="tải xuố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76351"/>
            <a:ext cx="2555913" cy="2209800"/>
          </a:xfrm>
        </p:spPr>
      </p:pic>
      <p:pic>
        <p:nvPicPr>
          <p:cNvPr id="5" name="Picture 4" descr="tải xuống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276351"/>
            <a:ext cx="3276600" cy="2209800"/>
          </a:xfrm>
          <a:prstGeom prst="rect">
            <a:avLst/>
          </a:prstGeom>
        </p:spPr>
      </p:pic>
      <p:pic>
        <p:nvPicPr>
          <p:cNvPr id="7" name="Picture 6" descr="umbrella_maze_ga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3032192" y="1108142"/>
            <a:ext cx="2209800" cy="2546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2342" y="3943350"/>
            <a:ext cx="413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Ứng dụng </a:t>
            </a:r>
            <a:r>
              <a:rPr lang="en-US" sz="54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5400"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ion8(BFS)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lession8(BFS)</Template>
  <TotalTime>107</TotalTime>
  <Words>49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lession8(BFS)</vt:lpstr>
      <vt:lpstr>Algorithm Data Structure</vt:lpstr>
      <vt:lpstr>DFS</vt:lpstr>
      <vt:lpstr>Visualize</vt:lpstr>
      <vt:lpstr>Usage</vt:lpstr>
      <vt:lpstr>Pros</vt:lpstr>
      <vt:lpstr>Cons</vt:lpstr>
      <vt:lpstr>Problem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10</cp:revision>
  <dcterms:created xsi:type="dcterms:W3CDTF">2016-04-18T13:00:33Z</dcterms:created>
  <dcterms:modified xsi:type="dcterms:W3CDTF">2016-04-18T14:47:49Z</dcterms:modified>
</cp:coreProperties>
</file>