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Truong" initials="TT" lastIdx="1" clrIdx="0">
    <p:extLst>
      <p:ext uri="{19B8F6BF-5375-455C-9EA6-DF929625EA0E}">
        <p15:presenceInfo xmlns:p15="http://schemas.microsoft.com/office/powerpoint/2012/main" userId="S-1-5-21-3890175567-4158974040-4267441229-12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C3C-F59C-463C-9EEB-9244CD9E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46AD-9712-4266-9F90-D52D27F0E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542E-05D6-499F-B8F0-AFE52C4F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F9C3-DE24-4947-8B7B-A475B339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FBD4-7BD7-41D9-B17E-5C94C495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07BF-BF19-46FC-A5FB-776B5BE2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4D5A-BF02-4972-B945-16A6465A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3506-C37F-4DB2-BE99-9D62D346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99F7-155D-41C5-A423-0F42933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3C2F-5442-4612-9240-C151A5D6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5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D96EE-CADE-4B87-B89A-469B3D2AC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1339-50DA-4C72-90E8-99542FE97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4297-00AD-4955-902F-4253E4C0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8997-03EB-4174-ADE8-D53B6E23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EA5D-B3DF-4E3E-96D9-878A2DF6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06DC-C7F6-4F4C-AA0C-A17F338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9A7A-3F4B-45EC-9F9D-984329EB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A322-2FCB-41C1-9F67-74FD887A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29A4-F6C6-4DE5-8002-11F34648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0E03-9037-4BD4-97B7-AF3456F5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6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3084-154C-4213-897F-0E55B79F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67A7-3DB1-4DDA-87E5-5322E55D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1202-2261-4D0A-85EB-F86956BB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F9F0-43D7-479E-A188-C1C57795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9080-BDF1-411E-AB7A-077942C5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D7A4-7597-4297-AADB-5B3F7A75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8A5A-50B5-4FB4-9807-49A776D1F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6DF7-25BC-43AF-A834-CA8D2766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57CF0-62BF-4EC0-B573-89C8C55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60844-6639-4EAB-A560-DAAA671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A3BC3-7EEB-47DC-911F-22B596DE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6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FB2B-D715-4277-8988-5674A84D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28E0-2C18-48B9-A56C-B0B74EE3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D70F2-905B-4FB6-9257-BD45A52D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E02B7-3E9E-4044-A045-CF5536532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FC868-E40E-4788-A8F3-D77792C65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AB7CE-707D-4107-BC9B-2B2D2130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CA989-EAE7-470F-B8E1-8E17221C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32EEB-0670-4E76-93AC-71061D63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57BA-ABBB-4A2E-A299-8D2BDB53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B44A2-512D-4851-8EF2-10E777E5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666B2-23AC-4B9F-A67F-D1439170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41221-87F9-4053-A8AD-7B1AE81D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BCB5-5DF0-4597-91C7-6F72A172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54D1A-2662-4EB4-A8D4-A2187F16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219D-2D97-4BAC-8FCA-359FE5F8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B546-495C-4808-9748-BAEF1A39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E7B5-CE13-473E-B885-1F95A76E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9BDC9-126A-482F-93CC-184AC49C5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A9D4-2A9B-479D-A46E-0221DA9A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7969A-75C5-4C23-B362-AB0163C3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255F8-8AF8-4CD8-A5DC-5BA4A99F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9EDD-4F5D-45ED-9F53-1A248624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C5464-FBA2-45CE-A394-8022F706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30FBC-2F60-49B6-8B09-8E09655C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E3D53-C1DE-420B-B37E-9C0E440F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D3E3B-BD09-47D5-8174-0448B3BB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44471-F125-4C7F-80A9-38ECE548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87DD5-FF82-4B2A-8960-7F046969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9FE2-F69C-4E8B-BC9D-660B6DFD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2A46-0116-4AB6-9231-C00E0CBBC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A659-EF0F-4374-BF2C-DB880DC668B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DE2C-7CE5-4ADB-B076-385A0091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5E40-E621-4018-9853-06760D25F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5CE7-5C1C-457B-92C1-22BE0596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36E9-6E2F-4D57-A903-754BEB2F4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22EFF-65B5-4407-A310-4B7C6FEF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3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2784FC-2686-47CB-90C9-D37F614AA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1" y="171450"/>
            <a:ext cx="9694324" cy="6379033"/>
          </a:xfr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6E4D968-7C40-4B91-9EAF-0176EF08C31E}"/>
              </a:ext>
            </a:extLst>
          </p:cNvPr>
          <p:cNvSpPr/>
          <p:nvPr/>
        </p:nvSpPr>
        <p:spPr>
          <a:xfrm>
            <a:off x="10823081" y="1372802"/>
            <a:ext cx="1245093" cy="719092"/>
          </a:xfrm>
          <a:prstGeom prst="borderCallout1">
            <a:avLst>
              <a:gd name="adj1" fmla="val 18750"/>
              <a:gd name="adj2" fmla="val -8333"/>
              <a:gd name="adj3" fmla="val 108796"/>
              <a:gd name="adj4" fmla="val -11289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GridPane</a:t>
            </a:r>
            <a:endParaRPr lang="en-US" dirty="0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298BA80-7482-4914-8527-219DAB424709}"/>
              </a:ext>
            </a:extLst>
          </p:cNvPr>
          <p:cNvSpPr/>
          <p:nvPr/>
        </p:nvSpPr>
        <p:spPr>
          <a:xfrm>
            <a:off x="9137156" y="4363652"/>
            <a:ext cx="1245093" cy="719092"/>
          </a:xfrm>
          <a:prstGeom prst="borderCallout1">
            <a:avLst>
              <a:gd name="adj1" fmla="val 18750"/>
              <a:gd name="adj2" fmla="val -8333"/>
              <a:gd name="adj3" fmla="val -113735"/>
              <a:gd name="adj4" fmla="val -4404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ComboBox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85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Truong</dc:creator>
  <cp:lastModifiedBy>Thanh Truong</cp:lastModifiedBy>
  <cp:revision>2</cp:revision>
  <dcterms:created xsi:type="dcterms:W3CDTF">2019-02-21T21:22:27Z</dcterms:created>
  <dcterms:modified xsi:type="dcterms:W3CDTF">2019-02-21T21:25:39Z</dcterms:modified>
</cp:coreProperties>
</file>