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87" r:id="rId6"/>
  </p:sldMasterIdLst>
  <p:notesMasterIdLst>
    <p:notesMasterId r:id="rId37"/>
  </p:notesMasterIdLst>
  <p:sldIdLst>
    <p:sldId id="256" r:id="rId7"/>
    <p:sldId id="291" r:id="rId8"/>
    <p:sldId id="294" r:id="rId9"/>
    <p:sldId id="293" r:id="rId10"/>
    <p:sldId id="272" r:id="rId11"/>
    <p:sldId id="268" r:id="rId12"/>
    <p:sldId id="274" r:id="rId13"/>
    <p:sldId id="283" r:id="rId14"/>
    <p:sldId id="287" r:id="rId15"/>
    <p:sldId id="292" r:id="rId16"/>
    <p:sldId id="285" r:id="rId17"/>
    <p:sldId id="284" r:id="rId18"/>
    <p:sldId id="273" r:id="rId19"/>
    <p:sldId id="271" r:id="rId20"/>
    <p:sldId id="280" r:id="rId21"/>
    <p:sldId id="275" r:id="rId22"/>
    <p:sldId id="269" r:id="rId23"/>
    <p:sldId id="258" r:id="rId24"/>
    <p:sldId id="281" r:id="rId25"/>
    <p:sldId id="260" r:id="rId26"/>
    <p:sldId id="261" r:id="rId27"/>
    <p:sldId id="270" r:id="rId28"/>
    <p:sldId id="289" r:id="rId29"/>
    <p:sldId id="277" r:id="rId30"/>
    <p:sldId id="276" r:id="rId31"/>
    <p:sldId id="259" r:id="rId32"/>
    <p:sldId id="278" r:id="rId33"/>
    <p:sldId id="279" r:id="rId34"/>
    <p:sldId id="288" r:id="rId35"/>
    <p:sldId id="290" r:id="rId36"/>
  </p:sldIdLst>
  <p:sldSz cx="9144000" cy="6858000" type="screen4x3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04FA7-5BDE-5440-140B-06F0115F1A9D}" v="87" dt="2023-02-13T17:16:53.515"/>
    <p1510:client id="{2227C0FE-650E-4FF4-EF39-1B5E88D4AA8F}" v="49" dt="2023-02-13T22:16:03.254"/>
    <p1510:client id="{4D5C0F46-B4C8-BB1D-516A-CA3227F381E8}" v="14" dt="2023-02-13T17:18:36.213"/>
    <p1510:client id="{72C7CD1E-5040-1CEB-5FCB-A8705F946B63}" v="187" dt="2023-02-14T01:12:38.389"/>
    <p1510:client id="{90628186-7A2E-C960-C588-9E827EEC474B}" v="387" dt="2023-02-14T00:28:44.058"/>
    <p1510:client id="{94157328-4F14-1799-BE77-AD709CEE3B91}" v="131" dt="2023-02-13T18:26:54.238"/>
    <p1510:client id="{ACD956B9-7E92-7433-AFE4-8051E78E7718}" v="462" dt="2023-02-14T00:15:37.765"/>
    <p1510:client id="{D2E38883-F1DA-ED39-A59C-0EA29E23BFC3}" v="126" dt="2023-02-13T15:50:15.029"/>
    <p1510:client id="{F9F9B99D-8F02-4569-A048-1F4E07333074}" v="1666" dt="2023-02-14T00:58:12.745"/>
    <p1510:client id="{FAB17E03-F4B8-64FE-4FB7-8F049219250D}" v="1176" dt="2023-02-13T16:42:14.3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99" autoAdjust="0"/>
  </p:normalViewPr>
  <p:slideViewPr>
    <p:cSldViewPr snapToGrid="0">
      <p:cViewPr varScale="1">
        <p:scale>
          <a:sx n="65" d="100"/>
          <a:sy n="65" d="100"/>
        </p:scale>
        <p:origin x="188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microsoft.com/office/2015/10/relationships/revisionInfo" Target="revisionInfo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3600" b="0" strike="noStrike" spc="-1">
                <a:solidFill>
                  <a:srgbClr val="000000"/>
                </a:solidFill>
                <a:latin typeface="Tahoma"/>
              </a:rPr>
              <a:t>Click to move the slide</a:t>
            </a: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9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9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9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330E6405-5E59-41A1-A194-D36E70A0506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prstGeom prst="rect">
            <a:avLst/>
          </a:prstGeom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993240" y="3228480"/>
            <a:ext cx="7941240" cy="3059640"/>
          </a:xfrm>
          <a:prstGeom prst="rect">
            <a:avLst/>
          </a:prstGeom>
        </p:spPr>
        <p:txBody>
          <a:bodyPr lIns="95400" tIns="47880" rIns="95400" bIns="478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5623920" y="6457320"/>
            <a:ext cx="4302360" cy="338760"/>
          </a:xfrm>
          <a:prstGeom prst="rect">
            <a:avLst/>
          </a:prstGeom>
          <a:noFill/>
          <a:ln w="9360">
            <a:noFill/>
          </a:ln>
        </p:spPr>
        <p:txBody>
          <a:bodyPr lIns="95400" tIns="47880" rIns="95400" bIns="47880" anchor="b">
            <a:noAutofit/>
          </a:bodyPr>
          <a:lstStyle/>
          <a:p>
            <a:pPr algn="r">
              <a:lnSpc>
                <a:spcPct val="100000"/>
              </a:lnSpc>
            </a:pPr>
            <a:fld id="{53265F2E-047F-415B-8A69-03EC2E643372}" type="slidenum">
              <a:rPr lang="en-US" sz="1300" b="0" strike="noStrike" spc="-1">
                <a:solidFill>
                  <a:srgbClr val="000000"/>
                </a:solidFill>
                <a:latin typeface="Arial"/>
                <a:ea typeface="MS PGothic"/>
              </a:rPr>
              <a:t>1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prstGeom prst="rect">
            <a:avLst/>
          </a:prstGeom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993240" y="3228480"/>
            <a:ext cx="7941240" cy="3059640"/>
          </a:xfrm>
          <a:prstGeom prst="rect">
            <a:avLst/>
          </a:prstGeom>
        </p:spPr>
        <p:txBody>
          <a:bodyPr lIns="95400" tIns="47880" rIns="95400" bIns="478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20" name="TextShape 3"/>
          <p:cNvSpPr txBox="1"/>
          <p:nvPr/>
        </p:nvSpPr>
        <p:spPr>
          <a:xfrm>
            <a:off x="5623920" y="6457320"/>
            <a:ext cx="4302360" cy="338760"/>
          </a:xfrm>
          <a:prstGeom prst="rect">
            <a:avLst/>
          </a:prstGeom>
          <a:noFill/>
          <a:ln w="9360">
            <a:noFill/>
          </a:ln>
        </p:spPr>
        <p:txBody>
          <a:bodyPr lIns="95400" tIns="47880" rIns="95400" bIns="4788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6A229954-4E6F-478C-8963-3621E1F6DD66}" type="slidenum">
              <a:rPr lang="en-US" sz="1300" b="0" strike="noStrike" spc="-1">
                <a:solidFill>
                  <a:srgbClr val="000000"/>
                </a:solidFill>
                <a:latin typeface="Arial"/>
                <a:ea typeface="MS PGothic"/>
              </a:rPr>
              <a:t>14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8855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prstGeom prst="rect">
            <a:avLst/>
          </a:prstGeom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993240" y="3228480"/>
            <a:ext cx="7941240" cy="3059640"/>
          </a:xfrm>
          <a:prstGeom prst="rect">
            <a:avLst/>
          </a:prstGeom>
        </p:spPr>
        <p:txBody>
          <a:bodyPr lIns="95400" tIns="47880" rIns="95400" bIns="478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20" name="TextShape 3"/>
          <p:cNvSpPr txBox="1"/>
          <p:nvPr/>
        </p:nvSpPr>
        <p:spPr>
          <a:xfrm>
            <a:off x="5623920" y="6457320"/>
            <a:ext cx="4302360" cy="338760"/>
          </a:xfrm>
          <a:prstGeom prst="rect">
            <a:avLst/>
          </a:prstGeom>
          <a:noFill/>
          <a:ln w="9360">
            <a:noFill/>
          </a:ln>
        </p:spPr>
        <p:txBody>
          <a:bodyPr lIns="95400" tIns="47880" rIns="95400" bIns="4788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6A229954-4E6F-478C-8963-3621E1F6DD66}" type="slidenum">
              <a:rPr lang="en-US" sz="1300" b="0" strike="noStrike" spc="-1">
                <a:solidFill>
                  <a:srgbClr val="000000"/>
                </a:solidFill>
                <a:latin typeface="Arial"/>
                <a:ea typeface="MS PGothic"/>
              </a:rPr>
              <a:t>15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8411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prstGeom prst="rect">
            <a:avLst/>
          </a:prstGeom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993240" y="3228480"/>
            <a:ext cx="7941240" cy="3059640"/>
          </a:xfrm>
          <a:prstGeom prst="rect">
            <a:avLst/>
          </a:prstGeom>
        </p:spPr>
        <p:txBody>
          <a:bodyPr lIns="95400" tIns="47880" rIns="95400" bIns="478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20" name="TextShape 3"/>
          <p:cNvSpPr txBox="1"/>
          <p:nvPr/>
        </p:nvSpPr>
        <p:spPr>
          <a:xfrm>
            <a:off x="5623920" y="6457320"/>
            <a:ext cx="4302360" cy="338760"/>
          </a:xfrm>
          <a:prstGeom prst="rect">
            <a:avLst/>
          </a:prstGeom>
          <a:noFill/>
          <a:ln w="9360">
            <a:noFill/>
          </a:ln>
        </p:spPr>
        <p:txBody>
          <a:bodyPr lIns="95400" tIns="47880" rIns="95400" bIns="4788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6A229954-4E6F-478C-8963-3621E1F6DD66}" type="slidenum">
              <a:rPr lang="en-US" sz="1300" b="0" strike="noStrike" spc="-1">
                <a:solidFill>
                  <a:srgbClr val="000000"/>
                </a:solidFill>
                <a:latin typeface="Arial"/>
                <a:ea typeface="MS PGothic"/>
              </a:rPr>
              <a:t>16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4879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prstGeom prst="rect">
            <a:avLst/>
          </a:prstGeom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993240" y="3228480"/>
            <a:ext cx="7941240" cy="3059640"/>
          </a:xfrm>
          <a:prstGeom prst="rect">
            <a:avLst/>
          </a:prstGeom>
        </p:spPr>
        <p:txBody>
          <a:bodyPr lIns="95400" tIns="47880" rIns="95400" bIns="478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5623920" y="6457320"/>
            <a:ext cx="4302360" cy="338760"/>
          </a:xfrm>
          <a:prstGeom prst="rect">
            <a:avLst/>
          </a:prstGeom>
          <a:noFill/>
          <a:ln w="9360">
            <a:noFill/>
          </a:ln>
        </p:spPr>
        <p:txBody>
          <a:bodyPr lIns="95400" tIns="47880" rIns="95400" bIns="47880" anchor="b">
            <a:noAutofit/>
          </a:bodyPr>
          <a:lstStyle/>
          <a:p>
            <a:pPr algn="r">
              <a:lnSpc>
                <a:spcPct val="100000"/>
              </a:lnSpc>
            </a:pPr>
            <a:fld id="{53265F2E-047F-415B-8A69-03EC2E643372}" type="slidenum">
              <a:rPr lang="en-US" sz="1300" b="0" strike="noStrike" spc="-1">
                <a:solidFill>
                  <a:srgbClr val="000000"/>
                </a:solidFill>
                <a:latin typeface="Arial"/>
                <a:ea typeface="MS PGothic"/>
              </a:rPr>
              <a:t>17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4112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prstGeom prst="rect">
            <a:avLst/>
          </a:prstGeom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993240" y="3228480"/>
            <a:ext cx="7941240" cy="3059640"/>
          </a:xfrm>
          <a:prstGeom prst="rect">
            <a:avLst/>
          </a:prstGeom>
        </p:spPr>
        <p:txBody>
          <a:bodyPr lIns="95400" tIns="47880" rIns="95400" bIns="478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5623920" y="6457320"/>
            <a:ext cx="4302360" cy="338760"/>
          </a:xfrm>
          <a:prstGeom prst="rect">
            <a:avLst/>
          </a:prstGeom>
          <a:noFill/>
          <a:ln w="9360">
            <a:noFill/>
          </a:ln>
        </p:spPr>
        <p:txBody>
          <a:bodyPr lIns="95400" tIns="47880" rIns="95400" bIns="47880" anchor="b">
            <a:noAutofit/>
          </a:bodyPr>
          <a:lstStyle/>
          <a:p>
            <a:pPr algn="r">
              <a:lnSpc>
                <a:spcPct val="100000"/>
              </a:lnSpc>
            </a:pPr>
            <a:fld id="{D947CA22-4B7F-4266-A8A2-735B30EB1AE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MS PGothic"/>
              </a:rPr>
              <a:t>18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prstGeom prst="rect">
            <a:avLst/>
          </a:prstGeom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993240" y="3228480"/>
            <a:ext cx="7941240" cy="3059640"/>
          </a:xfrm>
          <a:prstGeom prst="rect">
            <a:avLst/>
          </a:prstGeom>
        </p:spPr>
        <p:txBody>
          <a:bodyPr lIns="95400" tIns="47880" rIns="95400" bIns="478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5623920" y="6457320"/>
            <a:ext cx="4302360" cy="338760"/>
          </a:xfrm>
          <a:prstGeom prst="rect">
            <a:avLst/>
          </a:prstGeom>
          <a:noFill/>
          <a:ln w="9360">
            <a:noFill/>
          </a:ln>
        </p:spPr>
        <p:txBody>
          <a:bodyPr lIns="95400" tIns="47880" rIns="95400" bIns="47880" anchor="b">
            <a:noAutofit/>
          </a:bodyPr>
          <a:lstStyle/>
          <a:p>
            <a:pPr algn="r">
              <a:lnSpc>
                <a:spcPct val="100000"/>
              </a:lnSpc>
            </a:pPr>
            <a:fld id="{D947CA22-4B7F-4266-A8A2-735B30EB1AE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MS PGothic"/>
              </a:rPr>
              <a:t>20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1652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prstGeom prst="rect">
            <a:avLst/>
          </a:prstGeom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993240" y="3228480"/>
            <a:ext cx="7941240" cy="3059640"/>
          </a:xfrm>
          <a:prstGeom prst="rect">
            <a:avLst/>
          </a:prstGeom>
        </p:spPr>
        <p:txBody>
          <a:bodyPr lIns="95400" tIns="47880" rIns="95400" bIns="478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5623920" y="6457320"/>
            <a:ext cx="4302360" cy="338760"/>
          </a:xfrm>
          <a:prstGeom prst="rect">
            <a:avLst/>
          </a:prstGeom>
          <a:noFill/>
          <a:ln w="9360">
            <a:noFill/>
          </a:ln>
        </p:spPr>
        <p:txBody>
          <a:bodyPr lIns="95400" tIns="47880" rIns="95400" bIns="47880" anchor="b">
            <a:noAutofit/>
          </a:bodyPr>
          <a:lstStyle/>
          <a:p>
            <a:pPr algn="r">
              <a:lnSpc>
                <a:spcPct val="100000"/>
              </a:lnSpc>
            </a:pPr>
            <a:fld id="{D947CA22-4B7F-4266-A8A2-735B30EB1AE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MS PGothic"/>
              </a:rPr>
              <a:t>21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7080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prstGeom prst="rect">
            <a:avLst/>
          </a:prstGeom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993240" y="3228480"/>
            <a:ext cx="7941240" cy="3059640"/>
          </a:xfrm>
          <a:prstGeom prst="rect">
            <a:avLst/>
          </a:prstGeom>
        </p:spPr>
        <p:txBody>
          <a:bodyPr lIns="95400" tIns="47880" rIns="95400" bIns="478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20" name="TextShape 3"/>
          <p:cNvSpPr txBox="1"/>
          <p:nvPr/>
        </p:nvSpPr>
        <p:spPr>
          <a:xfrm>
            <a:off x="5623920" y="6457320"/>
            <a:ext cx="4302360" cy="338760"/>
          </a:xfrm>
          <a:prstGeom prst="rect">
            <a:avLst/>
          </a:prstGeom>
          <a:noFill/>
          <a:ln w="9360">
            <a:noFill/>
          </a:ln>
        </p:spPr>
        <p:txBody>
          <a:bodyPr lIns="95400" tIns="47880" rIns="95400" bIns="4788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6A229954-4E6F-478C-8963-3621E1F6DD66}" type="slidenum">
              <a:rPr lang="en-US" sz="1300" b="0" strike="noStrike" spc="-1">
                <a:solidFill>
                  <a:srgbClr val="000000"/>
                </a:solidFill>
                <a:latin typeface="Arial"/>
                <a:ea typeface="MS PGothic"/>
              </a:rPr>
              <a:t>22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308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330E6405-5E59-41A1-A194-D36E70A05063}" type="slidenum">
              <a:rPr lang="en-US" sz="1400" b="0" strike="noStrike" spc="-1" smtClean="0">
                <a:latin typeface="Times New Roman"/>
              </a:rPr>
              <a:t>23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7580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prstGeom prst="rect">
            <a:avLst/>
          </a:prstGeom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993240" y="3228480"/>
            <a:ext cx="7941240" cy="3059640"/>
          </a:xfrm>
          <a:prstGeom prst="rect">
            <a:avLst/>
          </a:prstGeom>
        </p:spPr>
        <p:txBody>
          <a:bodyPr lIns="95400" tIns="47880" rIns="95400" bIns="478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26" name="TextShape 3"/>
          <p:cNvSpPr txBox="1"/>
          <p:nvPr/>
        </p:nvSpPr>
        <p:spPr>
          <a:xfrm>
            <a:off x="5623920" y="6457320"/>
            <a:ext cx="4302360" cy="338760"/>
          </a:xfrm>
          <a:prstGeom prst="rect">
            <a:avLst/>
          </a:prstGeom>
          <a:noFill/>
          <a:ln w="9360">
            <a:noFill/>
          </a:ln>
        </p:spPr>
        <p:txBody>
          <a:bodyPr lIns="95400" tIns="47880" rIns="95400" bIns="47880" anchor="b">
            <a:noAutofit/>
          </a:bodyPr>
          <a:lstStyle/>
          <a:p>
            <a:pPr algn="r">
              <a:lnSpc>
                <a:spcPct val="100000"/>
              </a:lnSpc>
            </a:pPr>
            <a:fld id="{AFBE8237-9B8C-4F32-B05D-E712A0690D9A}" type="slidenum">
              <a:rPr lang="en-US" sz="1300" b="0" strike="noStrike" spc="-1">
                <a:solidFill>
                  <a:srgbClr val="000000"/>
                </a:solidFill>
                <a:latin typeface="Arial"/>
                <a:ea typeface="MS PGothic"/>
              </a:rPr>
              <a:t>24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2640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prstGeom prst="rect">
            <a:avLst/>
          </a:prstGeom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993240" y="3228480"/>
            <a:ext cx="7941240" cy="3059640"/>
          </a:xfrm>
          <a:prstGeom prst="rect">
            <a:avLst/>
          </a:prstGeom>
        </p:spPr>
        <p:txBody>
          <a:bodyPr lIns="95400" tIns="47880" rIns="95400" bIns="478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20" name="TextShape 3"/>
          <p:cNvSpPr txBox="1"/>
          <p:nvPr/>
        </p:nvSpPr>
        <p:spPr>
          <a:xfrm>
            <a:off x="5623920" y="6457320"/>
            <a:ext cx="4302360" cy="338760"/>
          </a:xfrm>
          <a:prstGeom prst="rect">
            <a:avLst/>
          </a:prstGeom>
          <a:noFill/>
          <a:ln w="9360">
            <a:noFill/>
          </a:ln>
        </p:spPr>
        <p:txBody>
          <a:bodyPr lIns="95400" tIns="47880" rIns="95400" bIns="4788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6A229954-4E6F-478C-8963-3621E1F6DD66}" type="slidenum">
              <a:rPr lang="en-US" sz="1300" b="0" strike="noStrike" spc="-1">
                <a:solidFill>
                  <a:srgbClr val="000000"/>
                </a:solidFill>
                <a:latin typeface="Arial"/>
                <a:ea typeface="MS PGothic"/>
              </a:rPr>
              <a:t>2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03656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prstGeom prst="rect">
            <a:avLst/>
          </a:prstGeom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993240" y="3228480"/>
            <a:ext cx="7941240" cy="3059640"/>
          </a:xfrm>
          <a:prstGeom prst="rect">
            <a:avLst/>
          </a:prstGeom>
        </p:spPr>
        <p:txBody>
          <a:bodyPr lIns="95400" tIns="47880" rIns="95400" bIns="478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26" name="TextShape 3"/>
          <p:cNvSpPr txBox="1"/>
          <p:nvPr/>
        </p:nvSpPr>
        <p:spPr>
          <a:xfrm>
            <a:off x="5623920" y="6457320"/>
            <a:ext cx="4302360" cy="338760"/>
          </a:xfrm>
          <a:prstGeom prst="rect">
            <a:avLst/>
          </a:prstGeom>
          <a:noFill/>
          <a:ln w="9360">
            <a:noFill/>
          </a:ln>
        </p:spPr>
        <p:txBody>
          <a:bodyPr lIns="95400" tIns="47880" rIns="95400" bIns="47880" anchor="b">
            <a:noAutofit/>
          </a:bodyPr>
          <a:lstStyle/>
          <a:p>
            <a:pPr algn="r">
              <a:lnSpc>
                <a:spcPct val="100000"/>
              </a:lnSpc>
            </a:pPr>
            <a:fld id="{AFBE8237-9B8C-4F32-B05D-E712A0690D9A}" type="slidenum">
              <a:rPr lang="en-US" sz="1300" b="0" strike="noStrike" spc="-1">
                <a:solidFill>
                  <a:srgbClr val="000000"/>
                </a:solidFill>
                <a:latin typeface="Arial"/>
                <a:ea typeface="MS PGothic"/>
              </a:rPr>
              <a:t>25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0602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prstGeom prst="rect">
            <a:avLst/>
          </a:prstGeom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993240" y="3228480"/>
            <a:ext cx="7941240" cy="3059640"/>
          </a:xfrm>
          <a:prstGeom prst="rect">
            <a:avLst/>
          </a:prstGeom>
        </p:spPr>
        <p:txBody>
          <a:bodyPr lIns="95400" tIns="47880" rIns="95400" bIns="478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26" name="TextShape 3"/>
          <p:cNvSpPr txBox="1"/>
          <p:nvPr/>
        </p:nvSpPr>
        <p:spPr>
          <a:xfrm>
            <a:off x="5623920" y="6457320"/>
            <a:ext cx="4302360" cy="338760"/>
          </a:xfrm>
          <a:prstGeom prst="rect">
            <a:avLst/>
          </a:prstGeom>
          <a:noFill/>
          <a:ln w="9360">
            <a:noFill/>
          </a:ln>
        </p:spPr>
        <p:txBody>
          <a:bodyPr lIns="95400" tIns="47880" rIns="95400" bIns="47880" anchor="b">
            <a:noAutofit/>
          </a:bodyPr>
          <a:lstStyle/>
          <a:p>
            <a:pPr algn="r">
              <a:lnSpc>
                <a:spcPct val="100000"/>
              </a:lnSpc>
            </a:pPr>
            <a:fld id="{AFBE8237-9B8C-4F32-B05D-E712A0690D9A}" type="slidenum">
              <a:rPr lang="en-US" sz="1300" b="0" strike="noStrike" spc="-1">
                <a:solidFill>
                  <a:srgbClr val="000000"/>
                </a:solidFill>
                <a:latin typeface="Arial"/>
                <a:ea typeface="MS PGothic"/>
              </a:rPr>
              <a:t>26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prstGeom prst="rect">
            <a:avLst/>
          </a:prstGeom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993240" y="3228480"/>
            <a:ext cx="7941240" cy="3059640"/>
          </a:xfrm>
          <a:prstGeom prst="rect">
            <a:avLst/>
          </a:prstGeom>
        </p:spPr>
        <p:txBody>
          <a:bodyPr lIns="95400" tIns="47880" rIns="95400" bIns="478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26" name="TextShape 3"/>
          <p:cNvSpPr txBox="1"/>
          <p:nvPr/>
        </p:nvSpPr>
        <p:spPr>
          <a:xfrm>
            <a:off x="5623920" y="6457320"/>
            <a:ext cx="4302360" cy="338760"/>
          </a:xfrm>
          <a:prstGeom prst="rect">
            <a:avLst/>
          </a:prstGeom>
          <a:noFill/>
          <a:ln w="9360">
            <a:noFill/>
          </a:ln>
        </p:spPr>
        <p:txBody>
          <a:bodyPr lIns="95400" tIns="47880" rIns="95400" bIns="47880" anchor="b">
            <a:noAutofit/>
          </a:bodyPr>
          <a:lstStyle/>
          <a:p>
            <a:pPr algn="r">
              <a:lnSpc>
                <a:spcPct val="100000"/>
              </a:lnSpc>
            </a:pPr>
            <a:fld id="{AFBE8237-9B8C-4F32-B05D-E712A0690D9A}" type="slidenum">
              <a:rPr lang="en-US" sz="1300" b="0" strike="noStrike" spc="-1">
                <a:solidFill>
                  <a:srgbClr val="000000"/>
                </a:solidFill>
                <a:latin typeface="Arial"/>
                <a:ea typeface="MS PGothic"/>
              </a:rPr>
              <a:t>27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53507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prstGeom prst="rect">
            <a:avLst/>
          </a:prstGeom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993240" y="3228480"/>
            <a:ext cx="7941240" cy="3059640"/>
          </a:xfrm>
          <a:prstGeom prst="rect">
            <a:avLst/>
          </a:prstGeom>
        </p:spPr>
        <p:txBody>
          <a:bodyPr lIns="95400" tIns="47880" rIns="95400" bIns="478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26" name="TextShape 3"/>
          <p:cNvSpPr txBox="1"/>
          <p:nvPr/>
        </p:nvSpPr>
        <p:spPr>
          <a:xfrm>
            <a:off x="5623920" y="6457320"/>
            <a:ext cx="4302360" cy="338760"/>
          </a:xfrm>
          <a:prstGeom prst="rect">
            <a:avLst/>
          </a:prstGeom>
          <a:noFill/>
          <a:ln w="9360">
            <a:noFill/>
          </a:ln>
        </p:spPr>
        <p:txBody>
          <a:bodyPr lIns="95400" tIns="47880" rIns="95400" bIns="47880" anchor="b">
            <a:noAutofit/>
          </a:bodyPr>
          <a:lstStyle/>
          <a:p>
            <a:pPr algn="r">
              <a:lnSpc>
                <a:spcPct val="100000"/>
              </a:lnSpc>
            </a:pPr>
            <a:fld id="{AFBE8237-9B8C-4F32-B05D-E712A0690D9A}" type="slidenum">
              <a:rPr lang="en-US" sz="1300" b="0" strike="noStrike" spc="-1">
                <a:solidFill>
                  <a:srgbClr val="000000"/>
                </a:solidFill>
                <a:latin typeface="Arial"/>
                <a:ea typeface="MS PGothic"/>
              </a:rPr>
              <a:t>28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3480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prstGeom prst="rect">
            <a:avLst/>
          </a:prstGeom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993240" y="3228480"/>
            <a:ext cx="7941240" cy="3059640"/>
          </a:xfrm>
          <a:prstGeom prst="rect">
            <a:avLst/>
          </a:prstGeom>
        </p:spPr>
        <p:txBody>
          <a:bodyPr lIns="95400" tIns="47880" rIns="95400" bIns="478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26" name="TextShape 3"/>
          <p:cNvSpPr txBox="1"/>
          <p:nvPr/>
        </p:nvSpPr>
        <p:spPr>
          <a:xfrm>
            <a:off x="5623920" y="6457320"/>
            <a:ext cx="4302360" cy="338760"/>
          </a:xfrm>
          <a:prstGeom prst="rect">
            <a:avLst/>
          </a:prstGeom>
          <a:noFill/>
          <a:ln w="9360">
            <a:noFill/>
          </a:ln>
        </p:spPr>
        <p:txBody>
          <a:bodyPr lIns="95400" tIns="47880" rIns="95400" bIns="47880" anchor="b">
            <a:noAutofit/>
          </a:bodyPr>
          <a:lstStyle/>
          <a:p>
            <a:pPr algn="r">
              <a:lnSpc>
                <a:spcPct val="100000"/>
              </a:lnSpc>
            </a:pPr>
            <a:fld id="{AFBE8237-9B8C-4F32-B05D-E712A0690D9A}" type="slidenum">
              <a:rPr lang="en-US" sz="1300" b="0" strike="noStrike" spc="-1">
                <a:solidFill>
                  <a:srgbClr val="000000"/>
                </a:solidFill>
                <a:latin typeface="Arial"/>
                <a:ea typeface="MS PGothic"/>
              </a:rPr>
              <a:t>29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9303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prstGeom prst="rect">
            <a:avLst/>
          </a:prstGeom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993240" y="3228480"/>
            <a:ext cx="7941240" cy="3059640"/>
          </a:xfrm>
          <a:prstGeom prst="rect">
            <a:avLst/>
          </a:prstGeom>
        </p:spPr>
        <p:txBody>
          <a:bodyPr lIns="95400" tIns="47880" rIns="95400" bIns="478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20" name="TextShape 3"/>
          <p:cNvSpPr txBox="1"/>
          <p:nvPr/>
        </p:nvSpPr>
        <p:spPr>
          <a:xfrm>
            <a:off x="5623920" y="6457320"/>
            <a:ext cx="4302360" cy="338760"/>
          </a:xfrm>
          <a:prstGeom prst="rect">
            <a:avLst/>
          </a:prstGeom>
          <a:noFill/>
          <a:ln w="9360">
            <a:noFill/>
          </a:ln>
        </p:spPr>
        <p:txBody>
          <a:bodyPr lIns="95400" tIns="47880" rIns="95400" bIns="4788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6A229954-4E6F-478C-8963-3621E1F6DD66}" type="slidenum">
              <a:rPr lang="en-US" sz="1300" b="0" strike="noStrike" spc="-1">
                <a:solidFill>
                  <a:srgbClr val="000000"/>
                </a:solidFill>
                <a:latin typeface="Arial"/>
                <a:ea typeface="MS PGothic"/>
              </a:rPr>
              <a:t>4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005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prstGeom prst="rect">
            <a:avLst/>
          </a:prstGeom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993240" y="3228480"/>
            <a:ext cx="7941240" cy="3059640"/>
          </a:xfrm>
          <a:prstGeom prst="rect">
            <a:avLst/>
          </a:prstGeom>
        </p:spPr>
        <p:txBody>
          <a:bodyPr lIns="95400" tIns="47880" rIns="95400" bIns="478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5623920" y="6457320"/>
            <a:ext cx="4302360" cy="338760"/>
          </a:xfrm>
          <a:prstGeom prst="rect">
            <a:avLst/>
          </a:prstGeom>
          <a:noFill/>
          <a:ln w="9360">
            <a:noFill/>
          </a:ln>
        </p:spPr>
        <p:txBody>
          <a:bodyPr lIns="95400" tIns="47880" rIns="95400" bIns="47880" anchor="b">
            <a:noAutofit/>
          </a:bodyPr>
          <a:lstStyle/>
          <a:p>
            <a:pPr algn="r">
              <a:lnSpc>
                <a:spcPct val="100000"/>
              </a:lnSpc>
            </a:pPr>
            <a:fld id="{53265F2E-047F-415B-8A69-03EC2E643372}" type="slidenum">
              <a:rPr lang="en-US" sz="1300" b="0" strike="noStrike" spc="-1">
                <a:solidFill>
                  <a:srgbClr val="000000"/>
                </a:solidFill>
                <a:latin typeface="Arial"/>
                <a:ea typeface="MS PGothic"/>
              </a:rPr>
              <a:t>5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6208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prstGeom prst="rect">
            <a:avLst/>
          </a:prstGeom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993240" y="3228480"/>
            <a:ext cx="7941240" cy="3059640"/>
          </a:xfrm>
          <a:prstGeom prst="rect">
            <a:avLst/>
          </a:prstGeom>
        </p:spPr>
        <p:txBody>
          <a:bodyPr lIns="95400" tIns="47880" rIns="95400" bIns="47880">
            <a:noAutofit/>
          </a:bodyPr>
          <a:lstStyle/>
          <a:p>
            <a:r>
              <a:rPr lang="en-US" sz="3200" dirty="0"/>
              <a:t>International Brotherhood of Teamsters, </a:t>
            </a:r>
            <a:r>
              <a:rPr lang="vi-VN" sz="3200" dirty="0"/>
              <a:t>2018: </a:t>
            </a:r>
            <a:r>
              <a:rPr lang="en-US" sz="3200" dirty="0"/>
              <a:t>require the company to give them Pina-Pardo, Silva, and Smith: The Traveling Salesman Problem with Release Dates and Drone Resupply 3 the same 8-hour schedule for five consecutive days each </a:t>
            </a:r>
            <a:r>
              <a:rPr lang="vi-VN" sz="3200" dirty="0" err="1"/>
              <a:t>week</a:t>
            </a:r>
            <a:r>
              <a:rPr lang="vi-VN" sz="3200" dirty="0"/>
              <a:t>, </a:t>
            </a:r>
          </a:p>
          <a:p>
            <a:r>
              <a:rPr lang="vi-VN" sz="3200" b="0" strike="noStrike" spc="-1" dirty="0" err="1">
                <a:latin typeface="Arial"/>
              </a:rPr>
              <a:t>Also</a:t>
            </a:r>
            <a:r>
              <a:rPr lang="vi-VN" sz="3200" b="0" strike="noStrike" spc="-1" dirty="0">
                <a:latin typeface="Arial"/>
              </a:rPr>
              <a:t> i</a:t>
            </a:r>
            <a:r>
              <a:rPr lang="en-US" sz="3200" dirty="0"/>
              <a:t>s the most common objective function used in routing problems with release dates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20" name="TextShape 3"/>
          <p:cNvSpPr txBox="1"/>
          <p:nvPr/>
        </p:nvSpPr>
        <p:spPr>
          <a:xfrm>
            <a:off x="5623920" y="6457320"/>
            <a:ext cx="4302360" cy="338760"/>
          </a:xfrm>
          <a:prstGeom prst="rect">
            <a:avLst/>
          </a:prstGeom>
          <a:noFill/>
          <a:ln w="9360">
            <a:noFill/>
          </a:ln>
        </p:spPr>
        <p:txBody>
          <a:bodyPr lIns="95400" tIns="47880" rIns="95400" bIns="4788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6A229954-4E6F-478C-8963-3621E1F6DD66}" type="slidenum">
              <a:rPr lang="en-US" sz="1300" b="0" strike="noStrike" spc="-1">
                <a:solidFill>
                  <a:srgbClr val="000000"/>
                </a:solidFill>
                <a:latin typeface="Arial"/>
                <a:ea typeface="MS PGothic"/>
              </a:rPr>
              <a:t>6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55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prstGeom prst="rect">
            <a:avLst/>
          </a:prstGeom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993240" y="3228480"/>
            <a:ext cx="7941240" cy="3059640"/>
          </a:xfrm>
          <a:prstGeom prst="rect">
            <a:avLst/>
          </a:prstGeom>
        </p:spPr>
        <p:txBody>
          <a:bodyPr lIns="95400" tIns="47880" rIns="95400" bIns="478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20" name="TextShape 3"/>
          <p:cNvSpPr txBox="1"/>
          <p:nvPr/>
        </p:nvSpPr>
        <p:spPr>
          <a:xfrm>
            <a:off x="5623920" y="6457320"/>
            <a:ext cx="4302360" cy="338760"/>
          </a:xfrm>
          <a:prstGeom prst="rect">
            <a:avLst/>
          </a:prstGeom>
          <a:noFill/>
          <a:ln w="9360">
            <a:noFill/>
          </a:ln>
        </p:spPr>
        <p:txBody>
          <a:bodyPr lIns="95400" tIns="47880" rIns="95400" bIns="4788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6A229954-4E6F-478C-8963-3621E1F6DD66}" type="slidenum">
              <a:rPr lang="en-US" sz="1300" b="0" strike="noStrike" spc="-1">
                <a:solidFill>
                  <a:srgbClr val="000000"/>
                </a:solidFill>
                <a:latin typeface="Arial"/>
                <a:ea typeface="MS PGothic"/>
              </a:rPr>
              <a:t>7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0556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prstGeom prst="rect">
            <a:avLst/>
          </a:prstGeom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993240" y="3228480"/>
            <a:ext cx="7941240" cy="3059640"/>
          </a:xfrm>
          <a:prstGeom prst="rect">
            <a:avLst/>
          </a:prstGeom>
        </p:spPr>
        <p:txBody>
          <a:bodyPr lIns="95400" tIns="47880" rIns="95400" bIns="47880">
            <a:noAutofit/>
          </a:bodyPr>
          <a:lstStyle/>
          <a:p>
            <a:r>
              <a:rPr lang="vi-VN" sz="2000" b="0" strike="noStrike" spc="-1" dirty="0">
                <a:latin typeface="Arial"/>
              </a:rPr>
              <a:t>Solomon: </a:t>
            </a:r>
            <a:r>
              <a:rPr lang="vi-VN" sz="2000" b="0" strike="noStrike" spc="-1" dirty="0" err="1">
                <a:latin typeface="Arial"/>
              </a:rPr>
              <a:t>data</a:t>
            </a:r>
            <a:endParaRPr lang="vi-VN" sz="2000" b="0" strike="noStrike" spc="-1" dirty="0">
              <a:latin typeface="Arial"/>
            </a:endParaRPr>
          </a:p>
          <a:p>
            <a:r>
              <a:rPr lang="vi-VN" sz="2000" b="0" strike="noStrike" spc="-1" dirty="0" err="1">
                <a:latin typeface="Arial"/>
              </a:rPr>
              <a:t>Murray</a:t>
            </a:r>
            <a:r>
              <a:rPr lang="vi-VN" sz="2000" b="0" strike="noStrike" spc="-1" dirty="0">
                <a:latin typeface="Arial"/>
              </a:rPr>
              <a:t>: </a:t>
            </a:r>
            <a:r>
              <a:rPr lang="vi-VN" sz="2000" b="0" strike="noStrike" spc="-1" dirty="0" err="1">
                <a:latin typeface="Arial"/>
              </a:rPr>
              <a:t>drone</a:t>
            </a:r>
            <a:endParaRPr lang="vi-VN" sz="2000" b="0" strike="noStrike" spc="-1" dirty="0">
              <a:latin typeface="Arial"/>
            </a:endParaRPr>
          </a:p>
          <a:p>
            <a:r>
              <a:rPr lang="vi-VN" sz="2000" b="0" strike="noStrike" spc="-1" dirty="0" err="1">
                <a:latin typeface="Arial"/>
              </a:rPr>
              <a:t>Archetti</a:t>
            </a:r>
            <a:r>
              <a:rPr lang="vi-VN" sz="2000" b="0" strike="noStrike" spc="-1" dirty="0">
                <a:latin typeface="Arial"/>
              </a:rPr>
              <a:t>: 1st </a:t>
            </a:r>
            <a:r>
              <a:rPr lang="vi-VN" sz="2000" b="0" strike="noStrike" spc="-1" dirty="0" err="1">
                <a:latin typeface="Arial"/>
              </a:rPr>
              <a:t>release</a:t>
            </a:r>
            <a:r>
              <a:rPr lang="vi-VN" sz="2000" b="0" strike="noStrike" spc="-1" dirty="0">
                <a:latin typeface="Arial"/>
              </a:rPr>
              <a:t> </a:t>
            </a:r>
            <a:r>
              <a:rPr lang="vi-VN" sz="2000" b="0" strike="noStrike" spc="-1" dirty="0" err="1">
                <a:latin typeface="Arial"/>
              </a:rPr>
              <a:t>date</a:t>
            </a:r>
            <a:r>
              <a:rPr lang="vi-VN" sz="2000" b="0" strike="noStrike" spc="-1" dirty="0">
                <a:latin typeface="Arial"/>
              </a:rPr>
              <a:t> : 2015, 2018  </a:t>
            </a:r>
            <a:r>
              <a:rPr lang="vi-VN" sz="2000" b="0" strike="noStrike" spc="-1" dirty="0" err="1">
                <a:latin typeface="Arial"/>
              </a:rPr>
              <a:t>propose</a:t>
            </a:r>
            <a:r>
              <a:rPr lang="vi-VN" sz="2000" b="0" strike="noStrike" spc="-1" dirty="0">
                <a:latin typeface="Arial"/>
              </a:rPr>
              <a:t> MILP &amp; </a:t>
            </a:r>
            <a:r>
              <a:rPr lang="vi-VN" sz="2000" b="0" strike="noStrike" spc="-1" dirty="0" err="1">
                <a:latin typeface="Arial"/>
              </a:rPr>
              <a:t>Heuristic</a:t>
            </a:r>
            <a:r>
              <a:rPr lang="vi-VN" sz="2000" b="0" strike="noStrike" spc="-1" dirty="0">
                <a:latin typeface="Arial"/>
              </a:rPr>
              <a:t> to </a:t>
            </a:r>
            <a:r>
              <a:rPr lang="vi-VN" sz="2000" b="0" strike="noStrike" spc="-1" dirty="0" err="1">
                <a:latin typeface="Arial"/>
              </a:rPr>
              <a:t>solve</a:t>
            </a:r>
            <a:r>
              <a:rPr lang="vi-VN" sz="2000" b="0" strike="noStrike" spc="-1" dirty="0">
                <a:latin typeface="Arial"/>
              </a:rPr>
              <a:t> TSP </a:t>
            </a:r>
            <a:r>
              <a:rPr lang="vi-VN" sz="2000" b="0" strike="noStrike" spc="-1" dirty="0" err="1">
                <a:latin typeface="Arial"/>
              </a:rPr>
              <a:t>with</a:t>
            </a:r>
            <a:r>
              <a:rPr lang="vi-VN" sz="2000" b="0" strike="noStrike" spc="-1" dirty="0">
                <a:latin typeface="Arial"/>
              </a:rPr>
              <a:t> </a:t>
            </a:r>
            <a:r>
              <a:rPr lang="vi-VN" sz="2000" b="0" strike="noStrike" spc="-1" dirty="0" err="1">
                <a:latin typeface="Arial"/>
              </a:rPr>
              <a:t>Release</a:t>
            </a:r>
            <a:r>
              <a:rPr lang="vi-VN" sz="2000" b="0" strike="noStrike" spc="-1" dirty="0">
                <a:latin typeface="Arial"/>
              </a:rPr>
              <a:t> </a:t>
            </a:r>
            <a:r>
              <a:rPr lang="vi-VN" sz="2000" b="0" strike="noStrike" spc="-1" dirty="0" err="1">
                <a:latin typeface="Arial"/>
              </a:rPr>
              <a:t>Date</a:t>
            </a:r>
            <a:r>
              <a:rPr lang="vi-VN" sz="2000" b="0" strike="noStrike" spc="-1" dirty="0">
                <a:latin typeface="Arial"/>
              </a:rPr>
              <a:t> no </a:t>
            </a:r>
            <a:r>
              <a:rPr lang="vi-VN" sz="2000" b="0" strike="noStrike" spc="-1" dirty="0" err="1">
                <a:latin typeface="Arial"/>
              </a:rPr>
              <a:t>drone</a:t>
            </a:r>
            <a:r>
              <a:rPr lang="vi-VN" sz="2000" b="0" strike="noStrike" spc="-1" dirty="0">
                <a:latin typeface="Arial"/>
              </a:rPr>
              <a:t> </a:t>
            </a:r>
            <a:r>
              <a:rPr lang="vi-VN" sz="2000" b="0" strike="noStrike" spc="-1" dirty="0" err="1">
                <a:latin typeface="Arial"/>
              </a:rPr>
              <a:t>resupply</a:t>
            </a:r>
            <a:endParaRPr lang="vi-VN" sz="2000" b="0" strike="noStrike" spc="-1" dirty="0">
              <a:latin typeface="Arial"/>
            </a:endParaRPr>
          </a:p>
          <a:p>
            <a:r>
              <a:rPr lang="vi-VN" sz="2000" b="0" strike="noStrike" spc="-1" dirty="0" err="1">
                <a:latin typeface="Arial"/>
              </a:rPr>
              <a:t>Smith</a:t>
            </a:r>
            <a:r>
              <a:rPr lang="vi-VN" sz="2000" b="0" strike="noStrike" spc="-1" dirty="0">
                <a:latin typeface="Arial"/>
              </a:rPr>
              <a:t>: MILP </a:t>
            </a:r>
            <a:r>
              <a:rPr lang="vi-VN" sz="2000" b="0" strike="noStrike" spc="-1" dirty="0" err="1">
                <a:latin typeface="Arial"/>
              </a:rPr>
              <a:t>with</a:t>
            </a:r>
            <a:r>
              <a:rPr lang="vi-VN" sz="2000" b="0" strike="noStrike" spc="-1" dirty="0">
                <a:latin typeface="Arial"/>
              </a:rPr>
              <a:t> 1 </a:t>
            </a:r>
            <a:r>
              <a:rPr lang="vi-VN" sz="2000" b="0" strike="noStrike" spc="-1" dirty="0" err="1">
                <a:latin typeface="Arial"/>
              </a:rPr>
              <a:t>truck</a:t>
            </a:r>
            <a:r>
              <a:rPr lang="vi-VN" sz="2000" b="0" strike="noStrike" spc="-1" dirty="0">
                <a:latin typeface="Arial"/>
              </a:rPr>
              <a:t> 1 </a:t>
            </a:r>
            <a:r>
              <a:rPr lang="vi-VN" sz="2000" b="0" strike="noStrike" spc="-1" dirty="0" err="1">
                <a:latin typeface="Arial"/>
              </a:rPr>
              <a:t>drone</a:t>
            </a:r>
            <a:r>
              <a:rPr lang="vi-VN" sz="2000" b="0" strike="noStrike" spc="-1" dirty="0">
                <a:latin typeface="Arial"/>
              </a:rPr>
              <a:t> </a:t>
            </a:r>
            <a:r>
              <a:rPr lang="vi-VN" sz="2000" b="0" strike="noStrike" spc="-1" dirty="0" err="1">
                <a:latin typeface="Arial"/>
              </a:rPr>
              <a:t>resupply</a:t>
            </a:r>
            <a:r>
              <a:rPr lang="vi-VN" sz="2000" b="0" strike="noStrike" spc="-1" dirty="0">
                <a:latin typeface="Arial"/>
              </a:rPr>
              <a:t> &amp; </a:t>
            </a:r>
            <a:r>
              <a:rPr lang="vi-VN" sz="2000" b="0" strike="noStrike" spc="-1" dirty="0" err="1">
                <a:latin typeface="Arial"/>
              </a:rPr>
              <a:t>Release</a:t>
            </a:r>
            <a:r>
              <a:rPr lang="vi-VN" sz="2000" b="0" strike="noStrike" spc="-1" dirty="0">
                <a:latin typeface="Arial"/>
              </a:rPr>
              <a:t> </a:t>
            </a:r>
            <a:r>
              <a:rPr lang="vi-VN" sz="2000" b="0" strike="noStrike" spc="-1" dirty="0" err="1">
                <a:latin typeface="Arial"/>
              </a:rPr>
              <a:t>date</a:t>
            </a:r>
            <a:r>
              <a:rPr lang="vi-VN" sz="2000" b="0" strike="noStrike" spc="-1" dirty="0">
                <a:latin typeface="Arial"/>
              </a:rPr>
              <a:t> </a:t>
            </a:r>
            <a:r>
              <a:rPr lang="vi-VN" sz="2000" b="0" strike="noStrike" spc="-1" dirty="0" err="1">
                <a:latin typeface="Arial"/>
              </a:rPr>
              <a:t>and</a:t>
            </a:r>
            <a:r>
              <a:rPr lang="vi-VN" sz="2000" b="0" strike="noStrike" spc="-1" dirty="0">
                <a:latin typeface="Arial"/>
              </a:rPr>
              <a:t> </a:t>
            </a:r>
            <a:r>
              <a:rPr lang="vi-VN" sz="2000" b="0" strike="noStrike" spc="-1" dirty="0" err="1">
                <a:latin typeface="Arial"/>
              </a:rPr>
              <a:t>propose</a:t>
            </a:r>
            <a:r>
              <a:rPr lang="vi-VN" sz="2000" b="0" strike="noStrike" spc="-1" dirty="0">
                <a:latin typeface="Arial"/>
              </a:rPr>
              <a:t> </a:t>
            </a:r>
            <a:r>
              <a:rPr lang="vi-VN" sz="2000" b="0" strike="noStrike" spc="-1" dirty="0" err="1">
                <a:latin typeface="Arial"/>
              </a:rPr>
              <a:t>Decomposition</a:t>
            </a:r>
            <a:r>
              <a:rPr lang="vi-VN" sz="2000" b="0" strike="noStrike" spc="-1" dirty="0">
                <a:latin typeface="Arial"/>
              </a:rPr>
              <a:t> </a:t>
            </a:r>
            <a:r>
              <a:rPr lang="vi-VN" sz="2000" b="0" strike="noStrike" spc="-1" dirty="0" err="1">
                <a:latin typeface="Arial"/>
              </a:rPr>
              <a:t>Approach</a:t>
            </a:r>
            <a:r>
              <a:rPr lang="vi-VN" sz="2000" b="0" strike="noStrike" spc="-1" dirty="0">
                <a:latin typeface="Arial"/>
              </a:rPr>
              <a:t> ( </a:t>
            </a:r>
            <a:r>
              <a:rPr lang="vi-VN" sz="2000" b="0" strike="noStrike" spc="-1" dirty="0" err="1">
                <a:latin typeface="Arial"/>
              </a:rPr>
              <a:t>route</a:t>
            </a:r>
            <a:r>
              <a:rPr lang="vi-VN" sz="2000" b="0" strike="noStrike" spc="-1" dirty="0">
                <a:latin typeface="Arial"/>
              </a:rPr>
              <a:t> </a:t>
            </a:r>
            <a:r>
              <a:rPr lang="vi-VN" sz="2000" b="0" strike="noStrike" spc="-1" dirty="0" err="1">
                <a:latin typeface="Arial"/>
              </a:rPr>
              <a:t>truck</a:t>
            </a:r>
            <a:r>
              <a:rPr lang="vi-VN" sz="2000" b="0" strike="noStrike" spc="-1" dirty="0">
                <a:latin typeface="Arial"/>
              </a:rPr>
              <a:t> </a:t>
            </a:r>
            <a:r>
              <a:rPr lang="vi-VN" sz="2000" b="0" strike="noStrike" spc="-1" dirty="0" err="1">
                <a:latin typeface="Arial"/>
              </a:rPr>
              <a:t>first</a:t>
            </a:r>
            <a:r>
              <a:rPr lang="vi-VN" sz="2000" b="0" strike="noStrike" spc="-1" dirty="0">
                <a:latin typeface="Arial"/>
              </a:rPr>
              <a:t>, </a:t>
            </a:r>
            <a:r>
              <a:rPr lang="vi-VN" sz="2000" b="0" strike="noStrike" spc="-1" dirty="0" err="1">
                <a:latin typeface="Arial"/>
              </a:rPr>
              <a:t>resupply</a:t>
            </a:r>
            <a:r>
              <a:rPr lang="vi-VN" sz="2000" b="0" strike="noStrike" spc="-1" dirty="0">
                <a:latin typeface="Arial"/>
              </a:rPr>
              <a:t> </a:t>
            </a:r>
            <a:r>
              <a:rPr lang="vi-VN" sz="2000" b="0" strike="noStrike" spc="-1" dirty="0" err="1">
                <a:latin typeface="Arial"/>
              </a:rPr>
              <a:t>second</a:t>
            </a:r>
            <a:r>
              <a:rPr lang="vi-VN" sz="2000" b="0" strike="noStrike" spc="-1" dirty="0">
                <a:latin typeface="Arial"/>
              </a:rPr>
              <a:t>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20" name="TextShape 3"/>
          <p:cNvSpPr txBox="1"/>
          <p:nvPr/>
        </p:nvSpPr>
        <p:spPr>
          <a:xfrm>
            <a:off x="5623920" y="6457320"/>
            <a:ext cx="4302360" cy="338760"/>
          </a:xfrm>
          <a:prstGeom prst="rect">
            <a:avLst/>
          </a:prstGeom>
          <a:noFill/>
          <a:ln w="9360">
            <a:noFill/>
          </a:ln>
        </p:spPr>
        <p:txBody>
          <a:bodyPr lIns="95400" tIns="47880" rIns="95400" bIns="4788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6A229954-4E6F-478C-8963-3621E1F6DD66}" type="slidenum">
              <a:rPr lang="en-US" sz="1300" b="0" strike="noStrike" spc="-1">
                <a:solidFill>
                  <a:srgbClr val="000000"/>
                </a:solidFill>
                <a:latin typeface="Arial"/>
                <a:ea typeface="MS PGothic"/>
              </a:rPr>
              <a:t>9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9435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prstGeom prst="rect">
            <a:avLst/>
          </a:prstGeom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993240" y="3228480"/>
            <a:ext cx="7941240" cy="3059640"/>
          </a:xfrm>
          <a:prstGeom prst="rect">
            <a:avLst/>
          </a:prstGeom>
        </p:spPr>
        <p:txBody>
          <a:bodyPr lIns="95400" tIns="47880" rIns="95400" bIns="478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20" name="TextShape 3"/>
          <p:cNvSpPr txBox="1"/>
          <p:nvPr/>
        </p:nvSpPr>
        <p:spPr>
          <a:xfrm>
            <a:off x="5623920" y="6457320"/>
            <a:ext cx="4302360" cy="338760"/>
          </a:xfrm>
          <a:prstGeom prst="rect">
            <a:avLst/>
          </a:prstGeom>
          <a:noFill/>
          <a:ln w="9360">
            <a:noFill/>
          </a:ln>
        </p:spPr>
        <p:txBody>
          <a:bodyPr lIns="95400" tIns="47880" rIns="95400" bIns="4788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6A229954-4E6F-478C-8963-3621E1F6DD66}" type="slidenum">
              <a:rPr lang="en-US" sz="1300" b="0" strike="noStrike" spc="-1">
                <a:solidFill>
                  <a:srgbClr val="000000"/>
                </a:solidFill>
                <a:latin typeface="Arial"/>
                <a:ea typeface="MS PGothic"/>
              </a:rPr>
              <a:t>10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9987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5488" y="511175"/>
            <a:ext cx="3397250" cy="2547938"/>
          </a:xfrm>
          <a:prstGeom prst="rect">
            <a:avLst/>
          </a:prstGeom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993240" y="3228480"/>
            <a:ext cx="7941240" cy="3059640"/>
          </a:xfrm>
          <a:prstGeom prst="rect">
            <a:avLst/>
          </a:prstGeom>
        </p:spPr>
        <p:txBody>
          <a:bodyPr lIns="95400" tIns="47880" rIns="95400" bIns="478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5623920" y="6457320"/>
            <a:ext cx="4302360" cy="338760"/>
          </a:xfrm>
          <a:prstGeom prst="rect">
            <a:avLst/>
          </a:prstGeom>
          <a:noFill/>
          <a:ln w="9360">
            <a:noFill/>
          </a:ln>
        </p:spPr>
        <p:txBody>
          <a:bodyPr lIns="95400" tIns="47880" rIns="95400" bIns="47880" anchor="b">
            <a:noAutofit/>
          </a:bodyPr>
          <a:lstStyle/>
          <a:p>
            <a:pPr algn="r">
              <a:lnSpc>
                <a:spcPct val="100000"/>
              </a:lnSpc>
            </a:pPr>
            <a:fld id="{53265F2E-047F-415B-8A69-03EC2E643372}" type="slidenum">
              <a:rPr lang="en-US" sz="1300" b="0" strike="noStrike" spc="-1">
                <a:solidFill>
                  <a:srgbClr val="000000"/>
                </a:solidFill>
                <a:latin typeface="Arial"/>
                <a:ea typeface="MS PGothic"/>
              </a:rPr>
              <a:t>13</a:t>
            </a:fld>
            <a:endParaRPr lang="en-US" sz="13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3073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190160" y="214200"/>
            <a:ext cx="7753320" cy="1004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182600" y="1451520"/>
            <a:ext cx="777204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1182600" y="3896280"/>
            <a:ext cx="777204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190160" y="214200"/>
            <a:ext cx="7753320" cy="1004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182600" y="1451520"/>
            <a:ext cx="379260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65280" y="1451520"/>
            <a:ext cx="379260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1182600" y="3896280"/>
            <a:ext cx="379260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5165280" y="3896280"/>
            <a:ext cx="379260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190160" y="214200"/>
            <a:ext cx="7753320" cy="1004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182600" y="1451520"/>
            <a:ext cx="250236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810600" y="1451520"/>
            <a:ext cx="250236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438240" y="1451520"/>
            <a:ext cx="250236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1182600" y="3896280"/>
            <a:ext cx="250236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body"/>
          </p:nvPr>
        </p:nvSpPr>
        <p:spPr>
          <a:xfrm>
            <a:off x="3810600" y="3896280"/>
            <a:ext cx="250236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body"/>
          </p:nvPr>
        </p:nvSpPr>
        <p:spPr>
          <a:xfrm>
            <a:off x="6438240" y="3896280"/>
            <a:ext cx="250236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190160" y="214200"/>
            <a:ext cx="7753320" cy="1004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1182600" y="1451520"/>
            <a:ext cx="7772040" cy="468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90160" y="214200"/>
            <a:ext cx="7753320" cy="1004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182600" y="1451520"/>
            <a:ext cx="7772040" cy="468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190160" y="214200"/>
            <a:ext cx="7753320" cy="1004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182600" y="1451520"/>
            <a:ext cx="3792600" cy="468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65280" y="1451520"/>
            <a:ext cx="3792600" cy="468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190160" y="214200"/>
            <a:ext cx="7753320" cy="1004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1190160" y="214200"/>
            <a:ext cx="7753320" cy="4656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90160" y="214200"/>
            <a:ext cx="7753320" cy="1004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182600" y="1451520"/>
            <a:ext cx="379260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165280" y="1451520"/>
            <a:ext cx="3792600" cy="468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182600" y="3896280"/>
            <a:ext cx="379260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90160" y="214200"/>
            <a:ext cx="7753320" cy="1004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1182600" y="1451520"/>
            <a:ext cx="7772040" cy="468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190160" y="214200"/>
            <a:ext cx="7753320" cy="1004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182600" y="1451520"/>
            <a:ext cx="3792600" cy="468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65280" y="1451520"/>
            <a:ext cx="379260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65280" y="3896280"/>
            <a:ext cx="379260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190160" y="214200"/>
            <a:ext cx="7753320" cy="1004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182600" y="1451520"/>
            <a:ext cx="379260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65280" y="1451520"/>
            <a:ext cx="379260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1182600" y="3896280"/>
            <a:ext cx="777204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190160" y="214200"/>
            <a:ext cx="7753320" cy="1004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182600" y="1451520"/>
            <a:ext cx="777204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1182600" y="3896280"/>
            <a:ext cx="777204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190160" y="214200"/>
            <a:ext cx="7753320" cy="1004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182600" y="1451520"/>
            <a:ext cx="379260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65280" y="1451520"/>
            <a:ext cx="379260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1182600" y="3896280"/>
            <a:ext cx="379260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5165280" y="3896280"/>
            <a:ext cx="379260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190160" y="214200"/>
            <a:ext cx="7753320" cy="1004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182600" y="1451520"/>
            <a:ext cx="250236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3810600" y="1451520"/>
            <a:ext cx="250236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438240" y="1451520"/>
            <a:ext cx="250236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1182600" y="3896280"/>
            <a:ext cx="250236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body"/>
          </p:nvPr>
        </p:nvSpPr>
        <p:spPr>
          <a:xfrm>
            <a:off x="3810600" y="3896280"/>
            <a:ext cx="250236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 type="body"/>
          </p:nvPr>
        </p:nvSpPr>
        <p:spPr>
          <a:xfrm>
            <a:off x="6438240" y="3896280"/>
            <a:ext cx="250236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190160" y="214200"/>
            <a:ext cx="7753320" cy="1004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1182600" y="1451520"/>
            <a:ext cx="7772040" cy="468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190160" y="214200"/>
            <a:ext cx="7753320" cy="1004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1182600" y="1451520"/>
            <a:ext cx="7772040" cy="468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190160" y="214200"/>
            <a:ext cx="7753320" cy="1004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1182600" y="1451520"/>
            <a:ext cx="3792600" cy="468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5165280" y="1451520"/>
            <a:ext cx="3792600" cy="468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190160" y="214200"/>
            <a:ext cx="7753320" cy="1004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90160" y="214200"/>
            <a:ext cx="7753320" cy="1004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182600" y="1451520"/>
            <a:ext cx="7772040" cy="468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1190160" y="214200"/>
            <a:ext cx="7753320" cy="4656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190160" y="214200"/>
            <a:ext cx="7753320" cy="1004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1182600" y="1451520"/>
            <a:ext cx="379260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165280" y="1451520"/>
            <a:ext cx="3792600" cy="468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1182600" y="3896280"/>
            <a:ext cx="379260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190160" y="214200"/>
            <a:ext cx="7753320" cy="1004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1182600" y="1451520"/>
            <a:ext cx="3792600" cy="468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5165280" y="1451520"/>
            <a:ext cx="379260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5165280" y="3896280"/>
            <a:ext cx="379260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190160" y="214200"/>
            <a:ext cx="7753320" cy="1004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1182600" y="1451520"/>
            <a:ext cx="379260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5165280" y="1451520"/>
            <a:ext cx="379260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1182600" y="3896280"/>
            <a:ext cx="777204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190160" y="214200"/>
            <a:ext cx="7753320" cy="1004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1182600" y="1451520"/>
            <a:ext cx="777204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1182600" y="3896280"/>
            <a:ext cx="777204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190160" y="214200"/>
            <a:ext cx="7753320" cy="1004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1182600" y="1451520"/>
            <a:ext cx="379260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165280" y="1451520"/>
            <a:ext cx="379260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1182600" y="3896280"/>
            <a:ext cx="379260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5165280" y="3896280"/>
            <a:ext cx="379260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190160" y="214200"/>
            <a:ext cx="7753320" cy="1004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1182600" y="1451520"/>
            <a:ext cx="250236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3810600" y="1451520"/>
            <a:ext cx="250236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438240" y="1451520"/>
            <a:ext cx="250236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1182600" y="3896280"/>
            <a:ext cx="250236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3810600" y="3896280"/>
            <a:ext cx="250236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 type="body"/>
          </p:nvPr>
        </p:nvSpPr>
        <p:spPr>
          <a:xfrm>
            <a:off x="6438240" y="3896280"/>
            <a:ext cx="250236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90160" y="214200"/>
            <a:ext cx="7753320" cy="1004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182600" y="1451520"/>
            <a:ext cx="3792600" cy="468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65280" y="1451520"/>
            <a:ext cx="3792600" cy="468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90160" y="214200"/>
            <a:ext cx="7753320" cy="1004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1190160" y="214200"/>
            <a:ext cx="7753320" cy="4656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90160" y="214200"/>
            <a:ext cx="7753320" cy="1004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182600" y="1451520"/>
            <a:ext cx="379260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65280" y="1451520"/>
            <a:ext cx="3792600" cy="468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182600" y="3896280"/>
            <a:ext cx="379260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190160" y="214200"/>
            <a:ext cx="7753320" cy="1004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182600" y="1451520"/>
            <a:ext cx="3792600" cy="468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165280" y="1451520"/>
            <a:ext cx="379260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165280" y="3896280"/>
            <a:ext cx="379260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190160" y="214200"/>
            <a:ext cx="7753320" cy="1004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182600" y="1451520"/>
            <a:ext cx="379260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165280" y="1451520"/>
            <a:ext cx="379260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1182600" y="3896280"/>
            <a:ext cx="7772040" cy="223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stomShape 1" hidden="1"/>
          <p:cNvSpPr/>
          <p:nvPr/>
        </p:nvSpPr>
        <p:spPr>
          <a:xfrm>
            <a:off x="417600" y="555480"/>
            <a:ext cx="437760" cy="47448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" hidden="1"/>
          <p:cNvSpPr/>
          <p:nvPr/>
        </p:nvSpPr>
        <p:spPr>
          <a:xfrm>
            <a:off x="800280" y="555480"/>
            <a:ext cx="328320" cy="474480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541440" y="977760"/>
            <a:ext cx="421920" cy="474480"/>
          </a:xfrm>
          <a:prstGeom prst="rect">
            <a:avLst/>
          </a:prstGeom>
          <a:solidFill>
            <a:schemeClr val="folHlink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911160" y="977760"/>
            <a:ext cx="367920" cy="47448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127080" y="905040"/>
            <a:ext cx="560160" cy="4219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189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762120" y="447840"/>
            <a:ext cx="31320" cy="105228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 hidden="1"/>
          <p:cNvSpPr/>
          <p:nvPr/>
        </p:nvSpPr>
        <p:spPr>
          <a:xfrm>
            <a:off x="442800" y="1238400"/>
            <a:ext cx="8226000" cy="3132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" name="Group 8"/>
          <p:cNvGrpSpPr/>
          <p:nvPr/>
        </p:nvGrpSpPr>
        <p:grpSpPr>
          <a:xfrm>
            <a:off x="0" y="3295800"/>
            <a:ext cx="9009000" cy="1053720"/>
            <a:chOff x="0" y="3295800"/>
            <a:chExt cx="9009000" cy="1053720"/>
          </a:xfrm>
        </p:grpSpPr>
        <p:grpSp>
          <p:nvGrpSpPr>
            <p:cNvPr id="8" name="Group 9"/>
            <p:cNvGrpSpPr/>
            <p:nvPr/>
          </p:nvGrpSpPr>
          <p:grpSpPr>
            <a:xfrm>
              <a:off x="293760" y="3403800"/>
              <a:ext cx="712440" cy="478800"/>
              <a:chOff x="293760" y="3403800"/>
              <a:chExt cx="712440" cy="478800"/>
            </a:xfrm>
          </p:grpSpPr>
          <p:sp>
            <p:nvSpPr>
              <p:cNvPr id="9" name="CustomShape 10"/>
              <p:cNvSpPr/>
              <p:nvPr/>
            </p:nvSpPr>
            <p:spPr>
              <a:xfrm>
                <a:off x="293760" y="3403800"/>
                <a:ext cx="438120" cy="478800"/>
              </a:xfrm>
              <a:prstGeom prst="rect">
                <a:avLst/>
              </a:prstGeom>
              <a:solidFill>
                <a:schemeClr val="folHlink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0" name="CustomShape 11"/>
              <p:cNvSpPr/>
              <p:nvPr/>
            </p:nvSpPr>
            <p:spPr>
              <a:xfrm>
                <a:off x="677520" y="3403800"/>
                <a:ext cx="328680" cy="478800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1" name="Group 12"/>
            <p:cNvGrpSpPr/>
            <p:nvPr/>
          </p:nvGrpSpPr>
          <p:grpSpPr>
            <a:xfrm>
              <a:off x="417600" y="3835080"/>
              <a:ext cx="739080" cy="471240"/>
              <a:chOff x="417600" y="3835080"/>
              <a:chExt cx="739080" cy="471240"/>
            </a:xfrm>
          </p:grpSpPr>
          <p:sp>
            <p:nvSpPr>
              <p:cNvPr id="12" name="CustomShape 13"/>
              <p:cNvSpPr/>
              <p:nvPr/>
            </p:nvSpPr>
            <p:spPr>
              <a:xfrm>
                <a:off x="417600" y="3835080"/>
                <a:ext cx="422280" cy="47124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" name="CustomShape 14"/>
              <p:cNvSpPr/>
              <p:nvPr/>
            </p:nvSpPr>
            <p:spPr>
              <a:xfrm>
                <a:off x="787320" y="3835080"/>
                <a:ext cx="369360" cy="471240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4" name="CustomShape 15"/>
            <p:cNvSpPr/>
            <p:nvPr/>
          </p:nvSpPr>
          <p:spPr>
            <a:xfrm>
              <a:off x="0" y="3753360"/>
              <a:ext cx="560160" cy="4384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635040" y="3295800"/>
              <a:ext cx="31320" cy="1053720"/>
            </a:xfrm>
            <a:prstGeom prst="rect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 flipV="1">
              <a:off x="316080" y="4118760"/>
              <a:ext cx="8692920" cy="55440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" name="PlaceHolder 18"/>
          <p:cNvSpPr>
            <a:spLocks noGrp="1"/>
          </p:cNvSpPr>
          <p:nvPr>
            <p:ph type="title"/>
          </p:nvPr>
        </p:nvSpPr>
        <p:spPr>
          <a:xfrm>
            <a:off x="990720" y="1676520"/>
            <a:ext cx="7772040" cy="14616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333399"/>
                </a:solidFill>
                <a:latin typeface="Times New Roman"/>
                <a:ea typeface="MS PGothic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" name="PlaceHolder 19"/>
          <p:cNvSpPr>
            <a:spLocks noGrp="1"/>
          </p:cNvSpPr>
          <p:nvPr>
            <p:ph type="dt"/>
          </p:nvPr>
        </p:nvSpPr>
        <p:spPr>
          <a:xfrm>
            <a:off x="990720" y="6248520"/>
            <a:ext cx="1904760" cy="4568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fld id="{E970CF20-959B-4BC3-A347-B1C124616D74}" type="datetime1">
              <a:rPr lang="en-US" sz="1400" b="0" strike="noStrike" spc="-1">
                <a:solidFill>
                  <a:srgbClr val="1C1C1C"/>
                </a:solidFill>
                <a:latin typeface="Times New Roman"/>
              </a:rPr>
              <a:t>2/21/2023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9" name="PlaceHolder 20"/>
          <p:cNvSpPr>
            <a:spLocks noGrp="1"/>
          </p:cNvSpPr>
          <p:nvPr>
            <p:ph type="ftr"/>
          </p:nvPr>
        </p:nvSpPr>
        <p:spPr>
          <a:xfrm>
            <a:off x="3429000" y="6248520"/>
            <a:ext cx="2895120" cy="4568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0" name="PlaceHolder 21"/>
          <p:cNvSpPr>
            <a:spLocks noGrp="1"/>
          </p:cNvSpPr>
          <p:nvPr>
            <p:ph type="sldNum"/>
          </p:nvPr>
        </p:nvSpPr>
        <p:spPr>
          <a:xfrm>
            <a:off x="6858000" y="6248520"/>
            <a:ext cx="1904760" cy="4568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F03F909-8DAE-4578-83B3-AB4F05B7351F}" type="slidenum">
              <a:rPr lang="en-US" sz="1400" b="0" strike="noStrike" spc="-1">
                <a:solidFill>
                  <a:srgbClr val="1C1C1C"/>
                </a:solidFill>
                <a:latin typeface="Times New Roman"/>
                <a:ea typeface="MS PGothic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700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417600" y="555480"/>
            <a:ext cx="437760" cy="47448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2"/>
          <p:cNvSpPr/>
          <p:nvPr/>
        </p:nvSpPr>
        <p:spPr>
          <a:xfrm>
            <a:off x="800280" y="555480"/>
            <a:ext cx="328320" cy="474480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3"/>
          <p:cNvSpPr/>
          <p:nvPr/>
        </p:nvSpPr>
        <p:spPr>
          <a:xfrm>
            <a:off x="541440" y="977760"/>
            <a:ext cx="421920" cy="474480"/>
          </a:xfrm>
          <a:prstGeom prst="rect">
            <a:avLst/>
          </a:prstGeom>
          <a:solidFill>
            <a:schemeClr val="folHlink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4"/>
          <p:cNvSpPr/>
          <p:nvPr/>
        </p:nvSpPr>
        <p:spPr>
          <a:xfrm>
            <a:off x="911160" y="977760"/>
            <a:ext cx="367920" cy="47448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5"/>
          <p:cNvSpPr/>
          <p:nvPr/>
        </p:nvSpPr>
        <p:spPr>
          <a:xfrm>
            <a:off x="127080" y="905040"/>
            <a:ext cx="560160" cy="4219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189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6"/>
          <p:cNvSpPr/>
          <p:nvPr/>
        </p:nvSpPr>
        <p:spPr>
          <a:xfrm>
            <a:off x="762120" y="447840"/>
            <a:ext cx="31320" cy="105228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7"/>
          <p:cNvSpPr/>
          <p:nvPr/>
        </p:nvSpPr>
        <p:spPr>
          <a:xfrm>
            <a:off x="442800" y="1238400"/>
            <a:ext cx="8226000" cy="3132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PlaceHolder 8"/>
          <p:cNvSpPr>
            <a:spLocks noGrp="1"/>
          </p:cNvSpPr>
          <p:nvPr>
            <p:ph type="title"/>
          </p:nvPr>
        </p:nvSpPr>
        <p:spPr>
          <a:xfrm>
            <a:off x="1190160" y="214200"/>
            <a:ext cx="7753320" cy="10044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333399"/>
                </a:solidFill>
                <a:latin typeface="Times New Roman"/>
                <a:ea typeface="MS PGothic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6" name="PlaceHolder 9"/>
          <p:cNvSpPr>
            <a:spLocks noGrp="1"/>
          </p:cNvSpPr>
          <p:nvPr>
            <p:ph type="body"/>
          </p:nvPr>
        </p:nvSpPr>
        <p:spPr>
          <a:xfrm>
            <a:off x="1182600" y="1451520"/>
            <a:ext cx="7772040" cy="468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  <a:ea typeface="MS PGothic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SzPct val="55000"/>
              <a:buFont typeface="Wingdings" charset="2"/>
              <a:buChar char="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Times New Roman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E4A8"/>
              </a:buClr>
              <a:buSzPct val="50000"/>
              <a:buFont typeface="Wingdings" charset="2"/>
              <a:buChar char="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10"/>
          <p:cNvSpPr>
            <a:spLocks noGrp="1"/>
          </p:cNvSpPr>
          <p:nvPr>
            <p:ph type="dt"/>
          </p:nvPr>
        </p:nvSpPr>
        <p:spPr>
          <a:xfrm>
            <a:off x="1162080" y="6243480"/>
            <a:ext cx="1904760" cy="4568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fld id="{00D28E04-192D-4E3A-B8B7-1043DECD00D5}" type="datetime1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2/21/2023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68" name="PlaceHolder 11"/>
          <p:cNvSpPr>
            <a:spLocks noGrp="1"/>
          </p:cNvSpPr>
          <p:nvPr>
            <p:ph type="ftr"/>
          </p:nvPr>
        </p:nvSpPr>
        <p:spPr>
          <a:xfrm>
            <a:off x="3657600" y="6243480"/>
            <a:ext cx="2895120" cy="4568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9" name="PlaceHolder 12"/>
          <p:cNvSpPr>
            <a:spLocks noGrp="1"/>
          </p:cNvSpPr>
          <p:nvPr>
            <p:ph type="sldNum"/>
          </p:nvPr>
        </p:nvSpPr>
        <p:spPr>
          <a:xfrm>
            <a:off x="7042320" y="6243480"/>
            <a:ext cx="1904760" cy="4568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8EF5ECF-54EA-4385-98EE-6BE104F334F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MS PGothic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17600" y="555480"/>
            <a:ext cx="437760" cy="47448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2"/>
          <p:cNvSpPr/>
          <p:nvPr/>
        </p:nvSpPr>
        <p:spPr>
          <a:xfrm>
            <a:off x="800280" y="555480"/>
            <a:ext cx="328320" cy="474480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3"/>
          <p:cNvSpPr/>
          <p:nvPr/>
        </p:nvSpPr>
        <p:spPr>
          <a:xfrm>
            <a:off x="541440" y="977760"/>
            <a:ext cx="421920" cy="474480"/>
          </a:xfrm>
          <a:prstGeom prst="rect">
            <a:avLst/>
          </a:prstGeom>
          <a:solidFill>
            <a:schemeClr val="folHlink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911160" y="977760"/>
            <a:ext cx="367920" cy="47448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5"/>
          <p:cNvSpPr/>
          <p:nvPr/>
        </p:nvSpPr>
        <p:spPr>
          <a:xfrm>
            <a:off x="127080" y="905040"/>
            <a:ext cx="560160" cy="4219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189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6"/>
          <p:cNvSpPr/>
          <p:nvPr/>
        </p:nvSpPr>
        <p:spPr>
          <a:xfrm>
            <a:off x="762120" y="447840"/>
            <a:ext cx="31320" cy="105228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7"/>
          <p:cNvSpPr/>
          <p:nvPr/>
        </p:nvSpPr>
        <p:spPr>
          <a:xfrm>
            <a:off x="442800" y="1238400"/>
            <a:ext cx="8226000" cy="3132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PlaceHolder 8"/>
          <p:cNvSpPr>
            <a:spLocks noGrp="1"/>
          </p:cNvSpPr>
          <p:nvPr>
            <p:ph type="title"/>
          </p:nvPr>
        </p:nvSpPr>
        <p:spPr>
          <a:xfrm>
            <a:off x="1190160" y="214200"/>
            <a:ext cx="7753320" cy="10044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333399"/>
                </a:solidFill>
                <a:latin typeface="Times New Roman"/>
                <a:ea typeface="MS PGothic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2" name="PlaceHolder 9"/>
          <p:cNvSpPr>
            <a:spLocks noGrp="1"/>
          </p:cNvSpPr>
          <p:nvPr>
            <p:ph type="body"/>
          </p:nvPr>
        </p:nvSpPr>
        <p:spPr>
          <a:xfrm>
            <a:off x="1182600" y="1451520"/>
            <a:ext cx="7772040" cy="468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  <a:ea typeface="MS PGothic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FFCF01"/>
              </a:buClr>
              <a:buSzPct val="55000"/>
              <a:buFont typeface="Wingdings" charset="2"/>
              <a:buChar char="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Times New Roman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E4A8"/>
              </a:buClr>
              <a:buSzPct val="50000"/>
              <a:buFont typeface="Wingdings" charset="2"/>
              <a:buChar char="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PlaceHolder 10"/>
          <p:cNvSpPr>
            <a:spLocks noGrp="1"/>
          </p:cNvSpPr>
          <p:nvPr>
            <p:ph type="dt"/>
          </p:nvPr>
        </p:nvSpPr>
        <p:spPr>
          <a:xfrm>
            <a:off x="1162080" y="6243480"/>
            <a:ext cx="1904760" cy="4568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fld id="{6749B764-1143-429E-A7AA-B0D4FF357B63}" type="datetime1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2/21/2023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64" name="PlaceHolder 11"/>
          <p:cNvSpPr>
            <a:spLocks noGrp="1"/>
          </p:cNvSpPr>
          <p:nvPr>
            <p:ph type="ftr"/>
          </p:nvPr>
        </p:nvSpPr>
        <p:spPr>
          <a:xfrm>
            <a:off x="3657600" y="6243480"/>
            <a:ext cx="2895120" cy="4568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65" name="PlaceHolder 12"/>
          <p:cNvSpPr>
            <a:spLocks noGrp="1"/>
          </p:cNvSpPr>
          <p:nvPr>
            <p:ph type="sldNum"/>
          </p:nvPr>
        </p:nvSpPr>
        <p:spPr>
          <a:xfrm>
            <a:off x="7042320" y="6243480"/>
            <a:ext cx="1904760" cy="4568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C145535-CCA6-40F0-A634-09342B2C0FA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MS PGothic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861181" y="2189327"/>
            <a:ext cx="8076840" cy="1515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r>
              <a:rPr lang="en-US" sz="4400" spc="-1" dirty="0">
                <a:latin typeface="Tahoma"/>
              </a:rPr>
              <a:t>ĐỀ TÀI: LẬP LỊCH CHO DRONE</a:t>
            </a:r>
          </a:p>
        </p:txBody>
      </p:sp>
      <p:pic>
        <p:nvPicPr>
          <p:cNvPr id="299" name="Picture 6" descr="2.jpg"/>
          <p:cNvPicPr/>
          <p:nvPr/>
        </p:nvPicPr>
        <p:blipFill>
          <a:blip r:embed="rId3"/>
          <a:stretch/>
        </p:blipFill>
        <p:spPr>
          <a:xfrm>
            <a:off x="1353240" y="273240"/>
            <a:ext cx="1088640" cy="1088640"/>
          </a:xfrm>
          <a:prstGeom prst="rect">
            <a:avLst/>
          </a:prstGeom>
          <a:ln w="0">
            <a:noFill/>
          </a:ln>
        </p:spPr>
      </p:pic>
      <p:pic>
        <p:nvPicPr>
          <p:cNvPr id="300" name="Picture 7" descr="3.jpg"/>
          <p:cNvPicPr/>
          <p:nvPr/>
        </p:nvPicPr>
        <p:blipFill>
          <a:blip r:embed="rId4"/>
          <a:stretch/>
        </p:blipFill>
        <p:spPr>
          <a:xfrm>
            <a:off x="463680" y="311040"/>
            <a:ext cx="794880" cy="1088640"/>
          </a:xfrm>
          <a:prstGeom prst="rect">
            <a:avLst/>
          </a:prstGeom>
          <a:ln w="0">
            <a:noFill/>
          </a:ln>
        </p:spPr>
      </p:pic>
      <p:sp>
        <p:nvSpPr>
          <p:cNvPr id="301" name="CustomShape 2"/>
          <p:cNvSpPr/>
          <p:nvPr/>
        </p:nvSpPr>
        <p:spPr>
          <a:xfrm>
            <a:off x="15876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TextShape 3"/>
          <p:cNvSpPr txBox="1"/>
          <p:nvPr/>
        </p:nvSpPr>
        <p:spPr>
          <a:xfrm>
            <a:off x="0" y="63511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fld id="{73EE4906-143F-4139-BC56-FF85FA75DBEA}" type="datetime1">
              <a:rPr lang="en-US" sz="1400" b="0" strike="noStrike" spc="-1">
                <a:solidFill>
                  <a:srgbClr val="1C1C1C"/>
                </a:solidFill>
                <a:latin typeface="Times New Roman"/>
              </a:rPr>
              <a:t>2/21/2023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03" name="TextShape 4"/>
          <p:cNvSpPr txBox="1"/>
          <p:nvPr/>
        </p:nvSpPr>
        <p:spPr>
          <a:xfrm>
            <a:off x="7238880" y="63511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342C9D5-A352-43F1-8B40-086027143D81}" type="slidenum">
              <a:rPr lang="en-US" sz="1400" b="0" strike="noStrike" spc="-1">
                <a:solidFill>
                  <a:srgbClr val="1C1C1C"/>
                </a:solidFill>
                <a:latin typeface="Times New Roman"/>
                <a:ea typeface="MS PGothic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E6B063A-3630-9577-A35B-51F72082DFBF}"/>
              </a:ext>
            </a:extLst>
          </p:cNvPr>
          <p:cNvSpPr txBox="1"/>
          <p:nvPr/>
        </p:nvSpPr>
        <p:spPr>
          <a:xfrm>
            <a:off x="4747905" y="4659360"/>
            <a:ext cx="4538089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ahoma"/>
              </a:rPr>
              <a:t>NHÓM SINH VIÊN THỰC HIỆN:</a:t>
            </a:r>
          </a:p>
          <a:p>
            <a:endParaRPr lang="en-US" sz="2000">
              <a:latin typeface="Tahoma"/>
            </a:endParaRPr>
          </a:p>
          <a:p>
            <a:r>
              <a:rPr lang="en-US" sz="2000">
                <a:latin typeface="Tahoma"/>
              </a:rPr>
              <a:t>DƯƠNG VĂN THANH        20194174</a:t>
            </a:r>
          </a:p>
          <a:p>
            <a:r>
              <a:rPr lang="en-US" sz="2000">
                <a:latin typeface="Tahoma"/>
              </a:rPr>
              <a:t>NGUYỄN VĂN THỊNH        20194178</a:t>
            </a:r>
          </a:p>
          <a:p>
            <a:r>
              <a:rPr lang="en-US" sz="2000">
                <a:latin typeface="Tahoma"/>
              </a:rPr>
              <a:t>TRẦN ANH VƯƠNG           20194215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332F92FB-2074-0EC2-820B-BAB69F85D530}"/>
              </a:ext>
            </a:extLst>
          </p:cNvPr>
          <p:cNvSpPr txBox="1"/>
          <p:nvPr/>
        </p:nvSpPr>
        <p:spPr>
          <a:xfrm>
            <a:off x="310551" y="4652512"/>
            <a:ext cx="456912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ahoma"/>
                <a:cs typeface="Segoe UI"/>
              </a:rPr>
              <a:t>GIẢNG VIÊN HƯỚNG DẪN:</a:t>
            </a:r>
          </a:p>
          <a:p>
            <a:endParaRPr lang="en-US" sz="2000">
              <a:latin typeface="Tahoma"/>
              <a:cs typeface="Segoe UI"/>
            </a:endParaRPr>
          </a:p>
          <a:p>
            <a:r>
              <a:rPr lang="en-US" sz="2000">
                <a:latin typeface="Tahoma"/>
                <a:cs typeface="Segoe UI"/>
              </a:rPr>
              <a:t>PGS.TS. HUỲNH THỊ THANH BÌNH</a:t>
            </a:r>
            <a:endParaRPr lang="vi-VN" sz="2000">
              <a:latin typeface="Arial"/>
              <a:cs typeface="Segoe UI"/>
            </a:endParaRPr>
          </a:p>
          <a:p>
            <a:r>
              <a:rPr lang="en-US" sz="2000">
                <a:latin typeface="Tahoma"/>
                <a:cs typeface="Segoe UI"/>
              </a:rPr>
              <a:t>NCS. TRẦN THỊ HUẾ</a:t>
            </a:r>
            <a:endParaRPr lang="vi-VN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1201680" y="223920"/>
            <a:ext cx="7752960" cy="1004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r>
              <a:rPr lang="en-US" sz="3600" spc="-1" err="1">
                <a:latin typeface="Tahoma"/>
              </a:rPr>
              <a:t>Sơ</a:t>
            </a:r>
            <a:r>
              <a:rPr lang="en-US" sz="3600" spc="-1">
                <a:latin typeface="Tahoma"/>
              </a:rPr>
              <a:t> </a:t>
            </a:r>
            <a:r>
              <a:rPr lang="en-US" sz="3600" spc="-1" err="1">
                <a:latin typeface="Tahoma"/>
              </a:rPr>
              <a:t>đồ</a:t>
            </a:r>
            <a:r>
              <a:rPr lang="en-US" sz="3600" spc="-1">
                <a:latin typeface="Tahoma"/>
              </a:rPr>
              <a:t> </a:t>
            </a:r>
            <a:r>
              <a:rPr lang="en-US" sz="3600" spc="-1" err="1">
                <a:latin typeface="Tahoma"/>
              </a:rPr>
              <a:t>thuật</a:t>
            </a:r>
            <a:r>
              <a:rPr lang="en-US" sz="3600" spc="-1">
                <a:latin typeface="Tahoma"/>
              </a:rPr>
              <a:t> </a:t>
            </a:r>
            <a:r>
              <a:rPr lang="en-US" sz="3600" spc="-1" err="1">
                <a:latin typeface="Tahoma"/>
              </a:rPr>
              <a:t>toán</a:t>
            </a:r>
            <a:r>
              <a:rPr lang="en-US" sz="3600" spc="-1">
                <a:latin typeface="Tahoma"/>
              </a:rPr>
              <a:t> GA</a:t>
            </a:r>
          </a:p>
        </p:txBody>
      </p:sp>
      <p:sp>
        <p:nvSpPr>
          <p:cNvPr id="306" name="TextShape 3"/>
          <p:cNvSpPr txBox="1"/>
          <p:nvPr/>
        </p:nvSpPr>
        <p:spPr>
          <a:xfrm>
            <a:off x="0" y="636336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04EA37F9-EFCD-4EE8-9C6B-F79546666F0B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MS PGothic"/>
              </a:rPr>
              <a:t>2/21/2023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07" name="TextShape 4"/>
          <p:cNvSpPr txBox="1"/>
          <p:nvPr/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EB8EAEEF-1439-4CF8-9083-4F2BA228219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MS PGothic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70D02611-EE70-0070-6F69-33B56439D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801" y="1314395"/>
            <a:ext cx="5545392" cy="541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7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3766226-6F8D-0D7F-84B6-2C82B1C3F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255" y="3479914"/>
            <a:ext cx="7729130" cy="641543"/>
          </a:xfrm>
        </p:spPr>
        <p:txBody>
          <a:bodyPr/>
          <a:lstStyle/>
          <a:p>
            <a:r>
              <a:rPr lang="en-US"/>
              <a:t>3. </a:t>
            </a:r>
            <a:r>
              <a:rPr lang="en-US" err="1"/>
              <a:t>Mã</a:t>
            </a:r>
            <a:r>
              <a:rPr lang="en-US"/>
              <a:t> </a:t>
            </a:r>
            <a:r>
              <a:rPr lang="en-US" err="1"/>
              <a:t>hóa</a:t>
            </a:r>
            <a:r>
              <a:rPr lang="en-US"/>
              <a:t> </a:t>
            </a:r>
            <a:r>
              <a:rPr lang="en-US" err="1"/>
              <a:t>lời</a:t>
            </a:r>
            <a:r>
              <a:rPr lang="en-US"/>
              <a:t> </a:t>
            </a:r>
            <a:r>
              <a:rPr lang="en-US" err="1"/>
              <a:t>giải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7598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88A966-5988-4444-605E-ADFD6D169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420" y="1040130"/>
            <a:ext cx="7720470" cy="331470"/>
          </a:xfrm>
        </p:spPr>
        <p:txBody>
          <a:bodyPr/>
          <a:lstStyle/>
          <a:p>
            <a:r>
              <a:rPr lang="en-US"/>
              <a:t>3. </a:t>
            </a:r>
            <a:r>
              <a:rPr lang="en-US" err="1"/>
              <a:t>Mã</a:t>
            </a:r>
            <a:r>
              <a:rPr lang="en-US"/>
              <a:t> </a:t>
            </a:r>
            <a:r>
              <a:rPr lang="en-US" err="1"/>
              <a:t>hóa</a:t>
            </a:r>
            <a:r>
              <a:rPr lang="en-US"/>
              <a:t> </a:t>
            </a:r>
            <a:r>
              <a:rPr lang="en-US" err="1"/>
              <a:t>lời</a:t>
            </a:r>
            <a:r>
              <a:rPr lang="en-US"/>
              <a:t> </a:t>
            </a:r>
            <a:r>
              <a:rPr lang="en-US" err="1"/>
              <a:t>giải</a:t>
            </a:r>
            <a:br>
              <a:rPr lang="vi-VN"/>
            </a:br>
            <a:endParaRPr lang="vi-VN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0509561F-08AE-A42D-70D7-6A8FA11D2813}"/>
              </a:ext>
            </a:extLst>
          </p:cNvPr>
          <p:cNvSpPr txBox="1"/>
          <p:nvPr/>
        </p:nvSpPr>
        <p:spPr>
          <a:xfrm>
            <a:off x="491490" y="1565910"/>
            <a:ext cx="84010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Với</a:t>
            </a:r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mỗi</a:t>
            </a:r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gen </a:t>
            </a:r>
            <a:r>
              <a:rPr lang="en-US" sz="24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xe</a:t>
            </a:r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tải</a:t>
            </a:r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sẽ</a:t>
            </a:r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bao </a:t>
            </a:r>
            <a:r>
              <a:rPr lang="en-US" sz="24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gồm</a:t>
            </a:r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số</a:t>
            </a:r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tự</a:t>
            </a:r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nhiên</a:t>
            </a:r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từ</a:t>
            </a:r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 </a:t>
            </a:r>
            <a:r>
              <a:rPr lang="en-US" sz="24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đến</a:t>
            </a:r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 </a:t>
            </a:r>
            <a:r>
              <a:rPr lang="en-US" sz="24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thể</a:t>
            </a:r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hiện</a:t>
            </a:r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cho</a:t>
            </a:r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số</a:t>
            </a:r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khách</a:t>
            </a:r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hàng</a:t>
            </a:r>
            <a:endParaRPr lang="en-US" sz="24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Giá</a:t>
            </a:r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trị</a:t>
            </a:r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-1 </a:t>
            </a:r>
            <a:r>
              <a:rPr lang="en-US" sz="24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đại</a:t>
            </a:r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diện</a:t>
            </a:r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cho</a:t>
            </a:r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việc</a:t>
            </a:r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kết</a:t>
            </a:r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thúc</a:t>
            </a:r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hành</a:t>
            </a:r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trình</a:t>
            </a:r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của</a:t>
            </a:r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 </a:t>
            </a:r>
            <a:r>
              <a:rPr lang="en-US" sz="24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xe</a:t>
            </a:r>
            <a:r>
              <a:rPr lang="en-US"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tải</a:t>
            </a:r>
            <a:endParaRPr lang="en-US" sz="24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24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Tx/>
              <a:buChar char="-"/>
            </a:pPr>
            <a:endParaRPr lang="vi-VN" sz="24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8" name="Bảng 7">
            <a:extLst>
              <a:ext uri="{FF2B5EF4-FFF2-40B4-BE49-F238E27FC236}">
                <a16:creationId xmlns:a16="http://schemas.microsoft.com/office/drawing/2014/main" id="{86BEBBA1-E055-9BFB-EB48-24CC6EEC5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27610"/>
              </p:ext>
            </p:extLst>
          </p:nvPr>
        </p:nvGraphicFramePr>
        <p:xfrm>
          <a:off x="1032399" y="2845600"/>
          <a:ext cx="7319232" cy="58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936">
                  <a:extLst>
                    <a:ext uri="{9D8B030D-6E8A-4147-A177-3AD203B41FA5}">
                      <a16:colId xmlns:a16="http://schemas.microsoft.com/office/drawing/2014/main" val="3649792274"/>
                    </a:ext>
                  </a:extLst>
                </a:gridCol>
                <a:gridCol w="609936">
                  <a:extLst>
                    <a:ext uri="{9D8B030D-6E8A-4147-A177-3AD203B41FA5}">
                      <a16:colId xmlns:a16="http://schemas.microsoft.com/office/drawing/2014/main" val="2267137468"/>
                    </a:ext>
                  </a:extLst>
                </a:gridCol>
                <a:gridCol w="609936">
                  <a:extLst>
                    <a:ext uri="{9D8B030D-6E8A-4147-A177-3AD203B41FA5}">
                      <a16:colId xmlns:a16="http://schemas.microsoft.com/office/drawing/2014/main" val="2410412215"/>
                    </a:ext>
                  </a:extLst>
                </a:gridCol>
                <a:gridCol w="609936">
                  <a:extLst>
                    <a:ext uri="{9D8B030D-6E8A-4147-A177-3AD203B41FA5}">
                      <a16:colId xmlns:a16="http://schemas.microsoft.com/office/drawing/2014/main" val="1775821929"/>
                    </a:ext>
                  </a:extLst>
                </a:gridCol>
                <a:gridCol w="609936">
                  <a:extLst>
                    <a:ext uri="{9D8B030D-6E8A-4147-A177-3AD203B41FA5}">
                      <a16:colId xmlns:a16="http://schemas.microsoft.com/office/drawing/2014/main" val="3453532843"/>
                    </a:ext>
                  </a:extLst>
                </a:gridCol>
                <a:gridCol w="609936">
                  <a:extLst>
                    <a:ext uri="{9D8B030D-6E8A-4147-A177-3AD203B41FA5}">
                      <a16:colId xmlns:a16="http://schemas.microsoft.com/office/drawing/2014/main" val="178429093"/>
                    </a:ext>
                  </a:extLst>
                </a:gridCol>
                <a:gridCol w="609936">
                  <a:extLst>
                    <a:ext uri="{9D8B030D-6E8A-4147-A177-3AD203B41FA5}">
                      <a16:colId xmlns:a16="http://schemas.microsoft.com/office/drawing/2014/main" val="634023057"/>
                    </a:ext>
                  </a:extLst>
                </a:gridCol>
                <a:gridCol w="609936">
                  <a:extLst>
                    <a:ext uri="{9D8B030D-6E8A-4147-A177-3AD203B41FA5}">
                      <a16:colId xmlns:a16="http://schemas.microsoft.com/office/drawing/2014/main" val="3432776774"/>
                    </a:ext>
                  </a:extLst>
                </a:gridCol>
                <a:gridCol w="609936">
                  <a:extLst>
                    <a:ext uri="{9D8B030D-6E8A-4147-A177-3AD203B41FA5}">
                      <a16:colId xmlns:a16="http://schemas.microsoft.com/office/drawing/2014/main" val="333183716"/>
                    </a:ext>
                  </a:extLst>
                </a:gridCol>
                <a:gridCol w="609936">
                  <a:extLst>
                    <a:ext uri="{9D8B030D-6E8A-4147-A177-3AD203B41FA5}">
                      <a16:colId xmlns:a16="http://schemas.microsoft.com/office/drawing/2014/main" val="1763282891"/>
                    </a:ext>
                  </a:extLst>
                </a:gridCol>
                <a:gridCol w="609936">
                  <a:extLst>
                    <a:ext uri="{9D8B030D-6E8A-4147-A177-3AD203B41FA5}">
                      <a16:colId xmlns:a16="http://schemas.microsoft.com/office/drawing/2014/main" val="3460192200"/>
                    </a:ext>
                  </a:extLst>
                </a:gridCol>
                <a:gridCol w="609936">
                  <a:extLst>
                    <a:ext uri="{9D8B030D-6E8A-4147-A177-3AD203B41FA5}">
                      <a16:colId xmlns:a16="http://schemas.microsoft.com/office/drawing/2014/main" val="2275173274"/>
                    </a:ext>
                  </a:extLst>
                </a:gridCol>
              </a:tblGrid>
              <a:tr h="58340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-1 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411654"/>
                  </a:ext>
                </a:extLst>
              </a:tr>
            </a:tbl>
          </a:graphicData>
        </a:graphic>
      </p:graphicFrame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AECB7561-8F52-DFC6-C40B-9CA4AA341538}"/>
              </a:ext>
            </a:extLst>
          </p:cNvPr>
          <p:cNvSpPr txBox="1"/>
          <p:nvPr/>
        </p:nvSpPr>
        <p:spPr>
          <a:xfrm>
            <a:off x="628650" y="3729394"/>
            <a:ext cx="8166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err="1"/>
              <a:t>Với</a:t>
            </a:r>
            <a:r>
              <a:rPr lang="en-US" sz="2400"/>
              <a:t> </a:t>
            </a:r>
            <a:r>
              <a:rPr lang="en-US" sz="2400" err="1"/>
              <a:t>mỗi</a:t>
            </a:r>
            <a:r>
              <a:rPr lang="en-US" sz="2400"/>
              <a:t> gen drone </a:t>
            </a:r>
            <a:r>
              <a:rPr lang="en-US" sz="2400" err="1"/>
              <a:t>sẽ</a:t>
            </a:r>
            <a:r>
              <a:rPr lang="en-US" sz="2400"/>
              <a:t> bao </a:t>
            </a:r>
            <a:r>
              <a:rPr lang="en-US" sz="2400" err="1"/>
              <a:t>gồm</a:t>
            </a:r>
            <a:r>
              <a:rPr lang="en-US" sz="2400"/>
              <a:t>:</a:t>
            </a:r>
          </a:p>
          <a:p>
            <a:r>
              <a:rPr lang="en-US" sz="2400" err="1"/>
              <a:t>Giá</a:t>
            </a:r>
            <a:r>
              <a:rPr lang="en-US" sz="2400"/>
              <a:t> </a:t>
            </a:r>
            <a:r>
              <a:rPr lang="en-US" sz="2400" err="1"/>
              <a:t>trị</a:t>
            </a:r>
            <a:r>
              <a:rPr lang="en-US" sz="2400"/>
              <a:t> &lt; 0.5: drone bay </a:t>
            </a:r>
            <a:r>
              <a:rPr lang="en-US" sz="2400" err="1"/>
              <a:t>tới</a:t>
            </a:r>
            <a:r>
              <a:rPr lang="en-US" sz="2400"/>
              <a:t> </a:t>
            </a:r>
            <a:r>
              <a:rPr lang="en-US" sz="2400" err="1"/>
              <a:t>các</a:t>
            </a:r>
            <a:r>
              <a:rPr lang="en-US" sz="2400"/>
              <a:t> </a:t>
            </a:r>
            <a:r>
              <a:rPr lang="en-US" sz="2400" err="1"/>
              <a:t>điểm</a:t>
            </a:r>
            <a:r>
              <a:rPr lang="en-US" sz="2400"/>
              <a:t> </a:t>
            </a:r>
            <a:r>
              <a:rPr lang="en-US" sz="2400" err="1"/>
              <a:t>trong</a:t>
            </a:r>
            <a:r>
              <a:rPr lang="en-US" sz="2400"/>
              <a:t> </a:t>
            </a:r>
            <a:r>
              <a:rPr lang="en-US" sz="2400" err="1"/>
              <a:t>vùng</a:t>
            </a:r>
            <a:r>
              <a:rPr lang="en-US" sz="2400"/>
              <a:t> bay</a:t>
            </a:r>
          </a:p>
          <a:p>
            <a:r>
              <a:rPr lang="en-US" sz="2400" err="1"/>
              <a:t>Giá</a:t>
            </a:r>
            <a:r>
              <a:rPr lang="en-US" sz="2400"/>
              <a:t> </a:t>
            </a:r>
            <a:r>
              <a:rPr lang="en-US" sz="2400" err="1"/>
              <a:t>trị</a:t>
            </a:r>
            <a:r>
              <a:rPr lang="en-US" sz="2400"/>
              <a:t> &gt; = 0.5, </a:t>
            </a:r>
            <a:r>
              <a:rPr lang="en-US" sz="2400" err="1"/>
              <a:t>các</a:t>
            </a:r>
            <a:r>
              <a:rPr lang="en-US" sz="2400"/>
              <a:t> </a:t>
            </a:r>
            <a:r>
              <a:rPr lang="en-US" sz="2400" err="1"/>
              <a:t>điểm</a:t>
            </a:r>
            <a:r>
              <a:rPr lang="en-US" sz="2400"/>
              <a:t> k </a:t>
            </a:r>
            <a:r>
              <a:rPr lang="en-US" sz="2400" err="1"/>
              <a:t>nằm</a:t>
            </a:r>
            <a:r>
              <a:rPr lang="en-US" sz="2400"/>
              <a:t> </a:t>
            </a:r>
            <a:r>
              <a:rPr lang="en-US" sz="2400" err="1"/>
              <a:t>trong</a:t>
            </a:r>
            <a:r>
              <a:rPr lang="en-US" sz="2400"/>
              <a:t> </a:t>
            </a:r>
            <a:r>
              <a:rPr lang="en-US" sz="2400" err="1"/>
              <a:t>vùng</a:t>
            </a:r>
            <a:r>
              <a:rPr lang="en-US" sz="2400"/>
              <a:t> bay: </a:t>
            </a:r>
            <a:r>
              <a:rPr lang="en-US" sz="2400" err="1"/>
              <a:t>không</a:t>
            </a:r>
            <a:r>
              <a:rPr lang="en-US" sz="2400"/>
              <a:t> bay</a:t>
            </a:r>
          </a:p>
        </p:txBody>
      </p:sp>
      <p:graphicFrame>
        <p:nvGraphicFramePr>
          <p:cNvPr id="12" name="Bảng 12">
            <a:extLst>
              <a:ext uri="{FF2B5EF4-FFF2-40B4-BE49-F238E27FC236}">
                <a16:creationId xmlns:a16="http://schemas.microsoft.com/office/drawing/2014/main" id="{3918BF2C-81F0-CF58-EB36-A1ACDB4AA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237768"/>
              </p:ext>
            </p:extLst>
          </p:nvPr>
        </p:nvGraphicFramePr>
        <p:xfrm>
          <a:off x="1032399" y="4968795"/>
          <a:ext cx="7319232" cy="506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936">
                  <a:extLst>
                    <a:ext uri="{9D8B030D-6E8A-4147-A177-3AD203B41FA5}">
                      <a16:colId xmlns:a16="http://schemas.microsoft.com/office/drawing/2014/main" val="2306831"/>
                    </a:ext>
                  </a:extLst>
                </a:gridCol>
                <a:gridCol w="609936">
                  <a:extLst>
                    <a:ext uri="{9D8B030D-6E8A-4147-A177-3AD203B41FA5}">
                      <a16:colId xmlns:a16="http://schemas.microsoft.com/office/drawing/2014/main" val="3011271834"/>
                    </a:ext>
                  </a:extLst>
                </a:gridCol>
                <a:gridCol w="609936">
                  <a:extLst>
                    <a:ext uri="{9D8B030D-6E8A-4147-A177-3AD203B41FA5}">
                      <a16:colId xmlns:a16="http://schemas.microsoft.com/office/drawing/2014/main" val="505895123"/>
                    </a:ext>
                  </a:extLst>
                </a:gridCol>
                <a:gridCol w="609936">
                  <a:extLst>
                    <a:ext uri="{9D8B030D-6E8A-4147-A177-3AD203B41FA5}">
                      <a16:colId xmlns:a16="http://schemas.microsoft.com/office/drawing/2014/main" val="1572838897"/>
                    </a:ext>
                  </a:extLst>
                </a:gridCol>
                <a:gridCol w="609936">
                  <a:extLst>
                    <a:ext uri="{9D8B030D-6E8A-4147-A177-3AD203B41FA5}">
                      <a16:colId xmlns:a16="http://schemas.microsoft.com/office/drawing/2014/main" val="3728019424"/>
                    </a:ext>
                  </a:extLst>
                </a:gridCol>
                <a:gridCol w="609936">
                  <a:extLst>
                    <a:ext uri="{9D8B030D-6E8A-4147-A177-3AD203B41FA5}">
                      <a16:colId xmlns:a16="http://schemas.microsoft.com/office/drawing/2014/main" val="4126128296"/>
                    </a:ext>
                  </a:extLst>
                </a:gridCol>
                <a:gridCol w="609936">
                  <a:extLst>
                    <a:ext uri="{9D8B030D-6E8A-4147-A177-3AD203B41FA5}">
                      <a16:colId xmlns:a16="http://schemas.microsoft.com/office/drawing/2014/main" val="3906426154"/>
                    </a:ext>
                  </a:extLst>
                </a:gridCol>
                <a:gridCol w="609936">
                  <a:extLst>
                    <a:ext uri="{9D8B030D-6E8A-4147-A177-3AD203B41FA5}">
                      <a16:colId xmlns:a16="http://schemas.microsoft.com/office/drawing/2014/main" val="4263511286"/>
                    </a:ext>
                  </a:extLst>
                </a:gridCol>
                <a:gridCol w="609936">
                  <a:extLst>
                    <a:ext uri="{9D8B030D-6E8A-4147-A177-3AD203B41FA5}">
                      <a16:colId xmlns:a16="http://schemas.microsoft.com/office/drawing/2014/main" val="4166419240"/>
                    </a:ext>
                  </a:extLst>
                </a:gridCol>
                <a:gridCol w="609936">
                  <a:extLst>
                    <a:ext uri="{9D8B030D-6E8A-4147-A177-3AD203B41FA5}">
                      <a16:colId xmlns:a16="http://schemas.microsoft.com/office/drawing/2014/main" val="577552897"/>
                    </a:ext>
                  </a:extLst>
                </a:gridCol>
                <a:gridCol w="609936">
                  <a:extLst>
                    <a:ext uri="{9D8B030D-6E8A-4147-A177-3AD203B41FA5}">
                      <a16:colId xmlns:a16="http://schemas.microsoft.com/office/drawing/2014/main" val="2483978600"/>
                    </a:ext>
                  </a:extLst>
                </a:gridCol>
                <a:gridCol w="609936">
                  <a:extLst>
                    <a:ext uri="{9D8B030D-6E8A-4147-A177-3AD203B41FA5}">
                      <a16:colId xmlns:a16="http://schemas.microsoft.com/office/drawing/2014/main" val="3772865939"/>
                    </a:ext>
                  </a:extLst>
                </a:gridCol>
              </a:tblGrid>
              <a:tr h="506176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925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18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861181" y="3304483"/>
            <a:ext cx="8076840" cy="714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r>
              <a:rPr lang="en-US" sz="3600" spc="-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4. Init solution</a:t>
            </a:r>
            <a:endParaRPr lang="en-US" sz="3600" spc="-1">
              <a:latin typeface="Tahoma"/>
              <a:ea typeface="Tahoma"/>
              <a:cs typeface="Tahoma"/>
            </a:endParaRPr>
          </a:p>
        </p:txBody>
      </p:sp>
      <p:pic>
        <p:nvPicPr>
          <p:cNvPr id="299" name="Picture 6" descr="2.jpg"/>
          <p:cNvPicPr/>
          <p:nvPr/>
        </p:nvPicPr>
        <p:blipFill>
          <a:blip r:embed="rId3"/>
          <a:stretch/>
        </p:blipFill>
        <p:spPr>
          <a:xfrm>
            <a:off x="1353240" y="273240"/>
            <a:ext cx="1088640" cy="1088640"/>
          </a:xfrm>
          <a:prstGeom prst="rect">
            <a:avLst/>
          </a:prstGeom>
          <a:ln w="0">
            <a:noFill/>
          </a:ln>
        </p:spPr>
      </p:pic>
      <p:pic>
        <p:nvPicPr>
          <p:cNvPr id="300" name="Picture 7" descr="3.jpg"/>
          <p:cNvPicPr/>
          <p:nvPr/>
        </p:nvPicPr>
        <p:blipFill>
          <a:blip r:embed="rId4"/>
          <a:stretch/>
        </p:blipFill>
        <p:spPr>
          <a:xfrm>
            <a:off x="463680" y="311040"/>
            <a:ext cx="794880" cy="1088640"/>
          </a:xfrm>
          <a:prstGeom prst="rect">
            <a:avLst/>
          </a:prstGeom>
          <a:ln w="0">
            <a:noFill/>
          </a:ln>
        </p:spPr>
      </p:pic>
      <p:sp>
        <p:nvSpPr>
          <p:cNvPr id="301" name="CustomShape 2"/>
          <p:cNvSpPr/>
          <p:nvPr/>
        </p:nvSpPr>
        <p:spPr>
          <a:xfrm>
            <a:off x="15876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TextShape 3"/>
          <p:cNvSpPr txBox="1"/>
          <p:nvPr/>
        </p:nvSpPr>
        <p:spPr>
          <a:xfrm>
            <a:off x="0" y="63511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fld id="{73EE4906-143F-4139-BC56-FF85FA75DBEA}" type="datetime1">
              <a:rPr lang="en-US" sz="1400" b="0" strike="noStrike" spc="-1">
                <a:solidFill>
                  <a:srgbClr val="1C1C1C"/>
                </a:solidFill>
                <a:latin typeface="Times New Roman"/>
              </a:rPr>
              <a:t>2/21/2023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03" name="TextShape 4"/>
          <p:cNvSpPr txBox="1"/>
          <p:nvPr/>
        </p:nvSpPr>
        <p:spPr>
          <a:xfrm>
            <a:off x="7238880" y="63511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342C9D5-A352-43F1-8B40-086027143D81}" type="slidenum">
              <a:rPr lang="en-US" sz="1400" b="0" strike="noStrike" spc="-1">
                <a:solidFill>
                  <a:srgbClr val="1C1C1C"/>
                </a:solidFill>
                <a:latin typeface="Times New Roman"/>
                <a:ea typeface="MS PGothic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0063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1201680" y="223920"/>
            <a:ext cx="7752960" cy="1004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r>
              <a:rPr lang="en-US" sz="3600" spc="-1">
                <a:solidFill>
                  <a:srgbClr val="000000"/>
                </a:solidFill>
                <a:latin typeface="Tahoma"/>
              </a:rPr>
              <a:t>4. Init</a:t>
            </a:r>
            <a:r>
              <a:rPr lang="en-US" sz="3600" b="0" strike="noStrike" spc="-1">
                <a:solidFill>
                  <a:srgbClr val="000000"/>
                </a:solidFill>
                <a:latin typeface="Tahoma"/>
              </a:rPr>
              <a:t> Solution</a:t>
            </a:r>
            <a:endParaRPr lang="en-US"/>
          </a:p>
        </p:txBody>
      </p:sp>
      <p:sp>
        <p:nvSpPr>
          <p:cNvPr id="305" name="TextShape 2"/>
          <p:cNvSpPr txBox="1"/>
          <p:nvPr/>
        </p:nvSpPr>
        <p:spPr>
          <a:xfrm>
            <a:off x="441360" y="1431750"/>
            <a:ext cx="8513280" cy="4681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-457200">
              <a:buFontTx/>
              <a:buChar char="-"/>
            </a:pPr>
            <a:r>
              <a:rPr lang="en-US" sz="2800" spc="-1" err="1">
                <a:solidFill>
                  <a:srgbClr val="000000"/>
                </a:solidFill>
                <a:latin typeface="Times New Roman"/>
              </a:rPr>
              <a:t>Chọn</a:t>
            </a:r>
            <a:r>
              <a:rPr lang="en-US" sz="28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Times New Roman"/>
              </a:rPr>
              <a:t>ngẫu</a:t>
            </a:r>
            <a:r>
              <a:rPr lang="en-US" sz="28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Times New Roman"/>
              </a:rPr>
              <a:t>nhiên</a:t>
            </a:r>
            <a:r>
              <a:rPr lang="en-US" sz="28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Times New Roman"/>
              </a:rPr>
              <a:t>một</a:t>
            </a:r>
            <a:r>
              <a:rPr lang="en-US" sz="28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Times New Roman"/>
              </a:rPr>
              <a:t>khách</a:t>
            </a:r>
            <a:r>
              <a:rPr lang="en-US" sz="28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Times New Roman"/>
              </a:rPr>
              <a:t>hàng</a:t>
            </a:r>
            <a:r>
              <a:rPr lang="en-US" sz="28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Times New Roman"/>
              </a:rPr>
              <a:t>là</a:t>
            </a:r>
            <a:r>
              <a:rPr lang="en-US" sz="28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Times New Roman"/>
              </a:rPr>
              <a:t>điểm</a:t>
            </a:r>
            <a:r>
              <a:rPr lang="en-US" sz="28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Times New Roman"/>
              </a:rPr>
              <a:t>đến</a:t>
            </a:r>
            <a:r>
              <a:rPr lang="en-US" sz="28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Times New Roman"/>
              </a:rPr>
              <a:t>bắt</a:t>
            </a:r>
            <a:r>
              <a:rPr lang="en-US" sz="28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Times New Roman"/>
              </a:rPr>
              <a:t>đầu</a:t>
            </a:r>
            <a:r>
              <a:rPr lang="en-US" sz="28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Times New Roman"/>
              </a:rPr>
              <a:t>của</a:t>
            </a:r>
            <a:r>
              <a:rPr lang="en-US" sz="2800" spc="-1">
                <a:solidFill>
                  <a:srgbClr val="000000"/>
                </a:solidFill>
                <a:latin typeface="Times New Roman"/>
              </a:rPr>
              <a:t> truck </a:t>
            </a:r>
            <a:r>
              <a:rPr lang="en-US" sz="2800" spc="-1" err="1">
                <a:solidFill>
                  <a:srgbClr val="000000"/>
                </a:solidFill>
                <a:latin typeface="Times New Roman"/>
              </a:rPr>
              <a:t>đầu</a:t>
            </a:r>
            <a:r>
              <a:rPr lang="en-US" sz="28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Times New Roman"/>
              </a:rPr>
              <a:t>tiên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  <a:p>
            <a:pPr marL="457200" indent="-457200">
              <a:buFontTx/>
              <a:buChar char="-"/>
            </a:pPr>
            <a:r>
              <a:rPr lang="en-US" sz="2800" b="0" strike="noStrike" spc="-1" err="1">
                <a:solidFill>
                  <a:srgbClr val="000000"/>
                </a:solidFill>
                <a:latin typeface="Times New Roman"/>
              </a:rPr>
              <a:t>Sắp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1" err="1">
                <a:solidFill>
                  <a:srgbClr val="000000"/>
                </a:solidFill>
                <a:latin typeface="Times New Roman"/>
              </a:rPr>
              <a:t>xếp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1" err="1">
                <a:solidFill>
                  <a:srgbClr val="000000"/>
                </a:solidFill>
                <a:latin typeface="Times New Roman"/>
              </a:rPr>
              <a:t>các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1" err="1">
                <a:solidFill>
                  <a:srgbClr val="000000"/>
                </a:solidFill>
                <a:latin typeface="Times New Roman"/>
              </a:rPr>
              <a:t>khách</a:t>
            </a:r>
            <a:r>
              <a:rPr lang="en-US" sz="2800" spc="-1">
                <a:solidFill>
                  <a:srgbClr val="000000"/>
                </a:solidFill>
                <a:latin typeface="Times New Roman"/>
              </a:rPr>
              <a:t> </a:t>
            </a:r>
            <a:r>
              <a:rPr lang="en-US" sz="2800" spc="-1" err="1">
                <a:solidFill>
                  <a:srgbClr val="000000"/>
                </a:solidFill>
                <a:latin typeface="Times New Roman"/>
              </a:rPr>
              <a:t>hàng</a:t>
            </a:r>
            <a:r>
              <a:rPr lang="en-US" sz="2800" spc="-1">
                <a:solidFill>
                  <a:srgbClr val="000000"/>
                </a:solidFill>
                <a:latin typeface="Times New Roman"/>
              </a:rPr>
              <a:t> </a:t>
            </a:r>
            <a:r>
              <a:rPr lang="en-US" sz="2800" b="0" strike="noStrike" spc="-1" err="1">
                <a:solidFill>
                  <a:srgbClr val="000000"/>
                </a:solidFill>
                <a:latin typeface="Times New Roman"/>
              </a:rPr>
              <a:t>tiếp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1" err="1">
                <a:solidFill>
                  <a:srgbClr val="000000"/>
                </a:solidFill>
                <a:latin typeface="Times New Roman"/>
              </a:rPr>
              <a:t>theo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1" err="1">
                <a:solidFill>
                  <a:srgbClr val="000000"/>
                </a:solidFill>
                <a:latin typeface="Times New Roman"/>
              </a:rPr>
              <a:t>theo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1" err="1">
                <a:solidFill>
                  <a:srgbClr val="000000"/>
                </a:solidFill>
                <a:latin typeface="Times New Roman"/>
              </a:rPr>
              <a:t>góc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1" err="1">
                <a:solidFill>
                  <a:srgbClr val="000000"/>
                </a:solidFill>
                <a:latin typeface="Times New Roman"/>
              </a:rPr>
              <a:t>từ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1" err="1">
                <a:solidFill>
                  <a:srgbClr val="000000"/>
                </a:solidFill>
                <a:latin typeface="Times New Roman"/>
              </a:rPr>
              <a:t>bé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1" err="1">
                <a:solidFill>
                  <a:srgbClr val="000000"/>
                </a:solidFill>
                <a:latin typeface="Times New Roman"/>
              </a:rPr>
              <a:t>đến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1" err="1">
                <a:solidFill>
                  <a:srgbClr val="000000"/>
                </a:solidFill>
                <a:latin typeface="Times New Roman"/>
              </a:rPr>
              <a:t>lớn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(</a:t>
            </a:r>
            <a:r>
              <a:rPr lang="en-US" sz="2800" b="0" strike="noStrike" spc="-1" err="1">
                <a:solidFill>
                  <a:srgbClr val="000000"/>
                </a:solidFill>
                <a:latin typeface="Times New Roman"/>
              </a:rPr>
              <a:t>góc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1" err="1">
                <a:solidFill>
                  <a:srgbClr val="000000"/>
                </a:solidFill>
                <a:latin typeface="Times New Roman"/>
              </a:rPr>
              <a:t>có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1" err="1">
                <a:solidFill>
                  <a:srgbClr val="000000"/>
                </a:solidFill>
                <a:latin typeface="Times New Roman"/>
              </a:rPr>
              <a:t>giá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1" err="1">
                <a:solidFill>
                  <a:srgbClr val="000000"/>
                </a:solidFill>
                <a:latin typeface="Times New Roman"/>
              </a:rPr>
              <a:t>trị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1" err="1">
                <a:solidFill>
                  <a:srgbClr val="000000"/>
                </a:solidFill>
                <a:latin typeface="Times New Roman"/>
              </a:rPr>
              <a:t>bằng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1" err="1">
                <a:solidFill>
                  <a:srgbClr val="000000"/>
                </a:solidFill>
                <a:latin typeface="Times New Roman"/>
              </a:rPr>
              <a:t>góc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1" err="1">
                <a:solidFill>
                  <a:srgbClr val="000000"/>
                </a:solidFill>
                <a:latin typeface="Times New Roman"/>
              </a:rPr>
              <a:t>giữa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2 </a:t>
            </a:r>
            <a:r>
              <a:rPr lang="en-US" sz="2800" b="0" strike="noStrike" spc="-1" err="1">
                <a:solidFill>
                  <a:srgbClr val="000000"/>
                </a:solidFill>
                <a:latin typeface="Times New Roman"/>
              </a:rPr>
              <a:t>đường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1" err="1">
                <a:solidFill>
                  <a:srgbClr val="000000"/>
                </a:solidFill>
                <a:latin typeface="Times New Roman"/>
              </a:rPr>
              <a:t>thẳng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1" err="1">
                <a:solidFill>
                  <a:srgbClr val="000000"/>
                </a:solidFill>
                <a:latin typeface="Times New Roman"/>
              </a:rPr>
              <a:t>nối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1" err="1">
                <a:solidFill>
                  <a:srgbClr val="000000"/>
                </a:solidFill>
                <a:latin typeface="Times New Roman"/>
              </a:rPr>
              <a:t>giữa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1" err="1">
                <a:solidFill>
                  <a:srgbClr val="000000"/>
                </a:solidFill>
                <a:latin typeface="Times New Roman"/>
              </a:rPr>
              <a:t>khách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Times New Roman"/>
              </a:rPr>
              <a:t>hàng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1" err="1">
                <a:solidFill>
                  <a:srgbClr val="000000"/>
                </a:solidFill>
                <a:latin typeface="Times New Roman"/>
              </a:rPr>
              <a:t>và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depot)</a:t>
            </a:r>
          </a:p>
          <a:p>
            <a:pPr marL="457200" indent="-457200">
              <a:buFontTx/>
              <a:buChar char="-"/>
            </a:pPr>
            <a:r>
              <a:rPr lang="en-US" sz="2800" b="0" strike="noStrike" spc="-1" err="1">
                <a:solidFill>
                  <a:srgbClr val="000000"/>
                </a:solidFill>
                <a:latin typeface="Times New Roman"/>
              </a:rPr>
              <a:t>Áp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1" err="1">
                <a:solidFill>
                  <a:srgbClr val="000000"/>
                </a:solidFill>
                <a:latin typeface="Times New Roman"/>
              </a:rPr>
              <a:t>dụng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1" err="1">
                <a:solidFill>
                  <a:srgbClr val="000000"/>
                </a:solidFill>
                <a:latin typeface="Times New Roman"/>
              </a:rPr>
              <a:t>cho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1" err="1">
                <a:solidFill>
                  <a:srgbClr val="000000"/>
                </a:solidFill>
                <a:latin typeface="Times New Roman"/>
              </a:rPr>
              <a:t>mỗi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1" err="1">
                <a:solidFill>
                  <a:srgbClr val="000000"/>
                </a:solidFill>
                <a:latin typeface="Times New Roman"/>
              </a:rPr>
              <a:t>khách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Times New Roman"/>
              </a:rPr>
              <a:t>hàng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b="0" strike="noStrike" spc="-1" err="1">
                <a:solidFill>
                  <a:srgbClr val="000000"/>
                </a:solidFill>
                <a:latin typeface="Times New Roman"/>
              </a:rPr>
              <a:t>một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T = t1 + t2 (</a:t>
            </a:r>
            <a:r>
              <a:rPr lang="en-US" sz="2800" b="0" strike="noStrike" spc="-1" err="1">
                <a:solidFill>
                  <a:srgbClr val="000000"/>
                </a:solidFill>
                <a:latin typeface="Times New Roman"/>
              </a:rPr>
              <a:t>phút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)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  <a:p>
            <a:pPr lvl="1"/>
            <a:r>
              <a:rPr lang="en-US" sz="2400" spc="-1">
                <a:solidFill>
                  <a:srgbClr val="000000"/>
                </a:solidFill>
                <a:latin typeface="Times New Roman"/>
              </a:rPr>
              <a:t>t1: </a:t>
            </a:r>
            <a:r>
              <a:rPr lang="en-US" sz="2400" spc="-1" err="1">
                <a:solidFill>
                  <a:srgbClr val="000000"/>
                </a:solidFill>
                <a:latin typeface="Times New Roman"/>
              </a:rPr>
              <a:t>thời</a:t>
            </a:r>
            <a:r>
              <a:rPr lang="en-US" sz="24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spc="-1" err="1">
                <a:solidFill>
                  <a:srgbClr val="000000"/>
                </a:solidFill>
                <a:latin typeface="Times New Roman"/>
              </a:rPr>
              <a:t>gian</a:t>
            </a:r>
            <a:r>
              <a:rPr lang="en-US" sz="24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spc="-1" err="1">
                <a:solidFill>
                  <a:srgbClr val="000000"/>
                </a:solidFill>
                <a:latin typeface="Times New Roman"/>
              </a:rPr>
              <a:t>đi</a:t>
            </a:r>
            <a:r>
              <a:rPr lang="en-US" sz="24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spc="-1" err="1">
                <a:solidFill>
                  <a:srgbClr val="000000"/>
                </a:solidFill>
                <a:latin typeface="Times New Roman"/>
              </a:rPr>
              <a:t>từ</a:t>
            </a:r>
            <a:r>
              <a:rPr lang="en-US" sz="2400" spc="-1">
                <a:solidFill>
                  <a:srgbClr val="000000"/>
                </a:solidFill>
                <a:latin typeface="Times New Roman"/>
              </a:rPr>
              <a:t> depot </a:t>
            </a:r>
            <a:r>
              <a:rPr lang="en-US" sz="2400" spc="-1" err="1">
                <a:solidFill>
                  <a:srgbClr val="000000"/>
                </a:solidFill>
                <a:latin typeface="Times New Roman"/>
              </a:rPr>
              <a:t>đến</a:t>
            </a:r>
            <a:r>
              <a:rPr lang="en-US" sz="24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spc="-1" err="1">
                <a:solidFill>
                  <a:srgbClr val="000000"/>
                </a:solidFill>
                <a:latin typeface="Times New Roman"/>
              </a:rPr>
              <a:t>khách</a:t>
            </a:r>
            <a:r>
              <a:rPr lang="en-US" sz="2400" spc="-1">
                <a:solidFill>
                  <a:srgbClr val="000000"/>
                </a:solidFill>
                <a:latin typeface="Times New Roman"/>
              </a:rPr>
              <a:t> </a:t>
            </a:r>
            <a:r>
              <a:rPr lang="en-US" sz="2400" spc="-1" err="1">
                <a:solidFill>
                  <a:srgbClr val="000000"/>
                </a:solidFill>
                <a:latin typeface="Times New Roman"/>
              </a:rPr>
              <a:t>hàng</a:t>
            </a:r>
            <a:r>
              <a:rPr lang="en-US" sz="2400" spc="-1">
                <a:solidFill>
                  <a:srgbClr val="000000"/>
                </a:solidFill>
                <a:latin typeface="Times New Roman"/>
              </a:rPr>
              <a:t> (</a:t>
            </a:r>
            <a:r>
              <a:rPr lang="en-US" sz="2400" spc="-1" err="1">
                <a:solidFill>
                  <a:srgbClr val="000000"/>
                </a:solidFill>
                <a:latin typeface="Times New Roman"/>
              </a:rPr>
              <a:t>quãng</a:t>
            </a:r>
            <a:r>
              <a:rPr lang="en-US" sz="24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spc="-1" err="1">
                <a:solidFill>
                  <a:srgbClr val="000000"/>
                </a:solidFill>
                <a:latin typeface="Times New Roman"/>
              </a:rPr>
              <a:t>đường</a:t>
            </a:r>
            <a:r>
              <a:rPr lang="en-US" sz="24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spc="-1" err="1">
                <a:solidFill>
                  <a:srgbClr val="000000"/>
                </a:solidFill>
                <a:latin typeface="Times New Roman"/>
              </a:rPr>
              <a:t>tính</a:t>
            </a:r>
            <a:r>
              <a:rPr lang="en-US" sz="24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spc="-1" err="1">
                <a:solidFill>
                  <a:srgbClr val="000000"/>
                </a:solidFill>
                <a:latin typeface="Times New Roman"/>
              </a:rPr>
              <a:t>theo</a:t>
            </a:r>
            <a:r>
              <a:rPr lang="en-US" sz="24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spc="-1" err="1">
                <a:solidFill>
                  <a:srgbClr val="000000"/>
                </a:solidFill>
                <a:latin typeface="Times New Roman"/>
              </a:rPr>
              <a:t>mahattan</a:t>
            </a:r>
            <a:r>
              <a:rPr lang="en-US" sz="2400" spc="-1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 lvl="1"/>
            <a:r>
              <a:rPr lang="en-US" sz="2400" spc="-1">
                <a:solidFill>
                  <a:srgbClr val="000000"/>
                </a:solidFill>
                <a:latin typeface="Times New Roman"/>
              </a:rPr>
              <a:t>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2: release date</a:t>
            </a:r>
          </a:p>
          <a:p>
            <a:pPr lvl="1"/>
            <a:r>
              <a:rPr lang="en-US" sz="2800" spc="-1">
                <a:solidFill>
                  <a:srgbClr val="000000"/>
                </a:solidFill>
                <a:latin typeface="Times New Roman"/>
              </a:rPr>
              <a:t>=&gt; </a:t>
            </a:r>
            <a:r>
              <a:rPr lang="en-US" sz="2800" spc="-1" err="1">
                <a:solidFill>
                  <a:srgbClr val="000000"/>
                </a:solidFill>
                <a:latin typeface="Times New Roman"/>
              </a:rPr>
              <a:t>Chọn</a:t>
            </a:r>
            <a:r>
              <a:rPr lang="en-US" sz="28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Times New Roman"/>
              </a:rPr>
              <a:t>cụm</a:t>
            </a:r>
            <a:r>
              <a:rPr lang="en-US" sz="28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Times New Roman"/>
              </a:rPr>
              <a:t>khách</a:t>
            </a:r>
            <a:r>
              <a:rPr lang="en-US" sz="28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Times New Roman"/>
              </a:rPr>
              <a:t>hàng</a:t>
            </a:r>
            <a:r>
              <a:rPr lang="en-US" sz="28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Times New Roman"/>
              </a:rPr>
              <a:t>cho</a:t>
            </a:r>
            <a:r>
              <a:rPr lang="en-US" sz="28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Times New Roman"/>
              </a:rPr>
              <a:t>từng</a:t>
            </a:r>
            <a:r>
              <a:rPr lang="en-US" sz="2800" spc="-1">
                <a:solidFill>
                  <a:srgbClr val="000000"/>
                </a:solidFill>
                <a:latin typeface="Times New Roman"/>
              </a:rPr>
              <a:t> truck </a:t>
            </a:r>
            <a:r>
              <a:rPr lang="en-US" sz="2800" spc="-1" err="1">
                <a:solidFill>
                  <a:srgbClr val="000000"/>
                </a:solidFill>
                <a:latin typeface="Times New Roman"/>
              </a:rPr>
              <a:t>sao</a:t>
            </a:r>
            <a:r>
              <a:rPr lang="en-US" sz="28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Times New Roman"/>
              </a:rPr>
              <a:t>cho</a:t>
            </a:r>
            <a:r>
              <a:rPr lang="en-US" sz="2800" spc="-1">
                <a:solidFill>
                  <a:srgbClr val="000000"/>
                </a:solidFill>
                <a:latin typeface="Times New Roman"/>
              </a:rPr>
              <a:t> T </a:t>
            </a:r>
            <a:r>
              <a:rPr lang="en-US" sz="2800" spc="-1" err="1">
                <a:solidFill>
                  <a:srgbClr val="000000"/>
                </a:solidFill>
                <a:latin typeface="Times New Roman"/>
              </a:rPr>
              <a:t>của</a:t>
            </a:r>
            <a:r>
              <a:rPr lang="en-US" sz="28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Times New Roman"/>
              </a:rPr>
              <a:t>mỗi</a:t>
            </a:r>
            <a:r>
              <a:rPr lang="en-US" sz="28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Times New Roman"/>
              </a:rPr>
              <a:t>cụm</a:t>
            </a:r>
            <a:r>
              <a:rPr lang="en-US" sz="28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Times New Roman"/>
              </a:rPr>
              <a:t>khách</a:t>
            </a:r>
            <a:r>
              <a:rPr lang="en-US" sz="28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Times New Roman"/>
              </a:rPr>
              <a:t>hàng</a:t>
            </a:r>
            <a:r>
              <a:rPr lang="en-US" sz="28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Times New Roman"/>
              </a:rPr>
              <a:t>đó</a:t>
            </a:r>
            <a:r>
              <a:rPr lang="en-US" sz="28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Times New Roman"/>
              </a:rPr>
              <a:t>là</a:t>
            </a:r>
            <a:r>
              <a:rPr lang="en-US" sz="28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Times New Roman"/>
              </a:rPr>
              <a:t>ngang</a:t>
            </a:r>
            <a:r>
              <a:rPr lang="en-US" sz="28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Times New Roman"/>
              </a:rPr>
              <a:t>nhau</a:t>
            </a:r>
            <a:endParaRPr lang="en-US" sz="28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0" y="636336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04EA37F9-EFCD-4EE8-9C6B-F79546666F0B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MS PGothic"/>
              </a:rPr>
              <a:t>2/21/2023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07" name="TextShape 4"/>
          <p:cNvSpPr txBox="1"/>
          <p:nvPr/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EB8EAEEF-1439-4CF8-9083-4F2BA228219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MS PGothic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4787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1201680" y="223920"/>
            <a:ext cx="7752960" cy="1004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r>
              <a:rPr lang="en-US" sz="3600" spc="-1">
                <a:solidFill>
                  <a:srgbClr val="000000"/>
                </a:solidFill>
                <a:latin typeface="Tahoma"/>
              </a:rPr>
              <a:t>4. Init</a:t>
            </a:r>
            <a:r>
              <a:rPr lang="en-US" sz="3600" b="0" strike="noStrike" spc="-1">
                <a:solidFill>
                  <a:srgbClr val="000000"/>
                </a:solidFill>
                <a:latin typeface="Tahoma"/>
              </a:rPr>
              <a:t> Solution</a:t>
            </a:r>
            <a:r>
              <a:rPr lang="en-US" sz="3600" spc="-1">
                <a:solidFill>
                  <a:srgbClr val="000000"/>
                </a:solidFill>
                <a:latin typeface="Tahoma"/>
              </a:rPr>
              <a:t> (2)</a:t>
            </a:r>
            <a:endParaRPr lang="en-US"/>
          </a:p>
        </p:txBody>
      </p:sp>
      <p:sp>
        <p:nvSpPr>
          <p:cNvPr id="305" name="TextShape 2"/>
          <p:cNvSpPr txBox="1"/>
          <p:nvPr/>
        </p:nvSpPr>
        <p:spPr>
          <a:xfrm>
            <a:off x="441360" y="1431750"/>
            <a:ext cx="8513280" cy="4681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-457200">
              <a:buFont typeface="Calibri"/>
              <a:buChar char="-"/>
            </a:pPr>
            <a:r>
              <a:rPr lang="en-US" sz="2800" spc="-1" err="1">
                <a:solidFill>
                  <a:srgbClr val="000000"/>
                </a:solidFill>
                <a:latin typeface="Times New Roman"/>
              </a:rPr>
              <a:t>Khởi</a:t>
            </a:r>
            <a:r>
              <a:rPr lang="en-US" sz="28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Times New Roman"/>
              </a:rPr>
              <a:t>tạo</a:t>
            </a:r>
            <a:r>
              <a:rPr lang="en-US" sz="28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Times New Roman"/>
              </a:rPr>
              <a:t>thế</a:t>
            </a:r>
            <a:r>
              <a:rPr lang="en-US" sz="28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Times New Roman"/>
              </a:rPr>
              <a:t>hệ</a:t>
            </a:r>
            <a:r>
              <a:rPr lang="en-US" sz="2800" spc="-1">
                <a:solidFill>
                  <a:srgbClr val="000000"/>
                </a:solidFill>
                <a:latin typeface="Times New Roman"/>
              </a:rPr>
              <a:t> gen </a:t>
            </a:r>
            <a:r>
              <a:rPr lang="en-US" sz="2800" spc="-1" err="1">
                <a:solidFill>
                  <a:srgbClr val="000000"/>
                </a:solidFill>
                <a:latin typeface="Times New Roman"/>
              </a:rPr>
              <a:t>đầu</a:t>
            </a:r>
            <a:r>
              <a:rPr lang="en-US" sz="28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Times New Roman"/>
              </a:rPr>
              <a:t>tiên</a:t>
            </a:r>
            <a:r>
              <a:rPr lang="en-US" sz="2800" spc="-1">
                <a:solidFill>
                  <a:srgbClr val="000000"/>
                </a:solidFill>
                <a:latin typeface="Times New Roman"/>
              </a:rPr>
              <a:t> (</a:t>
            </a:r>
            <a:r>
              <a:rPr lang="en-US" sz="2800" spc="-1" err="1">
                <a:solidFill>
                  <a:srgbClr val="000000"/>
                </a:solidFill>
                <a:latin typeface="Times New Roman"/>
              </a:rPr>
              <a:t>mục</a:t>
            </a:r>
            <a:r>
              <a:rPr lang="en-US" sz="28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Times New Roman"/>
              </a:rPr>
              <a:t>tiêu</a:t>
            </a:r>
            <a:r>
              <a:rPr lang="en-US" sz="2800" spc="-1">
                <a:solidFill>
                  <a:srgbClr val="000000"/>
                </a:solidFill>
                <a:latin typeface="Times New Roman"/>
              </a:rPr>
              <a:t> 100):</a:t>
            </a:r>
          </a:p>
          <a:p>
            <a:pPr marL="914400" lvl="1" indent="-457200">
              <a:buFont typeface="Calibri"/>
              <a:buChar char="-"/>
            </a:pPr>
            <a:r>
              <a:rPr lang="en-US" sz="2400" spc="-1" err="1">
                <a:solidFill>
                  <a:srgbClr val="000000"/>
                </a:solidFill>
                <a:latin typeface="Times New Roman"/>
              </a:rPr>
              <a:t>Từ</a:t>
            </a:r>
            <a:r>
              <a:rPr lang="en-US" sz="2400" spc="-1">
                <a:solidFill>
                  <a:srgbClr val="000000"/>
                </a:solidFill>
                <a:latin typeface="Times New Roman"/>
              </a:rPr>
              <a:t> gen </a:t>
            </a:r>
            <a:r>
              <a:rPr lang="en-US" sz="2400" spc="-1" err="1">
                <a:solidFill>
                  <a:srgbClr val="000000"/>
                </a:solidFill>
                <a:latin typeface="Times New Roman"/>
              </a:rPr>
              <a:t>đầu</a:t>
            </a:r>
            <a:r>
              <a:rPr lang="en-US" sz="24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spc="-1" err="1">
                <a:solidFill>
                  <a:srgbClr val="000000"/>
                </a:solidFill>
                <a:latin typeface="Times New Roman"/>
              </a:rPr>
              <a:t>tiên</a:t>
            </a:r>
            <a:r>
              <a:rPr lang="en-US" sz="2400" spc="-1">
                <a:solidFill>
                  <a:srgbClr val="000000"/>
                </a:solidFill>
                <a:latin typeface="Times New Roman"/>
              </a:rPr>
              <a:t> =&gt; </a:t>
            </a:r>
            <a:r>
              <a:rPr lang="en-US" sz="2400" spc="-1" err="1">
                <a:solidFill>
                  <a:srgbClr val="000000"/>
                </a:solidFill>
                <a:latin typeface="Times New Roman"/>
              </a:rPr>
              <a:t>Lấy</a:t>
            </a:r>
            <a:r>
              <a:rPr lang="en-US" sz="24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spc="-1" err="1">
                <a:solidFill>
                  <a:srgbClr val="000000"/>
                </a:solidFill>
                <a:latin typeface="Times New Roman"/>
              </a:rPr>
              <a:t>các</a:t>
            </a:r>
            <a:r>
              <a:rPr lang="en-US" sz="24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spc="-1" err="1">
                <a:solidFill>
                  <a:srgbClr val="000000"/>
                </a:solidFill>
                <a:latin typeface="Times New Roman"/>
              </a:rPr>
              <a:t>hoán</a:t>
            </a:r>
            <a:r>
              <a:rPr lang="en-US" sz="24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spc="-1" err="1">
                <a:solidFill>
                  <a:srgbClr val="000000"/>
                </a:solidFill>
                <a:latin typeface="Times New Roman"/>
              </a:rPr>
              <a:t>vị</a:t>
            </a:r>
            <a:r>
              <a:rPr lang="en-US" sz="24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spc="-1" err="1">
                <a:solidFill>
                  <a:srgbClr val="000000"/>
                </a:solidFill>
                <a:latin typeface="Times New Roman"/>
              </a:rPr>
              <a:t>vị</a:t>
            </a:r>
            <a:r>
              <a:rPr lang="en-US" sz="24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spc="-1" err="1">
                <a:solidFill>
                  <a:srgbClr val="000000"/>
                </a:solidFill>
                <a:latin typeface="Times New Roman"/>
              </a:rPr>
              <a:t>trí</a:t>
            </a:r>
            <a:r>
              <a:rPr lang="en-US" sz="2400" spc="-1">
                <a:solidFill>
                  <a:srgbClr val="000000"/>
                </a:solidFill>
                <a:latin typeface="Times New Roman"/>
              </a:rPr>
              <a:t> </a:t>
            </a:r>
            <a:r>
              <a:rPr lang="en-US" sz="2400" spc="-1" err="1">
                <a:solidFill>
                  <a:srgbClr val="000000"/>
                </a:solidFill>
                <a:latin typeface="Times New Roman"/>
              </a:rPr>
              <a:t>khách</a:t>
            </a:r>
            <a:r>
              <a:rPr lang="en-US" sz="24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spc="-1" err="1">
                <a:solidFill>
                  <a:srgbClr val="000000"/>
                </a:solidFill>
                <a:latin typeface="Times New Roman"/>
              </a:rPr>
              <a:t>hàng</a:t>
            </a:r>
            <a:r>
              <a:rPr lang="en-US" sz="24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spc="-1" err="1">
                <a:solidFill>
                  <a:srgbClr val="000000"/>
                </a:solidFill>
                <a:latin typeface="Times New Roman"/>
              </a:rPr>
              <a:t>của</a:t>
            </a:r>
            <a:r>
              <a:rPr lang="en-US" sz="24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spc="-1" err="1">
                <a:solidFill>
                  <a:srgbClr val="000000"/>
                </a:solidFill>
                <a:latin typeface="Times New Roman"/>
              </a:rPr>
              <a:t>mỗi</a:t>
            </a:r>
            <a:r>
              <a:rPr lang="en-US" sz="2400" spc="-1">
                <a:solidFill>
                  <a:srgbClr val="000000"/>
                </a:solidFill>
                <a:latin typeface="Times New Roman"/>
              </a:rPr>
              <a:t> truck (</a:t>
            </a:r>
            <a:r>
              <a:rPr lang="en-US" sz="2400" spc="-1" err="1">
                <a:solidFill>
                  <a:srgbClr val="000000"/>
                </a:solidFill>
                <a:latin typeface="Times New Roman"/>
              </a:rPr>
              <a:t>tối</a:t>
            </a:r>
            <a:r>
              <a:rPr lang="en-US" sz="24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spc="-1" err="1">
                <a:solidFill>
                  <a:srgbClr val="000000"/>
                </a:solidFill>
                <a:latin typeface="Times New Roman"/>
              </a:rPr>
              <a:t>đa</a:t>
            </a:r>
            <a:r>
              <a:rPr lang="en-US" sz="2400" spc="-1">
                <a:solidFill>
                  <a:srgbClr val="000000"/>
                </a:solidFill>
                <a:latin typeface="Times New Roman"/>
              </a:rPr>
              <a:t> 100), </a:t>
            </a:r>
            <a:r>
              <a:rPr lang="en-US" sz="2400" spc="-1" err="1">
                <a:solidFill>
                  <a:srgbClr val="000000"/>
                </a:solidFill>
                <a:latin typeface="Times New Roman"/>
                <a:cs typeface="Times New Roman"/>
              </a:rPr>
              <a:t>giữ</a:t>
            </a:r>
            <a:r>
              <a:rPr lang="en-US" sz="2400" spc="-1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r>
              <a:rPr lang="en-US" sz="2400" spc="-1" err="1">
                <a:solidFill>
                  <a:srgbClr val="000000"/>
                </a:solidFill>
                <a:latin typeface="Times New Roman"/>
                <a:cs typeface="Times New Roman"/>
              </a:rPr>
              <a:t>nguyên</a:t>
            </a:r>
            <a:r>
              <a:rPr lang="en-US" sz="2400" spc="-1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r>
              <a:rPr lang="en-US" sz="2400" spc="-1" err="1">
                <a:solidFill>
                  <a:srgbClr val="000000"/>
                </a:solidFill>
                <a:latin typeface="Times New Roman"/>
                <a:cs typeface="Times New Roman"/>
              </a:rPr>
              <a:t>các</a:t>
            </a:r>
            <a:r>
              <a:rPr lang="en-US" sz="2400" spc="-1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r>
              <a:rPr lang="en-US" sz="2400" spc="-1" err="1">
                <a:solidFill>
                  <a:srgbClr val="000000"/>
                </a:solidFill>
                <a:latin typeface="Times New Roman"/>
                <a:cs typeface="Times New Roman"/>
              </a:rPr>
              <a:t>vách</a:t>
            </a:r>
            <a:r>
              <a:rPr lang="en-US" sz="2400" spc="-1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r>
              <a:rPr lang="en-US" sz="2400" spc="-1" err="1">
                <a:solidFill>
                  <a:srgbClr val="000000"/>
                </a:solidFill>
                <a:latin typeface="Times New Roman"/>
                <a:cs typeface="Times New Roman"/>
              </a:rPr>
              <a:t>ngăn</a:t>
            </a:r>
            <a:r>
              <a:rPr lang="en-US" sz="2400" spc="-1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lang="en-US" sz="2400" spc="-1">
                <a:solidFill>
                  <a:srgbClr val="000000"/>
                </a:solidFill>
                <a:latin typeface="Times New Roman"/>
              </a:rPr>
              <a:t> </a:t>
            </a:r>
            <a:r>
              <a:rPr lang="en-US" sz="2400" spc="-1" err="1">
                <a:solidFill>
                  <a:srgbClr val="000000"/>
                </a:solidFill>
                <a:latin typeface="Times New Roman"/>
              </a:rPr>
              <a:t>rồi</a:t>
            </a:r>
            <a:r>
              <a:rPr lang="en-US" sz="24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spc="-1" err="1">
                <a:solidFill>
                  <a:srgbClr val="000000"/>
                </a:solidFill>
                <a:latin typeface="Times New Roman"/>
              </a:rPr>
              <a:t>lấy</a:t>
            </a:r>
            <a:r>
              <a:rPr lang="en-US" sz="2400" spc="-1">
                <a:solidFill>
                  <a:srgbClr val="000000"/>
                </a:solidFill>
                <a:latin typeface="Times New Roman"/>
              </a:rPr>
              <a:t> </a:t>
            </a:r>
            <a:r>
              <a:rPr lang="en-US" sz="2400" spc="-1" err="1">
                <a:solidFill>
                  <a:srgbClr val="000000"/>
                </a:solidFill>
                <a:latin typeface="Times New Roman"/>
              </a:rPr>
              <a:t>ngẫu</a:t>
            </a:r>
            <a:r>
              <a:rPr lang="en-US" sz="24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spc="-1" err="1">
                <a:solidFill>
                  <a:srgbClr val="000000"/>
                </a:solidFill>
                <a:latin typeface="Times New Roman"/>
              </a:rPr>
              <a:t>nhiên</a:t>
            </a:r>
            <a:r>
              <a:rPr lang="en-US" sz="24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spc="-1" err="1">
                <a:solidFill>
                  <a:srgbClr val="000000"/>
                </a:solidFill>
                <a:latin typeface="Times New Roman"/>
              </a:rPr>
              <a:t>trong</a:t>
            </a:r>
            <a:r>
              <a:rPr lang="en-US" sz="24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spc="-1" err="1">
                <a:solidFill>
                  <a:srgbClr val="000000"/>
                </a:solidFill>
                <a:latin typeface="Times New Roman"/>
              </a:rPr>
              <a:t>các</a:t>
            </a:r>
            <a:r>
              <a:rPr lang="en-US" sz="24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spc="-1" err="1">
                <a:solidFill>
                  <a:srgbClr val="000000"/>
                </a:solidFill>
                <a:latin typeface="Times New Roman"/>
              </a:rPr>
              <a:t>hoán</a:t>
            </a:r>
            <a:r>
              <a:rPr lang="en-US" sz="24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spc="-1" err="1">
                <a:solidFill>
                  <a:srgbClr val="000000"/>
                </a:solidFill>
                <a:latin typeface="Times New Roman"/>
              </a:rPr>
              <a:t>vị</a:t>
            </a:r>
            <a:r>
              <a:rPr lang="en-US" sz="24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spc="-1" err="1">
                <a:solidFill>
                  <a:srgbClr val="000000"/>
                </a:solidFill>
                <a:latin typeface="Times New Roman"/>
              </a:rPr>
              <a:t>đó</a:t>
            </a:r>
            <a:r>
              <a:rPr lang="en-US" sz="2400" spc="-1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2400" spc="-1" err="1">
                <a:solidFill>
                  <a:srgbClr val="000000"/>
                </a:solidFill>
                <a:latin typeface="Times New Roman"/>
              </a:rPr>
              <a:t>ghép</a:t>
            </a:r>
            <a:r>
              <a:rPr lang="en-US" sz="24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spc="-1" err="1">
                <a:solidFill>
                  <a:srgbClr val="000000"/>
                </a:solidFill>
                <a:latin typeface="Times New Roman"/>
              </a:rPr>
              <a:t>vào</a:t>
            </a:r>
            <a:r>
              <a:rPr lang="en-US" sz="2400" spc="-1">
                <a:solidFill>
                  <a:srgbClr val="000000"/>
                </a:solidFill>
                <a:latin typeface="Times New Roman"/>
              </a:rPr>
              <a:t> </a:t>
            </a:r>
            <a:r>
              <a:rPr lang="en-US" sz="2400" spc="-1" err="1">
                <a:solidFill>
                  <a:srgbClr val="000000"/>
                </a:solidFill>
                <a:latin typeface="Times New Roman"/>
              </a:rPr>
              <a:t>các</a:t>
            </a:r>
            <a:r>
              <a:rPr lang="en-US" sz="2400" spc="-1">
                <a:solidFill>
                  <a:srgbClr val="000000"/>
                </a:solidFill>
                <a:latin typeface="Times New Roman"/>
              </a:rPr>
              <a:t> truck </a:t>
            </a:r>
            <a:r>
              <a:rPr lang="en-US" sz="2400" spc="-1" err="1">
                <a:solidFill>
                  <a:srgbClr val="000000"/>
                </a:solidFill>
                <a:latin typeface="Times New Roman"/>
              </a:rPr>
              <a:t>tương</a:t>
            </a:r>
            <a:r>
              <a:rPr lang="en-US" sz="2400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spc="-1" err="1">
                <a:solidFill>
                  <a:srgbClr val="000000"/>
                </a:solidFill>
                <a:latin typeface="Times New Roman"/>
              </a:rPr>
              <a:t>ứng</a:t>
            </a:r>
            <a:endParaRPr lang="en-US" sz="2400" spc="-1">
              <a:solidFill>
                <a:srgbClr val="000000"/>
              </a:solidFill>
              <a:latin typeface="Times New Roman"/>
            </a:endParaRPr>
          </a:p>
          <a:p>
            <a:pPr marL="914400" lvl="1" indent="-457200">
              <a:buFont typeface="Calibri"/>
              <a:buChar char="-"/>
            </a:pPr>
            <a:endParaRPr lang="en-US" sz="2400" spc="-1">
              <a:solidFill>
                <a:srgbClr val="000000"/>
              </a:solidFill>
              <a:latin typeface="Times New Roman"/>
            </a:endParaRPr>
          </a:p>
          <a:p>
            <a:pPr lvl="1"/>
            <a:endParaRPr lang="en-US" sz="24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0" y="636336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04EA37F9-EFCD-4EE8-9C6B-F79546666F0B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MS PGothic"/>
              </a:rPr>
              <a:t>2/21/2023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07" name="TextShape 4"/>
          <p:cNvSpPr txBox="1"/>
          <p:nvPr/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EB8EAEEF-1439-4CF8-9083-4F2BA228219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MS PGothic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  <p:graphicFrame>
        <p:nvGraphicFramePr>
          <p:cNvPr id="3" name="Bảng 14">
            <a:extLst>
              <a:ext uri="{FF2B5EF4-FFF2-40B4-BE49-F238E27FC236}">
                <a16:creationId xmlns:a16="http://schemas.microsoft.com/office/drawing/2014/main" id="{36AC3508-827F-8A3D-A114-3DF2848D1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614112"/>
              </p:ext>
            </p:extLst>
          </p:nvPr>
        </p:nvGraphicFramePr>
        <p:xfrm>
          <a:off x="1067667" y="3751291"/>
          <a:ext cx="7319232" cy="58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936">
                  <a:extLst>
                    <a:ext uri="{9D8B030D-6E8A-4147-A177-3AD203B41FA5}">
                      <a16:colId xmlns:a16="http://schemas.microsoft.com/office/drawing/2014/main" val="1525534713"/>
                    </a:ext>
                  </a:extLst>
                </a:gridCol>
                <a:gridCol w="609936">
                  <a:extLst>
                    <a:ext uri="{9D8B030D-6E8A-4147-A177-3AD203B41FA5}">
                      <a16:colId xmlns:a16="http://schemas.microsoft.com/office/drawing/2014/main" val="3958683404"/>
                    </a:ext>
                  </a:extLst>
                </a:gridCol>
                <a:gridCol w="609936">
                  <a:extLst>
                    <a:ext uri="{9D8B030D-6E8A-4147-A177-3AD203B41FA5}">
                      <a16:colId xmlns:a16="http://schemas.microsoft.com/office/drawing/2014/main" val="90755166"/>
                    </a:ext>
                  </a:extLst>
                </a:gridCol>
                <a:gridCol w="609936">
                  <a:extLst>
                    <a:ext uri="{9D8B030D-6E8A-4147-A177-3AD203B41FA5}">
                      <a16:colId xmlns:a16="http://schemas.microsoft.com/office/drawing/2014/main" val="2205472505"/>
                    </a:ext>
                  </a:extLst>
                </a:gridCol>
                <a:gridCol w="609936">
                  <a:extLst>
                    <a:ext uri="{9D8B030D-6E8A-4147-A177-3AD203B41FA5}">
                      <a16:colId xmlns:a16="http://schemas.microsoft.com/office/drawing/2014/main" val="1171464393"/>
                    </a:ext>
                  </a:extLst>
                </a:gridCol>
                <a:gridCol w="609936">
                  <a:extLst>
                    <a:ext uri="{9D8B030D-6E8A-4147-A177-3AD203B41FA5}">
                      <a16:colId xmlns:a16="http://schemas.microsoft.com/office/drawing/2014/main" val="2233240258"/>
                    </a:ext>
                  </a:extLst>
                </a:gridCol>
                <a:gridCol w="609936">
                  <a:extLst>
                    <a:ext uri="{9D8B030D-6E8A-4147-A177-3AD203B41FA5}">
                      <a16:colId xmlns:a16="http://schemas.microsoft.com/office/drawing/2014/main" val="651311448"/>
                    </a:ext>
                  </a:extLst>
                </a:gridCol>
                <a:gridCol w="609936">
                  <a:extLst>
                    <a:ext uri="{9D8B030D-6E8A-4147-A177-3AD203B41FA5}">
                      <a16:colId xmlns:a16="http://schemas.microsoft.com/office/drawing/2014/main" val="996675477"/>
                    </a:ext>
                  </a:extLst>
                </a:gridCol>
                <a:gridCol w="609936">
                  <a:extLst>
                    <a:ext uri="{9D8B030D-6E8A-4147-A177-3AD203B41FA5}">
                      <a16:colId xmlns:a16="http://schemas.microsoft.com/office/drawing/2014/main" val="72132870"/>
                    </a:ext>
                  </a:extLst>
                </a:gridCol>
                <a:gridCol w="609936">
                  <a:extLst>
                    <a:ext uri="{9D8B030D-6E8A-4147-A177-3AD203B41FA5}">
                      <a16:colId xmlns:a16="http://schemas.microsoft.com/office/drawing/2014/main" val="1249284913"/>
                    </a:ext>
                  </a:extLst>
                </a:gridCol>
                <a:gridCol w="609936">
                  <a:extLst>
                    <a:ext uri="{9D8B030D-6E8A-4147-A177-3AD203B41FA5}">
                      <a16:colId xmlns:a16="http://schemas.microsoft.com/office/drawing/2014/main" val="2393894307"/>
                    </a:ext>
                  </a:extLst>
                </a:gridCol>
                <a:gridCol w="609936">
                  <a:extLst>
                    <a:ext uri="{9D8B030D-6E8A-4147-A177-3AD203B41FA5}">
                      <a16:colId xmlns:a16="http://schemas.microsoft.com/office/drawing/2014/main" val="449542746"/>
                    </a:ext>
                  </a:extLst>
                </a:gridCol>
              </a:tblGrid>
              <a:tr h="58340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-1 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107104"/>
                  </a:ext>
                </a:extLst>
              </a:tr>
            </a:tbl>
          </a:graphicData>
        </a:graphic>
      </p:graphicFrame>
      <p:graphicFrame>
        <p:nvGraphicFramePr>
          <p:cNvPr id="5" name="Bảng 15">
            <a:extLst>
              <a:ext uri="{FF2B5EF4-FFF2-40B4-BE49-F238E27FC236}">
                <a16:creationId xmlns:a16="http://schemas.microsoft.com/office/drawing/2014/main" id="{86840446-F50D-22FF-A3D9-9268FAE24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537661"/>
              </p:ext>
            </p:extLst>
          </p:nvPr>
        </p:nvGraphicFramePr>
        <p:xfrm>
          <a:off x="1083050" y="5609820"/>
          <a:ext cx="7338756" cy="58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63">
                  <a:extLst>
                    <a:ext uri="{9D8B030D-6E8A-4147-A177-3AD203B41FA5}">
                      <a16:colId xmlns:a16="http://schemas.microsoft.com/office/drawing/2014/main" val="1066946528"/>
                    </a:ext>
                  </a:extLst>
                </a:gridCol>
                <a:gridCol w="611563">
                  <a:extLst>
                    <a:ext uri="{9D8B030D-6E8A-4147-A177-3AD203B41FA5}">
                      <a16:colId xmlns:a16="http://schemas.microsoft.com/office/drawing/2014/main" val="1284529699"/>
                    </a:ext>
                  </a:extLst>
                </a:gridCol>
                <a:gridCol w="611563">
                  <a:extLst>
                    <a:ext uri="{9D8B030D-6E8A-4147-A177-3AD203B41FA5}">
                      <a16:colId xmlns:a16="http://schemas.microsoft.com/office/drawing/2014/main" val="544958973"/>
                    </a:ext>
                  </a:extLst>
                </a:gridCol>
                <a:gridCol w="611563">
                  <a:extLst>
                    <a:ext uri="{9D8B030D-6E8A-4147-A177-3AD203B41FA5}">
                      <a16:colId xmlns:a16="http://schemas.microsoft.com/office/drawing/2014/main" val="3866090880"/>
                    </a:ext>
                  </a:extLst>
                </a:gridCol>
                <a:gridCol w="611563">
                  <a:extLst>
                    <a:ext uri="{9D8B030D-6E8A-4147-A177-3AD203B41FA5}">
                      <a16:colId xmlns:a16="http://schemas.microsoft.com/office/drawing/2014/main" val="4140509483"/>
                    </a:ext>
                  </a:extLst>
                </a:gridCol>
                <a:gridCol w="611563">
                  <a:extLst>
                    <a:ext uri="{9D8B030D-6E8A-4147-A177-3AD203B41FA5}">
                      <a16:colId xmlns:a16="http://schemas.microsoft.com/office/drawing/2014/main" val="3359523210"/>
                    </a:ext>
                  </a:extLst>
                </a:gridCol>
                <a:gridCol w="611563">
                  <a:extLst>
                    <a:ext uri="{9D8B030D-6E8A-4147-A177-3AD203B41FA5}">
                      <a16:colId xmlns:a16="http://schemas.microsoft.com/office/drawing/2014/main" val="2676832487"/>
                    </a:ext>
                  </a:extLst>
                </a:gridCol>
                <a:gridCol w="611563">
                  <a:extLst>
                    <a:ext uri="{9D8B030D-6E8A-4147-A177-3AD203B41FA5}">
                      <a16:colId xmlns:a16="http://schemas.microsoft.com/office/drawing/2014/main" val="213404132"/>
                    </a:ext>
                  </a:extLst>
                </a:gridCol>
                <a:gridCol w="611563">
                  <a:extLst>
                    <a:ext uri="{9D8B030D-6E8A-4147-A177-3AD203B41FA5}">
                      <a16:colId xmlns:a16="http://schemas.microsoft.com/office/drawing/2014/main" val="421751050"/>
                    </a:ext>
                  </a:extLst>
                </a:gridCol>
                <a:gridCol w="611563">
                  <a:extLst>
                    <a:ext uri="{9D8B030D-6E8A-4147-A177-3AD203B41FA5}">
                      <a16:colId xmlns:a16="http://schemas.microsoft.com/office/drawing/2014/main" val="4239123889"/>
                    </a:ext>
                  </a:extLst>
                </a:gridCol>
                <a:gridCol w="611563">
                  <a:extLst>
                    <a:ext uri="{9D8B030D-6E8A-4147-A177-3AD203B41FA5}">
                      <a16:colId xmlns:a16="http://schemas.microsoft.com/office/drawing/2014/main" val="1130829762"/>
                    </a:ext>
                  </a:extLst>
                </a:gridCol>
                <a:gridCol w="611563">
                  <a:extLst>
                    <a:ext uri="{9D8B030D-6E8A-4147-A177-3AD203B41FA5}">
                      <a16:colId xmlns:a16="http://schemas.microsoft.com/office/drawing/2014/main" val="2369941515"/>
                    </a:ext>
                  </a:extLst>
                </a:gridCol>
              </a:tblGrid>
              <a:tr h="58340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30768"/>
                  </a:ext>
                </a:extLst>
              </a:tr>
            </a:tbl>
          </a:graphicData>
        </a:graphic>
      </p:graphicFrame>
      <p:sp>
        <p:nvSpPr>
          <p:cNvPr id="7" name="Mũi tên: Xuống 18">
            <a:extLst>
              <a:ext uri="{FF2B5EF4-FFF2-40B4-BE49-F238E27FC236}">
                <a16:creationId xmlns:a16="http://schemas.microsoft.com/office/drawing/2014/main" id="{3046F383-4171-054C-D1C9-31880EAF2F27}"/>
              </a:ext>
            </a:extLst>
          </p:cNvPr>
          <p:cNvSpPr/>
          <p:nvPr/>
        </p:nvSpPr>
        <p:spPr>
          <a:xfrm>
            <a:off x="4419600" y="4447509"/>
            <a:ext cx="571500" cy="944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37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1201680" y="223920"/>
            <a:ext cx="7752960" cy="1004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r>
              <a:rPr lang="en-US" sz="3600" spc="-1">
                <a:solidFill>
                  <a:srgbClr val="000000"/>
                </a:solidFill>
                <a:latin typeface="Tahoma"/>
              </a:rPr>
              <a:t>4. Init</a:t>
            </a:r>
            <a:r>
              <a:rPr lang="en-US" sz="3600" b="0" strike="noStrike" spc="-1">
                <a:solidFill>
                  <a:srgbClr val="000000"/>
                </a:solidFill>
                <a:latin typeface="Tahoma"/>
              </a:rPr>
              <a:t> Solution</a:t>
            </a:r>
            <a:endParaRPr lang="en-US"/>
          </a:p>
        </p:txBody>
      </p:sp>
      <p:sp>
        <p:nvSpPr>
          <p:cNvPr id="305" name="TextShape 2"/>
          <p:cNvSpPr txBox="1"/>
          <p:nvPr/>
        </p:nvSpPr>
        <p:spPr>
          <a:xfrm>
            <a:off x="441360" y="1436580"/>
            <a:ext cx="8513280" cy="4681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r>
              <a:rPr lang="en-US" sz="2000" b="0" i="0">
                <a:solidFill>
                  <a:srgbClr val="21212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[3, 5, 4, 2, 6, 7, 1, 9, -1, 8, 11, 10, 12, 14, -1, 16, 15, 13, 19, 17, 18, 20]</a:t>
            </a:r>
            <a:endParaRPr lang="en-US" sz="2000" spc="-1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0" y="636336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04EA37F9-EFCD-4EE8-9C6B-F79546666F0B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MS PGothic"/>
              </a:rPr>
              <a:t>2/21/2023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07" name="TextShape 4"/>
          <p:cNvSpPr txBox="1"/>
          <p:nvPr/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EB8EAEEF-1439-4CF8-9083-4F2BA228219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MS PGothic"/>
              </a:rPr>
              <a:t>16</a:t>
            </a:fld>
            <a:endParaRPr lang="en-US" sz="1400" b="0" strike="noStrike" spc="-1">
              <a:latin typeface="Times New Roman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944A47BD-E668-F503-B1C1-78572C185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680" y="1917748"/>
            <a:ext cx="7159590" cy="471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37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1066800" y="3364960"/>
            <a:ext cx="8076840" cy="714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r>
              <a:rPr lang="en-US" sz="3600" spc="-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5. Các </a:t>
            </a:r>
            <a:r>
              <a:rPr lang="en-US" sz="3600" spc="-1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phương</a:t>
            </a:r>
            <a:r>
              <a:rPr lang="en-US" sz="3600" spc="-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3600" spc="-1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pháp</a:t>
            </a:r>
            <a:r>
              <a:rPr lang="en-US" sz="3600" spc="-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3600" spc="-1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lai</a:t>
            </a:r>
            <a:r>
              <a:rPr lang="en-US" sz="3600" spc="-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3600" spc="-1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áp</a:t>
            </a:r>
            <a:r>
              <a:rPr lang="en-US" sz="3600" spc="-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3600" spc="-1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dụng</a:t>
            </a:r>
            <a:endParaRPr lang="en-US" sz="3600" spc="-1">
              <a:ea typeface="+mn-lt"/>
              <a:cs typeface="+mn-lt"/>
            </a:endParaRPr>
          </a:p>
        </p:txBody>
      </p:sp>
      <p:pic>
        <p:nvPicPr>
          <p:cNvPr id="299" name="Picture 6" descr="2.jpg"/>
          <p:cNvPicPr/>
          <p:nvPr/>
        </p:nvPicPr>
        <p:blipFill>
          <a:blip r:embed="rId3"/>
          <a:stretch/>
        </p:blipFill>
        <p:spPr>
          <a:xfrm>
            <a:off x="1353240" y="273240"/>
            <a:ext cx="1088640" cy="1088640"/>
          </a:xfrm>
          <a:prstGeom prst="rect">
            <a:avLst/>
          </a:prstGeom>
          <a:ln w="0">
            <a:noFill/>
          </a:ln>
        </p:spPr>
      </p:pic>
      <p:pic>
        <p:nvPicPr>
          <p:cNvPr id="300" name="Picture 7" descr="3.jpg"/>
          <p:cNvPicPr/>
          <p:nvPr/>
        </p:nvPicPr>
        <p:blipFill>
          <a:blip r:embed="rId4"/>
          <a:stretch/>
        </p:blipFill>
        <p:spPr>
          <a:xfrm>
            <a:off x="463680" y="311040"/>
            <a:ext cx="794880" cy="1088640"/>
          </a:xfrm>
          <a:prstGeom prst="rect">
            <a:avLst/>
          </a:prstGeom>
          <a:ln w="0">
            <a:noFill/>
          </a:ln>
        </p:spPr>
      </p:pic>
      <p:sp>
        <p:nvSpPr>
          <p:cNvPr id="301" name="CustomShape 2"/>
          <p:cNvSpPr/>
          <p:nvPr/>
        </p:nvSpPr>
        <p:spPr>
          <a:xfrm>
            <a:off x="15876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TextShape 3"/>
          <p:cNvSpPr txBox="1"/>
          <p:nvPr/>
        </p:nvSpPr>
        <p:spPr>
          <a:xfrm>
            <a:off x="0" y="63511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fld id="{73EE4906-143F-4139-BC56-FF85FA75DBEA}" type="datetime1">
              <a:rPr lang="en-US" sz="1400" b="0" strike="noStrike" spc="-1">
                <a:solidFill>
                  <a:srgbClr val="1C1C1C"/>
                </a:solidFill>
                <a:latin typeface="Times New Roman"/>
              </a:rPr>
              <a:t>2/21/2023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03" name="TextShape 4"/>
          <p:cNvSpPr txBox="1"/>
          <p:nvPr/>
        </p:nvSpPr>
        <p:spPr>
          <a:xfrm>
            <a:off x="7238880" y="63511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342C9D5-A352-43F1-8B40-086027143D81}" type="slidenum">
              <a:rPr lang="en-US" sz="1400" b="0" strike="noStrike" spc="-1">
                <a:solidFill>
                  <a:srgbClr val="1C1C1C"/>
                </a:solidFill>
                <a:latin typeface="Times New Roman"/>
                <a:ea typeface="MS PGothic"/>
              </a:rPr>
              <a:t>17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3371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1190160" y="214200"/>
            <a:ext cx="7753320" cy="1004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r>
              <a:rPr lang="en-US" sz="3600" b="0" strike="noStrike" spc="-1">
                <a:solidFill>
                  <a:srgbClr val="000000"/>
                </a:solidFill>
                <a:latin typeface="Tahoma"/>
              </a:rPr>
              <a:t>Lai </a:t>
            </a:r>
            <a:r>
              <a:rPr lang="en-US" sz="3600" b="0" strike="noStrike" spc="-1" err="1">
                <a:solidFill>
                  <a:srgbClr val="000000"/>
                </a:solidFill>
                <a:latin typeface="Tahoma"/>
              </a:rPr>
              <a:t>ghép</a:t>
            </a:r>
          </a:p>
        </p:txBody>
      </p:sp>
      <p:sp>
        <p:nvSpPr>
          <p:cNvPr id="309" name="TextShape 2"/>
          <p:cNvSpPr txBox="1"/>
          <p:nvPr/>
        </p:nvSpPr>
        <p:spPr>
          <a:xfrm>
            <a:off x="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fld id="{F9650BDB-B33F-49D6-8A98-A00FCE1A1A1B}" type="datetime1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2/21/2023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10" name="TextShape 3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41B74C0-D9EA-4A2F-B244-FCB783A9951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MS PGothic"/>
              </a:rPr>
              <a:t>18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11" name="CustomShape 4"/>
          <p:cNvSpPr/>
          <p:nvPr/>
        </p:nvSpPr>
        <p:spPr>
          <a:xfrm>
            <a:off x="427680" y="1840680"/>
            <a:ext cx="8383680" cy="228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TextShape 5"/>
          <p:cNvSpPr txBox="1"/>
          <p:nvPr/>
        </p:nvSpPr>
        <p:spPr>
          <a:xfrm>
            <a:off x="430200" y="1435713"/>
            <a:ext cx="8513280" cy="4681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-457200">
              <a:buFontTx/>
              <a:buChar char="-"/>
            </a:pPr>
            <a:r>
              <a:rPr lang="en-US" sz="3200" spc="-1">
                <a:solidFill>
                  <a:srgbClr val="000000"/>
                </a:solidFill>
                <a:latin typeface="Tahoma"/>
              </a:rPr>
              <a:t>Phương </a:t>
            </a:r>
            <a:r>
              <a:rPr lang="en-US" sz="3200" spc="-1" err="1">
                <a:solidFill>
                  <a:srgbClr val="000000"/>
                </a:solidFill>
                <a:latin typeface="Tahoma"/>
              </a:rPr>
              <a:t>pháp</a:t>
            </a: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: </a:t>
            </a:r>
            <a:r>
              <a:rPr lang="en-US" sz="3200" b="0" strike="noStrike" spc="-1" err="1">
                <a:solidFill>
                  <a:srgbClr val="000000"/>
                </a:solidFill>
                <a:latin typeface="Tahoma"/>
              </a:rPr>
              <a:t>Phép</a:t>
            </a: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200" b="0" strike="noStrike" spc="-1" err="1">
                <a:solidFill>
                  <a:srgbClr val="000000"/>
                </a:solidFill>
                <a:latin typeface="Tahoma"/>
              </a:rPr>
              <a:t>lai</a:t>
            </a: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200" b="0" strike="noStrike" spc="-1" err="1">
                <a:solidFill>
                  <a:srgbClr val="000000"/>
                </a:solidFill>
                <a:latin typeface="Tahoma"/>
              </a:rPr>
              <a:t>ánh</a:t>
            </a: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200" b="0" strike="noStrike" spc="-1" err="1">
                <a:solidFill>
                  <a:srgbClr val="000000"/>
                </a:solidFill>
                <a:latin typeface="Tahoma"/>
              </a:rPr>
              <a:t>xạ</a:t>
            </a: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200" b="0" strike="noStrike" spc="-1" err="1">
                <a:solidFill>
                  <a:srgbClr val="000000"/>
                </a:solidFill>
                <a:latin typeface="Tahoma"/>
              </a:rPr>
              <a:t>từng</a:t>
            </a: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200" b="0" strike="noStrike" spc="-1" err="1">
                <a:solidFill>
                  <a:srgbClr val="000000"/>
                </a:solidFill>
                <a:latin typeface="Tahoma"/>
              </a:rPr>
              <a:t>phần</a:t>
            </a: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 (PMX – Partial </a:t>
            </a:r>
            <a:r>
              <a:rPr lang="en-US" sz="3200" b="0" strike="noStrike" spc="-1" err="1">
                <a:solidFill>
                  <a:srgbClr val="000000"/>
                </a:solidFill>
                <a:latin typeface="Tahoma"/>
              </a:rPr>
              <a:t>Mapple</a:t>
            </a:r>
            <a:r>
              <a:rPr lang="en-US" sz="3200" b="0" strike="noStrike" spc="-1">
                <a:solidFill>
                  <a:srgbClr val="000000"/>
                </a:solidFill>
                <a:latin typeface="Tahoma"/>
              </a:rPr>
              <a:t> Crossover)</a:t>
            </a:r>
          </a:p>
          <a:p>
            <a:pPr marL="457200" indent="-457200">
              <a:buFontTx/>
              <a:buChar char="-"/>
            </a:pPr>
            <a:r>
              <a:rPr lang="en-US" sz="3200" spc="-1" err="1">
                <a:solidFill>
                  <a:srgbClr val="000000"/>
                </a:solidFill>
                <a:latin typeface="Tahoma"/>
              </a:rPr>
              <a:t>Đầu</a:t>
            </a:r>
            <a:r>
              <a:rPr lang="en-US" sz="3200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200" spc="-1" err="1">
                <a:solidFill>
                  <a:srgbClr val="000000"/>
                </a:solidFill>
                <a:latin typeface="Tahoma"/>
              </a:rPr>
              <a:t>vào</a:t>
            </a:r>
            <a:r>
              <a:rPr lang="en-US" sz="3200" spc="-1">
                <a:solidFill>
                  <a:srgbClr val="000000"/>
                </a:solidFill>
                <a:latin typeface="Tahoma"/>
              </a:rPr>
              <a:t>: 2 gen </a:t>
            </a:r>
            <a:r>
              <a:rPr lang="en-US" sz="3200" spc="-1" err="1">
                <a:solidFill>
                  <a:srgbClr val="000000"/>
                </a:solidFill>
                <a:latin typeface="Tahoma"/>
              </a:rPr>
              <a:t>của</a:t>
            </a:r>
            <a:r>
              <a:rPr lang="en-US" sz="3200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200" spc="-1" err="1">
                <a:solidFill>
                  <a:srgbClr val="000000"/>
                </a:solidFill>
                <a:latin typeface="Tahoma"/>
              </a:rPr>
              <a:t>thế</a:t>
            </a:r>
            <a:r>
              <a:rPr lang="en-US" sz="3200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200" spc="-1" err="1">
                <a:solidFill>
                  <a:srgbClr val="000000"/>
                </a:solidFill>
                <a:latin typeface="Tahoma"/>
              </a:rPr>
              <a:t>hệ</a:t>
            </a:r>
            <a:r>
              <a:rPr lang="en-US" sz="3200" spc="-1">
                <a:solidFill>
                  <a:srgbClr val="000000"/>
                </a:solidFill>
                <a:latin typeface="Tahoma"/>
              </a:rPr>
              <a:t> cha </a:t>
            </a:r>
            <a:r>
              <a:rPr lang="en-US" sz="3200" spc="-1" err="1">
                <a:solidFill>
                  <a:srgbClr val="000000"/>
                </a:solidFill>
                <a:latin typeface="Tahoma"/>
              </a:rPr>
              <a:t>mẹ</a:t>
            </a:r>
            <a:r>
              <a:rPr lang="en-US" sz="3200" spc="-1">
                <a:solidFill>
                  <a:srgbClr val="000000"/>
                </a:solidFill>
                <a:latin typeface="Tahoma"/>
              </a:rPr>
              <a:t> (2 gen </a:t>
            </a:r>
            <a:r>
              <a:rPr lang="en-US" sz="3200" spc="-1" err="1">
                <a:solidFill>
                  <a:srgbClr val="000000"/>
                </a:solidFill>
                <a:latin typeface="Tahoma"/>
              </a:rPr>
              <a:t>khác</a:t>
            </a:r>
            <a:r>
              <a:rPr lang="en-US" sz="3200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200" spc="-1" err="1">
                <a:solidFill>
                  <a:srgbClr val="000000"/>
                </a:solidFill>
                <a:latin typeface="Tahoma"/>
              </a:rPr>
              <a:t>nhau</a:t>
            </a:r>
            <a:r>
              <a:rPr lang="en-US" sz="3200" spc="-1">
                <a:solidFill>
                  <a:srgbClr val="000000"/>
                </a:solidFill>
                <a:latin typeface="Tahoma"/>
              </a:rPr>
              <a:t>)</a:t>
            </a:r>
          </a:p>
          <a:p>
            <a:pPr marL="457200" indent="-457200">
              <a:buFontTx/>
              <a:buChar char="-"/>
            </a:pPr>
            <a:r>
              <a:rPr lang="en-US" sz="3200" spc="-1" err="1">
                <a:solidFill>
                  <a:srgbClr val="000000"/>
                </a:solidFill>
                <a:latin typeface="Tahoma"/>
              </a:rPr>
              <a:t>Đầu</a:t>
            </a:r>
            <a:r>
              <a:rPr lang="en-US" sz="3200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200" spc="-1" err="1">
                <a:solidFill>
                  <a:srgbClr val="000000"/>
                </a:solidFill>
                <a:latin typeface="Tahoma"/>
              </a:rPr>
              <a:t>ra</a:t>
            </a:r>
            <a:r>
              <a:rPr lang="en-US" sz="3200" spc="-1">
                <a:solidFill>
                  <a:srgbClr val="000000"/>
                </a:solidFill>
                <a:latin typeface="Tahoma"/>
              </a:rPr>
              <a:t>: 2 gen </a:t>
            </a:r>
            <a:r>
              <a:rPr lang="en-US" sz="3200" spc="-1" err="1">
                <a:solidFill>
                  <a:srgbClr val="000000"/>
                </a:solidFill>
                <a:latin typeface="Tahoma"/>
              </a:rPr>
              <a:t>của</a:t>
            </a:r>
            <a:r>
              <a:rPr lang="en-US" sz="3200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200" spc="-1" err="1">
                <a:solidFill>
                  <a:srgbClr val="000000"/>
                </a:solidFill>
                <a:latin typeface="Tahoma"/>
              </a:rPr>
              <a:t>thế</a:t>
            </a:r>
            <a:r>
              <a:rPr lang="en-US" sz="3200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200" spc="-1" err="1">
                <a:solidFill>
                  <a:srgbClr val="000000"/>
                </a:solidFill>
                <a:latin typeface="Tahoma"/>
              </a:rPr>
              <a:t>hệ</a:t>
            </a:r>
            <a:r>
              <a:rPr lang="en-US" sz="3200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200" spc="-1" err="1">
                <a:solidFill>
                  <a:srgbClr val="000000"/>
                </a:solidFill>
                <a:latin typeface="Tahoma"/>
              </a:rPr>
              <a:t>mới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Bảng 14">
            <a:extLst>
              <a:ext uri="{FF2B5EF4-FFF2-40B4-BE49-F238E27FC236}">
                <a16:creationId xmlns:a16="http://schemas.microsoft.com/office/drawing/2014/main" id="{0E244D7C-63C8-F213-588A-5E019578E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999003"/>
              </p:ext>
            </p:extLst>
          </p:nvPr>
        </p:nvGraphicFramePr>
        <p:xfrm>
          <a:off x="1404257" y="163285"/>
          <a:ext cx="7360620" cy="473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385">
                  <a:extLst>
                    <a:ext uri="{9D8B030D-6E8A-4147-A177-3AD203B41FA5}">
                      <a16:colId xmlns:a16="http://schemas.microsoft.com/office/drawing/2014/main" val="1525534713"/>
                    </a:ext>
                  </a:extLst>
                </a:gridCol>
                <a:gridCol w="613385">
                  <a:extLst>
                    <a:ext uri="{9D8B030D-6E8A-4147-A177-3AD203B41FA5}">
                      <a16:colId xmlns:a16="http://schemas.microsoft.com/office/drawing/2014/main" val="3958683404"/>
                    </a:ext>
                  </a:extLst>
                </a:gridCol>
                <a:gridCol w="613385">
                  <a:extLst>
                    <a:ext uri="{9D8B030D-6E8A-4147-A177-3AD203B41FA5}">
                      <a16:colId xmlns:a16="http://schemas.microsoft.com/office/drawing/2014/main" val="90755166"/>
                    </a:ext>
                  </a:extLst>
                </a:gridCol>
                <a:gridCol w="613385">
                  <a:extLst>
                    <a:ext uri="{9D8B030D-6E8A-4147-A177-3AD203B41FA5}">
                      <a16:colId xmlns:a16="http://schemas.microsoft.com/office/drawing/2014/main" val="2205472505"/>
                    </a:ext>
                  </a:extLst>
                </a:gridCol>
                <a:gridCol w="613385">
                  <a:extLst>
                    <a:ext uri="{9D8B030D-6E8A-4147-A177-3AD203B41FA5}">
                      <a16:colId xmlns:a16="http://schemas.microsoft.com/office/drawing/2014/main" val="1171464393"/>
                    </a:ext>
                  </a:extLst>
                </a:gridCol>
                <a:gridCol w="613385">
                  <a:extLst>
                    <a:ext uri="{9D8B030D-6E8A-4147-A177-3AD203B41FA5}">
                      <a16:colId xmlns:a16="http://schemas.microsoft.com/office/drawing/2014/main" val="2233240258"/>
                    </a:ext>
                  </a:extLst>
                </a:gridCol>
                <a:gridCol w="613385">
                  <a:extLst>
                    <a:ext uri="{9D8B030D-6E8A-4147-A177-3AD203B41FA5}">
                      <a16:colId xmlns:a16="http://schemas.microsoft.com/office/drawing/2014/main" val="651311448"/>
                    </a:ext>
                  </a:extLst>
                </a:gridCol>
                <a:gridCol w="613385">
                  <a:extLst>
                    <a:ext uri="{9D8B030D-6E8A-4147-A177-3AD203B41FA5}">
                      <a16:colId xmlns:a16="http://schemas.microsoft.com/office/drawing/2014/main" val="996675477"/>
                    </a:ext>
                  </a:extLst>
                </a:gridCol>
                <a:gridCol w="613385">
                  <a:extLst>
                    <a:ext uri="{9D8B030D-6E8A-4147-A177-3AD203B41FA5}">
                      <a16:colId xmlns:a16="http://schemas.microsoft.com/office/drawing/2014/main" val="72132870"/>
                    </a:ext>
                  </a:extLst>
                </a:gridCol>
                <a:gridCol w="613385">
                  <a:extLst>
                    <a:ext uri="{9D8B030D-6E8A-4147-A177-3AD203B41FA5}">
                      <a16:colId xmlns:a16="http://schemas.microsoft.com/office/drawing/2014/main" val="1249284913"/>
                    </a:ext>
                  </a:extLst>
                </a:gridCol>
                <a:gridCol w="613385">
                  <a:extLst>
                    <a:ext uri="{9D8B030D-6E8A-4147-A177-3AD203B41FA5}">
                      <a16:colId xmlns:a16="http://schemas.microsoft.com/office/drawing/2014/main" val="2393894307"/>
                    </a:ext>
                  </a:extLst>
                </a:gridCol>
                <a:gridCol w="613385">
                  <a:extLst>
                    <a:ext uri="{9D8B030D-6E8A-4147-A177-3AD203B41FA5}">
                      <a16:colId xmlns:a16="http://schemas.microsoft.com/office/drawing/2014/main" val="449542746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-1 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979" marR="77979" marT="38990" marB="38990"/>
                </a:tc>
                <a:extLst>
                  <a:ext uri="{0D108BD9-81ED-4DB2-BD59-A6C34878D82A}">
                    <a16:rowId xmlns:a16="http://schemas.microsoft.com/office/drawing/2014/main" val="1737107104"/>
                  </a:ext>
                </a:extLst>
              </a:tr>
            </a:tbl>
          </a:graphicData>
        </a:graphic>
      </p:graphicFrame>
      <p:graphicFrame>
        <p:nvGraphicFramePr>
          <p:cNvPr id="10" name="Bảng 14">
            <a:extLst>
              <a:ext uri="{FF2B5EF4-FFF2-40B4-BE49-F238E27FC236}">
                <a16:creationId xmlns:a16="http://schemas.microsoft.com/office/drawing/2014/main" id="{6AE25203-6595-1CF8-1BE6-56DCFEBC0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639841"/>
              </p:ext>
            </p:extLst>
          </p:nvPr>
        </p:nvGraphicFramePr>
        <p:xfrm>
          <a:off x="1404257" y="707571"/>
          <a:ext cx="7360704" cy="473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392">
                  <a:extLst>
                    <a:ext uri="{9D8B030D-6E8A-4147-A177-3AD203B41FA5}">
                      <a16:colId xmlns:a16="http://schemas.microsoft.com/office/drawing/2014/main" val="1525534713"/>
                    </a:ext>
                  </a:extLst>
                </a:gridCol>
                <a:gridCol w="613392">
                  <a:extLst>
                    <a:ext uri="{9D8B030D-6E8A-4147-A177-3AD203B41FA5}">
                      <a16:colId xmlns:a16="http://schemas.microsoft.com/office/drawing/2014/main" val="3958683404"/>
                    </a:ext>
                  </a:extLst>
                </a:gridCol>
                <a:gridCol w="613392">
                  <a:extLst>
                    <a:ext uri="{9D8B030D-6E8A-4147-A177-3AD203B41FA5}">
                      <a16:colId xmlns:a16="http://schemas.microsoft.com/office/drawing/2014/main" val="90755166"/>
                    </a:ext>
                  </a:extLst>
                </a:gridCol>
                <a:gridCol w="613392">
                  <a:extLst>
                    <a:ext uri="{9D8B030D-6E8A-4147-A177-3AD203B41FA5}">
                      <a16:colId xmlns:a16="http://schemas.microsoft.com/office/drawing/2014/main" val="2205472505"/>
                    </a:ext>
                  </a:extLst>
                </a:gridCol>
                <a:gridCol w="613392">
                  <a:extLst>
                    <a:ext uri="{9D8B030D-6E8A-4147-A177-3AD203B41FA5}">
                      <a16:colId xmlns:a16="http://schemas.microsoft.com/office/drawing/2014/main" val="1171464393"/>
                    </a:ext>
                  </a:extLst>
                </a:gridCol>
                <a:gridCol w="613392">
                  <a:extLst>
                    <a:ext uri="{9D8B030D-6E8A-4147-A177-3AD203B41FA5}">
                      <a16:colId xmlns:a16="http://schemas.microsoft.com/office/drawing/2014/main" val="2233240258"/>
                    </a:ext>
                  </a:extLst>
                </a:gridCol>
                <a:gridCol w="613392">
                  <a:extLst>
                    <a:ext uri="{9D8B030D-6E8A-4147-A177-3AD203B41FA5}">
                      <a16:colId xmlns:a16="http://schemas.microsoft.com/office/drawing/2014/main" val="651311448"/>
                    </a:ext>
                  </a:extLst>
                </a:gridCol>
                <a:gridCol w="613392">
                  <a:extLst>
                    <a:ext uri="{9D8B030D-6E8A-4147-A177-3AD203B41FA5}">
                      <a16:colId xmlns:a16="http://schemas.microsoft.com/office/drawing/2014/main" val="996675477"/>
                    </a:ext>
                  </a:extLst>
                </a:gridCol>
                <a:gridCol w="613392">
                  <a:extLst>
                    <a:ext uri="{9D8B030D-6E8A-4147-A177-3AD203B41FA5}">
                      <a16:colId xmlns:a16="http://schemas.microsoft.com/office/drawing/2014/main" val="72132870"/>
                    </a:ext>
                  </a:extLst>
                </a:gridCol>
                <a:gridCol w="613392">
                  <a:extLst>
                    <a:ext uri="{9D8B030D-6E8A-4147-A177-3AD203B41FA5}">
                      <a16:colId xmlns:a16="http://schemas.microsoft.com/office/drawing/2014/main" val="1249284913"/>
                    </a:ext>
                  </a:extLst>
                </a:gridCol>
                <a:gridCol w="613392">
                  <a:extLst>
                    <a:ext uri="{9D8B030D-6E8A-4147-A177-3AD203B41FA5}">
                      <a16:colId xmlns:a16="http://schemas.microsoft.com/office/drawing/2014/main" val="2393894307"/>
                    </a:ext>
                  </a:extLst>
                </a:gridCol>
                <a:gridCol w="613392">
                  <a:extLst>
                    <a:ext uri="{9D8B030D-6E8A-4147-A177-3AD203B41FA5}">
                      <a16:colId xmlns:a16="http://schemas.microsoft.com/office/drawing/2014/main" val="449542746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-1 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77979" marR="77979" marT="38990" marB="38990"/>
                </a:tc>
                <a:extLst>
                  <a:ext uri="{0D108BD9-81ED-4DB2-BD59-A6C34878D82A}">
                    <a16:rowId xmlns:a16="http://schemas.microsoft.com/office/drawing/2014/main" val="173710710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BE542BD-5546-1F22-2F89-D7D4888B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945969"/>
            <a:ext cx="7886700" cy="7467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500" err="1"/>
              <a:t>Ví</a:t>
            </a:r>
            <a:r>
              <a:rPr lang="en-US" sz="4500"/>
              <a:t> </a:t>
            </a:r>
            <a:r>
              <a:rPr lang="en-US" sz="4500" err="1"/>
              <a:t>dụ</a:t>
            </a:r>
            <a:r>
              <a:rPr lang="en-US" sz="4500"/>
              <a:t> </a:t>
            </a:r>
            <a:r>
              <a:rPr lang="en-US" sz="4500" err="1"/>
              <a:t>minh</a:t>
            </a:r>
            <a:r>
              <a:rPr lang="en-US" sz="4500"/>
              <a:t> </a:t>
            </a:r>
            <a:r>
              <a:rPr lang="en-US" sz="4500" err="1"/>
              <a:t>họa</a:t>
            </a:r>
            <a:endParaRPr lang="en-US" sz="4500" kern="1200" err="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Mũi tên: Xuống 18">
            <a:extLst>
              <a:ext uri="{FF2B5EF4-FFF2-40B4-BE49-F238E27FC236}">
                <a16:creationId xmlns:a16="http://schemas.microsoft.com/office/drawing/2014/main" id="{EEFF007F-3C62-2B9A-50B9-CBE8E2E5582C}"/>
              </a:ext>
            </a:extLst>
          </p:cNvPr>
          <p:cNvSpPr/>
          <p:nvPr/>
        </p:nvSpPr>
        <p:spPr>
          <a:xfrm>
            <a:off x="4376057" y="1312423"/>
            <a:ext cx="397329" cy="552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i="1"/>
          </a:p>
        </p:txBody>
      </p:sp>
      <p:graphicFrame>
        <p:nvGraphicFramePr>
          <p:cNvPr id="13" name="Bảng 14">
            <a:extLst>
              <a:ext uri="{FF2B5EF4-FFF2-40B4-BE49-F238E27FC236}">
                <a16:creationId xmlns:a16="http://schemas.microsoft.com/office/drawing/2014/main" id="{2BE4DC01-8DBD-114D-E817-DADBCB70E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704060"/>
              </p:ext>
            </p:extLst>
          </p:nvPr>
        </p:nvGraphicFramePr>
        <p:xfrm>
          <a:off x="1415142" y="1981200"/>
          <a:ext cx="7374312" cy="473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526">
                  <a:extLst>
                    <a:ext uri="{9D8B030D-6E8A-4147-A177-3AD203B41FA5}">
                      <a16:colId xmlns:a16="http://schemas.microsoft.com/office/drawing/2014/main" val="1525534713"/>
                    </a:ext>
                  </a:extLst>
                </a:gridCol>
                <a:gridCol w="614526">
                  <a:extLst>
                    <a:ext uri="{9D8B030D-6E8A-4147-A177-3AD203B41FA5}">
                      <a16:colId xmlns:a16="http://schemas.microsoft.com/office/drawing/2014/main" val="3958683404"/>
                    </a:ext>
                  </a:extLst>
                </a:gridCol>
                <a:gridCol w="614526">
                  <a:extLst>
                    <a:ext uri="{9D8B030D-6E8A-4147-A177-3AD203B41FA5}">
                      <a16:colId xmlns:a16="http://schemas.microsoft.com/office/drawing/2014/main" val="90755166"/>
                    </a:ext>
                  </a:extLst>
                </a:gridCol>
                <a:gridCol w="614526">
                  <a:extLst>
                    <a:ext uri="{9D8B030D-6E8A-4147-A177-3AD203B41FA5}">
                      <a16:colId xmlns:a16="http://schemas.microsoft.com/office/drawing/2014/main" val="2205472505"/>
                    </a:ext>
                  </a:extLst>
                </a:gridCol>
                <a:gridCol w="614526">
                  <a:extLst>
                    <a:ext uri="{9D8B030D-6E8A-4147-A177-3AD203B41FA5}">
                      <a16:colId xmlns:a16="http://schemas.microsoft.com/office/drawing/2014/main" val="1171464393"/>
                    </a:ext>
                  </a:extLst>
                </a:gridCol>
                <a:gridCol w="614526">
                  <a:extLst>
                    <a:ext uri="{9D8B030D-6E8A-4147-A177-3AD203B41FA5}">
                      <a16:colId xmlns:a16="http://schemas.microsoft.com/office/drawing/2014/main" val="2233240258"/>
                    </a:ext>
                  </a:extLst>
                </a:gridCol>
                <a:gridCol w="614526">
                  <a:extLst>
                    <a:ext uri="{9D8B030D-6E8A-4147-A177-3AD203B41FA5}">
                      <a16:colId xmlns:a16="http://schemas.microsoft.com/office/drawing/2014/main" val="651311448"/>
                    </a:ext>
                  </a:extLst>
                </a:gridCol>
                <a:gridCol w="614526">
                  <a:extLst>
                    <a:ext uri="{9D8B030D-6E8A-4147-A177-3AD203B41FA5}">
                      <a16:colId xmlns:a16="http://schemas.microsoft.com/office/drawing/2014/main" val="996675477"/>
                    </a:ext>
                  </a:extLst>
                </a:gridCol>
                <a:gridCol w="614526">
                  <a:extLst>
                    <a:ext uri="{9D8B030D-6E8A-4147-A177-3AD203B41FA5}">
                      <a16:colId xmlns:a16="http://schemas.microsoft.com/office/drawing/2014/main" val="72132870"/>
                    </a:ext>
                  </a:extLst>
                </a:gridCol>
                <a:gridCol w="614526">
                  <a:extLst>
                    <a:ext uri="{9D8B030D-6E8A-4147-A177-3AD203B41FA5}">
                      <a16:colId xmlns:a16="http://schemas.microsoft.com/office/drawing/2014/main" val="1249284913"/>
                    </a:ext>
                  </a:extLst>
                </a:gridCol>
                <a:gridCol w="614526">
                  <a:extLst>
                    <a:ext uri="{9D8B030D-6E8A-4147-A177-3AD203B41FA5}">
                      <a16:colId xmlns:a16="http://schemas.microsoft.com/office/drawing/2014/main" val="2393894307"/>
                    </a:ext>
                  </a:extLst>
                </a:gridCol>
                <a:gridCol w="614526">
                  <a:extLst>
                    <a:ext uri="{9D8B030D-6E8A-4147-A177-3AD203B41FA5}">
                      <a16:colId xmlns:a16="http://schemas.microsoft.com/office/drawing/2014/main" val="449542746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-1 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979" marR="77979" marT="38990" marB="38990"/>
                </a:tc>
                <a:extLst>
                  <a:ext uri="{0D108BD9-81ED-4DB2-BD59-A6C34878D82A}">
                    <a16:rowId xmlns:a16="http://schemas.microsoft.com/office/drawing/2014/main" val="1737107104"/>
                  </a:ext>
                </a:extLst>
              </a:tr>
            </a:tbl>
          </a:graphicData>
        </a:graphic>
      </p:graphicFrame>
      <p:graphicFrame>
        <p:nvGraphicFramePr>
          <p:cNvPr id="14" name="Bảng 14">
            <a:extLst>
              <a:ext uri="{FF2B5EF4-FFF2-40B4-BE49-F238E27FC236}">
                <a16:creationId xmlns:a16="http://schemas.microsoft.com/office/drawing/2014/main" id="{208BEBB9-1712-72D9-C366-06937B5C1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527225"/>
              </p:ext>
            </p:extLst>
          </p:nvPr>
        </p:nvGraphicFramePr>
        <p:xfrm>
          <a:off x="1404257" y="2525485"/>
          <a:ext cx="7387920" cy="473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660">
                  <a:extLst>
                    <a:ext uri="{9D8B030D-6E8A-4147-A177-3AD203B41FA5}">
                      <a16:colId xmlns:a16="http://schemas.microsoft.com/office/drawing/2014/main" val="1525534713"/>
                    </a:ext>
                  </a:extLst>
                </a:gridCol>
                <a:gridCol w="615660">
                  <a:extLst>
                    <a:ext uri="{9D8B030D-6E8A-4147-A177-3AD203B41FA5}">
                      <a16:colId xmlns:a16="http://schemas.microsoft.com/office/drawing/2014/main" val="3958683404"/>
                    </a:ext>
                  </a:extLst>
                </a:gridCol>
                <a:gridCol w="615660">
                  <a:extLst>
                    <a:ext uri="{9D8B030D-6E8A-4147-A177-3AD203B41FA5}">
                      <a16:colId xmlns:a16="http://schemas.microsoft.com/office/drawing/2014/main" val="90755166"/>
                    </a:ext>
                  </a:extLst>
                </a:gridCol>
                <a:gridCol w="615660">
                  <a:extLst>
                    <a:ext uri="{9D8B030D-6E8A-4147-A177-3AD203B41FA5}">
                      <a16:colId xmlns:a16="http://schemas.microsoft.com/office/drawing/2014/main" val="2205472505"/>
                    </a:ext>
                  </a:extLst>
                </a:gridCol>
                <a:gridCol w="615660">
                  <a:extLst>
                    <a:ext uri="{9D8B030D-6E8A-4147-A177-3AD203B41FA5}">
                      <a16:colId xmlns:a16="http://schemas.microsoft.com/office/drawing/2014/main" val="1171464393"/>
                    </a:ext>
                  </a:extLst>
                </a:gridCol>
                <a:gridCol w="615660">
                  <a:extLst>
                    <a:ext uri="{9D8B030D-6E8A-4147-A177-3AD203B41FA5}">
                      <a16:colId xmlns:a16="http://schemas.microsoft.com/office/drawing/2014/main" val="2233240258"/>
                    </a:ext>
                  </a:extLst>
                </a:gridCol>
                <a:gridCol w="615660">
                  <a:extLst>
                    <a:ext uri="{9D8B030D-6E8A-4147-A177-3AD203B41FA5}">
                      <a16:colId xmlns:a16="http://schemas.microsoft.com/office/drawing/2014/main" val="651311448"/>
                    </a:ext>
                  </a:extLst>
                </a:gridCol>
                <a:gridCol w="615660">
                  <a:extLst>
                    <a:ext uri="{9D8B030D-6E8A-4147-A177-3AD203B41FA5}">
                      <a16:colId xmlns:a16="http://schemas.microsoft.com/office/drawing/2014/main" val="996675477"/>
                    </a:ext>
                  </a:extLst>
                </a:gridCol>
                <a:gridCol w="615660">
                  <a:extLst>
                    <a:ext uri="{9D8B030D-6E8A-4147-A177-3AD203B41FA5}">
                      <a16:colId xmlns:a16="http://schemas.microsoft.com/office/drawing/2014/main" val="72132870"/>
                    </a:ext>
                  </a:extLst>
                </a:gridCol>
                <a:gridCol w="615660">
                  <a:extLst>
                    <a:ext uri="{9D8B030D-6E8A-4147-A177-3AD203B41FA5}">
                      <a16:colId xmlns:a16="http://schemas.microsoft.com/office/drawing/2014/main" val="1249284913"/>
                    </a:ext>
                  </a:extLst>
                </a:gridCol>
                <a:gridCol w="615660">
                  <a:extLst>
                    <a:ext uri="{9D8B030D-6E8A-4147-A177-3AD203B41FA5}">
                      <a16:colId xmlns:a16="http://schemas.microsoft.com/office/drawing/2014/main" val="2393894307"/>
                    </a:ext>
                  </a:extLst>
                </a:gridCol>
                <a:gridCol w="615660">
                  <a:extLst>
                    <a:ext uri="{9D8B030D-6E8A-4147-A177-3AD203B41FA5}">
                      <a16:colId xmlns:a16="http://schemas.microsoft.com/office/drawing/2014/main" val="449542746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-1 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77979" marR="77979" marT="38990" marB="38990"/>
                </a:tc>
                <a:extLst>
                  <a:ext uri="{0D108BD9-81ED-4DB2-BD59-A6C34878D82A}">
                    <a16:rowId xmlns:a16="http://schemas.microsoft.com/office/drawing/2014/main" val="1737107104"/>
                  </a:ext>
                </a:extLst>
              </a:tr>
            </a:tbl>
          </a:graphicData>
        </a:graphic>
      </p:graphicFrame>
      <p:sp>
        <p:nvSpPr>
          <p:cNvPr id="19" name="Mũi tên: Xuống 18">
            <a:extLst>
              <a:ext uri="{FF2B5EF4-FFF2-40B4-BE49-F238E27FC236}">
                <a16:creationId xmlns:a16="http://schemas.microsoft.com/office/drawing/2014/main" id="{C3D156D7-6463-C093-6BC9-6120050E9605}"/>
              </a:ext>
            </a:extLst>
          </p:cNvPr>
          <p:cNvSpPr/>
          <p:nvPr/>
        </p:nvSpPr>
        <p:spPr>
          <a:xfrm rot="-5400000">
            <a:off x="1578428" y="3271851"/>
            <a:ext cx="397329" cy="552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i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50CE29-0BBF-EDC6-8F9B-6C1D690A51F1}"/>
              </a:ext>
            </a:extLst>
          </p:cNvPr>
          <p:cNvSpPr txBox="1"/>
          <p:nvPr/>
        </p:nvSpPr>
        <p:spPr>
          <a:xfrm>
            <a:off x="127907" y="21771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Parent 1: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DC78D3-6712-DDEC-3243-8F39A9A297E6}"/>
              </a:ext>
            </a:extLst>
          </p:cNvPr>
          <p:cNvSpPr txBox="1"/>
          <p:nvPr/>
        </p:nvSpPr>
        <p:spPr>
          <a:xfrm>
            <a:off x="127907" y="72934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Parent 2: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03F4FC-E701-87B9-22E0-EDD75805E77C}"/>
              </a:ext>
            </a:extLst>
          </p:cNvPr>
          <p:cNvSpPr txBox="1"/>
          <p:nvPr/>
        </p:nvSpPr>
        <p:spPr>
          <a:xfrm>
            <a:off x="149678" y="205739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Child 1: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969BC9-97AB-FD44-6787-209811DD2B2F}"/>
              </a:ext>
            </a:extLst>
          </p:cNvPr>
          <p:cNvSpPr txBox="1"/>
          <p:nvPr/>
        </p:nvSpPr>
        <p:spPr>
          <a:xfrm>
            <a:off x="149678" y="256902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Child 2: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C2CD90-2499-17D8-2714-1C47B963E88C}"/>
              </a:ext>
            </a:extLst>
          </p:cNvPr>
          <p:cNvSpPr txBox="1"/>
          <p:nvPr/>
        </p:nvSpPr>
        <p:spPr>
          <a:xfrm>
            <a:off x="2228849" y="3102427"/>
            <a:ext cx="46917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Pairs: (4,4); (8, 3), (3, 8), (-1, -1), (1, 2)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243CD8-32DB-5C07-FF7E-D716A328458B}"/>
              </a:ext>
            </a:extLst>
          </p:cNvPr>
          <p:cNvSpPr txBox="1"/>
          <p:nvPr/>
        </p:nvSpPr>
        <p:spPr>
          <a:xfrm>
            <a:off x="2228849" y="36140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Good pairs: (1, 2)</a:t>
            </a:r>
          </a:p>
        </p:txBody>
      </p:sp>
      <p:sp>
        <p:nvSpPr>
          <p:cNvPr id="39" name="Mũi tên: Xuống 18">
            <a:extLst>
              <a:ext uri="{FF2B5EF4-FFF2-40B4-BE49-F238E27FC236}">
                <a16:creationId xmlns:a16="http://schemas.microsoft.com/office/drawing/2014/main" id="{5C7E86EE-3EEF-4A2F-19D8-51BA230CC63B}"/>
              </a:ext>
            </a:extLst>
          </p:cNvPr>
          <p:cNvSpPr/>
          <p:nvPr/>
        </p:nvSpPr>
        <p:spPr>
          <a:xfrm>
            <a:off x="4386942" y="3979423"/>
            <a:ext cx="397329" cy="552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i="1"/>
          </a:p>
        </p:txBody>
      </p:sp>
      <p:graphicFrame>
        <p:nvGraphicFramePr>
          <p:cNvPr id="40" name="Bảng 14">
            <a:extLst>
              <a:ext uri="{FF2B5EF4-FFF2-40B4-BE49-F238E27FC236}">
                <a16:creationId xmlns:a16="http://schemas.microsoft.com/office/drawing/2014/main" id="{C06ED791-E4EA-369C-51BF-04A295F83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908081"/>
              </p:ext>
            </p:extLst>
          </p:nvPr>
        </p:nvGraphicFramePr>
        <p:xfrm>
          <a:off x="1447799" y="4691743"/>
          <a:ext cx="7374312" cy="473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526">
                  <a:extLst>
                    <a:ext uri="{9D8B030D-6E8A-4147-A177-3AD203B41FA5}">
                      <a16:colId xmlns:a16="http://schemas.microsoft.com/office/drawing/2014/main" val="1525534713"/>
                    </a:ext>
                  </a:extLst>
                </a:gridCol>
                <a:gridCol w="614526">
                  <a:extLst>
                    <a:ext uri="{9D8B030D-6E8A-4147-A177-3AD203B41FA5}">
                      <a16:colId xmlns:a16="http://schemas.microsoft.com/office/drawing/2014/main" val="3958683404"/>
                    </a:ext>
                  </a:extLst>
                </a:gridCol>
                <a:gridCol w="614526">
                  <a:extLst>
                    <a:ext uri="{9D8B030D-6E8A-4147-A177-3AD203B41FA5}">
                      <a16:colId xmlns:a16="http://schemas.microsoft.com/office/drawing/2014/main" val="90755166"/>
                    </a:ext>
                  </a:extLst>
                </a:gridCol>
                <a:gridCol w="614526">
                  <a:extLst>
                    <a:ext uri="{9D8B030D-6E8A-4147-A177-3AD203B41FA5}">
                      <a16:colId xmlns:a16="http://schemas.microsoft.com/office/drawing/2014/main" val="2205472505"/>
                    </a:ext>
                  </a:extLst>
                </a:gridCol>
                <a:gridCol w="614526">
                  <a:extLst>
                    <a:ext uri="{9D8B030D-6E8A-4147-A177-3AD203B41FA5}">
                      <a16:colId xmlns:a16="http://schemas.microsoft.com/office/drawing/2014/main" val="1171464393"/>
                    </a:ext>
                  </a:extLst>
                </a:gridCol>
                <a:gridCol w="614526">
                  <a:extLst>
                    <a:ext uri="{9D8B030D-6E8A-4147-A177-3AD203B41FA5}">
                      <a16:colId xmlns:a16="http://schemas.microsoft.com/office/drawing/2014/main" val="2233240258"/>
                    </a:ext>
                  </a:extLst>
                </a:gridCol>
                <a:gridCol w="614526">
                  <a:extLst>
                    <a:ext uri="{9D8B030D-6E8A-4147-A177-3AD203B41FA5}">
                      <a16:colId xmlns:a16="http://schemas.microsoft.com/office/drawing/2014/main" val="651311448"/>
                    </a:ext>
                  </a:extLst>
                </a:gridCol>
                <a:gridCol w="614526">
                  <a:extLst>
                    <a:ext uri="{9D8B030D-6E8A-4147-A177-3AD203B41FA5}">
                      <a16:colId xmlns:a16="http://schemas.microsoft.com/office/drawing/2014/main" val="996675477"/>
                    </a:ext>
                  </a:extLst>
                </a:gridCol>
                <a:gridCol w="614526">
                  <a:extLst>
                    <a:ext uri="{9D8B030D-6E8A-4147-A177-3AD203B41FA5}">
                      <a16:colId xmlns:a16="http://schemas.microsoft.com/office/drawing/2014/main" val="72132870"/>
                    </a:ext>
                  </a:extLst>
                </a:gridCol>
                <a:gridCol w="614526">
                  <a:extLst>
                    <a:ext uri="{9D8B030D-6E8A-4147-A177-3AD203B41FA5}">
                      <a16:colId xmlns:a16="http://schemas.microsoft.com/office/drawing/2014/main" val="1249284913"/>
                    </a:ext>
                  </a:extLst>
                </a:gridCol>
                <a:gridCol w="614526">
                  <a:extLst>
                    <a:ext uri="{9D8B030D-6E8A-4147-A177-3AD203B41FA5}">
                      <a16:colId xmlns:a16="http://schemas.microsoft.com/office/drawing/2014/main" val="2393894307"/>
                    </a:ext>
                  </a:extLst>
                </a:gridCol>
                <a:gridCol w="614526">
                  <a:extLst>
                    <a:ext uri="{9D8B030D-6E8A-4147-A177-3AD203B41FA5}">
                      <a16:colId xmlns:a16="http://schemas.microsoft.com/office/drawing/2014/main" val="449542746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-1 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77979" marR="77979" marT="38990" marB="38990"/>
                </a:tc>
                <a:extLst>
                  <a:ext uri="{0D108BD9-81ED-4DB2-BD59-A6C34878D82A}">
                    <a16:rowId xmlns:a16="http://schemas.microsoft.com/office/drawing/2014/main" val="1737107104"/>
                  </a:ext>
                </a:extLst>
              </a:tr>
            </a:tbl>
          </a:graphicData>
        </a:graphic>
      </p:graphicFrame>
      <p:graphicFrame>
        <p:nvGraphicFramePr>
          <p:cNvPr id="41" name="Bảng 14">
            <a:extLst>
              <a:ext uri="{FF2B5EF4-FFF2-40B4-BE49-F238E27FC236}">
                <a16:creationId xmlns:a16="http://schemas.microsoft.com/office/drawing/2014/main" id="{C2E70DF9-BC56-F8CC-4AF3-A3FA394BB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137333"/>
              </p:ext>
            </p:extLst>
          </p:nvPr>
        </p:nvGraphicFramePr>
        <p:xfrm>
          <a:off x="1436914" y="5236028"/>
          <a:ext cx="7387920" cy="473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660">
                  <a:extLst>
                    <a:ext uri="{9D8B030D-6E8A-4147-A177-3AD203B41FA5}">
                      <a16:colId xmlns:a16="http://schemas.microsoft.com/office/drawing/2014/main" val="1525534713"/>
                    </a:ext>
                  </a:extLst>
                </a:gridCol>
                <a:gridCol w="615660">
                  <a:extLst>
                    <a:ext uri="{9D8B030D-6E8A-4147-A177-3AD203B41FA5}">
                      <a16:colId xmlns:a16="http://schemas.microsoft.com/office/drawing/2014/main" val="3958683404"/>
                    </a:ext>
                  </a:extLst>
                </a:gridCol>
                <a:gridCol w="615660">
                  <a:extLst>
                    <a:ext uri="{9D8B030D-6E8A-4147-A177-3AD203B41FA5}">
                      <a16:colId xmlns:a16="http://schemas.microsoft.com/office/drawing/2014/main" val="90755166"/>
                    </a:ext>
                  </a:extLst>
                </a:gridCol>
                <a:gridCol w="615660">
                  <a:extLst>
                    <a:ext uri="{9D8B030D-6E8A-4147-A177-3AD203B41FA5}">
                      <a16:colId xmlns:a16="http://schemas.microsoft.com/office/drawing/2014/main" val="2205472505"/>
                    </a:ext>
                  </a:extLst>
                </a:gridCol>
                <a:gridCol w="615660">
                  <a:extLst>
                    <a:ext uri="{9D8B030D-6E8A-4147-A177-3AD203B41FA5}">
                      <a16:colId xmlns:a16="http://schemas.microsoft.com/office/drawing/2014/main" val="1171464393"/>
                    </a:ext>
                  </a:extLst>
                </a:gridCol>
                <a:gridCol w="615660">
                  <a:extLst>
                    <a:ext uri="{9D8B030D-6E8A-4147-A177-3AD203B41FA5}">
                      <a16:colId xmlns:a16="http://schemas.microsoft.com/office/drawing/2014/main" val="2233240258"/>
                    </a:ext>
                  </a:extLst>
                </a:gridCol>
                <a:gridCol w="615660">
                  <a:extLst>
                    <a:ext uri="{9D8B030D-6E8A-4147-A177-3AD203B41FA5}">
                      <a16:colId xmlns:a16="http://schemas.microsoft.com/office/drawing/2014/main" val="651311448"/>
                    </a:ext>
                  </a:extLst>
                </a:gridCol>
                <a:gridCol w="615660">
                  <a:extLst>
                    <a:ext uri="{9D8B030D-6E8A-4147-A177-3AD203B41FA5}">
                      <a16:colId xmlns:a16="http://schemas.microsoft.com/office/drawing/2014/main" val="996675477"/>
                    </a:ext>
                  </a:extLst>
                </a:gridCol>
                <a:gridCol w="615660">
                  <a:extLst>
                    <a:ext uri="{9D8B030D-6E8A-4147-A177-3AD203B41FA5}">
                      <a16:colId xmlns:a16="http://schemas.microsoft.com/office/drawing/2014/main" val="72132870"/>
                    </a:ext>
                  </a:extLst>
                </a:gridCol>
                <a:gridCol w="615660">
                  <a:extLst>
                    <a:ext uri="{9D8B030D-6E8A-4147-A177-3AD203B41FA5}">
                      <a16:colId xmlns:a16="http://schemas.microsoft.com/office/drawing/2014/main" val="1249284913"/>
                    </a:ext>
                  </a:extLst>
                </a:gridCol>
                <a:gridCol w="615660">
                  <a:extLst>
                    <a:ext uri="{9D8B030D-6E8A-4147-A177-3AD203B41FA5}">
                      <a16:colId xmlns:a16="http://schemas.microsoft.com/office/drawing/2014/main" val="2393894307"/>
                    </a:ext>
                  </a:extLst>
                </a:gridCol>
                <a:gridCol w="615660">
                  <a:extLst>
                    <a:ext uri="{9D8B030D-6E8A-4147-A177-3AD203B41FA5}">
                      <a16:colId xmlns:a16="http://schemas.microsoft.com/office/drawing/2014/main" val="449542746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-1 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77979" marR="77979" marT="38990" marB="389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77979" marR="77979" marT="38990" marB="38990"/>
                </a:tc>
                <a:extLst>
                  <a:ext uri="{0D108BD9-81ED-4DB2-BD59-A6C34878D82A}">
                    <a16:rowId xmlns:a16="http://schemas.microsoft.com/office/drawing/2014/main" val="1737107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64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1201680" y="223920"/>
            <a:ext cx="7752960" cy="1004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r>
              <a:rPr lang="en-US" sz="4000" spc="-1" dirty="0" err="1">
                <a:solidFill>
                  <a:srgbClr val="000000"/>
                </a:solidFill>
                <a:latin typeface="Tahoma"/>
              </a:rPr>
              <a:t>Tổng</a:t>
            </a:r>
            <a:r>
              <a:rPr lang="en-US" sz="4000" spc="-1" dirty="0">
                <a:solidFill>
                  <a:srgbClr val="000000"/>
                </a:solidFill>
                <a:latin typeface="Tahoma"/>
              </a:rPr>
              <a:t> </a:t>
            </a:r>
            <a:r>
              <a:rPr lang="en-US" sz="4000" spc="-1" dirty="0" err="1">
                <a:solidFill>
                  <a:srgbClr val="000000"/>
                </a:solidFill>
                <a:latin typeface="Tahoma"/>
              </a:rPr>
              <a:t>quan</a:t>
            </a:r>
            <a:endParaRPr lang="en-US" sz="4000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441360" y="1431750"/>
            <a:ext cx="8513280" cy="4681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514350" indent="-514350">
              <a:buAutoNum type="arabicPeriod"/>
            </a:pPr>
            <a:r>
              <a:rPr lang="en-US" sz="3600" spc="-1">
                <a:solidFill>
                  <a:srgbClr val="000000"/>
                </a:solidFill>
                <a:latin typeface="Tahoma"/>
              </a:rPr>
              <a:t>Mô </a:t>
            </a:r>
            <a:r>
              <a:rPr lang="en-US" sz="3600" spc="-1" err="1">
                <a:solidFill>
                  <a:srgbClr val="000000"/>
                </a:solidFill>
                <a:latin typeface="Tahoma"/>
              </a:rPr>
              <a:t>tả</a:t>
            </a:r>
            <a:r>
              <a:rPr lang="en-US" sz="3600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600" spc="-1" err="1">
                <a:solidFill>
                  <a:srgbClr val="000000"/>
                </a:solidFill>
                <a:latin typeface="Tahoma"/>
              </a:rPr>
              <a:t>bài</a:t>
            </a:r>
            <a:r>
              <a:rPr lang="en-US" sz="3600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600" spc="-1" err="1">
                <a:solidFill>
                  <a:srgbClr val="000000"/>
                </a:solidFill>
                <a:latin typeface="Tahoma"/>
              </a:rPr>
              <a:t>toán</a:t>
            </a:r>
            <a:endParaRPr lang="en-US" sz="3600" spc="-1">
              <a:solidFill>
                <a:srgbClr val="000000"/>
              </a:solidFill>
              <a:latin typeface="Tahoma"/>
            </a:endParaRPr>
          </a:p>
          <a:p>
            <a:pPr marL="514350" indent="-514350">
              <a:buAutoNum type="arabicPeriod"/>
            </a:pPr>
            <a:r>
              <a:rPr lang="en-US" sz="3600" spc="-1">
                <a:solidFill>
                  <a:srgbClr val="000000"/>
                </a:solidFill>
                <a:latin typeface="Tahoma"/>
              </a:rPr>
              <a:t>Các </a:t>
            </a:r>
            <a:r>
              <a:rPr lang="en-US" sz="3600" spc="-1" err="1">
                <a:solidFill>
                  <a:srgbClr val="000000"/>
                </a:solidFill>
                <a:latin typeface="Tahoma"/>
              </a:rPr>
              <a:t>nghiên</a:t>
            </a:r>
            <a:r>
              <a:rPr lang="en-US" sz="3600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600" spc="-1" err="1">
                <a:solidFill>
                  <a:srgbClr val="000000"/>
                </a:solidFill>
                <a:latin typeface="Tahoma"/>
              </a:rPr>
              <a:t>cứu</a:t>
            </a:r>
            <a:r>
              <a:rPr lang="en-US" sz="3600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600" spc="-1" err="1">
                <a:solidFill>
                  <a:srgbClr val="000000"/>
                </a:solidFill>
                <a:latin typeface="Tahoma"/>
              </a:rPr>
              <a:t>có</a:t>
            </a:r>
            <a:r>
              <a:rPr lang="en-US" sz="3600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600" spc="-1" err="1">
                <a:solidFill>
                  <a:srgbClr val="000000"/>
                </a:solidFill>
                <a:latin typeface="Tahoma"/>
              </a:rPr>
              <a:t>liên</a:t>
            </a:r>
            <a:r>
              <a:rPr lang="en-US" sz="3600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600" spc="-1" err="1">
                <a:solidFill>
                  <a:srgbClr val="000000"/>
                </a:solidFill>
                <a:latin typeface="Tahoma"/>
              </a:rPr>
              <a:t>quan</a:t>
            </a:r>
          </a:p>
          <a:p>
            <a:pPr marL="514350" indent="-514350">
              <a:buAutoNum type="arabicPeriod"/>
            </a:pPr>
            <a:r>
              <a:rPr lang="en-US" sz="3600" spc="-1">
                <a:solidFill>
                  <a:srgbClr val="000000"/>
                </a:solidFill>
                <a:latin typeface="Tahoma"/>
              </a:rPr>
              <a:t>Init solution</a:t>
            </a:r>
            <a:endParaRPr lang="en-US"/>
          </a:p>
          <a:p>
            <a:pPr marL="514350" indent="-514350">
              <a:buAutoNum type="arabicPeriod"/>
            </a:pPr>
            <a:r>
              <a:rPr lang="en-US" sz="3600" spc="-1">
                <a:solidFill>
                  <a:srgbClr val="000000"/>
                </a:solidFill>
                <a:latin typeface="Tahoma"/>
              </a:rPr>
              <a:t>Các </a:t>
            </a:r>
            <a:r>
              <a:rPr lang="en-US" sz="3600" spc="-1" err="1">
                <a:solidFill>
                  <a:srgbClr val="000000"/>
                </a:solidFill>
                <a:latin typeface="Tahoma"/>
              </a:rPr>
              <a:t>phương</a:t>
            </a:r>
            <a:r>
              <a:rPr lang="en-US" sz="3600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600" spc="-1" err="1">
                <a:solidFill>
                  <a:srgbClr val="000000"/>
                </a:solidFill>
                <a:latin typeface="Tahoma"/>
              </a:rPr>
              <a:t>pháp</a:t>
            </a:r>
            <a:r>
              <a:rPr lang="en-US" sz="3600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600" spc="-1" err="1">
                <a:solidFill>
                  <a:srgbClr val="000000"/>
                </a:solidFill>
                <a:latin typeface="Tahoma"/>
              </a:rPr>
              <a:t>áp</a:t>
            </a:r>
            <a:r>
              <a:rPr lang="en-US" sz="3600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600" spc="-1" err="1">
                <a:solidFill>
                  <a:srgbClr val="000000"/>
                </a:solidFill>
                <a:latin typeface="Tahoma"/>
              </a:rPr>
              <a:t>dụng</a:t>
            </a:r>
            <a:endParaRPr lang="en-US" sz="3600" spc="-1">
              <a:solidFill>
                <a:srgbClr val="000000"/>
              </a:solidFill>
              <a:latin typeface="Tahoma"/>
            </a:endParaRPr>
          </a:p>
          <a:p>
            <a:pPr marL="514350" indent="-514350">
              <a:buAutoNum type="arabicPeriod"/>
            </a:pPr>
            <a:r>
              <a:rPr lang="en-US" sz="3600" spc="-1" err="1">
                <a:solidFill>
                  <a:srgbClr val="000000"/>
                </a:solidFill>
                <a:latin typeface="Tahoma"/>
              </a:rPr>
              <a:t>Hàm</a:t>
            </a:r>
            <a:r>
              <a:rPr lang="en-US" sz="3600" spc="-1">
                <a:solidFill>
                  <a:srgbClr val="000000"/>
                </a:solidFill>
                <a:latin typeface="Tahoma"/>
              </a:rPr>
              <a:t> </a:t>
            </a:r>
            <a:r>
              <a:rPr lang="en-US" sz="3600" spc="-1" err="1">
                <a:solidFill>
                  <a:srgbClr val="000000"/>
                </a:solidFill>
                <a:latin typeface="Tahoma"/>
              </a:rPr>
              <a:t>đánh</a:t>
            </a:r>
            <a:r>
              <a:rPr lang="en-US" sz="3600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600" spc="-1" err="1">
                <a:solidFill>
                  <a:srgbClr val="000000"/>
                </a:solidFill>
                <a:latin typeface="Tahoma"/>
              </a:rPr>
              <a:t>giá</a:t>
            </a:r>
            <a:r>
              <a:rPr lang="en-US" sz="3600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600" spc="-1" err="1">
                <a:solidFill>
                  <a:srgbClr val="000000"/>
                </a:solidFill>
                <a:latin typeface="Tahoma"/>
              </a:rPr>
              <a:t>độ</a:t>
            </a:r>
            <a:r>
              <a:rPr lang="en-US" sz="3600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600" spc="-1" err="1">
                <a:solidFill>
                  <a:srgbClr val="000000"/>
                </a:solidFill>
                <a:latin typeface="Tahoma"/>
              </a:rPr>
              <a:t>thích</a:t>
            </a:r>
            <a:r>
              <a:rPr lang="en-US" sz="3600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600" spc="-1" err="1">
                <a:solidFill>
                  <a:srgbClr val="000000"/>
                </a:solidFill>
                <a:latin typeface="Tahoma"/>
              </a:rPr>
              <a:t>nghi</a:t>
            </a:r>
            <a:endParaRPr lang="en-US" sz="3600" spc="-1">
              <a:solidFill>
                <a:srgbClr val="000000"/>
              </a:solidFill>
              <a:latin typeface="Tahoma"/>
            </a:endParaRPr>
          </a:p>
          <a:p>
            <a:pPr marL="514350" indent="-514350">
              <a:buAutoNum type="arabicPeriod"/>
            </a:pPr>
            <a:r>
              <a:rPr lang="en-US" sz="3600" spc="-1" err="1">
                <a:solidFill>
                  <a:srgbClr val="000000"/>
                </a:solidFill>
                <a:latin typeface="Tahoma"/>
              </a:rPr>
              <a:t>Kết</a:t>
            </a:r>
            <a:r>
              <a:rPr lang="en-US" sz="3600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600" spc="-1" err="1">
                <a:solidFill>
                  <a:srgbClr val="000000"/>
                </a:solidFill>
                <a:latin typeface="Tahoma"/>
              </a:rPr>
              <a:t>quả</a:t>
            </a:r>
            <a:endParaRPr lang="en-US" sz="3600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0" y="636336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04EA37F9-EFCD-4EE8-9C6B-F79546666F0B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MS PGothic"/>
              </a:rPr>
              <a:t>2/21/2023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07" name="TextShape 4"/>
          <p:cNvSpPr txBox="1"/>
          <p:nvPr/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EB8EAEEF-1439-4CF8-9083-4F2BA228219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MS PGothic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4557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1190160" y="446281"/>
            <a:ext cx="7753320" cy="772319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r>
              <a:rPr lang="en-US" sz="3600" spc="-1" err="1">
                <a:solidFill>
                  <a:srgbClr val="000000"/>
                </a:solidFill>
                <a:latin typeface="Tahoma"/>
              </a:rPr>
              <a:t>Đột</a:t>
            </a:r>
            <a:r>
              <a:rPr lang="en-US" sz="3600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600" spc="-1" err="1">
                <a:solidFill>
                  <a:srgbClr val="000000"/>
                </a:solidFill>
                <a:latin typeface="Tahoma"/>
              </a:rPr>
              <a:t>biến</a:t>
            </a:r>
            <a:r>
              <a:rPr lang="en-US" sz="3600" spc="-1">
                <a:solidFill>
                  <a:srgbClr val="000000"/>
                </a:solidFill>
                <a:latin typeface="Tahoma"/>
              </a:rPr>
              <a:t> </a:t>
            </a:r>
            <a:endParaRPr lang="en-US" sz="36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09" name="TextShape 2"/>
          <p:cNvSpPr txBox="1"/>
          <p:nvPr/>
        </p:nvSpPr>
        <p:spPr>
          <a:xfrm>
            <a:off x="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fld id="{F9650BDB-B33F-49D6-8A98-A00FCE1A1A1B}" type="datetime1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2/21/2023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10" name="TextShape 3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41B74C0-D9EA-4A2F-B244-FCB783A9951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MS PGothic"/>
              </a:rPr>
              <a:t>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11" name="CustomShape 4"/>
          <p:cNvSpPr/>
          <p:nvPr/>
        </p:nvSpPr>
        <p:spPr>
          <a:xfrm>
            <a:off x="427680" y="1840680"/>
            <a:ext cx="8383680" cy="228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TextShape 5"/>
          <p:cNvSpPr txBox="1"/>
          <p:nvPr/>
        </p:nvSpPr>
        <p:spPr>
          <a:xfrm>
            <a:off x="441360" y="1218600"/>
            <a:ext cx="8513280" cy="4681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-457200">
              <a:buFont typeface="Calibri"/>
              <a:buChar char="-"/>
            </a:pPr>
            <a:r>
              <a:rPr lang="en-US" sz="3200" spc="-1" err="1">
                <a:solidFill>
                  <a:srgbClr val="000000"/>
                </a:solidFill>
                <a:latin typeface="Tahoma"/>
              </a:rPr>
              <a:t>Tỉ</a:t>
            </a:r>
            <a:r>
              <a:rPr lang="en-US" sz="3200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200" spc="-1" err="1">
                <a:solidFill>
                  <a:srgbClr val="000000"/>
                </a:solidFill>
                <a:latin typeface="Tahoma"/>
              </a:rPr>
              <a:t>lệ</a:t>
            </a:r>
            <a:r>
              <a:rPr lang="en-US" sz="3200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200" spc="-1" err="1">
                <a:solidFill>
                  <a:srgbClr val="000000"/>
                </a:solidFill>
                <a:latin typeface="Tahoma"/>
              </a:rPr>
              <a:t>đột</a:t>
            </a:r>
            <a:r>
              <a:rPr lang="en-US" sz="3200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200" spc="-1" err="1">
                <a:solidFill>
                  <a:srgbClr val="000000"/>
                </a:solidFill>
                <a:latin typeface="Tahoma"/>
              </a:rPr>
              <a:t>biến</a:t>
            </a:r>
            <a:r>
              <a:rPr lang="en-US" sz="3200" spc="-1">
                <a:solidFill>
                  <a:srgbClr val="000000"/>
                </a:solidFill>
                <a:latin typeface="Tahoma"/>
              </a:rPr>
              <a:t>: 5%</a:t>
            </a:r>
          </a:p>
          <a:p>
            <a:pPr marL="457200" indent="-457200">
              <a:buFont typeface="Calibri"/>
              <a:buChar char="-"/>
            </a:pPr>
            <a:r>
              <a:rPr lang="en-US" sz="3200" spc="-1" err="1">
                <a:solidFill>
                  <a:srgbClr val="000000"/>
                </a:solidFill>
                <a:latin typeface="Tahoma"/>
              </a:rPr>
              <a:t>Phương</a:t>
            </a:r>
            <a:r>
              <a:rPr lang="en-US" sz="3200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200" spc="-1" err="1">
                <a:solidFill>
                  <a:srgbClr val="000000"/>
                </a:solidFill>
                <a:latin typeface="Tahoma"/>
              </a:rPr>
              <a:t>pháp</a:t>
            </a:r>
            <a:r>
              <a:rPr lang="en-US" sz="3200" spc="-1">
                <a:solidFill>
                  <a:srgbClr val="000000"/>
                </a:solidFill>
                <a:latin typeface="Tahoma"/>
              </a:rPr>
              <a:t>: </a:t>
            </a:r>
            <a:r>
              <a:rPr lang="en-US" sz="3200" spc="-1" err="1">
                <a:solidFill>
                  <a:srgbClr val="000000"/>
                </a:solidFill>
                <a:latin typeface="Tahoma"/>
              </a:rPr>
              <a:t>Đổi</a:t>
            </a:r>
            <a:r>
              <a:rPr lang="en-US" sz="3200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200" spc="-1" err="1">
                <a:solidFill>
                  <a:srgbClr val="000000"/>
                </a:solidFill>
                <a:latin typeface="Tahoma"/>
              </a:rPr>
              <a:t>chỗ</a:t>
            </a:r>
            <a:endParaRPr lang="en-US" sz="3200" b="0" strike="noStrike" spc="-1">
              <a:solidFill>
                <a:srgbClr val="000000"/>
              </a:solidFill>
              <a:latin typeface="Tahoma"/>
            </a:endParaRPr>
          </a:p>
          <a:p>
            <a:endParaRPr lang="en-US" sz="3200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73A6263-CC4C-BEE5-4DC4-6DC7EB3D3374}"/>
              </a:ext>
            </a:extLst>
          </p:cNvPr>
          <p:cNvSpPr txBox="1"/>
          <p:nvPr/>
        </p:nvSpPr>
        <p:spPr>
          <a:xfrm>
            <a:off x="3744686" y="22932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20C0450-07F5-BB48-0EFD-E78AA94B2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069" y="3494594"/>
            <a:ext cx="10541329" cy="27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Bảng 14">
            <a:extLst>
              <a:ext uri="{FF2B5EF4-FFF2-40B4-BE49-F238E27FC236}">
                <a16:creationId xmlns:a16="http://schemas.microsoft.com/office/drawing/2014/main" id="{1CED1E9D-D303-E4FD-93AF-5DBDF404D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816845"/>
              </p:ext>
            </p:extLst>
          </p:nvPr>
        </p:nvGraphicFramePr>
        <p:xfrm>
          <a:off x="1028622" y="2520360"/>
          <a:ext cx="7319232" cy="58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936">
                  <a:extLst>
                    <a:ext uri="{9D8B030D-6E8A-4147-A177-3AD203B41FA5}">
                      <a16:colId xmlns:a16="http://schemas.microsoft.com/office/drawing/2014/main" val="1525534713"/>
                    </a:ext>
                  </a:extLst>
                </a:gridCol>
                <a:gridCol w="609936">
                  <a:extLst>
                    <a:ext uri="{9D8B030D-6E8A-4147-A177-3AD203B41FA5}">
                      <a16:colId xmlns:a16="http://schemas.microsoft.com/office/drawing/2014/main" val="3958683404"/>
                    </a:ext>
                  </a:extLst>
                </a:gridCol>
                <a:gridCol w="609936">
                  <a:extLst>
                    <a:ext uri="{9D8B030D-6E8A-4147-A177-3AD203B41FA5}">
                      <a16:colId xmlns:a16="http://schemas.microsoft.com/office/drawing/2014/main" val="90755166"/>
                    </a:ext>
                  </a:extLst>
                </a:gridCol>
                <a:gridCol w="609936">
                  <a:extLst>
                    <a:ext uri="{9D8B030D-6E8A-4147-A177-3AD203B41FA5}">
                      <a16:colId xmlns:a16="http://schemas.microsoft.com/office/drawing/2014/main" val="2205472505"/>
                    </a:ext>
                  </a:extLst>
                </a:gridCol>
                <a:gridCol w="609936">
                  <a:extLst>
                    <a:ext uri="{9D8B030D-6E8A-4147-A177-3AD203B41FA5}">
                      <a16:colId xmlns:a16="http://schemas.microsoft.com/office/drawing/2014/main" val="1171464393"/>
                    </a:ext>
                  </a:extLst>
                </a:gridCol>
                <a:gridCol w="609936">
                  <a:extLst>
                    <a:ext uri="{9D8B030D-6E8A-4147-A177-3AD203B41FA5}">
                      <a16:colId xmlns:a16="http://schemas.microsoft.com/office/drawing/2014/main" val="2233240258"/>
                    </a:ext>
                  </a:extLst>
                </a:gridCol>
                <a:gridCol w="609936">
                  <a:extLst>
                    <a:ext uri="{9D8B030D-6E8A-4147-A177-3AD203B41FA5}">
                      <a16:colId xmlns:a16="http://schemas.microsoft.com/office/drawing/2014/main" val="651311448"/>
                    </a:ext>
                  </a:extLst>
                </a:gridCol>
                <a:gridCol w="609936">
                  <a:extLst>
                    <a:ext uri="{9D8B030D-6E8A-4147-A177-3AD203B41FA5}">
                      <a16:colId xmlns:a16="http://schemas.microsoft.com/office/drawing/2014/main" val="996675477"/>
                    </a:ext>
                  </a:extLst>
                </a:gridCol>
                <a:gridCol w="609936">
                  <a:extLst>
                    <a:ext uri="{9D8B030D-6E8A-4147-A177-3AD203B41FA5}">
                      <a16:colId xmlns:a16="http://schemas.microsoft.com/office/drawing/2014/main" val="72132870"/>
                    </a:ext>
                  </a:extLst>
                </a:gridCol>
                <a:gridCol w="609936">
                  <a:extLst>
                    <a:ext uri="{9D8B030D-6E8A-4147-A177-3AD203B41FA5}">
                      <a16:colId xmlns:a16="http://schemas.microsoft.com/office/drawing/2014/main" val="1249284913"/>
                    </a:ext>
                  </a:extLst>
                </a:gridCol>
                <a:gridCol w="609936">
                  <a:extLst>
                    <a:ext uri="{9D8B030D-6E8A-4147-A177-3AD203B41FA5}">
                      <a16:colId xmlns:a16="http://schemas.microsoft.com/office/drawing/2014/main" val="2393894307"/>
                    </a:ext>
                  </a:extLst>
                </a:gridCol>
                <a:gridCol w="609936">
                  <a:extLst>
                    <a:ext uri="{9D8B030D-6E8A-4147-A177-3AD203B41FA5}">
                      <a16:colId xmlns:a16="http://schemas.microsoft.com/office/drawing/2014/main" val="449542746"/>
                    </a:ext>
                  </a:extLst>
                </a:gridCol>
              </a:tblGrid>
              <a:tr h="58340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-1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107104"/>
                  </a:ext>
                </a:extLst>
              </a:tr>
            </a:tbl>
          </a:graphicData>
        </a:graphic>
      </p:graphicFrame>
      <p:graphicFrame>
        <p:nvGraphicFramePr>
          <p:cNvPr id="15" name="Bảng 15">
            <a:extLst>
              <a:ext uri="{FF2B5EF4-FFF2-40B4-BE49-F238E27FC236}">
                <a16:creationId xmlns:a16="http://schemas.microsoft.com/office/drawing/2014/main" id="{359E6A12-0B08-6CF5-7B3E-A742A56E4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725104"/>
              </p:ext>
            </p:extLst>
          </p:nvPr>
        </p:nvGraphicFramePr>
        <p:xfrm>
          <a:off x="1028622" y="4151134"/>
          <a:ext cx="7338756" cy="58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63">
                  <a:extLst>
                    <a:ext uri="{9D8B030D-6E8A-4147-A177-3AD203B41FA5}">
                      <a16:colId xmlns:a16="http://schemas.microsoft.com/office/drawing/2014/main" val="1066946528"/>
                    </a:ext>
                  </a:extLst>
                </a:gridCol>
                <a:gridCol w="611563">
                  <a:extLst>
                    <a:ext uri="{9D8B030D-6E8A-4147-A177-3AD203B41FA5}">
                      <a16:colId xmlns:a16="http://schemas.microsoft.com/office/drawing/2014/main" val="1284529699"/>
                    </a:ext>
                  </a:extLst>
                </a:gridCol>
                <a:gridCol w="611563">
                  <a:extLst>
                    <a:ext uri="{9D8B030D-6E8A-4147-A177-3AD203B41FA5}">
                      <a16:colId xmlns:a16="http://schemas.microsoft.com/office/drawing/2014/main" val="544958973"/>
                    </a:ext>
                  </a:extLst>
                </a:gridCol>
                <a:gridCol w="611563">
                  <a:extLst>
                    <a:ext uri="{9D8B030D-6E8A-4147-A177-3AD203B41FA5}">
                      <a16:colId xmlns:a16="http://schemas.microsoft.com/office/drawing/2014/main" val="3866090880"/>
                    </a:ext>
                  </a:extLst>
                </a:gridCol>
                <a:gridCol w="611563">
                  <a:extLst>
                    <a:ext uri="{9D8B030D-6E8A-4147-A177-3AD203B41FA5}">
                      <a16:colId xmlns:a16="http://schemas.microsoft.com/office/drawing/2014/main" val="4140509483"/>
                    </a:ext>
                  </a:extLst>
                </a:gridCol>
                <a:gridCol w="611563">
                  <a:extLst>
                    <a:ext uri="{9D8B030D-6E8A-4147-A177-3AD203B41FA5}">
                      <a16:colId xmlns:a16="http://schemas.microsoft.com/office/drawing/2014/main" val="3359523210"/>
                    </a:ext>
                  </a:extLst>
                </a:gridCol>
                <a:gridCol w="611563">
                  <a:extLst>
                    <a:ext uri="{9D8B030D-6E8A-4147-A177-3AD203B41FA5}">
                      <a16:colId xmlns:a16="http://schemas.microsoft.com/office/drawing/2014/main" val="2676832487"/>
                    </a:ext>
                  </a:extLst>
                </a:gridCol>
                <a:gridCol w="611563">
                  <a:extLst>
                    <a:ext uri="{9D8B030D-6E8A-4147-A177-3AD203B41FA5}">
                      <a16:colId xmlns:a16="http://schemas.microsoft.com/office/drawing/2014/main" val="213404132"/>
                    </a:ext>
                  </a:extLst>
                </a:gridCol>
                <a:gridCol w="611563">
                  <a:extLst>
                    <a:ext uri="{9D8B030D-6E8A-4147-A177-3AD203B41FA5}">
                      <a16:colId xmlns:a16="http://schemas.microsoft.com/office/drawing/2014/main" val="421751050"/>
                    </a:ext>
                  </a:extLst>
                </a:gridCol>
                <a:gridCol w="611563">
                  <a:extLst>
                    <a:ext uri="{9D8B030D-6E8A-4147-A177-3AD203B41FA5}">
                      <a16:colId xmlns:a16="http://schemas.microsoft.com/office/drawing/2014/main" val="4239123889"/>
                    </a:ext>
                  </a:extLst>
                </a:gridCol>
                <a:gridCol w="611563">
                  <a:extLst>
                    <a:ext uri="{9D8B030D-6E8A-4147-A177-3AD203B41FA5}">
                      <a16:colId xmlns:a16="http://schemas.microsoft.com/office/drawing/2014/main" val="1130829762"/>
                    </a:ext>
                  </a:extLst>
                </a:gridCol>
                <a:gridCol w="611563">
                  <a:extLst>
                    <a:ext uri="{9D8B030D-6E8A-4147-A177-3AD203B41FA5}">
                      <a16:colId xmlns:a16="http://schemas.microsoft.com/office/drawing/2014/main" val="2369941515"/>
                    </a:ext>
                  </a:extLst>
                </a:gridCol>
              </a:tblGrid>
              <a:tr h="58340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30768"/>
                  </a:ext>
                </a:extLst>
              </a:tr>
            </a:tbl>
          </a:graphicData>
        </a:graphic>
      </p:graphicFrame>
      <p:sp>
        <p:nvSpPr>
          <p:cNvPr id="19" name="Mũi tên: Xuống 18">
            <a:extLst>
              <a:ext uri="{FF2B5EF4-FFF2-40B4-BE49-F238E27FC236}">
                <a16:creationId xmlns:a16="http://schemas.microsoft.com/office/drawing/2014/main" id="{7B336FBE-8F2E-8E2C-A9DB-6C85A6553175}"/>
              </a:ext>
            </a:extLst>
          </p:cNvPr>
          <p:cNvSpPr/>
          <p:nvPr/>
        </p:nvSpPr>
        <p:spPr>
          <a:xfrm>
            <a:off x="4572000" y="3157349"/>
            <a:ext cx="571500" cy="944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19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1190160" y="214200"/>
            <a:ext cx="7753320" cy="1004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r>
              <a:rPr lang="en-US" sz="3600" spc="-1" err="1">
                <a:solidFill>
                  <a:srgbClr val="000000"/>
                </a:solidFill>
                <a:latin typeface="Tahoma"/>
              </a:rPr>
              <a:t>Chọn</a:t>
            </a:r>
            <a:r>
              <a:rPr lang="en-US" sz="3600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600" spc="-1" err="1">
                <a:solidFill>
                  <a:srgbClr val="000000"/>
                </a:solidFill>
                <a:latin typeface="Tahoma"/>
              </a:rPr>
              <a:t>lọc</a:t>
            </a:r>
            <a:r>
              <a:rPr lang="en-US" sz="3600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2800" spc="-1">
                <a:solidFill>
                  <a:srgbClr val="000000"/>
                </a:solidFill>
                <a:latin typeface="Tahoma"/>
              </a:rPr>
              <a:t>(</a:t>
            </a:r>
            <a:r>
              <a:rPr lang="en-US" sz="2800" spc="-1" err="1">
                <a:ea typeface="+mn-lt"/>
                <a:cs typeface="+mn-lt"/>
              </a:rPr>
              <a:t>Chọn</a:t>
            </a:r>
            <a:r>
              <a:rPr lang="en-US" sz="2800" spc="-1">
                <a:ea typeface="+mn-lt"/>
                <a:cs typeface="+mn-lt"/>
              </a:rPr>
              <a:t> </a:t>
            </a:r>
            <a:r>
              <a:rPr lang="en-US" sz="2800" spc="-1" err="1">
                <a:ea typeface="+mn-lt"/>
                <a:cs typeface="+mn-lt"/>
              </a:rPr>
              <a:t>lọc</a:t>
            </a:r>
            <a:r>
              <a:rPr lang="en-US" sz="2800" spc="-1">
                <a:ea typeface="+mn-lt"/>
                <a:cs typeface="+mn-lt"/>
              </a:rPr>
              <a:t> </a:t>
            </a:r>
            <a:r>
              <a:rPr lang="en-US" sz="2800" spc="-1" err="1">
                <a:ea typeface="+mn-lt"/>
                <a:cs typeface="+mn-lt"/>
              </a:rPr>
              <a:t>theo</a:t>
            </a:r>
            <a:r>
              <a:rPr lang="en-US" sz="2800" spc="-1">
                <a:ea typeface="+mn-lt"/>
                <a:cs typeface="+mn-lt"/>
              </a:rPr>
              <a:t> bánh </a:t>
            </a:r>
            <a:r>
              <a:rPr lang="en-US" sz="2800" spc="-1" err="1">
                <a:ea typeface="+mn-lt"/>
                <a:cs typeface="+mn-lt"/>
              </a:rPr>
              <a:t>xe</a:t>
            </a:r>
            <a:r>
              <a:rPr lang="en-US" sz="2800" spc="-1">
                <a:ea typeface="+mn-lt"/>
                <a:cs typeface="+mn-lt"/>
              </a:rPr>
              <a:t> Roulette)</a:t>
            </a:r>
            <a:endParaRPr lang="en-US" sz="28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09" name="TextShape 2"/>
          <p:cNvSpPr txBox="1"/>
          <p:nvPr/>
        </p:nvSpPr>
        <p:spPr>
          <a:xfrm>
            <a:off x="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fld id="{F9650BDB-B33F-49D6-8A98-A00FCE1A1A1B}" type="datetime1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2/21/2023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10" name="TextShape 3"/>
          <p:cNvSpPr txBox="1"/>
          <p:nvPr/>
        </p:nvSpPr>
        <p:spPr>
          <a:xfrm>
            <a:off x="7042320" y="624348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41B74C0-D9EA-4A2F-B244-FCB783A9951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MS PGothic"/>
              </a:rPr>
              <a:t>21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11" name="CustomShape 4"/>
          <p:cNvSpPr/>
          <p:nvPr/>
        </p:nvSpPr>
        <p:spPr>
          <a:xfrm>
            <a:off x="427680" y="1840680"/>
            <a:ext cx="8383680" cy="228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Shape 5"/>
              <p:cNvSpPr txBox="1"/>
              <p:nvPr/>
            </p:nvSpPr>
            <p:spPr>
              <a:xfrm>
                <a:off x="441360" y="1387953"/>
                <a:ext cx="8513280" cy="468108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>
                <a:noAutofit/>
              </a:bodyPr>
              <a:lstStyle/>
              <a:p>
                <a:r>
                  <a: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32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:r>
                  <a:rPr lang="en-US" sz="32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</a:t>
                </a:r>
                <a:r>
                  <a: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tốt</a:t>
                </a:r>
                <a:r>
                  <a: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quần</a:t>
                </a:r>
                <a:r>
                  <a: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endParaRPr 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2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Tổng</a:t>
                </a:r>
                <a:r>
                  <a: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thích</a:t>
                </a:r>
                <a:r>
                  <a: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nghi</a:t>
                </a:r>
                <a:r>
                  <a: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quần</a:t>
                </a:r>
                <a:r>
                  <a: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sz="3200"/>
                  <a:t>	F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𝑖𝑛𝑑𝑖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3200"/>
              </a:p>
              <a:p>
                <a:r>
                  <a:rPr lang="en-US" sz="3200" b="0" strike="noStrike" spc="-1" err="1">
                    <a:solidFill>
                      <a:srgbClr val="000000"/>
                    </a:solidFill>
                    <a:latin typeface="Times New Roman"/>
                  </a:rPr>
                  <a:t>X</a:t>
                </a:r>
                <a:r>
                  <a:rPr lang="en-US" sz="3200" spc="-1" err="1">
                    <a:solidFill>
                      <a:srgbClr val="000000"/>
                    </a:solidFill>
                    <a:latin typeface="Times New Roman"/>
                  </a:rPr>
                  <a:t>ác</a:t>
                </a:r>
                <a:r>
                  <a:rPr lang="en-US" sz="3200" spc="-1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sz="3200" spc="-1" err="1">
                    <a:solidFill>
                      <a:srgbClr val="000000"/>
                    </a:solidFill>
                    <a:latin typeface="Times New Roman"/>
                  </a:rPr>
                  <a:t>suất</a:t>
                </a:r>
                <a:r>
                  <a:rPr lang="en-US" sz="3200" spc="-1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sz="3200" spc="-1" err="1">
                    <a:solidFill>
                      <a:srgbClr val="000000"/>
                    </a:solidFill>
                    <a:latin typeface="Times New Roman"/>
                  </a:rPr>
                  <a:t>lựa</a:t>
                </a:r>
                <a:r>
                  <a:rPr lang="en-US" sz="3200" spc="-1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sz="3200" spc="-1" err="1">
                    <a:solidFill>
                      <a:srgbClr val="000000"/>
                    </a:solidFill>
                    <a:latin typeface="Times New Roman"/>
                  </a:rPr>
                  <a:t>chọn</a:t>
                </a:r>
                <a:r>
                  <a:rPr lang="en-US" sz="3200" spc="-1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sz="3200" spc="-1" err="1">
                    <a:solidFill>
                      <a:srgbClr val="000000"/>
                    </a:solidFill>
                    <a:latin typeface="Times New Roman"/>
                  </a:rPr>
                  <a:t>cá</a:t>
                </a:r>
                <a:r>
                  <a:rPr lang="en-US" sz="3200" spc="-1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sz="3200" spc="-1" err="1">
                    <a:solidFill>
                      <a:srgbClr val="000000"/>
                    </a:solidFill>
                    <a:latin typeface="Times New Roman"/>
                  </a:rPr>
                  <a:t>thể</a:t>
                </a:r>
                <a:r>
                  <a:rPr lang="en-US" sz="3200" spc="-1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sz="3200" spc="-1" err="1">
                    <a:solidFill>
                      <a:srgbClr val="000000"/>
                    </a:solidFill>
                    <a:latin typeface="Times New Roman"/>
                  </a:rPr>
                  <a:t>thứ</a:t>
                </a:r>
                <a:r>
                  <a:rPr lang="en-US" sz="3200" spc="-1">
                    <a:solidFill>
                      <a:srgbClr val="000000"/>
                    </a:solidFill>
                    <a:latin typeface="Times New Roman"/>
                  </a:rPr>
                  <a:t> i: p</a:t>
                </a:r>
                <a:r>
                  <a:rPr lang="en-US" sz="3200" spc="-1" baseline="-25000">
                    <a:solidFill>
                      <a:srgbClr val="000000"/>
                    </a:solidFill>
                    <a:latin typeface="Times New Roman"/>
                  </a:rPr>
                  <a:t>i</a:t>
                </a:r>
                <a:r>
                  <a:rPr lang="en-US" sz="3200" spc="-1">
                    <a:solidFill>
                      <a:srgbClr val="000000"/>
                    </a:solidFill>
                    <a:latin typeface="Times New Roman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𝑖𝑛𝑑𝑖</m:t>
                        </m:r>
                        <m:r>
                          <a:rPr lang="en-US" sz="32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den>
                    </m:f>
                  </m:oMath>
                </a14:m>
                <a:endParaRPr lang="en-US" sz="3200" spc="-1">
                  <a:solidFill>
                    <a:srgbClr val="000000"/>
                  </a:solidFill>
                  <a:latin typeface="Times New Roman"/>
                </a:endParaRPr>
              </a:p>
              <a:p>
                <a:r>
                  <a:rPr lang="en-US" sz="3200" spc="-1" err="1">
                    <a:solidFill>
                      <a:srgbClr val="000000"/>
                    </a:solidFill>
                    <a:latin typeface="Times New Roman"/>
                  </a:rPr>
                  <a:t>Xác</a:t>
                </a:r>
                <a:r>
                  <a:rPr lang="en-US" sz="3200" spc="-1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sz="3200" spc="-1" err="1">
                    <a:solidFill>
                      <a:srgbClr val="000000"/>
                    </a:solidFill>
                    <a:latin typeface="Times New Roman"/>
                  </a:rPr>
                  <a:t>suất</a:t>
                </a:r>
                <a:r>
                  <a:rPr lang="en-US" sz="3200" spc="-1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sz="3200" spc="-1" err="1">
                    <a:solidFill>
                      <a:srgbClr val="000000"/>
                    </a:solidFill>
                    <a:latin typeface="Times New Roman"/>
                  </a:rPr>
                  <a:t>cá</a:t>
                </a:r>
                <a:r>
                  <a:rPr lang="en-US" sz="3200" spc="-1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sz="3200" spc="-1" err="1">
                    <a:solidFill>
                      <a:srgbClr val="000000"/>
                    </a:solidFill>
                    <a:latin typeface="Times New Roman"/>
                  </a:rPr>
                  <a:t>thể</a:t>
                </a:r>
                <a:r>
                  <a:rPr lang="en-US" sz="3200" spc="-1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sz="3200" spc="-1" err="1">
                    <a:solidFill>
                      <a:srgbClr val="000000"/>
                    </a:solidFill>
                    <a:latin typeface="Times New Roman"/>
                  </a:rPr>
                  <a:t>thứ</a:t>
                </a:r>
                <a:r>
                  <a:rPr lang="en-US" sz="3200" spc="-1">
                    <a:solidFill>
                      <a:srgbClr val="000000"/>
                    </a:solidFill>
                    <a:latin typeface="Times New Roman"/>
                  </a:rPr>
                  <a:t> i: qi=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32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r>
                          <a:rPr lang="en-US" sz="3200" b="0" i="1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𝑝𝑖</m:t>
                        </m:r>
                      </m:e>
                    </m:nary>
                  </m:oMath>
                </a14:m>
                <a:endParaRPr lang="en-US" sz="3200" spc="-1">
                  <a:solidFill>
                    <a:srgbClr val="000000"/>
                  </a:solidFill>
                  <a:latin typeface="Times New Roman"/>
                </a:endParaRPr>
              </a:p>
              <a:p>
                <a:r>
                  <a:rPr lang="en-US" sz="32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Lấy</a:t>
                </a:r>
                <a:r>
                  <a: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ngẫu</a:t>
                </a:r>
                <a:r>
                  <a: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nhiên</a:t>
                </a:r>
                <a:r>
                  <a: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 </a:t>
                </a:r>
                <a:r>
                  <a:rPr lang="en-US" sz="32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[0,1]</a:t>
                </a:r>
              </a:p>
              <a:p>
                <a:r>
                  <a:rPr lang="en-US" sz="3200" spc="-1" err="1">
                    <a:solidFill>
                      <a:srgbClr val="000000"/>
                    </a:solidFill>
                    <a:latin typeface="Times New Roman"/>
                  </a:rPr>
                  <a:t>Cá</a:t>
                </a:r>
                <a:r>
                  <a:rPr lang="en-US" sz="3200" spc="-1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sz="3200" spc="-1" err="1">
                    <a:solidFill>
                      <a:srgbClr val="000000"/>
                    </a:solidFill>
                    <a:latin typeface="Times New Roman"/>
                  </a:rPr>
                  <a:t>thể</a:t>
                </a:r>
                <a:r>
                  <a:rPr lang="en-US" sz="3200" spc="-1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sz="3200" spc="-1" err="1">
                    <a:solidFill>
                      <a:srgbClr val="000000"/>
                    </a:solidFill>
                    <a:latin typeface="Times New Roman"/>
                  </a:rPr>
                  <a:t>thứ</a:t>
                </a:r>
                <a:r>
                  <a:rPr lang="en-US" sz="3200" spc="-1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sz="3200" spc="-1" err="1">
                    <a:solidFill>
                      <a:srgbClr val="000000"/>
                    </a:solidFill>
                    <a:latin typeface="Times New Roman"/>
                  </a:rPr>
                  <a:t>i</a:t>
                </a:r>
                <a:r>
                  <a:rPr lang="en-US" sz="3200" spc="-1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sz="3200" spc="-1" err="1">
                    <a:solidFill>
                      <a:srgbClr val="000000"/>
                    </a:solidFill>
                    <a:latin typeface="Times New Roman"/>
                  </a:rPr>
                  <a:t>được</a:t>
                </a:r>
                <a:r>
                  <a:rPr lang="en-US" sz="3200" spc="-1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sz="3200" spc="-1" err="1">
                    <a:solidFill>
                      <a:srgbClr val="000000"/>
                    </a:solidFill>
                    <a:latin typeface="Times New Roman"/>
                  </a:rPr>
                  <a:t>chọn</a:t>
                </a:r>
                <a:r>
                  <a:rPr lang="en-US" sz="3200" spc="-1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sz="3200" spc="-1" err="1">
                    <a:solidFill>
                      <a:srgbClr val="000000"/>
                    </a:solidFill>
                    <a:latin typeface="Times New Roman"/>
                  </a:rPr>
                  <a:t>nếu</a:t>
                </a:r>
                <a:r>
                  <a:rPr lang="en-US" sz="3200" spc="-1">
                    <a:solidFill>
                      <a:srgbClr val="000000"/>
                    </a:solidFill>
                    <a:latin typeface="Times New Roman"/>
                  </a:rPr>
                  <a:t>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spc="-1">
                    <a:solidFill>
                      <a:srgbClr val="000000"/>
                    </a:solidFill>
                    <a:latin typeface="Times New Roman"/>
                  </a:rPr>
                  <a:t>q</a:t>
                </a:r>
                <a:r>
                  <a:rPr lang="en-US" sz="3200" spc="-1" baseline="-25000">
                    <a:solidFill>
                      <a:srgbClr val="000000"/>
                    </a:solidFill>
                    <a:latin typeface="Times New Roman"/>
                  </a:rPr>
                  <a:t>i-1</a:t>
                </a:r>
                <a:r>
                  <a:rPr lang="en-US" sz="3200" spc="-1">
                    <a:solidFill>
                      <a:srgbClr val="000000"/>
                    </a:solidFill>
                    <a:latin typeface="Times New Roman"/>
                  </a:rPr>
                  <a:t> &lt;=r &lt;= q</a:t>
                </a:r>
                <a:r>
                  <a:rPr lang="en-US" sz="3200" spc="-1" baseline="-25000">
                    <a:solidFill>
                      <a:srgbClr val="000000"/>
                    </a:solidFill>
                    <a:latin typeface="Times New Roman"/>
                  </a:rPr>
                  <a:t>i</a:t>
                </a:r>
                <a:r>
                  <a:rPr lang="en-US" sz="3200" spc="-1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sz="3200" spc="-1" err="1">
                    <a:solidFill>
                      <a:srgbClr val="000000"/>
                    </a:solidFill>
                    <a:latin typeface="Times New Roman"/>
                  </a:rPr>
                  <a:t>nếu</a:t>
                </a:r>
                <a:r>
                  <a:rPr lang="en-US" sz="3200" spc="-1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sz="3200" spc="-1" err="1">
                    <a:solidFill>
                      <a:srgbClr val="000000"/>
                    </a:solidFill>
                    <a:latin typeface="Times New Roman"/>
                  </a:rPr>
                  <a:t>i</a:t>
                </a:r>
                <a:r>
                  <a:rPr lang="en-US" sz="3200" spc="-1">
                    <a:solidFill>
                      <a:srgbClr val="000000"/>
                    </a:solidFill>
                    <a:latin typeface="Times New Roman"/>
                  </a:rPr>
                  <a:t>&gt;1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spc="-1">
                    <a:solidFill>
                      <a:srgbClr val="000000"/>
                    </a:solidFill>
                    <a:latin typeface="Times New Roman"/>
                  </a:rPr>
                  <a:t>r&lt;q</a:t>
                </a:r>
                <a:r>
                  <a:rPr lang="en-US" sz="3200" spc="-1" baseline="-25000">
                    <a:solidFill>
                      <a:srgbClr val="000000"/>
                    </a:solidFill>
                    <a:latin typeface="Times New Roman"/>
                  </a:rPr>
                  <a:t>1</a:t>
                </a:r>
                <a:r>
                  <a:rPr lang="en-US" sz="3200" spc="-1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sz="3200" spc="-1" err="1">
                    <a:solidFill>
                      <a:srgbClr val="000000"/>
                    </a:solidFill>
                    <a:latin typeface="Times New Roman"/>
                  </a:rPr>
                  <a:t>nếu</a:t>
                </a:r>
                <a:r>
                  <a:rPr lang="en-US" sz="3200" spc="-1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en-US" sz="3200" spc="-1" err="1">
                    <a:solidFill>
                      <a:srgbClr val="000000"/>
                    </a:solidFill>
                    <a:latin typeface="Times New Roman"/>
                  </a:rPr>
                  <a:t>i</a:t>
                </a:r>
                <a:r>
                  <a:rPr lang="en-US" sz="3200" spc="-1">
                    <a:solidFill>
                      <a:srgbClr val="000000"/>
                    </a:solidFill>
                    <a:latin typeface="Times New Roman"/>
                  </a:rPr>
                  <a:t>=1</a:t>
                </a:r>
              </a:p>
            </p:txBody>
          </p:sp>
        </mc:Choice>
        <mc:Fallback xmlns="">
          <p:sp>
            <p:nvSpPr>
              <p:cNvPr id="312" name="TextShap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60" y="1387953"/>
                <a:ext cx="8513280" cy="4681080"/>
              </a:xfrm>
              <a:prstGeom prst="rect">
                <a:avLst/>
              </a:prstGeom>
              <a:blipFill>
                <a:blip r:embed="rId3"/>
                <a:stretch>
                  <a:fillRect l="-1790" t="-1823" b="-6901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305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952380" y="176820"/>
            <a:ext cx="7752960" cy="1004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r>
              <a:rPr lang="en-US" sz="3600" spc="-1">
                <a:solidFill>
                  <a:srgbClr val="000000"/>
                </a:solidFill>
                <a:latin typeface="Tahoma"/>
              </a:rPr>
              <a:t>4. </a:t>
            </a:r>
            <a:r>
              <a:rPr lang="en-US" sz="3600" spc="-1" err="1">
                <a:solidFill>
                  <a:srgbClr val="000000"/>
                </a:solidFill>
                <a:latin typeface="Tahoma"/>
              </a:rPr>
              <a:t>Hàm</a:t>
            </a:r>
            <a:r>
              <a:rPr lang="en-US" sz="3600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600" spc="-1" err="1">
                <a:solidFill>
                  <a:srgbClr val="000000"/>
                </a:solidFill>
                <a:latin typeface="Tahoma"/>
              </a:rPr>
              <a:t>đánh</a:t>
            </a:r>
            <a:r>
              <a:rPr lang="en-US" sz="3600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600" spc="-1" err="1">
                <a:solidFill>
                  <a:srgbClr val="000000"/>
                </a:solidFill>
                <a:latin typeface="Tahoma"/>
              </a:rPr>
              <a:t>giá</a:t>
            </a:r>
            <a:r>
              <a:rPr lang="en-US" sz="3600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600" spc="-1" err="1">
                <a:solidFill>
                  <a:srgbClr val="000000"/>
                </a:solidFill>
                <a:latin typeface="Tahoma"/>
              </a:rPr>
              <a:t>độ</a:t>
            </a:r>
            <a:r>
              <a:rPr lang="en-US" sz="3600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600" spc="-1" err="1">
                <a:solidFill>
                  <a:srgbClr val="000000"/>
                </a:solidFill>
                <a:latin typeface="Tahoma"/>
              </a:rPr>
              <a:t>thích</a:t>
            </a:r>
            <a:r>
              <a:rPr lang="en-US" sz="3600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600" spc="-1" err="1">
                <a:solidFill>
                  <a:srgbClr val="000000"/>
                </a:solidFill>
                <a:latin typeface="Tahoma"/>
              </a:rPr>
              <a:t>nghi</a:t>
            </a:r>
            <a:endParaRPr lang="en-US" sz="3600" spc="-1" err="1">
              <a:latin typeface="Tahoma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441360" y="1431750"/>
            <a:ext cx="8513280" cy="4681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spc="-1" dirty="0" err="1">
                <a:ea typeface="+mn-lt"/>
                <a:cs typeface="+mn-lt"/>
              </a:rPr>
              <a:t>Các</a:t>
            </a:r>
            <a:r>
              <a:rPr lang="en-US" sz="2800" spc="-1" dirty="0">
                <a:ea typeface="+mn-lt"/>
                <a:cs typeface="+mn-lt"/>
              </a:rPr>
              <a:t> </a:t>
            </a:r>
            <a:r>
              <a:rPr lang="en-US" sz="2800" spc="-1" dirty="0" err="1">
                <a:ea typeface="+mn-lt"/>
                <a:cs typeface="+mn-lt"/>
              </a:rPr>
              <a:t>biến</a:t>
            </a:r>
            <a:r>
              <a:rPr lang="en-US" sz="2800" spc="-1" dirty="0">
                <a:ea typeface="+mn-lt"/>
                <a:cs typeface="+mn-lt"/>
              </a:rPr>
              <a:t> </a:t>
            </a:r>
            <a:r>
              <a:rPr lang="en-US" sz="2800" spc="-1" dirty="0" err="1">
                <a:ea typeface="+mn-lt"/>
                <a:cs typeface="+mn-lt"/>
              </a:rPr>
              <a:t>dữ</a:t>
            </a:r>
            <a:r>
              <a:rPr lang="en-US" sz="2800" spc="-1" dirty="0">
                <a:ea typeface="+mn-lt"/>
                <a:cs typeface="+mn-lt"/>
              </a:rPr>
              <a:t> </a:t>
            </a:r>
            <a:r>
              <a:rPr lang="en-US" sz="2800" spc="-1" dirty="0" err="1">
                <a:ea typeface="+mn-lt"/>
                <a:cs typeface="+mn-lt"/>
              </a:rPr>
              <a:t>liệu</a:t>
            </a:r>
            <a:r>
              <a:rPr lang="en-US" sz="2800" spc="-1" dirty="0">
                <a:ea typeface="+mn-lt"/>
                <a:cs typeface="+mn-lt"/>
              </a:rPr>
              <a:t> </a:t>
            </a:r>
            <a:r>
              <a:rPr lang="en-US" sz="2800" spc="-1" dirty="0" err="1">
                <a:ea typeface="+mn-lt"/>
                <a:cs typeface="+mn-lt"/>
              </a:rPr>
              <a:t>khởi</a:t>
            </a:r>
            <a:r>
              <a:rPr lang="en-US" sz="2800" spc="-1" dirty="0">
                <a:ea typeface="+mn-lt"/>
                <a:cs typeface="+mn-lt"/>
              </a:rPr>
              <a:t> </a:t>
            </a:r>
            <a:r>
              <a:rPr lang="en-US" sz="2800" spc="-1" dirty="0" err="1">
                <a:ea typeface="+mn-lt"/>
                <a:cs typeface="+mn-lt"/>
              </a:rPr>
              <a:t>tạo</a:t>
            </a:r>
            <a:endParaRPr lang="en-US" sz="2800" spc="-1" dirty="0">
              <a:ea typeface="+mn-lt"/>
              <a:cs typeface="+mn-lt"/>
            </a:endParaRPr>
          </a:p>
          <a:p>
            <a:pPr marL="342900" indent="-342900">
              <a:buFont typeface="Calibri"/>
              <a:buChar char="-"/>
            </a:pPr>
            <a:r>
              <a:rPr lang="en-US" sz="2000" spc="-1" dirty="0" err="1">
                <a:ea typeface="+mn-lt"/>
                <a:cs typeface="+mn-lt"/>
              </a:rPr>
              <a:t>Time_visit</a:t>
            </a:r>
            <a:r>
              <a:rPr lang="en-US" sz="2000" spc="-1" dirty="0">
                <a:ea typeface="+mn-lt"/>
                <a:cs typeface="+mn-lt"/>
              </a:rPr>
              <a:t>[0][j]: </a:t>
            </a:r>
            <a:r>
              <a:rPr lang="en-US" sz="2000" spc="-1" dirty="0" err="1">
                <a:ea typeface="+mn-lt"/>
                <a:cs typeface="+mn-lt"/>
              </a:rPr>
              <a:t>Thời</a:t>
            </a:r>
            <a:r>
              <a:rPr lang="en-US" sz="2000" spc="-1" dirty="0">
                <a:ea typeface="+mn-lt"/>
                <a:cs typeface="+mn-lt"/>
              </a:rPr>
              <a:t> </a:t>
            </a:r>
            <a:r>
              <a:rPr lang="en-US" sz="2000" spc="-1" dirty="0" err="1">
                <a:ea typeface="+mn-lt"/>
                <a:cs typeface="+mn-lt"/>
              </a:rPr>
              <a:t>gian</a:t>
            </a:r>
            <a:r>
              <a:rPr lang="en-US" sz="2000" spc="-1" dirty="0">
                <a:ea typeface="+mn-lt"/>
                <a:cs typeface="+mn-lt"/>
              </a:rPr>
              <a:t> truck 0 </a:t>
            </a:r>
            <a:r>
              <a:rPr lang="en-US" sz="2000" spc="-1" dirty="0" err="1">
                <a:ea typeface="+mn-lt"/>
                <a:cs typeface="+mn-lt"/>
              </a:rPr>
              <a:t>đến</a:t>
            </a:r>
            <a:r>
              <a:rPr lang="en-US" sz="2000" spc="-1" dirty="0">
                <a:ea typeface="+mn-lt"/>
                <a:cs typeface="+mn-lt"/>
              </a:rPr>
              <a:t> </a:t>
            </a:r>
            <a:r>
              <a:rPr lang="en-US" sz="2000" spc="-1" dirty="0" err="1">
                <a:ea typeface="+mn-lt"/>
                <a:cs typeface="+mn-lt"/>
              </a:rPr>
              <a:t>khách</a:t>
            </a:r>
            <a:r>
              <a:rPr lang="en-US" sz="2000" spc="-1" dirty="0">
                <a:ea typeface="+mn-lt"/>
                <a:cs typeface="+mn-lt"/>
              </a:rPr>
              <a:t> </a:t>
            </a:r>
            <a:r>
              <a:rPr lang="en-US" sz="2000" spc="-1" dirty="0" err="1">
                <a:ea typeface="+mn-lt"/>
                <a:cs typeface="+mn-lt"/>
              </a:rPr>
              <a:t>hàng</a:t>
            </a:r>
            <a:r>
              <a:rPr lang="en-US" sz="2000" spc="-1" dirty="0">
                <a:ea typeface="+mn-lt"/>
                <a:cs typeface="+mn-lt"/>
              </a:rPr>
              <a:t> </a:t>
            </a:r>
            <a:r>
              <a:rPr lang="en-US" sz="2000" spc="-1" dirty="0" err="1">
                <a:ea typeface="+mn-lt"/>
                <a:cs typeface="+mn-lt"/>
              </a:rPr>
              <a:t>thứ</a:t>
            </a:r>
            <a:r>
              <a:rPr lang="en-US" sz="2000" spc="-1" dirty="0">
                <a:ea typeface="+mn-lt"/>
                <a:cs typeface="+mn-lt"/>
              </a:rPr>
              <a:t> (j+1) </a:t>
            </a:r>
            <a:r>
              <a:rPr lang="en-US" sz="2000" spc="-1" dirty="0" err="1">
                <a:ea typeface="+mn-lt"/>
                <a:cs typeface="+mn-lt"/>
              </a:rPr>
              <a:t>trong</a:t>
            </a:r>
            <a:r>
              <a:rPr lang="en-US" sz="2000" spc="-1" dirty="0">
                <a:ea typeface="+mn-lt"/>
                <a:cs typeface="+mn-lt"/>
              </a:rPr>
              <a:t> </a:t>
            </a:r>
            <a:r>
              <a:rPr lang="en-US" sz="2000" spc="-1" dirty="0" err="1">
                <a:ea typeface="+mn-lt"/>
                <a:cs typeface="+mn-lt"/>
              </a:rPr>
              <a:t>danh</a:t>
            </a:r>
            <a:r>
              <a:rPr lang="en-US" sz="2000" spc="-1" dirty="0">
                <a:ea typeface="+mn-lt"/>
                <a:cs typeface="+mn-lt"/>
              </a:rPr>
              <a:t> </a:t>
            </a:r>
            <a:r>
              <a:rPr lang="en-US" sz="2000" spc="-1" dirty="0" err="1">
                <a:ea typeface="+mn-lt"/>
                <a:cs typeface="+mn-lt"/>
              </a:rPr>
              <a:t>sách</a:t>
            </a:r>
            <a:r>
              <a:rPr lang="en-US" sz="2000" spc="-1" dirty="0">
                <a:ea typeface="+mn-lt"/>
                <a:cs typeface="+mn-lt"/>
              </a:rPr>
              <a:t> </a:t>
            </a:r>
            <a:r>
              <a:rPr lang="en-US" sz="2000" spc="-1" dirty="0" err="1">
                <a:ea typeface="+mn-lt"/>
                <a:cs typeface="+mn-lt"/>
              </a:rPr>
              <a:t>khách</a:t>
            </a:r>
            <a:r>
              <a:rPr lang="en-US" sz="2000" spc="-1" dirty="0">
                <a:ea typeface="+mn-lt"/>
                <a:cs typeface="+mn-lt"/>
              </a:rPr>
              <a:t> </a:t>
            </a:r>
            <a:r>
              <a:rPr lang="en-US" sz="2000" spc="-1" dirty="0" err="1">
                <a:ea typeface="+mn-lt"/>
                <a:cs typeface="+mn-lt"/>
              </a:rPr>
              <a:t>hàng</a:t>
            </a:r>
            <a:r>
              <a:rPr lang="en-US" sz="2000" spc="-1" dirty="0">
                <a:ea typeface="+mn-lt"/>
                <a:cs typeface="+mn-lt"/>
              </a:rPr>
              <a:t> </a:t>
            </a:r>
            <a:r>
              <a:rPr lang="en-US" sz="2000" spc="-1" dirty="0" err="1">
                <a:ea typeface="+mn-lt"/>
                <a:cs typeface="+mn-lt"/>
              </a:rPr>
              <a:t>cần</a:t>
            </a:r>
            <a:r>
              <a:rPr lang="en-US" sz="2000" spc="-1" dirty="0">
                <a:ea typeface="+mn-lt"/>
                <a:cs typeface="+mn-lt"/>
              </a:rPr>
              <a:t> </a:t>
            </a:r>
            <a:r>
              <a:rPr lang="en-US" sz="2000" spc="-1" dirty="0" err="1">
                <a:ea typeface="+mn-lt"/>
                <a:cs typeface="+mn-lt"/>
              </a:rPr>
              <a:t>thăm</a:t>
            </a:r>
            <a:r>
              <a:rPr lang="en-US" sz="2000" spc="-1" dirty="0">
                <a:ea typeface="+mn-lt"/>
                <a:cs typeface="+mn-lt"/>
              </a:rPr>
              <a:t> </a:t>
            </a:r>
            <a:endParaRPr lang="en-US" sz="2000" dirty="0"/>
          </a:p>
          <a:p>
            <a:pPr marL="800100" lvl="1" indent="-342900">
              <a:buFont typeface="Calibri"/>
              <a:buChar char="-"/>
            </a:pPr>
            <a:r>
              <a:rPr lang="en-US" spc="-1" dirty="0" err="1">
                <a:ea typeface="+mn-lt"/>
                <a:cs typeface="+mn-lt"/>
              </a:rPr>
              <a:t>Time_visit</a:t>
            </a:r>
            <a:r>
              <a:rPr lang="en-US" spc="-1" dirty="0">
                <a:ea typeface="+mn-lt"/>
                <a:cs typeface="+mn-lt"/>
              </a:rPr>
              <a:t>[0][0]:  </a:t>
            </a:r>
            <a:r>
              <a:rPr lang="en-US" spc="-1" dirty="0" err="1">
                <a:ea typeface="+mn-lt"/>
                <a:cs typeface="+mn-lt"/>
              </a:rPr>
              <a:t>thời</a:t>
            </a:r>
            <a:r>
              <a:rPr lang="en-US" spc="-1" dirty="0">
                <a:ea typeface="+mn-lt"/>
                <a:cs typeface="+mn-lt"/>
              </a:rPr>
              <a:t> </a:t>
            </a:r>
            <a:r>
              <a:rPr lang="en-US" spc="-1" dirty="0" err="1">
                <a:ea typeface="+mn-lt"/>
                <a:cs typeface="+mn-lt"/>
              </a:rPr>
              <a:t>gian</a:t>
            </a:r>
            <a:r>
              <a:rPr lang="en-US" spc="-1" dirty="0">
                <a:ea typeface="+mn-lt"/>
                <a:cs typeface="+mn-lt"/>
              </a:rPr>
              <a:t> truck 0 </a:t>
            </a:r>
            <a:r>
              <a:rPr lang="en-US" spc="-1" dirty="0" err="1">
                <a:ea typeface="+mn-lt"/>
                <a:cs typeface="+mn-lt"/>
              </a:rPr>
              <a:t>đến</a:t>
            </a:r>
            <a:r>
              <a:rPr lang="en-US" spc="-1" dirty="0">
                <a:ea typeface="+mn-lt"/>
                <a:cs typeface="+mn-lt"/>
              </a:rPr>
              <a:t> </a:t>
            </a:r>
            <a:r>
              <a:rPr lang="en-US" spc="-1" dirty="0" err="1">
                <a:ea typeface="+mn-lt"/>
                <a:cs typeface="+mn-lt"/>
              </a:rPr>
              <a:t>khách</a:t>
            </a:r>
            <a:r>
              <a:rPr lang="en-US" spc="-1" dirty="0">
                <a:ea typeface="+mn-lt"/>
                <a:cs typeface="+mn-lt"/>
              </a:rPr>
              <a:t> </a:t>
            </a:r>
            <a:r>
              <a:rPr lang="en-US" spc="-1" dirty="0" err="1">
                <a:ea typeface="+mn-lt"/>
                <a:cs typeface="+mn-lt"/>
              </a:rPr>
              <a:t>hàng</a:t>
            </a:r>
            <a:r>
              <a:rPr lang="en-US" spc="-1" dirty="0">
                <a:ea typeface="+mn-lt"/>
                <a:cs typeface="+mn-lt"/>
              </a:rPr>
              <a:t> </a:t>
            </a:r>
            <a:r>
              <a:rPr lang="en-US" spc="-1" dirty="0" err="1">
                <a:ea typeface="+mn-lt"/>
                <a:cs typeface="+mn-lt"/>
              </a:rPr>
              <a:t>thứ</a:t>
            </a:r>
            <a:r>
              <a:rPr lang="en-US" spc="-1" dirty="0">
                <a:ea typeface="+mn-lt"/>
                <a:cs typeface="+mn-lt"/>
              </a:rPr>
              <a:t> 1 </a:t>
            </a:r>
            <a:r>
              <a:rPr lang="en-US" spc="-1" dirty="0" err="1">
                <a:ea typeface="+mn-lt"/>
                <a:cs typeface="+mn-lt"/>
              </a:rPr>
              <a:t>trong</a:t>
            </a:r>
            <a:r>
              <a:rPr lang="en-US" spc="-1" dirty="0">
                <a:ea typeface="+mn-lt"/>
                <a:cs typeface="+mn-lt"/>
              </a:rPr>
              <a:t> </a:t>
            </a:r>
            <a:r>
              <a:rPr lang="en-US" spc="-1" dirty="0" err="1">
                <a:ea typeface="+mn-lt"/>
                <a:cs typeface="+mn-lt"/>
              </a:rPr>
              <a:t>danh</a:t>
            </a:r>
            <a:r>
              <a:rPr lang="en-US" spc="-1" dirty="0">
                <a:ea typeface="+mn-lt"/>
                <a:cs typeface="+mn-lt"/>
              </a:rPr>
              <a:t> </a:t>
            </a:r>
            <a:r>
              <a:rPr lang="en-US" spc="-1" dirty="0" err="1">
                <a:ea typeface="+mn-lt"/>
                <a:cs typeface="+mn-lt"/>
              </a:rPr>
              <a:t>sách</a:t>
            </a:r>
            <a:r>
              <a:rPr lang="en-US" spc="-1" dirty="0">
                <a:ea typeface="+mn-lt"/>
                <a:cs typeface="+mn-lt"/>
              </a:rPr>
              <a:t> </a:t>
            </a:r>
            <a:r>
              <a:rPr lang="en-US" spc="-1" dirty="0" err="1">
                <a:ea typeface="+mn-lt"/>
                <a:cs typeface="+mn-lt"/>
              </a:rPr>
              <a:t>khách</a:t>
            </a:r>
            <a:r>
              <a:rPr lang="en-US" spc="-1" dirty="0">
                <a:ea typeface="+mn-lt"/>
                <a:cs typeface="+mn-lt"/>
              </a:rPr>
              <a:t> </a:t>
            </a:r>
            <a:r>
              <a:rPr lang="en-US" spc="-1" dirty="0" err="1">
                <a:ea typeface="+mn-lt"/>
                <a:cs typeface="+mn-lt"/>
              </a:rPr>
              <a:t>hàng</a:t>
            </a:r>
            <a:r>
              <a:rPr lang="en-US" spc="-1" dirty="0">
                <a:ea typeface="+mn-lt"/>
                <a:cs typeface="+mn-lt"/>
              </a:rPr>
              <a:t> </a:t>
            </a:r>
            <a:r>
              <a:rPr lang="en-US" spc="-1" dirty="0" err="1">
                <a:ea typeface="+mn-lt"/>
                <a:cs typeface="+mn-lt"/>
              </a:rPr>
              <a:t>cần</a:t>
            </a:r>
            <a:r>
              <a:rPr lang="en-US" spc="-1" dirty="0">
                <a:ea typeface="+mn-lt"/>
                <a:cs typeface="+mn-lt"/>
              </a:rPr>
              <a:t> </a:t>
            </a:r>
            <a:r>
              <a:rPr lang="en-US" spc="-1" dirty="0" err="1">
                <a:ea typeface="+mn-lt"/>
                <a:cs typeface="+mn-lt"/>
              </a:rPr>
              <a:t>đến</a:t>
            </a:r>
            <a:r>
              <a:rPr lang="en-US" spc="-1" dirty="0"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pPr marL="800100" lvl="1" indent="-342900">
              <a:buFont typeface="Calibri"/>
              <a:buChar char="-"/>
            </a:pPr>
            <a:r>
              <a:rPr lang="en-US" spc="-1" dirty="0" err="1">
                <a:ea typeface="+mn-lt"/>
                <a:cs typeface="+mn-lt"/>
              </a:rPr>
              <a:t>Time_visit</a:t>
            </a:r>
            <a:r>
              <a:rPr lang="en-US" spc="-1" dirty="0">
                <a:ea typeface="+mn-lt"/>
                <a:cs typeface="+mn-lt"/>
              </a:rPr>
              <a:t>[0][j] = </a:t>
            </a:r>
            <a:r>
              <a:rPr lang="en-US" spc="-1" dirty="0" err="1">
                <a:ea typeface="+mn-lt"/>
                <a:cs typeface="+mn-lt"/>
              </a:rPr>
              <a:t>Time_visit</a:t>
            </a:r>
            <a:r>
              <a:rPr lang="en-US" spc="-1" dirty="0">
                <a:ea typeface="+mn-lt"/>
                <a:cs typeface="+mn-lt"/>
              </a:rPr>
              <a:t>[0][j-1]  + </a:t>
            </a:r>
            <a:r>
              <a:rPr lang="en-US" spc="-1" dirty="0" err="1">
                <a:ea typeface="+mn-lt"/>
                <a:cs typeface="+mn-lt"/>
              </a:rPr>
              <a:t>watting_time_tai_j</a:t>
            </a:r>
            <a:r>
              <a:rPr lang="en-US" spc="-1" dirty="0">
                <a:ea typeface="+mn-lt"/>
                <a:cs typeface="+mn-lt"/>
              </a:rPr>
              <a:t> + </a:t>
            </a:r>
            <a:r>
              <a:rPr lang="en-US" spc="-1" dirty="0" err="1">
                <a:ea typeface="+mn-lt"/>
                <a:cs typeface="+mn-lt"/>
              </a:rPr>
              <a:t>service_time</a:t>
            </a:r>
            <a:r>
              <a:rPr lang="en-US" spc="-1" dirty="0">
                <a:ea typeface="+mn-lt"/>
                <a:cs typeface="+mn-lt"/>
              </a:rPr>
              <a:t> + </a:t>
            </a:r>
            <a:r>
              <a:rPr lang="en-US" spc="-1" dirty="0" err="1">
                <a:ea typeface="+mn-lt"/>
                <a:cs typeface="+mn-lt"/>
              </a:rPr>
              <a:t>Truck_time</a:t>
            </a:r>
            <a:r>
              <a:rPr lang="en-US" spc="-1" dirty="0">
                <a:ea typeface="+mn-lt"/>
                <a:cs typeface="+mn-lt"/>
              </a:rPr>
              <a:t>[</a:t>
            </a:r>
            <a:r>
              <a:rPr lang="en-US" spc="-1" dirty="0" err="1">
                <a:ea typeface="+mn-lt"/>
                <a:cs typeface="+mn-lt"/>
              </a:rPr>
              <a:t>khach_hang_thu_j</a:t>
            </a:r>
            <a:r>
              <a:rPr lang="en-US" spc="-1" dirty="0">
                <a:ea typeface="+mn-lt"/>
                <a:cs typeface="+mn-lt"/>
              </a:rPr>
              <a:t>][</a:t>
            </a:r>
            <a:r>
              <a:rPr lang="en-US" spc="-1" dirty="0" err="1">
                <a:ea typeface="+mn-lt"/>
                <a:cs typeface="+mn-lt"/>
              </a:rPr>
              <a:t>khách</a:t>
            </a:r>
            <a:r>
              <a:rPr lang="en-US" spc="-1" dirty="0">
                <a:ea typeface="+mn-lt"/>
                <a:cs typeface="+mn-lt"/>
              </a:rPr>
              <a:t> hàng_thu_j+1]</a:t>
            </a:r>
            <a:endParaRPr lang="en-US" dirty="0"/>
          </a:p>
          <a:p>
            <a:pPr marL="800100" lvl="1" indent="-342900">
              <a:buFont typeface="Calibri"/>
              <a:buChar char="-"/>
            </a:pPr>
            <a:endParaRPr lang="en-US" spc="-1" dirty="0">
              <a:ea typeface="+mn-lt"/>
              <a:cs typeface="+mn-lt"/>
            </a:endParaRPr>
          </a:p>
          <a:p>
            <a:pPr marL="342900" indent="-342900">
              <a:buFont typeface="Calibri"/>
              <a:buChar char="-"/>
            </a:pPr>
            <a:r>
              <a:rPr lang="en-US" sz="2000" spc="-1" dirty="0" err="1">
                <a:ea typeface="+mn-lt"/>
                <a:cs typeface="+mn-lt"/>
              </a:rPr>
              <a:t>waitting_time</a:t>
            </a:r>
            <a:r>
              <a:rPr lang="en-US" sz="2000" spc="-1" dirty="0">
                <a:ea typeface="+mn-lt"/>
                <a:cs typeface="+mn-lt"/>
              </a:rPr>
              <a:t>[j] = max(0, </a:t>
            </a:r>
            <a:r>
              <a:rPr lang="en-US" sz="2000" spc="-1" dirty="0" err="1">
                <a:ea typeface="+mn-lt"/>
                <a:cs typeface="+mn-lt"/>
              </a:rPr>
              <a:t>maxReleaseDate</a:t>
            </a:r>
            <a:r>
              <a:rPr lang="en-US" sz="2000" spc="-1" dirty="0">
                <a:ea typeface="+mn-lt"/>
                <a:cs typeface="+mn-lt"/>
              </a:rPr>
              <a:t>  - </a:t>
            </a:r>
            <a:r>
              <a:rPr lang="en-US" sz="2000" spc="-1" dirty="0" err="1">
                <a:ea typeface="+mn-lt"/>
                <a:cs typeface="+mn-lt"/>
              </a:rPr>
              <a:t>Time_visit</a:t>
            </a:r>
            <a:r>
              <a:rPr lang="en-US" sz="2000" spc="-1" dirty="0">
                <a:ea typeface="+mn-lt"/>
                <a:cs typeface="+mn-lt"/>
              </a:rPr>
              <a:t>[0][j-1] -</a:t>
            </a:r>
            <a:r>
              <a:rPr lang="en-US" sz="2000" spc="-1" dirty="0" err="1">
                <a:ea typeface="+mn-lt"/>
                <a:cs typeface="+mn-lt"/>
              </a:rPr>
              <a:t>service_time</a:t>
            </a:r>
            <a:r>
              <a:rPr lang="en-US" sz="2000" spc="-1" dirty="0">
                <a:ea typeface="+mn-lt"/>
                <a:cs typeface="+mn-lt"/>
              </a:rPr>
              <a:t>) + flying time + </a:t>
            </a:r>
            <a:r>
              <a:rPr lang="en-US" sz="2000" spc="-1" dirty="0" err="1">
                <a:ea typeface="+mn-lt"/>
                <a:cs typeface="+mn-lt"/>
              </a:rPr>
              <a:t>thời</a:t>
            </a:r>
            <a:r>
              <a:rPr lang="en-US" sz="2000" spc="-1" dirty="0">
                <a:ea typeface="+mn-lt"/>
                <a:cs typeface="+mn-lt"/>
              </a:rPr>
              <a:t> </a:t>
            </a:r>
            <a:r>
              <a:rPr lang="en-US" sz="2000" spc="-1" dirty="0" err="1">
                <a:ea typeface="+mn-lt"/>
                <a:cs typeface="+mn-lt"/>
              </a:rPr>
              <a:t>gian</a:t>
            </a:r>
            <a:r>
              <a:rPr lang="en-US" sz="2000" spc="-1" dirty="0">
                <a:ea typeface="+mn-lt"/>
                <a:cs typeface="+mn-lt"/>
              </a:rPr>
              <a:t> </a:t>
            </a:r>
            <a:r>
              <a:rPr lang="en-US" sz="2000" spc="-1" dirty="0" err="1">
                <a:ea typeface="+mn-lt"/>
                <a:cs typeface="+mn-lt"/>
              </a:rPr>
              <a:t>chờ</a:t>
            </a:r>
            <a:r>
              <a:rPr lang="en-US" sz="2000" spc="-1" dirty="0">
                <a:ea typeface="+mn-lt"/>
                <a:cs typeface="+mn-lt"/>
              </a:rPr>
              <a:t> drone </a:t>
            </a:r>
            <a:r>
              <a:rPr lang="vi-VN" sz="2000" spc="-1" dirty="0">
                <a:ea typeface="+mn-lt"/>
                <a:cs typeface="+mn-lt"/>
              </a:rPr>
              <a:t>khả dụng</a:t>
            </a:r>
            <a:r>
              <a:rPr lang="en-US" sz="2000" spc="-1" dirty="0">
                <a:ea typeface="+mn-lt"/>
                <a:cs typeface="+mn-lt"/>
              </a:rPr>
              <a:t> </a:t>
            </a:r>
            <a:r>
              <a:rPr lang="vi-VN" sz="2000" spc="-1" dirty="0">
                <a:ea typeface="+mn-lt"/>
                <a:cs typeface="+mn-lt"/>
              </a:rPr>
              <a:t>		(thời gian bay về + </a:t>
            </a:r>
            <a:r>
              <a:rPr lang="en-US" sz="2000" spc="-1" dirty="0" err="1">
                <a:ea typeface="+mn-lt"/>
                <a:cs typeface="+mn-lt"/>
              </a:rPr>
              <a:t>thời</a:t>
            </a:r>
            <a:r>
              <a:rPr lang="en-US" sz="2000" spc="-1" dirty="0">
                <a:ea typeface="+mn-lt"/>
                <a:cs typeface="+mn-lt"/>
              </a:rPr>
              <a:t> </a:t>
            </a:r>
            <a:r>
              <a:rPr lang="en-US" sz="2000" spc="-1" dirty="0" err="1">
                <a:ea typeface="+mn-lt"/>
                <a:cs typeface="+mn-lt"/>
              </a:rPr>
              <a:t>gian</a:t>
            </a:r>
            <a:r>
              <a:rPr lang="en-US" sz="2000" spc="-1" dirty="0">
                <a:ea typeface="+mn-lt"/>
                <a:cs typeface="+mn-lt"/>
              </a:rPr>
              <a:t> </a:t>
            </a:r>
            <a:r>
              <a:rPr lang="en-US" sz="2000" spc="-1" dirty="0" err="1">
                <a:ea typeface="+mn-lt"/>
                <a:cs typeface="+mn-lt"/>
              </a:rPr>
              <a:t>sạc</a:t>
            </a:r>
            <a:r>
              <a:rPr lang="en-US" sz="2000" spc="-1" dirty="0">
                <a:ea typeface="+mn-lt"/>
                <a:cs typeface="+mn-lt"/>
              </a:rPr>
              <a:t> </a:t>
            </a:r>
            <a:r>
              <a:rPr lang="en-US" sz="2000" spc="-1" dirty="0" err="1">
                <a:ea typeface="+mn-lt"/>
                <a:cs typeface="+mn-lt"/>
              </a:rPr>
              <a:t>của</a:t>
            </a:r>
            <a:r>
              <a:rPr lang="en-US" sz="2000" spc="-1" dirty="0">
                <a:ea typeface="+mn-lt"/>
                <a:cs typeface="+mn-lt"/>
              </a:rPr>
              <a:t> drone </a:t>
            </a:r>
            <a:r>
              <a:rPr lang="vi-VN" sz="2000" spc="-1" dirty="0">
                <a:ea typeface="+mn-lt"/>
                <a:cs typeface="+mn-lt"/>
              </a:rPr>
              <a:t>)</a:t>
            </a:r>
          </a:p>
          <a:p>
            <a:pPr lvl="1"/>
            <a:r>
              <a:rPr lang="vi-VN" sz="2000" spc="-1">
                <a:ea typeface="+mn-lt"/>
                <a:cs typeface="+mn-lt"/>
              </a:rPr>
              <a:t>-</a:t>
            </a:r>
            <a:r>
              <a:rPr lang="vi-VN" sz="2000" spc="-1" dirty="0">
                <a:ea typeface="+mn-lt"/>
                <a:cs typeface="+mn-lt"/>
              </a:rPr>
              <a:t> </a:t>
            </a:r>
            <a:r>
              <a:rPr lang="en-US" spc="-1">
                <a:ea typeface="+mn-lt"/>
                <a:cs typeface="+mn-lt"/>
              </a:rPr>
              <a:t>maxReleaseDate</a:t>
            </a:r>
            <a:r>
              <a:rPr lang="en-US" spc="-1" dirty="0">
                <a:ea typeface="+mn-lt"/>
                <a:cs typeface="+mn-lt"/>
              </a:rPr>
              <a:t>: release date </a:t>
            </a:r>
            <a:r>
              <a:rPr lang="en-US" spc="-1" dirty="0" err="1">
                <a:ea typeface="+mn-lt"/>
                <a:cs typeface="+mn-lt"/>
              </a:rPr>
              <a:t>lớn</a:t>
            </a:r>
            <a:r>
              <a:rPr lang="en-US" spc="-1" dirty="0">
                <a:ea typeface="+mn-lt"/>
                <a:cs typeface="+mn-lt"/>
              </a:rPr>
              <a:t> </a:t>
            </a:r>
            <a:r>
              <a:rPr lang="en-US" spc="-1" dirty="0" err="1">
                <a:ea typeface="+mn-lt"/>
                <a:cs typeface="+mn-lt"/>
              </a:rPr>
              <a:t>nhất</a:t>
            </a:r>
            <a:r>
              <a:rPr lang="en-US" spc="-1" dirty="0">
                <a:ea typeface="+mn-lt"/>
                <a:cs typeface="+mn-lt"/>
              </a:rPr>
              <a:t> </a:t>
            </a:r>
            <a:r>
              <a:rPr lang="en-US" spc="-1" dirty="0" err="1">
                <a:ea typeface="+mn-lt"/>
                <a:cs typeface="+mn-lt"/>
              </a:rPr>
              <a:t>của</a:t>
            </a:r>
            <a:r>
              <a:rPr lang="en-US" spc="-1" dirty="0">
                <a:ea typeface="+mn-lt"/>
                <a:cs typeface="+mn-lt"/>
              </a:rPr>
              <a:t> </a:t>
            </a:r>
            <a:r>
              <a:rPr lang="en-US" spc="-1" dirty="0" err="1">
                <a:ea typeface="+mn-lt"/>
                <a:cs typeface="+mn-lt"/>
              </a:rPr>
              <a:t>những</a:t>
            </a:r>
            <a:r>
              <a:rPr lang="en-US" spc="-1" dirty="0">
                <a:ea typeface="+mn-lt"/>
                <a:cs typeface="+mn-lt"/>
              </a:rPr>
              <a:t> </a:t>
            </a:r>
            <a:r>
              <a:rPr lang="en-US" spc="-1" dirty="0" err="1">
                <a:ea typeface="+mn-lt"/>
                <a:cs typeface="+mn-lt"/>
              </a:rPr>
              <a:t>điểm</a:t>
            </a:r>
            <a:r>
              <a:rPr lang="en-US" spc="-1" dirty="0">
                <a:ea typeface="+mn-lt"/>
                <a:cs typeface="+mn-lt"/>
              </a:rPr>
              <a:t> </a:t>
            </a:r>
            <a:r>
              <a:rPr lang="en-US" spc="-1" dirty="0" err="1">
                <a:ea typeface="+mn-lt"/>
                <a:cs typeface="+mn-lt"/>
              </a:rPr>
              <a:t>tiếp</a:t>
            </a:r>
            <a:r>
              <a:rPr lang="en-US" spc="-1" dirty="0">
                <a:ea typeface="+mn-lt"/>
                <a:cs typeface="+mn-lt"/>
              </a:rPr>
              <a:t> </a:t>
            </a:r>
            <a:r>
              <a:rPr lang="en-US" spc="-1" dirty="0" err="1">
                <a:ea typeface="+mn-lt"/>
                <a:cs typeface="+mn-lt"/>
              </a:rPr>
              <a:t>theo</a:t>
            </a:r>
            <a:r>
              <a:rPr lang="en-US" spc="-1" dirty="0">
                <a:ea typeface="+mn-lt"/>
                <a:cs typeface="+mn-lt"/>
              </a:rPr>
              <a:t> truck </a:t>
            </a:r>
            <a:r>
              <a:rPr lang="en-US" spc="-1" dirty="0" err="1">
                <a:ea typeface="+mn-lt"/>
                <a:cs typeface="+mn-lt"/>
              </a:rPr>
              <a:t>cần</a:t>
            </a:r>
            <a:r>
              <a:rPr lang="en-US" spc="-1" dirty="0">
                <a:ea typeface="+mn-lt"/>
                <a:cs typeface="+mn-lt"/>
              </a:rPr>
              <a:t> </a:t>
            </a:r>
            <a:r>
              <a:rPr lang="en-US" spc="-1" dirty="0" err="1">
                <a:ea typeface="+mn-lt"/>
                <a:cs typeface="+mn-lt"/>
              </a:rPr>
              <a:t>phải</a:t>
            </a:r>
            <a:r>
              <a:rPr lang="en-US" spc="-1" dirty="0">
                <a:ea typeface="+mn-lt"/>
                <a:cs typeface="+mn-lt"/>
              </a:rPr>
              <a:t> </a:t>
            </a:r>
            <a:r>
              <a:rPr lang="en-US" spc="-1" dirty="0" err="1">
                <a:ea typeface="+mn-lt"/>
                <a:cs typeface="+mn-lt"/>
              </a:rPr>
              <a:t>đến</a:t>
            </a:r>
            <a:r>
              <a:rPr lang="en-US" spc="-1" dirty="0">
                <a:ea typeface="+mn-lt"/>
                <a:cs typeface="+mn-lt"/>
              </a:rPr>
              <a:t> </a:t>
            </a:r>
            <a:r>
              <a:rPr lang="en-US" spc="-1" dirty="0" err="1">
                <a:ea typeface="+mn-lt"/>
                <a:cs typeface="+mn-lt"/>
              </a:rPr>
              <a:t>thăm</a:t>
            </a:r>
            <a:r>
              <a:rPr lang="en-US" spc="-1" dirty="0">
                <a:ea typeface="+mn-lt"/>
                <a:cs typeface="+mn-lt"/>
              </a:rPr>
              <a:t> (</a:t>
            </a:r>
            <a:r>
              <a:rPr lang="en-US" spc="-1" dirty="0" err="1">
                <a:ea typeface="+mn-lt"/>
                <a:cs typeface="+mn-lt"/>
              </a:rPr>
              <a:t>giữa</a:t>
            </a:r>
            <a:r>
              <a:rPr lang="en-US" spc="-1" dirty="0">
                <a:ea typeface="+mn-lt"/>
                <a:cs typeface="+mn-lt"/>
              </a:rPr>
              <a:t> 2 </a:t>
            </a:r>
            <a:r>
              <a:rPr lang="en-US" spc="-1" dirty="0" err="1">
                <a:ea typeface="+mn-lt"/>
                <a:cs typeface="+mn-lt"/>
              </a:rPr>
              <a:t>điểm</a:t>
            </a:r>
            <a:r>
              <a:rPr lang="en-US" spc="-1" dirty="0">
                <a:ea typeface="+mn-lt"/>
                <a:cs typeface="+mn-lt"/>
              </a:rPr>
              <a:t> </a:t>
            </a:r>
            <a:r>
              <a:rPr lang="en-US" spc="-1" dirty="0" err="1">
                <a:ea typeface="+mn-lt"/>
                <a:cs typeface="+mn-lt"/>
              </a:rPr>
              <a:t>khách</a:t>
            </a:r>
            <a:r>
              <a:rPr lang="en-US" spc="-1" dirty="0">
                <a:ea typeface="+mn-lt"/>
                <a:cs typeface="+mn-lt"/>
              </a:rPr>
              <a:t> </a:t>
            </a:r>
            <a:r>
              <a:rPr lang="en-US" spc="-1" dirty="0" err="1">
                <a:ea typeface="+mn-lt"/>
                <a:cs typeface="+mn-lt"/>
              </a:rPr>
              <a:t>hàng</a:t>
            </a:r>
            <a:r>
              <a:rPr lang="en-US" spc="-1" dirty="0">
                <a:ea typeface="+mn-lt"/>
                <a:cs typeface="+mn-lt"/>
              </a:rPr>
              <a:t> </a:t>
            </a:r>
            <a:r>
              <a:rPr lang="en-US" spc="-1" dirty="0" err="1">
                <a:ea typeface="+mn-lt"/>
                <a:cs typeface="+mn-lt"/>
              </a:rPr>
              <a:t>được</a:t>
            </a:r>
            <a:r>
              <a:rPr lang="en-US" spc="-1" dirty="0">
                <a:ea typeface="+mn-lt"/>
                <a:cs typeface="+mn-lt"/>
              </a:rPr>
              <a:t> resupply </a:t>
            </a:r>
            <a:r>
              <a:rPr lang="en-US" spc="-1" dirty="0" err="1">
                <a:ea typeface="+mn-lt"/>
                <a:cs typeface="+mn-lt"/>
              </a:rPr>
              <a:t>bởi</a:t>
            </a:r>
            <a:r>
              <a:rPr lang="en-US" spc="-1" dirty="0">
                <a:ea typeface="+mn-lt"/>
                <a:cs typeface="+mn-lt"/>
              </a:rPr>
              <a:t> drone)</a:t>
            </a:r>
            <a:endParaRPr lang="en-US" dirty="0"/>
          </a:p>
        </p:txBody>
      </p:sp>
      <p:sp>
        <p:nvSpPr>
          <p:cNvPr id="306" name="TextShape 3"/>
          <p:cNvSpPr txBox="1"/>
          <p:nvPr/>
        </p:nvSpPr>
        <p:spPr>
          <a:xfrm>
            <a:off x="0" y="636336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04EA37F9-EFCD-4EE8-9C6B-F79546666F0B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MS PGothic"/>
              </a:rPr>
              <a:t>2/21/2023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07" name="TextShape 4"/>
          <p:cNvSpPr txBox="1"/>
          <p:nvPr/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EB8EAEEF-1439-4CF8-9083-4F2BA228219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MS PGothic"/>
              </a:rPr>
              <a:t>22</a:t>
            </a:fld>
            <a:endParaRPr lang="en-US" sz="1400" b="0" strike="noStrike" spc="-1">
              <a:latin typeface="Times New Roman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1B7C684-0429-0A41-84F5-D5A5462AD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86" y="5538719"/>
            <a:ext cx="8294913" cy="92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9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6B94995-C3B0-7471-E488-485A672C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5.Kết quả</a:t>
            </a:r>
          </a:p>
        </p:txBody>
      </p:sp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F669296E-9381-60BF-2A97-6D6BAC590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141781"/>
              </p:ext>
            </p:extLst>
          </p:nvPr>
        </p:nvGraphicFramePr>
        <p:xfrm>
          <a:off x="1568800" y="2629475"/>
          <a:ext cx="5846380" cy="3711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3190">
                  <a:extLst>
                    <a:ext uri="{9D8B030D-6E8A-4147-A177-3AD203B41FA5}">
                      <a16:colId xmlns:a16="http://schemas.microsoft.com/office/drawing/2014/main" val="999585854"/>
                    </a:ext>
                  </a:extLst>
                </a:gridCol>
                <a:gridCol w="2923190">
                  <a:extLst>
                    <a:ext uri="{9D8B030D-6E8A-4147-A177-3AD203B41FA5}">
                      <a16:colId xmlns:a16="http://schemas.microsoft.com/office/drawing/2014/main" val="1212192548"/>
                    </a:ext>
                  </a:extLst>
                </a:gridCol>
              </a:tblGrid>
              <a:tr h="553299"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solidFill>
                            <a:schemeClr val="tx1"/>
                          </a:solidFill>
                        </a:rPr>
                        <a:t>Bộ dữ liệu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solidFill>
                            <a:schemeClr val="tx1"/>
                          </a:solidFill>
                        </a:rPr>
                        <a:t>Thời gian thực hiện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548216"/>
                  </a:ext>
                </a:extLst>
              </a:tr>
              <a:tr h="553299"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solidFill>
                            <a:schemeClr val="tx1"/>
                          </a:solidFill>
                        </a:rPr>
                        <a:t>11,8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727844"/>
                  </a:ext>
                </a:extLst>
              </a:tr>
              <a:tr h="553299"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solidFill>
                            <a:schemeClr val="tx1"/>
                          </a:solidFill>
                        </a:rPr>
                        <a:t>14,3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344835"/>
                  </a:ext>
                </a:extLst>
              </a:tr>
              <a:tr h="553299"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solidFill>
                            <a:schemeClr val="tx1"/>
                          </a:solidFill>
                        </a:rPr>
                        <a:t>16,7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160819"/>
                  </a:ext>
                </a:extLst>
              </a:tr>
              <a:tr h="553299"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>
                          <a:solidFill>
                            <a:schemeClr val="tx1"/>
                          </a:solidFill>
                        </a:rPr>
                        <a:t>22,2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999193"/>
                  </a:ext>
                </a:extLst>
              </a:tr>
              <a:tr h="553299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46,1</a:t>
                      </a:r>
                      <a:endParaRPr lang="vi-VN" sz="2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244755"/>
                  </a:ext>
                </a:extLst>
              </a:tr>
            </a:tbl>
          </a:graphicData>
        </a:graphic>
      </p:graphicFrame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0DE07B7C-4429-62D1-1BBD-C81910F04539}"/>
              </a:ext>
            </a:extLst>
          </p:cNvPr>
          <p:cNvSpPr txBox="1"/>
          <p:nvPr/>
        </p:nvSpPr>
        <p:spPr>
          <a:xfrm>
            <a:off x="582930" y="1418731"/>
            <a:ext cx="70523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err="1"/>
              <a:t>Thời</a:t>
            </a:r>
            <a:r>
              <a:rPr lang="en-US" sz="2800"/>
              <a:t> </a:t>
            </a:r>
            <a:r>
              <a:rPr lang="en-US" sz="2800" err="1"/>
              <a:t>gian</a:t>
            </a:r>
            <a:r>
              <a:rPr lang="en-US" sz="2800"/>
              <a:t> </a:t>
            </a:r>
            <a:r>
              <a:rPr lang="en-US" sz="2800" err="1"/>
              <a:t>thực</a:t>
            </a:r>
            <a:r>
              <a:rPr lang="en-US" sz="2800"/>
              <a:t> </a:t>
            </a:r>
            <a:r>
              <a:rPr lang="en-US" sz="2800" err="1"/>
              <a:t>hiện</a:t>
            </a:r>
            <a:r>
              <a:rPr lang="en-US" sz="2800"/>
              <a:t> </a:t>
            </a:r>
            <a:r>
              <a:rPr lang="en-US" sz="2800" err="1"/>
              <a:t>cho</a:t>
            </a:r>
            <a:r>
              <a:rPr lang="en-US" sz="2800"/>
              <a:t> 200 </a:t>
            </a:r>
            <a:r>
              <a:rPr lang="en-US" sz="2800" err="1"/>
              <a:t>thế</a:t>
            </a:r>
            <a:r>
              <a:rPr lang="en-US" sz="2800"/>
              <a:t> </a:t>
            </a:r>
            <a:r>
              <a:rPr lang="en-US" sz="2800" err="1"/>
              <a:t>hệ</a:t>
            </a:r>
            <a:r>
              <a:rPr lang="en-US" sz="2800"/>
              <a:t> </a:t>
            </a:r>
            <a:r>
              <a:rPr lang="en-US" sz="2800" err="1"/>
              <a:t>với</a:t>
            </a:r>
            <a:r>
              <a:rPr lang="en-US" sz="2800"/>
              <a:t> </a:t>
            </a:r>
            <a:r>
              <a:rPr lang="en-US" sz="2800" err="1"/>
              <a:t>từng</a:t>
            </a:r>
            <a:r>
              <a:rPr lang="en-US" sz="2800"/>
              <a:t> </a:t>
            </a:r>
            <a:r>
              <a:rPr lang="en-US" sz="2800" err="1"/>
              <a:t>bộ</a:t>
            </a:r>
            <a:r>
              <a:rPr lang="en-US" sz="2800"/>
              <a:t> </a:t>
            </a:r>
            <a:r>
              <a:rPr lang="en-US" sz="2800" err="1"/>
              <a:t>dữ</a:t>
            </a:r>
            <a:r>
              <a:rPr lang="en-US" sz="2800"/>
              <a:t> </a:t>
            </a:r>
            <a:r>
              <a:rPr lang="en-US" sz="2800" err="1"/>
              <a:t>liệu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583022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fld id="{7888D876-81BF-4E18-A5AD-8E8E17DBFA66}" type="datetime1"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MS PGothic"/>
              </a:rPr>
              <a:t>2/21/2023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7A39622-65BE-43DC-98C2-E1BAC9BF04CB}" type="slidenum"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MS PGothic"/>
              </a:rPr>
              <a:t>24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FE44D33-76BD-E4C1-6F30-6DA8CCC33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541" y="383533"/>
            <a:ext cx="7644463" cy="859258"/>
          </a:xfrm>
        </p:spPr>
        <p:txBody>
          <a:bodyPr/>
          <a:lstStyle/>
          <a:p>
            <a:r>
              <a:rPr lang="vi-VN"/>
              <a:t>Kết quả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2DDC4C5-DD0E-A297-4613-9C795F2C384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94714" y="480059"/>
            <a:ext cx="7877922" cy="2553199"/>
          </a:xfrm>
        </p:spPr>
        <p:txBody>
          <a:bodyPr/>
          <a:lstStyle/>
          <a:p>
            <a:r>
              <a:rPr lang="en-US" sz="2800" err="1">
                <a:latin typeface="+mn-lt"/>
              </a:rPr>
              <a:t>Kết</a:t>
            </a:r>
            <a:r>
              <a:rPr lang="en-US" sz="2800">
                <a:latin typeface="+mn-lt"/>
              </a:rPr>
              <a:t> </a:t>
            </a:r>
            <a:r>
              <a:rPr lang="en-US" sz="2800" err="1">
                <a:latin typeface="+mn-lt"/>
              </a:rPr>
              <a:t>quả</a:t>
            </a:r>
            <a:r>
              <a:rPr lang="en-US" sz="2800">
                <a:latin typeface="+mn-lt"/>
              </a:rPr>
              <a:t> </a:t>
            </a:r>
            <a:r>
              <a:rPr lang="en-US" sz="2800" err="1">
                <a:latin typeface="+mn-lt"/>
              </a:rPr>
              <a:t>sau</a:t>
            </a:r>
            <a:r>
              <a:rPr lang="en-US" sz="2800">
                <a:latin typeface="+mn-lt"/>
              </a:rPr>
              <a:t> 200 </a:t>
            </a:r>
            <a:r>
              <a:rPr lang="en-US" sz="2800" err="1">
                <a:latin typeface="+mn-lt"/>
              </a:rPr>
              <a:t>thế</a:t>
            </a:r>
            <a:r>
              <a:rPr lang="en-US" sz="2800">
                <a:latin typeface="+mn-lt"/>
              </a:rPr>
              <a:t> </a:t>
            </a:r>
            <a:r>
              <a:rPr lang="en-US" sz="2800" err="1">
                <a:latin typeface="+mn-lt"/>
              </a:rPr>
              <a:t>hệ</a:t>
            </a:r>
            <a:r>
              <a:rPr lang="en-US" sz="2800">
                <a:latin typeface="+mn-lt"/>
              </a:rPr>
              <a:t> </a:t>
            </a:r>
            <a:r>
              <a:rPr lang="en-US" sz="2800" err="1">
                <a:latin typeface="+mn-lt"/>
              </a:rPr>
              <a:t>với</a:t>
            </a:r>
            <a:r>
              <a:rPr lang="en-US" sz="2800">
                <a:latin typeface="+mn-lt"/>
              </a:rPr>
              <a:t> file 10 </a:t>
            </a:r>
            <a:r>
              <a:rPr lang="en-US" sz="2800" err="1">
                <a:latin typeface="+mn-lt"/>
              </a:rPr>
              <a:t>khách</a:t>
            </a:r>
            <a:r>
              <a:rPr lang="en-US" sz="2800">
                <a:latin typeface="+mn-lt"/>
              </a:rPr>
              <a:t> </a:t>
            </a:r>
            <a:r>
              <a:rPr lang="en-US" sz="2800" err="1">
                <a:latin typeface="+mn-lt"/>
              </a:rPr>
              <a:t>hàng</a:t>
            </a:r>
            <a:endParaRPr lang="vi-VN" sz="2800">
              <a:latin typeface="+mn-lt"/>
            </a:endParaRPr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1D7863AD-29FD-AF79-A3AD-AC549FE81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853" y="2105642"/>
            <a:ext cx="5819291" cy="452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65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fld id="{7888D876-81BF-4E18-A5AD-8E8E17DBFA66}" type="datetime1"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MS PGothic"/>
              </a:rPr>
              <a:t>2/21/2023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7A39622-65BE-43DC-98C2-E1BAC9BF04CB}" type="slidenum"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MS PGothic"/>
              </a:rPr>
              <a:t>25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FE44D33-76BD-E4C1-6F30-6DA8CCC33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541" y="383533"/>
            <a:ext cx="7644463" cy="859258"/>
          </a:xfrm>
        </p:spPr>
        <p:txBody>
          <a:bodyPr/>
          <a:lstStyle/>
          <a:p>
            <a:r>
              <a:rPr lang="vi-VN"/>
              <a:t>Kết quả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2DDC4C5-DD0E-A297-4613-9C795F2C384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94714" y="480059"/>
            <a:ext cx="7877922" cy="2553199"/>
          </a:xfrm>
        </p:spPr>
        <p:txBody>
          <a:bodyPr/>
          <a:lstStyle/>
          <a:p>
            <a:r>
              <a:rPr lang="en-US" sz="2800" err="1">
                <a:latin typeface="+mn-lt"/>
              </a:rPr>
              <a:t>Kết</a:t>
            </a:r>
            <a:r>
              <a:rPr lang="en-US" sz="2800">
                <a:latin typeface="+mn-lt"/>
              </a:rPr>
              <a:t> </a:t>
            </a:r>
            <a:r>
              <a:rPr lang="en-US" sz="2800" err="1">
                <a:latin typeface="+mn-lt"/>
              </a:rPr>
              <a:t>quả</a:t>
            </a:r>
            <a:r>
              <a:rPr lang="en-US" sz="2800">
                <a:latin typeface="+mn-lt"/>
              </a:rPr>
              <a:t> </a:t>
            </a:r>
            <a:r>
              <a:rPr lang="en-US" sz="2800" err="1">
                <a:latin typeface="+mn-lt"/>
              </a:rPr>
              <a:t>sau</a:t>
            </a:r>
            <a:r>
              <a:rPr lang="en-US" sz="2800">
                <a:latin typeface="+mn-lt"/>
              </a:rPr>
              <a:t> 200 </a:t>
            </a:r>
            <a:r>
              <a:rPr lang="en-US" sz="2800" err="1">
                <a:latin typeface="+mn-lt"/>
              </a:rPr>
              <a:t>thế</a:t>
            </a:r>
            <a:r>
              <a:rPr lang="en-US" sz="2800">
                <a:latin typeface="+mn-lt"/>
              </a:rPr>
              <a:t> </a:t>
            </a:r>
            <a:r>
              <a:rPr lang="en-US" sz="2800" err="1">
                <a:latin typeface="+mn-lt"/>
              </a:rPr>
              <a:t>hệ</a:t>
            </a:r>
            <a:r>
              <a:rPr lang="en-US" sz="2800">
                <a:latin typeface="+mn-lt"/>
              </a:rPr>
              <a:t> </a:t>
            </a:r>
            <a:r>
              <a:rPr lang="en-US" sz="2800" err="1">
                <a:latin typeface="+mn-lt"/>
              </a:rPr>
              <a:t>với</a:t>
            </a:r>
            <a:r>
              <a:rPr lang="en-US" sz="2800">
                <a:latin typeface="+mn-lt"/>
              </a:rPr>
              <a:t> file 20 </a:t>
            </a:r>
            <a:r>
              <a:rPr lang="en-US" sz="2800" err="1">
                <a:latin typeface="+mn-lt"/>
              </a:rPr>
              <a:t>khách</a:t>
            </a:r>
            <a:r>
              <a:rPr lang="en-US" sz="2800">
                <a:latin typeface="+mn-lt"/>
              </a:rPr>
              <a:t> </a:t>
            </a:r>
            <a:r>
              <a:rPr lang="en-US" sz="2800" err="1">
                <a:latin typeface="+mn-lt"/>
              </a:rPr>
              <a:t>hàng</a:t>
            </a:r>
            <a:endParaRPr lang="vi-VN" sz="2800">
              <a:latin typeface="+mn-lt"/>
            </a:endParaRP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FEB5A09B-D70E-AF46-26EB-221DDE90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696" y="1962207"/>
            <a:ext cx="6156396" cy="466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88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fld id="{7888D876-81BF-4E18-A5AD-8E8E17DBFA66}" type="datetime1"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MS PGothic"/>
              </a:rPr>
              <a:t>2/21/2023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7A39622-65BE-43DC-98C2-E1BAC9BF04CB}" type="slidenum"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MS PGothic"/>
              </a:rPr>
              <a:t>26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FE44D33-76BD-E4C1-6F30-6DA8CCC33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541" y="383533"/>
            <a:ext cx="7644463" cy="859258"/>
          </a:xfrm>
        </p:spPr>
        <p:txBody>
          <a:bodyPr/>
          <a:lstStyle/>
          <a:p>
            <a:r>
              <a:rPr lang="vi-VN"/>
              <a:t>Kết quả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2DDC4C5-DD0E-A297-4613-9C795F2C384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94714" y="480059"/>
            <a:ext cx="7877922" cy="2553199"/>
          </a:xfrm>
        </p:spPr>
        <p:txBody>
          <a:bodyPr/>
          <a:lstStyle/>
          <a:p>
            <a:r>
              <a:rPr lang="en-US" sz="2800" err="1">
                <a:latin typeface="+mn-lt"/>
              </a:rPr>
              <a:t>Kết</a:t>
            </a:r>
            <a:r>
              <a:rPr lang="en-US" sz="2800">
                <a:latin typeface="+mn-lt"/>
              </a:rPr>
              <a:t> </a:t>
            </a:r>
            <a:r>
              <a:rPr lang="en-US" sz="2800" err="1">
                <a:latin typeface="+mn-lt"/>
              </a:rPr>
              <a:t>quả</a:t>
            </a:r>
            <a:r>
              <a:rPr lang="en-US" sz="2800">
                <a:latin typeface="+mn-lt"/>
              </a:rPr>
              <a:t> </a:t>
            </a:r>
            <a:r>
              <a:rPr lang="en-US" sz="2800" err="1">
                <a:latin typeface="+mn-lt"/>
              </a:rPr>
              <a:t>sau</a:t>
            </a:r>
            <a:r>
              <a:rPr lang="en-US" sz="2800">
                <a:latin typeface="+mn-lt"/>
              </a:rPr>
              <a:t> 200 </a:t>
            </a:r>
            <a:r>
              <a:rPr lang="en-US" sz="2800" err="1">
                <a:latin typeface="+mn-lt"/>
              </a:rPr>
              <a:t>thế</a:t>
            </a:r>
            <a:r>
              <a:rPr lang="en-US" sz="2800">
                <a:latin typeface="+mn-lt"/>
              </a:rPr>
              <a:t> </a:t>
            </a:r>
            <a:r>
              <a:rPr lang="en-US" sz="2800" err="1">
                <a:latin typeface="+mn-lt"/>
              </a:rPr>
              <a:t>hệ</a:t>
            </a:r>
            <a:r>
              <a:rPr lang="en-US" sz="2800">
                <a:latin typeface="+mn-lt"/>
              </a:rPr>
              <a:t> </a:t>
            </a:r>
            <a:r>
              <a:rPr lang="en-US" sz="2800" err="1">
                <a:latin typeface="+mn-lt"/>
              </a:rPr>
              <a:t>với</a:t>
            </a:r>
            <a:r>
              <a:rPr lang="en-US" sz="2800">
                <a:latin typeface="+mn-lt"/>
              </a:rPr>
              <a:t> file 30 </a:t>
            </a:r>
            <a:r>
              <a:rPr lang="en-US" sz="2800" err="1">
                <a:latin typeface="+mn-lt"/>
              </a:rPr>
              <a:t>khách</a:t>
            </a:r>
            <a:r>
              <a:rPr lang="en-US" sz="2800">
                <a:latin typeface="+mn-lt"/>
              </a:rPr>
              <a:t> </a:t>
            </a:r>
            <a:r>
              <a:rPr lang="en-US" sz="2800" err="1">
                <a:latin typeface="+mn-lt"/>
              </a:rPr>
              <a:t>hàng</a:t>
            </a:r>
            <a:endParaRPr lang="vi-VN" sz="2800">
              <a:latin typeface="+mn-lt"/>
            </a:endParaRP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476822A-FB64-D825-C101-0BCFDA683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350" y="2141751"/>
            <a:ext cx="5566462" cy="424949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fld id="{7888D876-81BF-4E18-A5AD-8E8E17DBFA66}" type="datetime1"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MS PGothic"/>
              </a:rPr>
              <a:t>2/21/2023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7A39622-65BE-43DC-98C2-E1BAC9BF04CB}" type="slidenum"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MS PGothic"/>
              </a:rPr>
              <a:t>27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FE44D33-76BD-E4C1-6F30-6DA8CCC33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541" y="383533"/>
            <a:ext cx="7644463" cy="859258"/>
          </a:xfrm>
        </p:spPr>
        <p:txBody>
          <a:bodyPr/>
          <a:lstStyle/>
          <a:p>
            <a:r>
              <a:rPr lang="vi-VN"/>
              <a:t>Kết quả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2DDC4C5-DD0E-A297-4613-9C795F2C384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94714" y="480059"/>
            <a:ext cx="7877922" cy="2553199"/>
          </a:xfrm>
        </p:spPr>
        <p:txBody>
          <a:bodyPr/>
          <a:lstStyle/>
          <a:p>
            <a:r>
              <a:rPr lang="en-US" sz="2800" err="1">
                <a:latin typeface="+mn-lt"/>
              </a:rPr>
              <a:t>Kết</a:t>
            </a:r>
            <a:r>
              <a:rPr lang="en-US" sz="2800">
                <a:latin typeface="+mn-lt"/>
              </a:rPr>
              <a:t> </a:t>
            </a:r>
            <a:r>
              <a:rPr lang="en-US" sz="2800" err="1">
                <a:latin typeface="+mn-lt"/>
              </a:rPr>
              <a:t>quả</a:t>
            </a:r>
            <a:r>
              <a:rPr lang="en-US" sz="2800">
                <a:latin typeface="+mn-lt"/>
              </a:rPr>
              <a:t> </a:t>
            </a:r>
            <a:r>
              <a:rPr lang="en-US" sz="2800" err="1">
                <a:latin typeface="+mn-lt"/>
              </a:rPr>
              <a:t>sau</a:t>
            </a:r>
            <a:r>
              <a:rPr lang="en-US" sz="2800">
                <a:latin typeface="+mn-lt"/>
              </a:rPr>
              <a:t> 200 </a:t>
            </a:r>
            <a:r>
              <a:rPr lang="en-US" sz="2800" err="1">
                <a:latin typeface="+mn-lt"/>
              </a:rPr>
              <a:t>thế</a:t>
            </a:r>
            <a:r>
              <a:rPr lang="en-US" sz="2800">
                <a:latin typeface="+mn-lt"/>
              </a:rPr>
              <a:t> </a:t>
            </a:r>
            <a:r>
              <a:rPr lang="en-US" sz="2800" err="1">
                <a:latin typeface="+mn-lt"/>
              </a:rPr>
              <a:t>hệ</a:t>
            </a:r>
            <a:r>
              <a:rPr lang="en-US" sz="2800">
                <a:latin typeface="+mn-lt"/>
              </a:rPr>
              <a:t> </a:t>
            </a:r>
            <a:r>
              <a:rPr lang="en-US" sz="2800" err="1">
                <a:latin typeface="+mn-lt"/>
              </a:rPr>
              <a:t>với</a:t>
            </a:r>
            <a:r>
              <a:rPr lang="en-US" sz="2800">
                <a:latin typeface="+mn-lt"/>
              </a:rPr>
              <a:t> file 50 </a:t>
            </a:r>
            <a:r>
              <a:rPr lang="en-US" sz="2800" err="1">
                <a:latin typeface="+mn-lt"/>
              </a:rPr>
              <a:t>khách</a:t>
            </a:r>
            <a:r>
              <a:rPr lang="en-US" sz="2800">
                <a:latin typeface="+mn-lt"/>
              </a:rPr>
              <a:t> </a:t>
            </a:r>
            <a:r>
              <a:rPr lang="en-US" sz="2800" err="1">
                <a:latin typeface="+mn-lt"/>
              </a:rPr>
              <a:t>hàng</a:t>
            </a:r>
            <a:endParaRPr lang="vi-VN" sz="2800">
              <a:latin typeface="+mn-lt"/>
            </a:endParaRPr>
          </a:p>
        </p:txBody>
      </p:sp>
      <p:pic>
        <p:nvPicPr>
          <p:cNvPr id="4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A486F187-111F-4019-733D-304323ED9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972" y="2010712"/>
            <a:ext cx="5640203" cy="439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1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fld id="{7888D876-81BF-4E18-A5AD-8E8E17DBFA66}" type="datetime1"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MS PGothic"/>
              </a:rPr>
              <a:t>2/21/2023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7A39622-65BE-43DC-98C2-E1BAC9BF04CB}" type="slidenum"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MS PGothic"/>
              </a:rPr>
              <a:t>28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FE44D33-76BD-E4C1-6F30-6DA8CCC33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541" y="383533"/>
            <a:ext cx="7644463" cy="859258"/>
          </a:xfrm>
        </p:spPr>
        <p:txBody>
          <a:bodyPr/>
          <a:lstStyle/>
          <a:p>
            <a:r>
              <a:rPr lang="vi-VN"/>
              <a:t>Kết quả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2DDC4C5-DD0E-A297-4613-9C795F2C384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94714" y="480059"/>
            <a:ext cx="7877922" cy="2553199"/>
          </a:xfrm>
        </p:spPr>
        <p:txBody>
          <a:bodyPr/>
          <a:lstStyle/>
          <a:p>
            <a:r>
              <a:rPr lang="en-US" sz="2800" err="1">
                <a:latin typeface="+mn-lt"/>
              </a:rPr>
              <a:t>Kết</a:t>
            </a:r>
            <a:r>
              <a:rPr lang="en-US" sz="2800">
                <a:latin typeface="+mn-lt"/>
              </a:rPr>
              <a:t> </a:t>
            </a:r>
            <a:r>
              <a:rPr lang="en-US" sz="2800" err="1">
                <a:latin typeface="+mn-lt"/>
              </a:rPr>
              <a:t>quả</a:t>
            </a:r>
            <a:r>
              <a:rPr lang="en-US" sz="2800">
                <a:latin typeface="+mn-lt"/>
              </a:rPr>
              <a:t> </a:t>
            </a:r>
            <a:r>
              <a:rPr lang="en-US" sz="2800" err="1">
                <a:latin typeface="+mn-lt"/>
              </a:rPr>
              <a:t>sau</a:t>
            </a:r>
            <a:r>
              <a:rPr lang="en-US" sz="2800">
                <a:latin typeface="+mn-lt"/>
              </a:rPr>
              <a:t> 200 </a:t>
            </a:r>
            <a:r>
              <a:rPr lang="en-US" sz="2800" err="1">
                <a:latin typeface="+mn-lt"/>
              </a:rPr>
              <a:t>thế</a:t>
            </a:r>
            <a:r>
              <a:rPr lang="en-US" sz="2800">
                <a:latin typeface="+mn-lt"/>
              </a:rPr>
              <a:t> </a:t>
            </a:r>
            <a:r>
              <a:rPr lang="en-US" sz="2800" err="1">
                <a:latin typeface="+mn-lt"/>
              </a:rPr>
              <a:t>hệ</a:t>
            </a:r>
            <a:r>
              <a:rPr lang="en-US" sz="2800">
                <a:latin typeface="+mn-lt"/>
              </a:rPr>
              <a:t> </a:t>
            </a:r>
            <a:r>
              <a:rPr lang="en-US" sz="2800" err="1">
                <a:latin typeface="+mn-lt"/>
              </a:rPr>
              <a:t>với</a:t>
            </a:r>
            <a:r>
              <a:rPr lang="en-US" sz="2800">
                <a:latin typeface="+mn-lt"/>
              </a:rPr>
              <a:t> file 100 </a:t>
            </a:r>
            <a:r>
              <a:rPr lang="en-US" sz="2800" err="1">
                <a:latin typeface="+mn-lt"/>
              </a:rPr>
              <a:t>khách</a:t>
            </a:r>
            <a:r>
              <a:rPr lang="en-US" sz="2800">
                <a:latin typeface="+mn-lt"/>
              </a:rPr>
              <a:t> </a:t>
            </a:r>
            <a:r>
              <a:rPr lang="en-US" sz="2800" err="1">
                <a:latin typeface="+mn-lt"/>
              </a:rPr>
              <a:t>hàng</a:t>
            </a:r>
            <a:endParaRPr lang="vi-VN" sz="2800">
              <a:latin typeface="+mn-lt"/>
            </a:endParaRPr>
          </a:p>
        </p:txBody>
      </p:sp>
      <p:pic>
        <p:nvPicPr>
          <p:cNvPr id="4" name="Picture 5" descr="Chart&#10;&#10;Description automatically generated">
            <a:extLst>
              <a:ext uri="{FF2B5EF4-FFF2-40B4-BE49-F238E27FC236}">
                <a16:creationId xmlns:a16="http://schemas.microsoft.com/office/drawing/2014/main" id="{8DF82B91-4B88-CCB9-2AF3-6887A0A74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884" y="2147899"/>
            <a:ext cx="5914102" cy="453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64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fld id="{7888D876-81BF-4E18-A5AD-8E8E17DBFA66}" type="datetime1"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MS PGothic"/>
              </a:rPr>
              <a:t>2/21/2023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7A39622-65BE-43DC-98C2-E1BAC9BF04CB}" type="slidenum">
              <a:rPr lang="en-US" sz="1400" b="0" strike="noStrike" spc="-1" dirty="0">
                <a:solidFill>
                  <a:srgbClr val="000000"/>
                </a:solidFill>
                <a:latin typeface="Times New Roman"/>
                <a:ea typeface="MS PGothic"/>
              </a:rPr>
              <a:t>29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2DDC4C5-DD0E-A297-4613-9C795F2C3842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FE44D33-76BD-E4C1-6F30-6DA8CCC33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95" y="1330863"/>
            <a:ext cx="7753320" cy="1004400"/>
          </a:xfrm>
        </p:spPr>
        <p:txBody>
          <a:bodyPr/>
          <a:lstStyle/>
          <a:p>
            <a:r>
              <a:rPr lang="vi-VN" sz="2800" dirty="0"/>
              <a:t>Kết quả sau 500 thế hệ với 100 khách hàng</a:t>
            </a: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7E83186E-D6B9-18A5-31FA-288B769C5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16" y="2255414"/>
            <a:ext cx="5893033" cy="44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57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DD9CE0-C6D7-D66D-1B10-B34929E4F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89" y="1707949"/>
            <a:ext cx="8893311" cy="4640982"/>
          </a:xfrm>
          <a:prstGeom prst="rect">
            <a:avLst/>
          </a:prstGeom>
        </p:spPr>
      </p:pic>
      <p:sp>
        <p:nvSpPr>
          <p:cNvPr id="5" name="TextShape 1">
            <a:extLst>
              <a:ext uri="{FF2B5EF4-FFF2-40B4-BE49-F238E27FC236}">
                <a16:creationId xmlns:a16="http://schemas.microsoft.com/office/drawing/2014/main" id="{D4042A46-0DE3-73EB-B2F8-2720E1984C65}"/>
              </a:ext>
            </a:extLst>
          </p:cNvPr>
          <p:cNvSpPr txBox="1"/>
          <p:nvPr/>
        </p:nvSpPr>
        <p:spPr>
          <a:xfrm>
            <a:off x="1201680" y="223920"/>
            <a:ext cx="7752960" cy="1004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r>
              <a:rPr lang="vi-VN" sz="3600" spc="-1" dirty="0">
                <a:solidFill>
                  <a:srgbClr val="000000"/>
                </a:solidFill>
                <a:latin typeface="Tahoma"/>
              </a:rPr>
              <a:t>Ứng dụng </a:t>
            </a:r>
            <a:r>
              <a:rPr lang="vi-VN" sz="3600" spc="-1" dirty="0" err="1">
                <a:solidFill>
                  <a:srgbClr val="000000"/>
                </a:solidFill>
                <a:latin typeface="Tahoma"/>
              </a:rPr>
              <a:t>drone</a:t>
            </a:r>
            <a:r>
              <a:rPr lang="vi-VN" sz="3600" spc="-1" dirty="0">
                <a:solidFill>
                  <a:srgbClr val="000000"/>
                </a:solidFill>
                <a:latin typeface="Tahoma"/>
              </a:rPr>
              <a:t> trong nhiều lĩnh vực</a:t>
            </a:r>
            <a:endParaRPr lang="en-US" sz="3600" spc="-1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93419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6572250"/>
            <a:ext cx="2057400" cy="365125"/>
          </a:xfrm>
        </p:spPr>
        <p:txBody>
          <a:bodyPr/>
          <a:lstStyle/>
          <a:p>
            <a:fld id="{9EA0BE3B-158A-4EDF-80DC-E394A0D1600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2306574" y="311343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1201680" y="223920"/>
            <a:ext cx="7752960" cy="1004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r>
              <a:rPr lang="vi-VN" sz="3600" spc="-1" dirty="0" err="1">
                <a:latin typeface="Tahoma"/>
                <a:ea typeface="Tahoma"/>
                <a:cs typeface="Tahoma"/>
              </a:rPr>
              <a:t>Motivation</a:t>
            </a:r>
            <a:endParaRPr lang="en-US" sz="3600" spc="-1" dirty="0">
              <a:ea typeface="+mn-lt"/>
              <a:cs typeface="+mn-lt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441360" y="1431750"/>
            <a:ext cx="8513280" cy="4681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r>
              <a:rPr lang="vi-VN" sz="2800" dirty="0"/>
              <a:t>- </a:t>
            </a:r>
            <a:r>
              <a:rPr lang="en-US" sz="2800" dirty="0"/>
              <a:t>According to the World Economic Forum (2020), the demand for last-mile delivery services will grow nearly 80% globally by </a:t>
            </a:r>
            <a:r>
              <a:rPr lang="vi-VN" sz="2800" dirty="0"/>
              <a:t>2030.</a:t>
            </a:r>
          </a:p>
          <a:p>
            <a:endParaRPr lang="vi-VN" sz="2800" dirty="0"/>
          </a:p>
          <a:p>
            <a:r>
              <a:rPr lang="vi-VN" sz="2800" dirty="0"/>
              <a:t>- The </a:t>
            </a:r>
            <a:r>
              <a:rPr lang="en-US" sz="2800" dirty="0"/>
              <a:t>local delivery is the most expensive part of the overall supply chain (Capgemini Research Institute, 2019).</a:t>
            </a:r>
            <a:endParaRPr lang="vi-VN" sz="2800" dirty="0"/>
          </a:p>
          <a:p>
            <a:endParaRPr lang="en-US" sz="2800" spc="-1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0" y="636336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04EA37F9-EFCD-4EE8-9C6B-F79546666F0B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MS PGothic"/>
              </a:rPr>
              <a:t>2/21/2023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07" name="TextShape 4"/>
          <p:cNvSpPr txBox="1"/>
          <p:nvPr/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EB8EAEEF-1439-4CF8-9083-4F2BA228219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MS PGothic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84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1066800" y="3364960"/>
            <a:ext cx="8076840" cy="714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marL="742950" indent="-742950">
              <a:buAutoNum type="arabicPeriod"/>
            </a:pPr>
            <a:r>
              <a:rPr lang="en-US" sz="3600" spc="-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Mô </a:t>
            </a:r>
            <a:r>
              <a:rPr lang="en-US" sz="3600" spc="-1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tả</a:t>
            </a:r>
            <a:r>
              <a:rPr lang="en-US" sz="3600" spc="-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bài </a:t>
            </a:r>
            <a:r>
              <a:rPr lang="en-US" sz="3600" spc="-1" err="1">
                <a:solidFill>
                  <a:srgbClr val="000000"/>
                </a:solidFill>
                <a:latin typeface="Tahoma"/>
                <a:ea typeface="Tahoma"/>
                <a:cs typeface="Tahoma"/>
              </a:rPr>
              <a:t>toán</a:t>
            </a:r>
            <a:endParaRPr lang="en-US" sz="3600" spc="-1" err="1">
              <a:latin typeface="Tahoma"/>
              <a:ea typeface="Tahoma"/>
              <a:cs typeface="Tahoma"/>
            </a:endParaRPr>
          </a:p>
        </p:txBody>
      </p:sp>
      <p:pic>
        <p:nvPicPr>
          <p:cNvPr id="299" name="Picture 6" descr="2.jpg"/>
          <p:cNvPicPr/>
          <p:nvPr/>
        </p:nvPicPr>
        <p:blipFill>
          <a:blip r:embed="rId3"/>
          <a:stretch/>
        </p:blipFill>
        <p:spPr>
          <a:xfrm>
            <a:off x="1353240" y="273240"/>
            <a:ext cx="1088640" cy="1088640"/>
          </a:xfrm>
          <a:prstGeom prst="rect">
            <a:avLst/>
          </a:prstGeom>
          <a:ln w="0">
            <a:noFill/>
          </a:ln>
        </p:spPr>
      </p:pic>
      <p:pic>
        <p:nvPicPr>
          <p:cNvPr id="300" name="Picture 7" descr="3.jpg"/>
          <p:cNvPicPr/>
          <p:nvPr/>
        </p:nvPicPr>
        <p:blipFill>
          <a:blip r:embed="rId4"/>
          <a:stretch/>
        </p:blipFill>
        <p:spPr>
          <a:xfrm>
            <a:off x="463680" y="311040"/>
            <a:ext cx="794880" cy="1088640"/>
          </a:xfrm>
          <a:prstGeom prst="rect">
            <a:avLst/>
          </a:prstGeom>
          <a:ln w="0">
            <a:noFill/>
          </a:ln>
        </p:spPr>
      </p:pic>
      <p:sp>
        <p:nvSpPr>
          <p:cNvPr id="301" name="CustomShape 2"/>
          <p:cNvSpPr/>
          <p:nvPr/>
        </p:nvSpPr>
        <p:spPr>
          <a:xfrm>
            <a:off x="15876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TextShape 3"/>
          <p:cNvSpPr txBox="1"/>
          <p:nvPr/>
        </p:nvSpPr>
        <p:spPr>
          <a:xfrm>
            <a:off x="0" y="63511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fld id="{73EE4906-143F-4139-BC56-FF85FA75DBEA}" type="datetime1">
              <a:rPr lang="en-US" sz="1400" b="0" strike="noStrike" spc="-1">
                <a:solidFill>
                  <a:srgbClr val="1C1C1C"/>
                </a:solidFill>
                <a:latin typeface="Times New Roman"/>
              </a:rPr>
              <a:t>2/21/2023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03" name="TextShape 4"/>
          <p:cNvSpPr txBox="1"/>
          <p:nvPr/>
        </p:nvSpPr>
        <p:spPr>
          <a:xfrm>
            <a:off x="7238880" y="63511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342C9D5-A352-43F1-8B40-086027143D81}" type="slidenum">
              <a:rPr lang="en-US" sz="1400" b="0" strike="noStrike" spc="-1">
                <a:solidFill>
                  <a:srgbClr val="1C1C1C"/>
                </a:solidFill>
                <a:latin typeface="Times New Roman"/>
                <a:ea typeface="MS PGothic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104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1201680" y="223920"/>
            <a:ext cx="7752960" cy="1004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r>
              <a:rPr lang="en-US" sz="3600" spc="-1">
                <a:latin typeface="Tahoma"/>
                <a:ea typeface="Tahoma"/>
                <a:cs typeface="Tahoma"/>
              </a:rPr>
              <a:t>1.Mô </a:t>
            </a:r>
            <a:r>
              <a:rPr lang="en-US" sz="3600" spc="-1" err="1">
                <a:latin typeface="Tahoma"/>
                <a:ea typeface="Tahoma"/>
                <a:cs typeface="Tahoma"/>
              </a:rPr>
              <a:t>tả</a:t>
            </a:r>
            <a:r>
              <a:rPr lang="en-US" sz="3600" spc="-1">
                <a:latin typeface="Tahoma"/>
                <a:ea typeface="Tahoma"/>
                <a:cs typeface="Tahoma"/>
              </a:rPr>
              <a:t> </a:t>
            </a:r>
            <a:r>
              <a:rPr lang="en-US" sz="3600" spc="-1" err="1">
                <a:latin typeface="Tahoma"/>
                <a:ea typeface="Tahoma"/>
                <a:cs typeface="Tahoma"/>
              </a:rPr>
              <a:t>bài</a:t>
            </a:r>
            <a:r>
              <a:rPr lang="en-US" sz="3600" spc="-1">
                <a:latin typeface="Tahoma"/>
                <a:ea typeface="Tahoma"/>
                <a:cs typeface="Tahoma"/>
              </a:rPr>
              <a:t> </a:t>
            </a:r>
            <a:r>
              <a:rPr lang="en-US" sz="3600" spc="-1" err="1">
                <a:latin typeface="Tahoma"/>
                <a:ea typeface="Tahoma"/>
                <a:cs typeface="Tahoma"/>
              </a:rPr>
              <a:t>toán</a:t>
            </a:r>
            <a:endParaRPr lang="en-US" sz="3600" spc="-1" err="1">
              <a:ea typeface="+mn-lt"/>
              <a:cs typeface="+mn-lt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441360" y="1431750"/>
            <a:ext cx="8513280" cy="4681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r>
              <a:rPr lang="en-US" sz="2800" b="1" spc="-1">
                <a:latin typeface="Tahoma"/>
                <a:ea typeface="+mn-lt"/>
                <a:cs typeface="+mn-lt"/>
              </a:rPr>
              <a:t>Input</a:t>
            </a:r>
            <a:r>
              <a:rPr lang="en-US" sz="2800" spc="-1">
                <a:solidFill>
                  <a:srgbClr val="000000"/>
                </a:solidFill>
                <a:latin typeface="Tahoma"/>
              </a:rPr>
              <a:t>: m </a:t>
            </a:r>
            <a:r>
              <a:rPr lang="en-US" sz="2800" spc="-1" err="1">
                <a:solidFill>
                  <a:srgbClr val="000000"/>
                </a:solidFill>
                <a:latin typeface="Tahoma"/>
              </a:rPr>
              <a:t>xe</a:t>
            </a:r>
            <a:r>
              <a:rPr lang="en-US" sz="2800" spc="-1">
                <a:solidFill>
                  <a:srgbClr val="000000"/>
                </a:solidFill>
                <a:latin typeface="Tahoma"/>
              </a:rPr>
              <a:t>, n </a:t>
            </a:r>
            <a:r>
              <a:rPr lang="en-US" sz="2800" spc="-1" err="1">
                <a:solidFill>
                  <a:srgbClr val="000000"/>
                </a:solidFill>
                <a:latin typeface="Tahoma"/>
              </a:rPr>
              <a:t>khách</a:t>
            </a:r>
            <a:r>
              <a:rPr lang="en-US" sz="2800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Tahoma"/>
              </a:rPr>
              <a:t>hàng</a:t>
            </a:r>
            <a:r>
              <a:rPr lang="en-US" sz="2800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2800" spc="-1" err="1">
                <a:solidFill>
                  <a:srgbClr val="000000"/>
                </a:solidFill>
                <a:latin typeface="Tahoma"/>
              </a:rPr>
              <a:t>và</a:t>
            </a:r>
            <a:r>
              <a:rPr lang="en-US" sz="2800" spc="-1">
                <a:solidFill>
                  <a:srgbClr val="000000"/>
                </a:solidFill>
                <a:latin typeface="Tahoma"/>
              </a:rPr>
              <a:t> k drone</a:t>
            </a:r>
            <a:endParaRPr lang="en-US">
              <a:latin typeface="Tahoma"/>
            </a:endParaRPr>
          </a:p>
          <a:p>
            <a:r>
              <a:rPr lang="en-US" sz="2800" b="1" spc="-1">
                <a:latin typeface="Tahoma"/>
                <a:ea typeface="+mn-lt"/>
                <a:cs typeface="+mn-lt"/>
              </a:rPr>
              <a:t>Constrains</a:t>
            </a:r>
            <a:r>
              <a:rPr lang="en-US" sz="2800" spc="-1">
                <a:latin typeface="Tahoma"/>
                <a:ea typeface="+mn-lt"/>
                <a:cs typeface="+mn-lt"/>
              </a:rPr>
              <a:t>: </a:t>
            </a:r>
            <a:endParaRPr lang="en-US">
              <a:latin typeface="Tahoma"/>
            </a:endParaRPr>
          </a:p>
          <a:p>
            <a:pPr marL="457200" indent="-457200">
              <a:buFont typeface="Calibri"/>
              <a:buChar char="-"/>
            </a:pPr>
            <a:r>
              <a:rPr lang="en-US" sz="2800" spc="-1">
                <a:latin typeface="Tahoma"/>
                <a:ea typeface="+mn-lt"/>
                <a:cs typeface="+mn-lt"/>
              </a:rPr>
              <a:t>Drone </a:t>
            </a:r>
            <a:r>
              <a:rPr lang="en-US" sz="2800" spc="-1" err="1">
                <a:latin typeface="Tahoma"/>
                <a:ea typeface="+mn-lt"/>
                <a:cs typeface="+mn-lt"/>
              </a:rPr>
              <a:t>mang</a:t>
            </a:r>
            <a:r>
              <a:rPr lang="en-US" sz="2800" spc="-1">
                <a:latin typeface="Tahoma"/>
                <a:ea typeface="+mn-lt"/>
                <a:cs typeface="+mn-lt"/>
              </a:rPr>
              <a:t> </a:t>
            </a:r>
            <a:r>
              <a:rPr lang="en-US" sz="2800" spc="-1" err="1">
                <a:latin typeface="Tahoma"/>
                <a:ea typeface="+mn-lt"/>
                <a:cs typeface="+mn-lt"/>
              </a:rPr>
              <a:t>hàng</a:t>
            </a:r>
            <a:r>
              <a:rPr lang="en-US" sz="2800" spc="-1">
                <a:latin typeface="Tahoma"/>
                <a:ea typeface="+mn-lt"/>
                <a:cs typeface="+mn-lt"/>
              </a:rPr>
              <a:t> </a:t>
            </a:r>
            <a:r>
              <a:rPr lang="en-US" sz="2800" spc="-1" err="1">
                <a:latin typeface="Tahoma"/>
                <a:ea typeface="+mn-lt"/>
                <a:cs typeface="+mn-lt"/>
              </a:rPr>
              <a:t>cho</a:t>
            </a:r>
            <a:r>
              <a:rPr lang="en-US" sz="2800" spc="-1">
                <a:latin typeface="Tahoma"/>
                <a:ea typeface="+mn-lt"/>
                <a:cs typeface="+mn-lt"/>
              </a:rPr>
              <a:t> </a:t>
            </a:r>
            <a:r>
              <a:rPr lang="en-US" sz="2800" spc="-1" err="1">
                <a:latin typeface="Tahoma"/>
                <a:ea typeface="+mn-lt"/>
                <a:cs typeface="+mn-lt"/>
              </a:rPr>
              <a:t>xe</a:t>
            </a:r>
            <a:r>
              <a:rPr lang="en-US" sz="2800" spc="-1">
                <a:latin typeface="Tahoma"/>
                <a:ea typeface="+mn-lt"/>
                <a:cs typeface="+mn-lt"/>
              </a:rPr>
              <a:t> </a:t>
            </a:r>
            <a:r>
              <a:rPr lang="en-US" sz="2800" spc="-1" err="1">
                <a:latin typeface="Tahoma"/>
                <a:ea typeface="+mn-lt"/>
                <a:cs typeface="+mn-lt"/>
              </a:rPr>
              <a:t>tải</a:t>
            </a:r>
            <a:r>
              <a:rPr lang="en-US" sz="2800" spc="-1">
                <a:latin typeface="Tahoma"/>
                <a:ea typeface="+mn-lt"/>
                <a:cs typeface="+mn-lt"/>
              </a:rPr>
              <a:t> </a:t>
            </a:r>
            <a:r>
              <a:rPr lang="en-US" sz="2800" spc="-1" err="1">
                <a:latin typeface="Tahoma"/>
                <a:ea typeface="+mn-lt"/>
                <a:cs typeface="+mn-lt"/>
              </a:rPr>
              <a:t>để</a:t>
            </a:r>
            <a:r>
              <a:rPr lang="en-US" sz="2800" spc="-1">
                <a:latin typeface="Tahoma"/>
                <a:ea typeface="+mn-lt"/>
                <a:cs typeface="+mn-lt"/>
              </a:rPr>
              <a:t> </a:t>
            </a:r>
            <a:r>
              <a:rPr lang="en-US" sz="2800" spc="-1" err="1">
                <a:latin typeface="Tahoma"/>
                <a:ea typeface="+mn-lt"/>
                <a:cs typeface="+mn-lt"/>
              </a:rPr>
              <a:t>xe</a:t>
            </a:r>
            <a:r>
              <a:rPr lang="en-US" sz="2800" spc="-1">
                <a:latin typeface="Tahoma"/>
                <a:ea typeface="+mn-lt"/>
                <a:cs typeface="+mn-lt"/>
              </a:rPr>
              <a:t> </a:t>
            </a:r>
            <a:r>
              <a:rPr lang="en-US" sz="2800" spc="-1" err="1">
                <a:latin typeface="Tahoma"/>
                <a:ea typeface="+mn-lt"/>
                <a:cs typeface="+mn-lt"/>
              </a:rPr>
              <a:t>tải</a:t>
            </a:r>
            <a:r>
              <a:rPr lang="en-US" sz="2800" spc="-1">
                <a:latin typeface="Tahoma"/>
                <a:ea typeface="+mn-lt"/>
                <a:cs typeface="+mn-lt"/>
              </a:rPr>
              <a:t> </a:t>
            </a:r>
            <a:r>
              <a:rPr lang="en-US" sz="2800" spc="-1" err="1">
                <a:latin typeface="Tahoma"/>
                <a:ea typeface="+mn-lt"/>
                <a:cs typeface="+mn-lt"/>
              </a:rPr>
              <a:t>giao</a:t>
            </a:r>
            <a:r>
              <a:rPr lang="en-US" sz="2800" spc="-1">
                <a:latin typeface="Tahoma"/>
                <a:ea typeface="+mn-lt"/>
                <a:cs typeface="+mn-lt"/>
              </a:rPr>
              <a:t> </a:t>
            </a:r>
            <a:r>
              <a:rPr lang="en-US" sz="2800" spc="-1" err="1">
                <a:latin typeface="Tahoma"/>
                <a:ea typeface="+mn-lt"/>
                <a:cs typeface="+mn-lt"/>
              </a:rPr>
              <a:t>cho</a:t>
            </a:r>
            <a:r>
              <a:rPr lang="en-US" sz="2800" spc="-1">
                <a:latin typeface="Tahoma"/>
                <a:ea typeface="+mn-lt"/>
                <a:cs typeface="+mn-lt"/>
              </a:rPr>
              <a:t> </a:t>
            </a:r>
            <a:r>
              <a:rPr lang="en-US" sz="2800" spc="-1" err="1">
                <a:latin typeface="Tahoma"/>
                <a:ea typeface="+mn-lt"/>
                <a:cs typeface="+mn-lt"/>
              </a:rPr>
              <a:t>khách</a:t>
            </a:r>
            <a:endParaRPr lang="en-US">
              <a:latin typeface="Tahoma"/>
            </a:endParaRPr>
          </a:p>
          <a:p>
            <a:pPr marL="457200" indent="-457200">
              <a:buFont typeface="Calibri"/>
              <a:buChar char="-"/>
            </a:pPr>
            <a:r>
              <a:rPr lang="en-US" sz="2800" spc="-1">
                <a:latin typeface="Tahoma"/>
                <a:ea typeface="+mn-lt"/>
                <a:cs typeface="+mn-lt"/>
              </a:rPr>
              <a:t>Drone </a:t>
            </a:r>
            <a:r>
              <a:rPr lang="en-US" sz="2800" spc="-1" err="1">
                <a:latin typeface="Tahoma"/>
                <a:ea typeface="+mn-lt"/>
                <a:cs typeface="+mn-lt"/>
              </a:rPr>
              <a:t>có</a:t>
            </a:r>
            <a:r>
              <a:rPr lang="en-US" sz="2800" spc="-1">
                <a:latin typeface="Tahoma"/>
                <a:ea typeface="+mn-lt"/>
                <a:cs typeface="+mn-lt"/>
              </a:rPr>
              <a:t> capacity </a:t>
            </a:r>
            <a:r>
              <a:rPr lang="en-US" sz="2800" spc="-1" err="1">
                <a:latin typeface="Tahoma"/>
                <a:ea typeface="+mn-lt"/>
                <a:cs typeface="+mn-lt"/>
              </a:rPr>
              <a:t>và</a:t>
            </a:r>
            <a:r>
              <a:rPr lang="en-US" sz="2800" spc="-1">
                <a:latin typeface="Tahoma"/>
                <a:ea typeface="+mn-lt"/>
                <a:cs typeface="+mn-lt"/>
              </a:rPr>
              <a:t> </a:t>
            </a:r>
            <a:r>
              <a:rPr lang="en-US" sz="2800" spc="-1" err="1">
                <a:latin typeface="Tahoma"/>
                <a:ea typeface="+mn-lt"/>
                <a:cs typeface="+mn-lt"/>
              </a:rPr>
              <a:t>thời</a:t>
            </a:r>
            <a:r>
              <a:rPr lang="en-US" sz="2800" spc="-1">
                <a:latin typeface="Tahoma"/>
                <a:ea typeface="+mn-lt"/>
                <a:cs typeface="+mn-lt"/>
              </a:rPr>
              <a:t> </a:t>
            </a:r>
            <a:r>
              <a:rPr lang="en-US" sz="2800" spc="-1" err="1">
                <a:latin typeface="Tahoma"/>
                <a:ea typeface="+mn-lt"/>
                <a:cs typeface="+mn-lt"/>
              </a:rPr>
              <a:t>gian</a:t>
            </a:r>
            <a:r>
              <a:rPr lang="en-US" sz="2800" spc="-1">
                <a:latin typeface="Tahoma"/>
                <a:ea typeface="+mn-lt"/>
                <a:cs typeface="+mn-lt"/>
              </a:rPr>
              <a:t> bay </a:t>
            </a:r>
            <a:r>
              <a:rPr lang="en-US" sz="2800" spc="-1" err="1">
                <a:latin typeface="Tahoma"/>
                <a:ea typeface="+mn-lt"/>
                <a:cs typeface="+mn-lt"/>
              </a:rPr>
              <a:t>tối</a:t>
            </a:r>
            <a:r>
              <a:rPr lang="en-US" sz="2800" spc="-1">
                <a:latin typeface="Tahoma"/>
                <a:ea typeface="+mn-lt"/>
                <a:cs typeface="+mn-lt"/>
              </a:rPr>
              <a:t> </a:t>
            </a:r>
            <a:r>
              <a:rPr lang="en-US" sz="2800" spc="-1" err="1">
                <a:latin typeface="Tahoma"/>
                <a:ea typeface="+mn-lt"/>
                <a:cs typeface="+mn-lt"/>
              </a:rPr>
              <a:t>đa</a:t>
            </a:r>
            <a:endParaRPr lang="en-US">
              <a:latin typeface="Tahoma"/>
            </a:endParaRPr>
          </a:p>
          <a:p>
            <a:pPr marL="457200" indent="-457200">
              <a:buFont typeface="Calibri"/>
              <a:buChar char="-"/>
            </a:pPr>
            <a:r>
              <a:rPr lang="en-US" sz="2800" spc="-1" err="1">
                <a:latin typeface="Tahoma"/>
                <a:ea typeface="+mn-lt"/>
                <a:cs typeface="+mn-lt"/>
              </a:rPr>
              <a:t>Thời</a:t>
            </a:r>
            <a:r>
              <a:rPr lang="en-US" sz="2800" spc="-1">
                <a:latin typeface="Tahoma"/>
                <a:ea typeface="+mn-lt"/>
                <a:cs typeface="+mn-lt"/>
              </a:rPr>
              <a:t> </a:t>
            </a:r>
            <a:r>
              <a:rPr lang="en-US" sz="2800" spc="-1" err="1">
                <a:latin typeface="Tahoma"/>
                <a:ea typeface="+mn-lt"/>
                <a:cs typeface="+mn-lt"/>
              </a:rPr>
              <a:t>gian</a:t>
            </a:r>
            <a:r>
              <a:rPr lang="en-US" sz="2800" spc="-1">
                <a:latin typeface="Tahoma"/>
                <a:ea typeface="+mn-lt"/>
                <a:cs typeface="+mn-lt"/>
              </a:rPr>
              <a:t> </a:t>
            </a:r>
            <a:r>
              <a:rPr lang="en-US" sz="2800" spc="-1" err="1">
                <a:latin typeface="Tahoma"/>
                <a:ea typeface="+mn-lt"/>
                <a:cs typeface="+mn-lt"/>
              </a:rPr>
              <a:t>cất</a:t>
            </a:r>
            <a:r>
              <a:rPr lang="en-US" sz="2800" spc="-1">
                <a:latin typeface="Tahoma"/>
                <a:ea typeface="+mn-lt"/>
                <a:cs typeface="+mn-lt"/>
              </a:rPr>
              <a:t> </a:t>
            </a:r>
            <a:r>
              <a:rPr lang="en-US" sz="2800" spc="-1" err="1">
                <a:latin typeface="Tahoma"/>
                <a:ea typeface="+mn-lt"/>
                <a:cs typeface="+mn-lt"/>
              </a:rPr>
              <a:t>cánh</a:t>
            </a:r>
            <a:r>
              <a:rPr lang="en-US" sz="2800" spc="-1">
                <a:latin typeface="Tahoma"/>
                <a:ea typeface="+mn-lt"/>
                <a:cs typeface="+mn-lt"/>
              </a:rPr>
              <a:t> (α) </a:t>
            </a:r>
            <a:r>
              <a:rPr lang="en-US" sz="2800" spc="-1" err="1">
                <a:latin typeface="Tahoma"/>
                <a:ea typeface="+mn-lt"/>
                <a:cs typeface="+mn-lt"/>
              </a:rPr>
              <a:t>và</a:t>
            </a:r>
            <a:r>
              <a:rPr lang="en-US" sz="2800" spc="-1">
                <a:latin typeface="Tahoma"/>
                <a:ea typeface="+mn-lt"/>
                <a:cs typeface="+mn-lt"/>
              </a:rPr>
              <a:t> </a:t>
            </a:r>
            <a:r>
              <a:rPr lang="en-US" sz="2800" spc="-1" err="1">
                <a:latin typeface="Tahoma"/>
                <a:ea typeface="+mn-lt"/>
                <a:cs typeface="+mn-lt"/>
              </a:rPr>
              <a:t>dỡ</a:t>
            </a:r>
            <a:r>
              <a:rPr lang="en-US" sz="2800" spc="-1">
                <a:latin typeface="Tahoma"/>
                <a:ea typeface="+mn-lt"/>
                <a:cs typeface="+mn-lt"/>
              </a:rPr>
              <a:t> </a:t>
            </a:r>
            <a:r>
              <a:rPr lang="en-US" sz="2800" spc="-1" err="1">
                <a:latin typeface="Tahoma"/>
                <a:ea typeface="+mn-lt"/>
                <a:cs typeface="+mn-lt"/>
              </a:rPr>
              <a:t>hàng</a:t>
            </a:r>
            <a:r>
              <a:rPr lang="en-US" sz="2800" spc="-1">
                <a:latin typeface="Tahoma"/>
                <a:ea typeface="+mn-lt"/>
                <a:cs typeface="+mn-lt"/>
              </a:rPr>
              <a:t> </a:t>
            </a:r>
            <a:r>
              <a:rPr lang="en-US" sz="2800" spc="-1" err="1">
                <a:latin typeface="Tahoma"/>
                <a:ea typeface="+mn-lt"/>
                <a:cs typeface="+mn-lt"/>
              </a:rPr>
              <a:t>khỏi</a:t>
            </a:r>
            <a:r>
              <a:rPr lang="en-US" sz="2800" spc="-1">
                <a:latin typeface="Tahoma"/>
                <a:ea typeface="+mn-lt"/>
                <a:cs typeface="+mn-lt"/>
              </a:rPr>
              <a:t> </a:t>
            </a:r>
            <a:r>
              <a:rPr lang="en-US" sz="2800" spc="-1" err="1">
                <a:latin typeface="Tahoma"/>
                <a:ea typeface="+mn-lt"/>
                <a:cs typeface="+mn-lt"/>
              </a:rPr>
              <a:t>máy</a:t>
            </a:r>
            <a:r>
              <a:rPr lang="en-US" sz="2800" spc="-1">
                <a:latin typeface="Tahoma"/>
                <a:ea typeface="+mn-lt"/>
                <a:cs typeface="+mn-lt"/>
              </a:rPr>
              <a:t> bay </a:t>
            </a:r>
            <a:r>
              <a:rPr lang="en-US" sz="2800" spc="-1" err="1">
                <a:latin typeface="Tahoma"/>
                <a:ea typeface="+mn-lt"/>
                <a:cs typeface="+mn-lt"/>
              </a:rPr>
              <a:t>là</a:t>
            </a:r>
            <a:r>
              <a:rPr lang="en-US" sz="2800" spc="-1">
                <a:latin typeface="Tahoma"/>
                <a:ea typeface="+mn-lt"/>
                <a:cs typeface="+mn-lt"/>
              </a:rPr>
              <a:t> </a:t>
            </a:r>
            <a:r>
              <a:rPr lang="en-US" sz="2800" spc="-1" err="1">
                <a:latin typeface="Tahoma"/>
                <a:ea typeface="+mn-lt"/>
                <a:cs typeface="+mn-lt"/>
              </a:rPr>
              <a:t>đáng</a:t>
            </a:r>
            <a:r>
              <a:rPr lang="en-US" sz="2800" spc="-1">
                <a:latin typeface="Tahoma"/>
                <a:ea typeface="+mn-lt"/>
                <a:cs typeface="+mn-lt"/>
              </a:rPr>
              <a:t> </a:t>
            </a:r>
            <a:r>
              <a:rPr lang="en-US" sz="2800" spc="-1" err="1">
                <a:latin typeface="Tahoma"/>
                <a:ea typeface="+mn-lt"/>
                <a:cs typeface="+mn-lt"/>
              </a:rPr>
              <a:t>kể</a:t>
            </a:r>
            <a:r>
              <a:rPr lang="en-US" sz="2800" spc="-1">
                <a:latin typeface="Tahoma"/>
                <a:ea typeface="+mn-lt"/>
                <a:cs typeface="+mn-lt"/>
              </a:rPr>
              <a:t> (θ) </a:t>
            </a:r>
            <a:endParaRPr lang="en-US">
              <a:latin typeface="Tahoma"/>
            </a:endParaRPr>
          </a:p>
          <a:p>
            <a:pPr marL="457200" indent="-457200">
              <a:buFont typeface="Calibri"/>
              <a:buChar char="-"/>
            </a:pPr>
            <a:r>
              <a:rPr lang="en-US" sz="2800" spc="-1" err="1">
                <a:latin typeface="Tahoma"/>
                <a:ea typeface="+mn-lt"/>
                <a:cs typeface="+mn-lt"/>
              </a:rPr>
              <a:t>W_i</a:t>
            </a:r>
            <a:r>
              <a:rPr lang="en-US" sz="2800" spc="-1">
                <a:latin typeface="Tahoma"/>
                <a:ea typeface="+mn-lt"/>
                <a:cs typeface="+mn-lt"/>
              </a:rPr>
              <a:t> </a:t>
            </a:r>
            <a:r>
              <a:rPr lang="en-US" sz="2800" spc="-1" err="1">
                <a:latin typeface="Tahoma"/>
                <a:ea typeface="+mn-lt"/>
                <a:cs typeface="+mn-lt"/>
              </a:rPr>
              <a:t>thời</a:t>
            </a:r>
            <a:r>
              <a:rPr lang="en-US" sz="2800" spc="-1">
                <a:latin typeface="Tahoma"/>
                <a:ea typeface="+mn-lt"/>
                <a:cs typeface="+mn-lt"/>
              </a:rPr>
              <a:t> </a:t>
            </a:r>
            <a:r>
              <a:rPr lang="en-US" sz="2800" spc="-1" err="1">
                <a:latin typeface="Tahoma"/>
                <a:ea typeface="+mn-lt"/>
                <a:cs typeface="+mn-lt"/>
              </a:rPr>
              <a:t>điểm</a:t>
            </a:r>
            <a:r>
              <a:rPr lang="en-US" sz="2800" spc="-1">
                <a:latin typeface="Tahoma"/>
                <a:ea typeface="+mn-lt"/>
                <a:cs typeface="+mn-lt"/>
              </a:rPr>
              <a:t> </a:t>
            </a:r>
            <a:r>
              <a:rPr lang="en-US" sz="2800" spc="-1" err="1">
                <a:latin typeface="Tahoma"/>
                <a:ea typeface="+mn-lt"/>
                <a:cs typeface="+mn-lt"/>
              </a:rPr>
              <a:t>hàng</a:t>
            </a:r>
            <a:r>
              <a:rPr lang="en-US" sz="2800" spc="-1">
                <a:latin typeface="Tahoma"/>
                <a:ea typeface="+mn-lt"/>
                <a:cs typeface="+mn-lt"/>
              </a:rPr>
              <a:t> </a:t>
            </a:r>
            <a:r>
              <a:rPr lang="en-US" sz="2800" spc="-1" err="1">
                <a:latin typeface="Tahoma"/>
                <a:ea typeface="+mn-lt"/>
                <a:cs typeface="+mn-lt"/>
              </a:rPr>
              <a:t>của</a:t>
            </a:r>
            <a:r>
              <a:rPr lang="en-US" sz="2800" spc="-1">
                <a:latin typeface="Tahoma"/>
                <a:ea typeface="+mn-lt"/>
                <a:cs typeface="+mn-lt"/>
              </a:rPr>
              <a:t> </a:t>
            </a:r>
            <a:r>
              <a:rPr lang="en-US" sz="2800" spc="-1" err="1">
                <a:latin typeface="Tahoma"/>
                <a:ea typeface="+mn-lt"/>
                <a:cs typeface="+mn-lt"/>
              </a:rPr>
              <a:t>khách</a:t>
            </a:r>
            <a:r>
              <a:rPr lang="en-US" sz="2800" spc="-1">
                <a:latin typeface="Tahoma"/>
                <a:ea typeface="+mn-lt"/>
                <a:cs typeface="+mn-lt"/>
              </a:rPr>
              <a:t> </a:t>
            </a:r>
            <a:r>
              <a:rPr lang="en-US" sz="2800" spc="-1" err="1">
                <a:latin typeface="Tahoma"/>
                <a:ea typeface="+mn-lt"/>
                <a:cs typeface="+mn-lt"/>
              </a:rPr>
              <a:t>hàng</a:t>
            </a:r>
            <a:r>
              <a:rPr lang="en-US" sz="2800" spc="-1">
                <a:latin typeface="Tahoma"/>
                <a:ea typeface="+mn-lt"/>
                <a:cs typeface="+mn-lt"/>
              </a:rPr>
              <a:t> </a:t>
            </a:r>
            <a:r>
              <a:rPr lang="en-US" sz="2800" spc="-1" err="1">
                <a:latin typeface="Tahoma"/>
                <a:ea typeface="+mn-lt"/>
                <a:cs typeface="+mn-lt"/>
              </a:rPr>
              <a:t>i</a:t>
            </a:r>
            <a:r>
              <a:rPr lang="en-US" sz="2800" spc="-1">
                <a:latin typeface="Tahoma"/>
                <a:ea typeface="+mn-lt"/>
                <a:cs typeface="+mn-lt"/>
              </a:rPr>
              <a:t>  </a:t>
            </a:r>
            <a:r>
              <a:rPr lang="en-US" sz="2800" spc="-1" err="1">
                <a:latin typeface="Tahoma"/>
                <a:ea typeface="+mn-lt"/>
                <a:cs typeface="+mn-lt"/>
              </a:rPr>
              <a:t>sẵn</a:t>
            </a:r>
            <a:r>
              <a:rPr lang="en-US" sz="2800" spc="-1">
                <a:latin typeface="Tahoma"/>
                <a:ea typeface="+mn-lt"/>
                <a:cs typeface="+mn-lt"/>
              </a:rPr>
              <a:t> </a:t>
            </a:r>
            <a:r>
              <a:rPr lang="en-US" sz="2800" spc="-1" err="1">
                <a:latin typeface="Tahoma"/>
                <a:ea typeface="+mn-lt"/>
                <a:cs typeface="+mn-lt"/>
              </a:rPr>
              <a:t>sàng</a:t>
            </a:r>
            <a:endParaRPr lang="en-US" err="1">
              <a:latin typeface="Tahoma"/>
            </a:endParaRPr>
          </a:p>
          <a:p>
            <a:pPr marL="457200" indent="-457200">
              <a:buFont typeface="Calibri"/>
              <a:buChar char="-"/>
            </a:pPr>
            <a:r>
              <a:rPr lang="en-US" sz="2800" spc="-1">
                <a:latin typeface="Tahoma"/>
                <a:ea typeface="+mn-lt"/>
                <a:cs typeface="+mn-lt"/>
              </a:rPr>
              <a:t>Xe </a:t>
            </a:r>
            <a:r>
              <a:rPr lang="en-US" sz="2800" spc="-1" err="1">
                <a:latin typeface="Tahoma"/>
                <a:ea typeface="+mn-lt"/>
                <a:cs typeface="+mn-lt"/>
              </a:rPr>
              <a:t>tải</a:t>
            </a:r>
            <a:r>
              <a:rPr lang="en-US" sz="2800" spc="-1">
                <a:latin typeface="Tahoma"/>
                <a:ea typeface="+mn-lt"/>
                <a:cs typeface="+mn-lt"/>
              </a:rPr>
              <a:t> </a:t>
            </a:r>
            <a:r>
              <a:rPr lang="en-US" sz="2800" spc="-1" err="1">
                <a:latin typeface="Tahoma"/>
                <a:ea typeface="+mn-lt"/>
                <a:cs typeface="+mn-lt"/>
              </a:rPr>
              <a:t>có</a:t>
            </a:r>
            <a:r>
              <a:rPr lang="en-US" sz="2800" spc="-1">
                <a:latin typeface="Tahoma"/>
                <a:ea typeface="+mn-lt"/>
                <a:cs typeface="+mn-lt"/>
              </a:rPr>
              <a:t> </a:t>
            </a:r>
            <a:r>
              <a:rPr lang="en-US" sz="2800" spc="-1" err="1">
                <a:latin typeface="Tahoma"/>
                <a:ea typeface="+mn-lt"/>
                <a:cs typeface="+mn-lt"/>
              </a:rPr>
              <a:t>thể</a:t>
            </a:r>
            <a:r>
              <a:rPr lang="en-US" sz="2800" spc="-1">
                <a:latin typeface="Tahoma"/>
                <a:ea typeface="+mn-lt"/>
                <a:cs typeface="+mn-lt"/>
              </a:rPr>
              <a:t> </a:t>
            </a:r>
            <a:r>
              <a:rPr lang="en-US" sz="2800" spc="-1" err="1">
                <a:latin typeface="Tahoma"/>
                <a:ea typeface="+mn-lt"/>
                <a:cs typeface="+mn-lt"/>
              </a:rPr>
              <a:t>đợi</a:t>
            </a:r>
            <a:r>
              <a:rPr lang="en-US" sz="2800" spc="-1">
                <a:latin typeface="Tahoma"/>
                <a:ea typeface="+mn-lt"/>
                <a:cs typeface="+mn-lt"/>
              </a:rPr>
              <a:t> drone</a:t>
            </a:r>
            <a:endParaRPr lang="en-US" sz="2800" spc="-1">
              <a:latin typeface="Tahoma"/>
              <a:cs typeface="Arial"/>
            </a:endParaRPr>
          </a:p>
          <a:p>
            <a:pPr marL="457200" indent="-457200">
              <a:buFont typeface="Calibri"/>
              <a:buChar char="-"/>
            </a:pPr>
            <a:r>
              <a:rPr lang="en-US" sz="2800" spc="-1">
                <a:latin typeface="Tahoma"/>
                <a:ea typeface="+mn-lt"/>
                <a:cs typeface="+mn-lt"/>
              </a:rPr>
              <a:t>Xe </a:t>
            </a:r>
            <a:r>
              <a:rPr lang="en-US" sz="2800" spc="-1" err="1">
                <a:latin typeface="Tahoma"/>
                <a:ea typeface="+mn-lt"/>
                <a:cs typeface="+mn-lt"/>
              </a:rPr>
              <a:t>tải</a:t>
            </a:r>
            <a:r>
              <a:rPr lang="en-US" sz="2800" spc="-1">
                <a:latin typeface="Tahoma"/>
                <a:ea typeface="+mn-lt"/>
                <a:cs typeface="+mn-lt"/>
              </a:rPr>
              <a:t> </a:t>
            </a:r>
            <a:r>
              <a:rPr lang="en-US" sz="2800" spc="-1" err="1">
                <a:latin typeface="Tahoma"/>
                <a:ea typeface="+mn-lt"/>
                <a:cs typeface="+mn-lt"/>
              </a:rPr>
              <a:t>không</a:t>
            </a:r>
            <a:r>
              <a:rPr lang="en-US" sz="2800" spc="-1">
                <a:latin typeface="Tahoma"/>
                <a:ea typeface="+mn-lt"/>
                <a:cs typeface="+mn-lt"/>
              </a:rPr>
              <a:t> </a:t>
            </a:r>
            <a:r>
              <a:rPr lang="en-US" sz="2800" spc="-1" err="1">
                <a:latin typeface="Tahoma"/>
                <a:ea typeface="+mn-lt"/>
                <a:cs typeface="+mn-lt"/>
              </a:rPr>
              <a:t>thể</a:t>
            </a:r>
            <a:r>
              <a:rPr lang="en-US" sz="2800" spc="-1">
                <a:latin typeface="Tahoma"/>
                <a:ea typeface="+mn-lt"/>
                <a:cs typeface="+mn-lt"/>
              </a:rPr>
              <a:t> quay </a:t>
            </a:r>
            <a:r>
              <a:rPr lang="en-US" sz="2800" spc="-1" err="1">
                <a:latin typeface="Tahoma"/>
                <a:ea typeface="+mn-lt"/>
                <a:cs typeface="+mn-lt"/>
              </a:rPr>
              <a:t>lại</a:t>
            </a:r>
            <a:r>
              <a:rPr lang="en-US" sz="2800" spc="-1">
                <a:latin typeface="Tahoma"/>
                <a:ea typeface="+mn-lt"/>
                <a:cs typeface="+mn-lt"/>
              </a:rPr>
              <a:t> depot</a:t>
            </a:r>
          </a:p>
          <a:p>
            <a:r>
              <a:rPr lang="en-US" sz="2800" b="1" spc="-1">
                <a:latin typeface="Tahoma"/>
                <a:ea typeface="+mn-lt"/>
                <a:cs typeface="+mn-lt"/>
              </a:rPr>
              <a:t>Obj</a:t>
            </a:r>
            <a:r>
              <a:rPr lang="en-US" sz="2800" spc="-1">
                <a:latin typeface="Tahoma"/>
                <a:ea typeface="+mn-lt"/>
                <a:cs typeface="+mn-lt"/>
              </a:rPr>
              <a:t>: minimize completion time truck</a:t>
            </a:r>
            <a:endParaRPr lang="en-US">
              <a:latin typeface="Tahoma"/>
            </a:endParaRPr>
          </a:p>
          <a:p>
            <a:endParaRPr lang="en-US" sz="2800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0" y="636336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04EA37F9-EFCD-4EE8-9C6B-F79546666F0B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MS PGothic"/>
              </a:rPr>
              <a:t>2/21/2023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07" name="TextShape 4"/>
          <p:cNvSpPr txBox="1"/>
          <p:nvPr/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EB8EAEEF-1439-4CF8-9083-4F2BA228219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MS PGothic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152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1201680" y="223920"/>
            <a:ext cx="7752960" cy="1004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r>
              <a:rPr lang="en-US" sz="3600" spc="-1">
                <a:solidFill>
                  <a:srgbClr val="000000"/>
                </a:solidFill>
                <a:latin typeface="Tahoma"/>
              </a:rPr>
              <a:t>1. Mô </a:t>
            </a:r>
            <a:r>
              <a:rPr lang="en-US" sz="3600" spc="-1" err="1">
                <a:solidFill>
                  <a:srgbClr val="000000"/>
                </a:solidFill>
                <a:latin typeface="Tahoma"/>
              </a:rPr>
              <a:t>tả</a:t>
            </a:r>
            <a:r>
              <a:rPr lang="en-US" sz="3600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600" spc="-1" err="1">
                <a:solidFill>
                  <a:srgbClr val="000000"/>
                </a:solidFill>
                <a:latin typeface="Tahoma"/>
              </a:rPr>
              <a:t>bài</a:t>
            </a:r>
            <a:r>
              <a:rPr lang="en-US" sz="3600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600" spc="-1" err="1">
                <a:solidFill>
                  <a:srgbClr val="000000"/>
                </a:solidFill>
                <a:latin typeface="Tahoma"/>
              </a:rPr>
              <a:t>toán</a:t>
            </a:r>
            <a:endParaRPr lang="en-US" err="1"/>
          </a:p>
        </p:txBody>
      </p:sp>
      <p:sp>
        <p:nvSpPr>
          <p:cNvPr id="305" name="TextShape 2"/>
          <p:cNvSpPr txBox="1"/>
          <p:nvPr/>
        </p:nvSpPr>
        <p:spPr>
          <a:xfrm>
            <a:off x="441360" y="1431750"/>
            <a:ext cx="8513280" cy="4681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-457200">
              <a:buFontTx/>
              <a:buChar char="-"/>
            </a:pPr>
            <a:endParaRPr lang="en-US" sz="2800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0" y="636336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04EA37F9-EFCD-4EE8-9C6B-F79546666F0B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MS PGothic"/>
              </a:rPr>
              <a:t>2/21/2023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07" name="TextShape 4"/>
          <p:cNvSpPr txBox="1"/>
          <p:nvPr/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EB8EAEEF-1439-4CF8-9083-4F2BA228219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MS PGothic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  <p:pic>
        <p:nvPicPr>
          <p:cNvPr id="3" name="Hình ảnh 3">
            <a:extLst>
              <a:ext uri="{FF2B5EF4-FFF2-40B4-BE49-F238E27FC236}">
                <a16:creationId xmlns:a16="http://schemas.microsoft.com/office/drawing/2014/main" id="{22453C10-84BF-8A12-DC71-E89F379D6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57" y="1435754"/>
            <a:ext cx="6444343" cy="494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4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3766226-6F8D-0D7F-84B6-2C82B1C3F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255" y="3479914"/>
            <a:ext cx="7729130" cy="641543"/>
          </a:xfrm>
        </p:spPr>
        <p:txBody>
          <a:bodyPr/>
          <a:lstStyle/>
          <a:p>
            <a:r>
              <a:rPr lang="vi-VN"/>
              <a:t>2.Các nghiên cứu liên quan</a:t>
            </a:r>
          </a:p>
        </p:txBody>
      </p:sp>
    </p:spTree>
    <p:extLst>
      <p:ext uri="{BB962C8B-B14F-4D97-AF65-F5344CB8AC3E}">
        <p14:creationId xmlns:p14="http://schemas.microsoft.com/office/powerpoint/2010/main" val="194588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1201680" y="223920"/>
            <a:ext cx="7752960" cy="1004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r>
              <a:rPr lang="en-US" sz="3600" spc="-1">
                <a:solidFill>
                  <a:srgbClr val="000000"/>
                </a:solidFill>
                <a:latin typeface="Tahoma"/>
              </a:rPr>
              <a:t>2. Các </a:t>
            </a:r>
            <a:r>
              <a:rPr lang="en-US" sz="3600" spc="-1" err="1">
                <a:solidFill>
                  <a:srgbClr val="000000"/>
                </a:solidFill>
                <a:latin typeface="Tahoma"/>
              </a:rPr>
              <a:t>nghiên</a:t>
            </a:r>
            <a:r>
              <a:rPr lang="en-US" sz="3600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600" spc="-1" err="1">
                <a:solidFill>
                  <a:srgbClr val="000000"/>
                </a:solidFill>
                <a:latin typeface="Tahoma"/>
              </a:rPr>
              <a:t>cứu</a:t>
            </a:r>
            <a:r>
              <a:rPr lang="en-US" sz="3600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600" spc="-1" err="1">
                <a:solidFill>
                  <a:srgbClr val="000000"/>
                </a:solidFill>
                <a:latin typeface="Tahoma"/>
              </a:rPr>
              <a:t>có</a:t>
            </a:r>
            <a:r>
              <a:rPr lang="en-US" sz="3600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600" spc="-1" err="1">
                <a:solidFill>
                  <a:srgbClr val="000000"/>
                </a:solidFill>
                <a:latin typeface="Tahoma"/>
              </a:rPr>
              <a:t>liên</a:t>
            </a:r>
            <a:r>
              <a:rPr lang="en-US" sz="3600" spc="-1">
                <a:solidFill>
                  <a:srgbClr val="000000"/>
                </a:solidFill>
                <a:latin typeface="Tahoma"/>
              </a:rPr>
              <a:t> </a:t>
            </a:r>
            <a:r>
              <a:rPr lang="en-US" sz="3600" spc="-1" err="1">
                <a:solidFill>
                  <a:srgbClr val="000000"/>
                </a:solidFill>
                <a:latin typeface="Tahoma"/>
              </a:rPr>
              <a:t>quan</a:t>
            </a:r>
            <a:endParaRPr lang="en-US"/>
          </a:p>
        </p:txBody>
      </p:sp>
      <p:sp>
        <p:nvSpPr>
          <p:cNvPr id="305" name="TextShape 2"/>
          <p:cNvSpPr txBox="1"/>
          <p:nvPr/>
        </p:nvSpPr>
        <p:spPr>
          <a:xfrm>
            <a:off x="441360" y="1431750"/>
            <a:ext cx="8513280" cy="512145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Marius M. Solomon, </a:t>
            </a:r>
            <a:r>
              <a:rPr lang="en-US" sz="2400" dirty="0"/>
              <a:t>Algorithms for the Vehicle Routing and Scheduling Problems with Time Window Constraints</a:t>
            </a:r>
            <a:endParaRPr lang="vi-VN" sz="2400" dirty="0"/>
          </a:p>
          <a:p>
            <a:endParaRPr lang="vi-VN" sz="2400" dirty="0"/>
          </a:p>
          <a:p>
            <a:pPr marL="457200" indent="-457200">
              <a:buFont typeface="Arial"/>
              <a:buChar char="•"/>
            </a:pPr>
            <a:r>
              <a:rPr lang="en-US" sz="2400" b="1" dirty="0"/>
              <a:t>Murray, C., &amp; Chu, A</a:t>
            </a:r>
            <a:r>
              <a:rPr lang="en-US" sz="2400" dirty="0"/>
              <a:t>. (2015). The flying sidekick traveling salesman problem: Optimization of drone-assisted parcel delivery</a:t>
            </a:r>
            <a:endParaRPr lang="vi-VN" sz="2400" dirty="0"/>
          </a:p>
          <a:p>
            <a:pPr marL="457200" indent="-457200">
              <a:buFont typeface="Arial"/>
              <a:buChar char="•"/>
            </a:pPr>
            <a:r>
              <a:rPr lang="en-US" sz="2400" b="1" dirty="0" err="1"/>
              <a:t>Archetti</a:t>
            </a:r>
            <a:r>
              <a:rPr lang="en-US" sz="2400" b="1" dirty="0"/>
              <a:t>, C., </a:t>
            </a:r>
            <a:r>
              <a:rPr lang="en-US" sz="2400" b="1" dirty="0" err="1"/>
              <a:t>Feillet</a:t>
            </a:r>
            <a:r>
              <a:rPr lang="en-US" sz="2400" b="1" dirty="0"/>
              <a:t>, D., </a:t>
            </a:r>
            <a:r>
              <a:rPr lang="en-US" sz="2400" b="1" dirty="0" err="1"/>
              <a:t>Mor</a:t>
            </a:r>
            <a:r>
              <a:rPr lang="en-US" sz="2400" b="1" dirty="0"/>
              <a:t>, A., &amp; Speranza, M. G. </a:t>
            </a:r>
            <a:r>
              <a:rPr lang="en-US" sz="2400" dirty="0"/>
              <a:t>(2018). An iterated local search for the traveling salesman problem with release dates and completion time minimization.</a:t>
            </a:r>
            <a:endParaRPr lang="en-US" sz="2400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Juan C. Pina-Pardo, Daniel F. Silva, Alice E. Smith</a:t>
            </a:r>
            <a:r>
              <a:rPr lang="en-US" sz="2400" dirty="0">
                <a:ea typeface="+mn-lt"/>
                <a:cs typeface="+mn-lt"/>
              </a:rPr>
              <a:t>, The Traveling Salesman Problem with Release Dates and Drone Resupply</a:t>
            </a:r>
            <a:endParaRPr lang="vi-VN" sz="2400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endParaRPr lang="en-US" sz="2400" dirty="0"/>
          </a:p>
        </p:txBody>
      </p:sp>
      <p:sp>
        <p:nvSpPr>
          <p:cNvPr id="306" name="TextShape 3"/>
          <p:cNvSpPr txBox="1"/>
          <p:nvPr/>
        </p:nvSpPr>
        <p:spPr>
          <a:xfrm>
            <a:off x="0" y="636336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fld id="{04EA37F9-EFCD-4EE8-9C6B-F79546666F0B}" type="datetime1">
              <a:rPr lang="en-US" sz="1400" b="0" strike="noStrike" spc="-1">
                <a:solidFill>
                  <a:srgbClr val="000000"/>
                </a:solidFill>
                <a:latin typeface="Times New Roman"/>
                <a:ea typeface="MS PGothic"/>
              </a:rPr>
              <a:t>2/21/2023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307" name="TextShape 4"/>
          <p:cNvSpPr txBox="1"/>
          <p:nvPr/>
        </p:nvSpPr>
        <p:spPr>
          <a:xfrm>
            <a:off x="7238880" y="64008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EB8EAEEF-1439-4CF8-9083-4F2BA228219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MS PGothic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7421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62EB15D84C444D9753E49155190298" ma:contentTypeVersion="12" ma:contentTypeDescription="Create a new document." ma:contentTypeScope="" ma:versionID="a12096b5a5731b7834662942e4e290b7">
  <xsd:schema xmlns:xsd="http://www.w3.org/2001/XMLSchema" xmlns:xs="http://www.w3.org/2001/XMLSchema" xmlns:p="http://schemas.microsoft.com/office/2006/metadata/properties" xmlns:ns3="0fc90a7d-5cf5-4d67-b31f-b47200477b0f" xmlns:ns4="d1c1ce89-0e9b-4df4-a360-7b744143b1cb" targetNamespace="http://schemas.microsoft.com/office/2006/metadata/properties" ma:root="true" ma:fieldsID="320cca714f8e5834cc63acd299bcc638" ns3:_="" ns4:_="">
    <xsd:import namespace="0fc90a7d-5cf5-4d67-b31f-b47200477b0f"/>
    <xsd:import namespace="d1c1ce89-0e9b-4df4-a360-7b744143b1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c90a7d-5cf5-4d67-b31f-b47200477b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c1ce89-0e9b-4df4-a360-7b744143b1c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C73D72-EF0D-4122-9B0D-04C5F48C1BBC}">
  <ds:schemaRefs>
    <ds:schemaRef ds:uri="0fc90a7d-5cf5-4d67-b31f-b47200477b0f"/>
    <ds:schemaRef ds:uri="d1c1ce89-0e9b-4df4-a360-7b744143b1c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0558DC3-DEF6-4901-964C-C25E1CC4F08F}">
  <ds:schemaRefs>
    <ds:schemaRef ds:uri="0fc90a7d-5cf5-4d67-b31f-b47200477b0f"/>
    <ds:schemaRef ds:uri="d1c1ce89-0e9b-4df4-a360-7b744143b1c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063D5B0-AA77-44F9-BC27-11E76C4E91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1520</Words>
  <Application>Microsoft Office PowerPoint</Application>
  <PresentationFormat>On-screen Show (4:3)</PresentationFormat>
  <Paragraphs>344</Paragraphs>
  <Slides>30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Cambria Math</vt:lpstr>
      <vt:lpstr>Lato</vt:lpstr>
      <vt:lpstr>Symbol</vt:lpstr>
      <vt:lpstr>Tahoma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2.Các nghiên cứu liên quan</vt:lpstr>
      <vt:lpstr>PowerPoint Presentation</vt:lpstr>
      <vt:lpstr>PowerPoint Presentation</vt:lpstr>
      <vt:lpstr>3. Mã hóa lời giải</vt:lpstr>
      <vt:lpstr>3. Mã hóa lời giải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Ví dụ minh họa</vt:lpstr>
      <vt:lpstr>PowerPoint Presentation</vt:lpstr>
      <vt:lpstr>PowerPoint Presentation</vt:lpstr>
      <vt:lpstr>PowerPoint Presentation</vt:lpstr>
      <vt:lpstr>5.Kết quả</vt:lpstr>
      <vt:lpstr>Kết quả</vt:lpstr>
      <vt:lpstr>Kết quả</vt:lpstr>
      <vt:lpstr>Kết quả</vt:lpstr>
      <vt:lpstr>Kết quả</vt:lpstr>
      <vt:lpstr>Kết quả</vt:lpstr>
      <vt:lpstr>Kết quả sau 500 thế hệ với 100 khách hàng</vt:lpstr>
      <vt:lpstr>PowerPoint Presentation</vt:lpstr>
    </vt:vector>
  </TitlesOfParts>
  <Company>TNB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Cây khung nhỏ nhất với đường kính bị chặn</dc:title>
  <dc:subject/>
  <dc:creator>Nguyen Quoc Toan</dc:creator>
  <dc:description/>
  <cp:lastModifiedBy>DUONG VAN THANH 20194174</cp:lastModifiedBy>
  <cp:revision>75</cp:revision>
  <cp:lastPrinted>2019-07-02T07:34:25Z</cp:lastPrinted>
  <dcterms:created xsi:type="dcterms:W3CDTF">2004-09-20T08:56:02Z</dcterms:created>
  <dcterms:modified xsi:type="dcterms:W3CDTF">2023-02-21T00:05:53Z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TNB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22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38</vt:i4>
  </property>
  <property fmtid="{D5CDD505-2E9C-101B-9397-08002B2CF9AE}" pid="13" name="ContentTypeId">
    <vt:lpwstr>0x0101000B62EB15D84C444D9753E49155190298</vt:lpwstr>
  </property>
</Properties>
</file>