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C07262-C9BB-4988-BC16-4A10081B9C61}">
  <a:tblStyle styleId="{B3C07262-C9BB-4988-BC16-4A10081B9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4fd37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4fd37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4fd373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4fd373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fd3730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4fd3730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4fd373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4fd373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4fd373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4fd373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4fd373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4fd373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4fd373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4fd373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4fd3730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4fd3730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fd373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fd373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4fd373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4fd373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4fd373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4fd373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Analysis of the Popularity of Facebook News Posts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Thanika Reddy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performance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" y="1062425"/>
            <a:ext cx="5251724" cy="8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832300" y="1017725"/>
            <a:ext cx="300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MARS  improves  the  R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 score  by  12.7%  over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Multivariate Linear Regression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SVR further improves it by 14.2%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MARS reduces the RMSE by 5.4%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25" y="2291200"/>
            <a:ext cx="2395075" cy="15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11700" y="4017350"/>
            <a:ext cx="2615100" cy="3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Residuals for multivariate linear regression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263" y="2308525"/>
            <a:ext cx="2395088" cy="15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399550" y="4017225"/>
            <a:ext cx="2528400" cy="3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Residuals for MARS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4750" y="2255425"/>
            <a:ext cx="2528400" cy="16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348850" y="4013750"/>
            <a:ext cx="2528400" cy="33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Residuals for SVR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11700" y="4581800"/>
            <a:ext cx="500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residuals become progressively more heavy tailed.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Thank you!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Some posts on social media become more popular than others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factors lead to an increase in popularity?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Does the </a:t>
            </a:r>
            <a:r>
              <a:rPr b="1" lang="en" sz="1400">
                <a:solidFill>
                  <a:schemeClr val="dk1"/>
                </a:solidFill>
              </a:rPr>
              <a:t>sentiment</a:t>
            </a:r>
            <a:r>
              <a:rPr lang="en" sz="1400">
                <a:solidFill>
                  <a:schemeClr val="dk1"/>
                </a:solidFill>
              </a:rPr>
              <a:t> of a post affect how quickly it gets comments?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Do posts on weekends get more activity than posts on weekdays? Does the </a:t>
            </a:r>
            <a:r>
              <a:rPr b="1" lang="en" sz="1400">
                <a:solidFill>
                  <a:schemeClr val="dk1"/>
                </a:solidFill>
              </a:rPr>
              <a:t>time</a:t>
            </a:r>
            <a:r>
              <a:rPr lang="en" sz="1400">
                <a:solidFill>
                  <a:schemeClr val="dk1"/>
                </a:solidFill>
              </a:rPr>
              <a:t> of post creation matter?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27943"/>
          <a:stretch/>
        </p:blipFill>
        <p:spPr>
          <a:xfrm>
            <a:off x="2765725" y="3455175"/>
            <a:ext cx="2888650" cy="15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037125" y="2915802"/>
            <a:ext cx="2630700" cy="1609200"/>
          </a:xfrm>
          <a:prstGeom prst="wedgeRectCallout">
            <a:avLst>
              <a:gd fmla="val -79313" name="adj1"/>
              <a:gd fmla="val -4511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950" y="2937463"/>
            <a:ext cx="675401" cy="6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750" y="4158738"/>
            <a:ext cx="912649" cy="3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1050" y="29890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0950" y="4108338"/>
            <a:ext cx="572700" cy="3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1450" y="3635163"/>
            <a:ext cx="675400" cy="6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41925" y="3696987"/>
            <a:ext cx="1463400" cy="3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9100" y="2937463"/>
            <a:ext cx="675400" cy="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Preprocessing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17725"/>
            <a:ext cx="8520600" cy="4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Facebook News Dataset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~20K posts from 83 various news organizations &amp; personalities , last 250 page posts. 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Each post has up to 100 comments for a total of ~1,000,000 comments.</a:t>
            </a:r>
            <a:endParaRPr sz="12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11275" y="23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{B3C07262-C9BB-4988-BC16-4A10081B9C61}</a:tableStyleId>
              </a:tblPr>
              <a:tblGrid>
                <a:gridCol w="1695025"/>
                <a:gridCol w="1695025"/>
              </a:tblGrid>
              <a:tr h="4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 representing each 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 representing each comment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9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 creation time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  scrape  time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Contents of the post, 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Page ID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 ID,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"angry", "haha", "like",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"love", "sad" and "wow" reactions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shares the post has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Parent  post  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 creation time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 and ID of the user who created the comment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Contents of the comment.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634715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{B3C07262-C9BB-4988-BC16-4A10081B9C61}</a:tableStyleId>
              </a:tblPr>
              <a:tblGrid>
                <a:gridCol w="2563075"/>
              </a:tblGrid>
              <a:tr h="35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Derived 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Day of post creation (7 binary features)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Time (on a certain day) of post creation (4 binary feature)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Average number of shares per second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Average number of  "angry", "haha", "like", "love", "sad" and "wow" reactions per second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Sentiment, Positivity, Negativity and Neutrality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Minutes until a post gets its first comment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★"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Minutes until a post gets its 100</a:t>
                      </a:r>
                      <a:r>
                        <a:rPr b="1" baseline="30000" lang="en" sz="1000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 comment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" name="Google Shape;79;p15"/>
          <p:cNvCxnSpPr/>
          <p:nvPr/>
        </p:nvCxnSpPr>
        <p:spPr>
          <a:xfrm>
            <a:off x="3905250" y="3394375"/>
            <a:ext cx="239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4147700" y="2996050"/>
            <a:ext cx="1809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VADER (for sentiment)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Heavily skewed data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63650" y="3580550"/>
            <a:ext cx="50829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80.9% of the posts get their 100 comments within 67 hours.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Most other features have similarly skewed distributions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log transform was not powerful enough for some features. The reciprocal root transform was then used, with a different fractional power for each feature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5" y="1017725"/>
            <a:ext cx="2944100" cy="24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150" y="1053825"/>
            <a:ext cx="2850825" cy="24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525" y="2134750"/>
            <a:ext cx="3406224" cy="188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7950" y="267810"/>
            <a:ext cx="2776290" cy="17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837950" y="4108425"/>
            <a:ext cx="26913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“Likes” are the most frequently occurring type of reaction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34290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relationships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features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00" y="38075"/>
            <a:ext cx="3512175" cy="2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81950" y="3804688"/>
            <a:ext cx="1558500" cy="9711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number of reactions (of a certain type) received by a post per second indicate the sentiment of a post.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892650" y="1142825"/>
            <a:ext cx="1643700" cy="9711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Posts with positive sentiment take longer to get 100 comments, i.e. they seem to be less popular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75" y="1977150"/>
            <a:ext cx="2907221" cy="181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000" y="2510550"/>
            <a:ext cx="3512150" cy="234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892650" y="3607200"/>
            <a:ext cx="1643700" cy="9711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pattern seems to be observed only for the 20% of posts that get their 100th comment after 67 hours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2935425"/>
            <a:ext cx="2782300" cy="185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relationships between features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25" y="975025"/>
            <a:ext cx="2548387" cy="201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924" y="2970075"/>
            <a:ext cx="2782301" cy="20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353300" y="2085100"/>
            <a:ext cx="1255500" cy="1101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Fitting </a:t>
            </a:r>
            <a:r>
              <a:rPr b="1" lang="en" sz="1000">
                <a:solidFill>
                  <a:schemeClr val="dk1"/>
                </a:solidFill>
              </a:rPr>
              <a:t>univariate linear regression</a:t>
            </a:r>
            <a:r>
              <a:rPr lang="en" sz="1000">
                <a:solidFill>
                  <a:schemeClr val="dk1"/>
                </a:solidFill>
              </a:rPr>
              <a:t> between the time until 100</a:t>
            </a:r>
            <a:r>
              <a:rPr baseline="30000" lang="en" sz="1000">
                <a:solidFill>
                  <a:schemeClr val="dk1"/>
                </a:solidFill>
              </a:rPr>
              <a:t>th</a:t>
            </a:r>
            <a:r>
              <a:rPr lang="en" sz="1000">
                <a:solidFill>
                  <a:schemeClr val="dk1"/>
                </a:solidFill>
              </a:rPr>
              <a:t> comment and each other feature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50" y="1079100"/>
            <a:ext cx="2701875" cy="180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Linear Regression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" y="794900"/>
            <a:ext cx="3046650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" y="2826000"/>
            <a:ext cx="3363175" cy="2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650" y="663300"/>
            <a:ext cx="3197775" cy="21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662" y="2936275"/>
            <a:ext cx="3197763" cy="2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351200" y="1556250"/>
            <a:ext cx="2632200" cy="20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Add features one at a time, observe the change in the R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 score, pick the six features with that increase the R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 score the most over 100 iterations: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Log-scaled  number of "love", "sad", "like" and "wow" reactions per second,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Reciprocal root transformed number of reactions per second,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Minutes until a post gets its first comment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40225"/>
            <a:ext cx="3836100" cy="21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Linear Regression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705850"/>
            <a:ext cx="31950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number of reactions received by a post per second has the largest coefficient, followed by shares per second, positivity, negativity and neutrality.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07" y="0"/>
            <a:ext cx="342904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0250"/>
            <a:ext cx="3313238" cy="23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16425"/>
            <a:ext cx="84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and SVR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983325"/>
            <a:ext cx="3037625" cy="2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47675"/>
            <a:ext cx="3245925" cy="21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718225" y="2033175"/>
            <a:ext cx="2616300" cy="1326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MARS model chooses both negative sentiment and popularity of the news page/ its followers to be the most predictive.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This is unlike multivariate linear regression, which chooses only the number of reactions per second to be the most predictive (with no sentiment).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684800" y="1562125"/>
            <a:ext cx="23034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For SVR, a grid search was performed over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three kernels (linear, RBF and polynomial),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four values of C (0.1, 1, 100, 1000), eleven values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of e (0.0001, 0.0005, 0.001, 0.005, 0.01, 0.05,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0.1, 0.5, 1, 5, 10) and seven values of g (0.0001,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0.001, 0.005, 0.1, 1, 3, 5).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RBF kernel with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values C = 0.1, g = 0.1 and e = 0.0001 performed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best.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