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896-FE47-4913-BB91-E61261E3E7C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8AE9-E766-4C42-A63F-B936D90A3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896-FE47-4913-BB91-E61261E3E7C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8AE9-E766-4C42-A63F-B936D90A3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896-FE47-4913-BB91-E61261E3E7C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8AE9-E766-4C42-A63F-B936D90A3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896-FE47-4913-BB91-E61261E3E7C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8AE9-E766-4C42-A63F-B936D90A3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896-FE47-4913-BB91-E61261E3E7C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8AE9-E766-4C42-A63F-B936D90A3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896-FE47-4913-BB91-E61261E3E7C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8AE9-E766-4C42-A63F-B936D90A3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896-FE47-4913-BB91-E61261E3E7C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8AE9-E766-4C42-A63F-B936D90A3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896-FE47-4913-BB91-E61261E3E7C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8AE9-E766-4C42-A63F-B936D90A3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896-FE47-4913-BB91-E61261E3E7C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8AE9-E766-4C42-A63F-B936D90A3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896-FE47-4913-BB91-E61261E3E7C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8AE9-E766-4C42-A63F-B936D90A3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896-FE47-4913-BB91-E61261E3E7C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8AE9-E766-4C42-A63F-B936D90A3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86896-FE47-4913-BB91-E61261E3E7C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A8AE9-E766-4C42-A63F-B936D90A3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Banking Industries Effective Market Strategy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B.Thanikaivel</a:t>
            </a:r>
            <a:endParaRPr lang="en-US" dirty="0" smtClean="0"/>
          </a:p>
          <a:p>
            <a:r>
              <a:rPr lang="en-US" dirty="0" smtClean="0"/>
              <a:t>Data analyst, (Role play)</a:t>
            </a:r>
          </a:p>
          <a:p>
            <a:r>
              <a:rPr lang="en-US" dirty="0" smtClean="0"/>
              <a:t>ING bank, (Role play)</a:t>
            </a:r>
          </a:p>
          <a:p>
            <a:r>
              <a:rPr lang="en-US" dirty="0" smtClean="0"/>
              <a:t>Department of Europe. (Role play)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Graphical inference for targeting  customers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772400" cy="527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91000" cy="4876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target customer</a:t>
            </a:r>
            <a:endParaRPr lang="en-US" dirty="0" smtClean="0"/>
          </a:p>
          <a:p>
            <a:pPr lvl="1"/>
            <a:r>
              <a:rPr lang="en-US" dirty="0" smtClean="0"/>
              <a:t>Married</a:t>
            </a:r>
          </a:p>
          <a:p>
            <a:pPr lvl="1"/>
            <a:r>
              <a:rPr lang="en-US" dirty="0" smtClean="0"/>
              <a:t>Blue-collar</a:t>
            </a:r>
          </a:p>
          <a:p>
            <a:pPr lvl="1"/>
            <a:r>
              <a:rPr lang="en-US" dirty="0" smtClean="0"/>
              <a:t>Secondary educated</a:t>
            </a:r>
          </a:p>
          <a:p>
            <a:pPr lvl="1"/>
            <a:r>
              <a:rPr lang="en-US" dirty="0" smtClean="0"/>
              <a:t>Age-30-33</a:t>
            </a:r>
          </a:p>
          <a:p>
            <a:pPr lvl="1"/>
            <a:r>
              <a:rPr lang="en-US" dirty="0" smtClean="0"/>
              <a:t>Loan default-No</a:t>
            </a:r>
          </a:p>
          <a:p>
            <a:r>
              <a:rPr lang="en-US" dirty="0" smtClean="0"/>
              <a:t>Telemarketing style</a:t>
            </a:r>
            <a:endParaRPr lang="en-US" dirty="0" smtClean="0"/>
          </a:p>
          <a:p>
            <a:pPr lvl="1"/>
            <a:r>
              <a:rPr lang="en-US" dirty="0" err="1" smtClean="0"/>
              <a:t>Consequetive</a:t>
            </a:r>
            <a:r>
              <a:rPr lang="en-US" dirty="0" smtClean="0"/>
              <a:t> </a:t>
            </a:r>
            <a:r>
              <a:rPr lang="en-US" dirty="0" smtClean="0"/>
              <a:t>days in </a:t>
            </a:r>
            <a:r>
              <a:rPr lang="en-US" dirty="0" smtClean="0"/>
              <a:t>correct</a:t>
            </a:r>
            <a:r>
              <a:rPr lang="en-US" dirty="0" smtClean="0"/>
              <a:t> </a:t>
            </a:r>
            <a:r>
              <a:rPr lang="en-US" dirty="0" smtClean="0"/>
              <a:t>month (example in sample1 is May)</a:t>
            </a:r>
          </a:p>
          <a:p>
            <a:pPr lvl="1"/>
            <a:r>
              <a:rPr lang="en-US" dirty="0" smtClean="0"/>
              <a:t>Duration of current select is to be reduced (to get customer interest)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676400"/>
            <a:ext cx="3159275" cy="312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75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Banking Industries Effective Market Strategy </vt:lpstr>
      <vt:lpstr>Graphical inference for targeting  customers</vt:lpstr>
      <vt:lpstr>Inference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 in Banking Sector</dc:title>
  <dc:creator>Thanikaivel</dc:creator>
  <cp:lastModifiedBy>Thanikaivel</cp:lastModifiedBy>
  <cp:revision>17</cp:revision>
  <dcterms:created xsi:type="dcterms:W3CDTF">2021-06-05T13:33:34Z</dcterms:created>
  <dcterms:modified xsi:type="dcterms:W3CDTF">2021-06-06T03:10:55Z</dcterms:modified>
</cp:coreProperties>
</file>