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6" r:id="rId5"/>
    <p:sldId id="277" r:id="rId6"/>
    <p:sldId id="278" r:id="rId7"/>
    <p:sldId id="26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18C-3691-4A68-8EE4-D6773BA5A1C0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58D3-08E6-43E6-99CB-E9A215E124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 Tube Video View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endParaRPr lang="en-US" dirty="0" smtClean="0"/>
          </a:p>
          <a:p>
            <a:r>
              <a:rPr lang="en-US" dirty="0" smtClean="0"/>
              <a:t>TEAM 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Tube Video View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Objective: To identify </a:t>
            </a:r>
            <a:r>
              <a:rPr lang="en-US" dirty="0" smtClean="0"/>
              <a:t>metrics </a:t>
            </a:r>
            <a:r>
              <a:rPr lang="en-US" dirty="0" smtClean="0"/>
              <a:t>which improves the </a:t>
            </a:r>
            <a:r>
              <a:rPr lang="en-US" dirty="0" smtClean="0"/>
              <a:t>video </a:t>
            </a:r>
            <a:r>
              <a:rPr lang="en-US" dirty="0" smtClean="0"/>
              <a:t>views</a:t>
            </a:r>
          </a:p>
          <a:p>
            <a:r>
              <a:rPr lang="en-US" dirty="0" smtClean="0"/>
              <a:t>Problem: address two following questions</a:t>
            </a:r>
            <a:endParaRPr lang="en-US" dirty="0" smtClean="0"/>
          </a:p>
          <a:p>
            <a:r>
              <a:rPr lang="en-US" dirty="0" smtClean="0"/>
              <a:t>Q1: Views </a:t>
            </a:r>
            <a:r>
              <a:rPr lang="en-US" dirty="0"/>
              <a:t>are most affected by which of the metrics?</a:t>
            </a:r>
          </a:p>
          <a:p>
            <a:pPr lvl="2"/>
            <a:r>
              <a:rPr lang="en-US" dirty="0"/>
              <a:t>Likes</a:t>
            </a:r>
          </a:p>
          <a:p>
            <a:pPr lvl="2"/>
            <a:r>
              <a:rPr lang="en-US" dirty="0"/>
              <a:t>dislikes</a:t>
            </a:r>
          </a:p>
          <a:p>
            <a:pPr lvl="2"/>
            <a:r>
              <a:rPr lang="en-US" dirty="0"/>
              <a:t>comment count</a:t>
            </a:r>
          </a:p>
          <a:p>
            <a:r>
              <a:rPr lang="en-US" dirty="0" smtClean="0"/>
              <a:t>Q2:What </a:t>
            </a:r>
            <a:r>
              <a:rPr lang="en-US" dirty="0"/>
              <a:t>is the optimum trending duration?</a:t>
            </a:r>
          </a:p>
          <a:p>
            <a:pPr lvl="2"/>
            <a:r>
              <a:rPr lang="en-US" dirty="0"/>
              <a:t>Trending videos for long duration may see saturation in video views or even decline</a:t>
            </a:r>
          </a:p>
          <a:p>
            <a:pPr lvl="2"/>
            <a:r>
              <a:rPr lang="en-US" dirty="0"/>
              <a:t>Analyze and come up with optimum trending duration for each category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Views are most affected by which of the metrics?</a:t>
            </a:r>
          </a:p>
          <a:p>
            <a:pPr lvl="2"/>
            <a:r>
              <a:rPr lang="en-US" dirty="0" smtClean="0"/>
              <a:t>Likes</a:t>
            </a:r>
          </a:p>
          <a:p>
            <a:pPr lvl="2"/>
            <a:r>
              <a:rPr lang="en-US" dirty="0" smtClean="0"/>
              <a:t>Dislikes</a:t>
            </a:r>
          </a:p>
          <a:p>
            <a:pPr lvl="2"/>
            <a:r>
              <a:rPr lang="en-US" dirty="0" smtClean="0"/>
              <a:t>Comments</a:t>
            </a:r>
            <a:endParaRPr lang="en-US" dirty="0" smtClean="0"/>
          </a:p>
          <a:p>
            <a:r>
              <a:rPr lang="en-US" dirty="0" smtClean="0"/>
              <a:t>Answer: Video views are mostly affected by dislikes.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Likes effect in video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SQL: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video_id,sum</a:t>
            </a:r>
            <a:r>
              <a:rPr lang="en-US" dirty="0" smtClean="0"/>
              <a:t>(views) as </a:t>
            </a:r>
            <a:r>
              <a:rPr lang="en-US" dirty="0" err="1" smtClean="0"/>
              <a:t>T_views,sum</a:t>
            </a:r>
            <a:r>
              <a:rPr lang="en-US" dirty="0" smtClean="0"/>
              <a:t>(likes)  as </a:t>
            </a:r>
            <a:r>
              <a:rPr lang="en-US" dirty="0" err="1" smtClean="0"/>
              <a:t>T_likes</a:t>
            </a:r>
            <a:r>
              <a:rPr lang="en-US" dirty="0" smtClean="0"/>
              <a:t> from </a:t>
            </a:r>
            <a:r>
              <a:rPr lang="en-US" dirty="0" err="1" smtClean="0"/>
              <a:t>yt_trending_videos</a:t>
            </a:r>
            <a:r>
              <a:rPr lang="en-US" dirty="0" smtClean="0"/>
              <a:t> group by </a:t>
            </a:r>
            <a:r>
              <a:rPr lang="en-US" dirty="0" err="1" smtClean="0"/>
              <a:t>video_id</a:t>
            </a:r>
            <a:r>
              <a:rPr lang="en-US" dirty="0" smtClean="0"/>
              <a:t> order by </a:t>
            </a:r>
            <a:r>
              <a:rPr lang="en-US" dirty="0" err="1" smtClean="0"/>
              <a:t>T_views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382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Dislike effect in video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SQL: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video_id,sum</a:t>
            </a:r>
            <a:r>
              <a:rPr lang="en-US" dirty="0" smtClean="0"/>
              <a:t>(views) as </a:t>
            </a:r>
            <a:r>
              <a:rPr lang="en-US" dirty="0" err="1" smtClean="0"/>
              <a:t>T_views,sum</a:t>
            </a:r>
            <a:r>
              <a:rPr lang="en-US" dirty="0" smtClean="0"/>
              <a:t>(dislikes)  as </a:t>
            </a:r>
            <a:r>
              <a:rPr lang="en-US" dirty="0" err="1" smtClean="0"/>
              <a:t>T_dislikes</a:t>
            </a:r>
            <a:r>
              <a:rPr lang="en-US" dirty="0" smtClean="0"/>
              <a:t> from </a:t>
            </a:r>
            <a:r>
              <a:rPr lang="en-US" dirty="0" err="1" smtClean="0"/>
              <a:t>yt_trending_videos</a:t>
            </a:r>
            <a:r>
              <a:rPr lang="en-US" dirty="0" smtClean="0"/>
              <a:t> group by </a:t>
            </a:r>
            <a:r>
              <a:rPr lang="en-US" dirty="0" err="1" smtClean="0"/>
              <a:t>video_id</a:t>
            </a:r>
            <a:r>
              <a:rPr lang="en-US" dirty="0" smtClean="0"/>
              <a:t> order by </a:t>
            </a:r>
            <a:r>
              <a:rPr lang="en-US" dirty="0" err="1" smtClean="0"/>
              <a:t>T_views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6106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effect in video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r>
              <a:rPr lang="en-US" dirty="0" smtClean="0"/>
              <a:t>SQL: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video_id,sum</a:t>
            </a:r>
            <a:r>
              <a:rPr lang="en-US" dirty="0" smtClean="0"/>
              <a:t>(views) as </a:t>
            </a:r>
            <a:r>
              <a:rPr lang="en-US" dirty="0" err="1" smtClean="0"/>
              <a:t>T_views,sum</a:t>
            </a:r>
            <a:r>
              <a:rPr lang="en-US" dirty="0" smtClean="0"/>
              <a:t>(</a:t>
            </a:r>
            <a:r>
              <a:rPr lang="en-US" dirty="0" err="1" smtClean="0"/>
              <a:t>comment_count</a:t>
            </a:r>
            <a:r>
              <a:rPr lang="en-US" dirty="0" smtClean="0"/>
              <a:t>)  as comment from </a:t>
            </a:r>
            <a:r>
              <a:rPr lang="en-US" dirty="0" err="1" smtClean="0"/>
              <a:t>yt_trending_videos</a:t>
            </a:r>
            <a:r>
              <a:rPr lang="en-US" dirty="0" smtClean="0"/>
              <a:t> group by </a:t>
            </a:r>
            <a:r>
              <a:rPr lang="en-US" dirty="0" err="1" smtClean="0"/>
              <a:t>video_id</a:t>
            </a:r>
            <a:r>
              <a:rPr lang="en-US" dirty="0" smtClean="0"/>
              <a:t> order by </a:t>
            </a:r>
            <a:r>
              <a:rPr lang="en-US" dirty="0" err="1" smtClean="0"/>
              <a:t>T_views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50265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Creative Question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optimum trending duration?</a:t>
            </a:r>
          </a:p>
          <a:p>
            <a:pPr lvl="2"/>
            <a:r>
              <a:rPr lang="en-US" dirty="0" smtClean="0"/>
              <a:t>Trending videos for long duration may see saturation in video views or even decline</a:t>
            </a:r>
          </a:p>
          <a:p>
            <a:pPr lvl="2"/>
            <a:r>
              <a:rPr lang="en-US" dirty="0" smtClean="0"/>
              <a:t>Analyze and come up with optimum trending duration for each category</a:t>
            </a:r>
          </a:p>
          <a:p>
            <a:r>
              <a:rPr lang="en-US" dirty="0" smtClean="0"/>
              <a:t>Answer: Optimum trending duration is based on the highest trending period of video in each category.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optimum trending duration for each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29000"/>
            <a:ext cx="8229600" cy="3001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SQL:</a:t>
            </a:r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snippettitle</a:t>
            </a:r>
            <a:r>
              <a:rPr lang="en-US" dirty="0" smtClean="0"/>
              <a:t>            AS </a:t>
            </a:r>
            <a:r>
              <a:rPr lang="en-US" dirty="0" err="1" smtClean="0"/>
              <a:t>category_title</a:t>
            </a:r>
            <a:r>
              <a:rPr lang="en-US" dirty="0" smtClean="0"/>
              <a:t>,      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no_of_days_trended</a:t>
            </a:r>
            <a:r>
              <a:rPr lang="en-US" dirty="0" smtClean="0"/>
              <a:t>) AS </a:t>
            </a:r>
            <a:r>
              <a:rPr lang="en-US" dirty="0" err="1" smtClean="0"/>
              <a:t>Trending_DurationFROM</a:t>
            </a:r>
            <a:r>
              <a:rPr lang="en-US" dirty="0" smtClean="0"/>
              <a:t>   (SELECT </a:t>
            </a:r>
            <a:r>
              <a:rPr lang="en-US" dirty="0" err="1" smtClean="0"/>
              <a:t>video_id</a:t>
            </a:r>
            <a:r>
              <a:rPr lang="en-US" dirty="0" smtClean="0"/>
              <a:t>,               title,               </a:t>
            </a:r>
            <a:r>
              <a:rPr lang="en-US" dirty="0" err="1" smtClean="0"/>
              <a:t>snippettitle</a:t>
            </a:r>
            <a:r>
              <a:rPr lang="en-US" dirty="0" smtClean="0"/>
              <a:t>,               Count(</a:t>
            </a:r>
            <a:r>
              <a:rPr lang="en-US" dirty="0" err="1" smtClean="0"/>
              <a:t>trending_date</a:t>
            </a:r>
            <a:r>
              <a:rPr lang="en-US" dirty="0" smtClean="0"/>
              <a:t>) AS </a:t>
            </a:r>
            <a:r>
              <a:rPr lang="en-US" dirty="0" err="1" smtClean="0"/>
              <a:t>no_of_days_trended</a:t>
            </a:r>
            <a:r>
              <a:rPr lang="en-US" dirty="0" smtClean="0"/>
              <a:t>        FROM   </a:t>
            </a:r>
            <a:r>
              <a:rPr lang="en-US" dirty="0" err="1" smtClean="0"/>
              <a:t>yt_trending_videos</a:t>
            </a:r>
            <a:r>
              <a:rPr lang="en-US" dirty="0" smtClean="0"/>
              <a:t> a               INNER JOIN </a:t>
            </a:r>
            <a:r>
              <a:rPr lang="en-US" dirty="0" err="1" smtClean="0"/>
              <a:t>yt_category_map</a:t>
            </a:r>
            <a:r>
              <a:rPr lang="en-US" dirty="0" smtClean="0"/>
              <a:t> b                       ON </a:t>
            </a:r>
            <a:r>
              <a:rPr lang="en-US" dirty="0" err="1" smtClean="0"/>
              <a:t>a.category_id</a:t>
            </a:r>
            <a:r>
              <a:rPr lang="en-US" dirty="0" smtClean="0"/>
              <a:t> = b.id        GROUP  BY </a:t>
            </a:r>
            <a:r>
              <a:rPr lang="en-US" dirty="0" err="1" smtClean="0"/>
              <a:t>video_id</a:t>
            </a:r>
            <a:r>
              <a:rPr lang="en-US" dirty="0" smtClean="0"/>
              <a:t>,                  title,                  </a:t>
            </a:r>
            <a:r>
              <a:rPr lang="en-US" dirty="0" err="1" smtClean="0"/>
              <a:t>snippettitle</a:t>
            </a:r>
            <a:r>
              <a:rPr lang="en-US" dirty="0" smtClean="0"/>
              <a:t>) </a:t>
            </a:r>
            <a:r>
              <a:rPr lang="en-US" dirty="0" err="1" smtClean="0"/>
              <a:t>aGROUP</a:t>
            </a:r>
            <a:r>
              <a:rPr lang="en-US" dirty="0" smtClean="0"/>
              <a:t>  BY </a:t>
            </a:r>
            <a:r>
              <a:rPr lang="en-US" dirty="0" err="1" smtClean="0"/>
              <a:t>snippettitleORDER</a:t>
            </a:r>
            <a:r>
              <a:rPr lang="en-US" dirty="0" smtClean="0"/>
              <a:t>  BY </a:t>
            </a:r>
            <a:r>
              <a:rPr lang="en-US" dirty="0" err="1" smtClean="0"/>
              <a:t>Trending_Duration</a:t>
            </a:r>
            <a:r>
              <a:rPr lang="en-US" dirty="0" smtClean="0"/>
              <a:t> DESC;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tube video views can be improved by</a:t>
            </a:r>
          </a:p>
          <a:p>
            <a:pPr lvl="1"/>
            <a:r>
              <a:rPr lang="en-US" dirty="0" smtClean="0"/>
              <a:t>Reducing dislikes </a:t>
            </a:r>
          </a:p>
          <a:p>
            <a:pPr lvl="1"/>
            <a:r>
              <a:rPr lang="en-US" dirty="0" smtClean="0"/>
              <a:t>Making video to be trended for optimum duration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204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You Tube Video View Analysis</vt:lpstr>
      <vt:lpstr>You Tube Video View Problem</vt:lpstr>
      <vt:lpstr>Creative Question 1</vt:lpstr>
      <vt:lpstr>Likes effect in video view</vt:lpstr>
      <vt:lpstr>Dislike effect in video view</vt:lpstr>
      <vt:lpstr>Comments effect in video view</vt:lpstr>
      <vt:lpstr>Creative Question 2</vt:lpstr>
      <vt:lpstr>optimum trending duration for each category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Thanikaivel</dc:creator>
  <cp:lastModifiedBy>Thanikaivel</cp:lastModifiedBy>
  <cp:revision>79</cp:revision>
  <dcterms:created xsi:type="dcterms:W3CDTF">2021-05-06T02:30:08Z</dcterms:created>
  <dcterms:modified xsi:type="dcterms:W3CDTF">2021-05-16T09:16:01Z</dcterms:modified>
</cp:coreProperties>
</file>