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25469-087D-4CBC-A885-D113DBB3499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83122-EF33-49B1-A105-93A9E62BC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2622-DBCC-E803-655A-5B2A5D44C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4EF2C-E5BE-30F8-FA13-817B755E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D8732-DBE7-7DA3-6C61-FBD64D32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BD42-EFBA-4B2E-AE58-505FF14F83B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8922C-5485-9D22-9E9C-4FCEFF95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7A28A-7AAC-4623-3E50-37A01580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06E2-8A2F-44E7-BB00-4708B25C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32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5AC3-D531-E3ED-240C-87349035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FDAF2-1FCF-D585-DC73-C62271396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AF02-90F5-B274-9C0F-3AC89ED6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BD42-EFBA-4B2E-AE58-505FF14F83B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7D61-DF93-7C28-5FE9-BF4AB4AB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6588-926C-4411-E628-4117BC27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06E2-8A2F-44E7-BB00-4708B25C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87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59268-60EA-79EE-5F54-6E8966FF7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23467-1C33-D694-07C2-C59D35A7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069B-42E9-34DD-943B-E6549BA0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BD42-EFBA-4B2E-AE58-505FF14F83B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E130-0508-120E-C1C6-714118E4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BEC8-8CD7-A8A9-6C2F-9C66F217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06E2-8A2F-44E7-BB00-4708B25C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04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2B9B-9580-6C9C-FC0E-BB7E708F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2974-CE49-400F-EAC3-1B88E86E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C385-695A-6323-5DE4-A5DFDFDC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BD42-EFBA-4B2E-AE58-505FF14F83B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E767-6878-7C54-C07A-1EF8B46F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CFCC3-8A3B-0415-ABD8-7A1F9A1B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06E2-8A2F-44E7-BB00-4708B25C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9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48F1-2AD2-D058-61A0-0E3A8529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87A3E-451C-C43C-5420-27917669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DA8E-57BD-36A1-5EFA-C8750E77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BD42-EFBA-4B2E-AE58-505FF14F83B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A7EE-25A0-15F8-19E0-3A6AC5F8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BD9D-9B56-91FA-8D99-E29FE33B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06E2-8A2F-44E7-BB00-4708B25C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E342-3537-7C7B-D068-DD6C15B9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D519-77C5-0775-5093-F906084AD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05547-CD33-3C1A-8D54-E77E32789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970F4-6737-5361-3112-39B70563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BD42-EFBA-4B2E-AE58-505FF14F83B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FDF1C-5C92-F64E-E86C-0FA8ADD4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B8B8C-706B-BE54-EF29-DE919D0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06E2-8A2F-44E7-BB00-4708B25C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0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7996-BF44-4164-7D3E-DAB62DEC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9F347-48F8-CE4F-AD1F-50A3B5BF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081D0-9669-97A4-19E6-5A71F3D2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5B672-19AD-843C-9F73-882419FE0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F2987-3EC2-9DFC-B9C8-3DBA27CC4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4C86F-3AA1-E1AE-0A80-D565EB98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BD42-EFBA-4B2E-AE58-505FF14F83B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4F972-1C70-4745-69C4-69D6A266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19DFE-62CD-0B25-453E-486F0D77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06E2-8A2F-44E7-BB00-4708B25C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6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F6C9-4F8F-4285-D6C8-12C3B7C2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1E89-C60C-A7FB-F416-57B5ABD9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BD42-EFBA-4B2E-AE58-505FF14F83B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11F01-C1FE-B561-DD4D-8AE7DD54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3E110-E760-E651-95E8-ADE9967C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06E2-8A2F-44E7-BB00-4708B25C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5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60E9D-2001-D5A8-F61C-99CB2B5B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BD42-EFBA-4B2E-AE58-505FF14F83B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B0735-B0D1-09DE-7D36-210C2586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353E7-ADB1-A9A8-8399-ACCD291F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06E2-8A2F-44E7-BB00-4708B25C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9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7D33-AFA9-2F80-2AE8-070AB5A3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A2F4-0E19-A56D-6F9B-F3620CDE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1E316-B89B-7B67-A87F-69298E3F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D5FD2-F482-D7B2-B8CB-905B8CF7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BD42-EFBA-4B2E-AE58-505FF14F83B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FBBFA-5EC3-A6B3-E2E3-02A2AB18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7452A-24D9-2043-4DE6-764280D9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06E2-8A2F-44E7-BB00-4708B25C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1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AE8A-0EFB-F4C7-8B10-CE12360D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D07F1-A137-EBEE-41C3-0D0CB2252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4E138-6E68-7DAD-B1E8-677690784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0CF2C-9F8C-7555-9F82-FDA55EA5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BD42-EFBA-4B2E-AE58-505FF14F83B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163FB-5571-B6CA-6C65-8CFF3E3F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678A0-A67B-6E66-E7DF-82A4C76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06E2-8A2F-44E7-BB00-4708B25C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4E4FC-6116-59CB-4686-5FCE4166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67C88-52E0-2C7C-72EB-BA2D775D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1DA9B-984D-26FA-62D2-E178E099A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BD42-EFBA-4B2E-AE58-505FF14F83B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B7545-77EC-EF34-0F48-1A2E5880E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2CCE-143B-444E-E968-DBCD118E9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06E2-8A2F-44E7-BB00-4708B25C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31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97DB-A150-04BE-FD9C-F0B1B8E6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122363"/>
            <a:ext cx="8400288" cy="1364805"/>
          </a:xfrm>
        </p:spPr>
        <p:txBody>
          <a:bodyPr>
            <a:normAutofit/>
          </a:bodyPr>
          <a:lstStyle/>
          <a:p>
            <a:r>
              <a:rPr lang="en-US" sz="3200" b="1" dirty="0"/>
              <a:t>Interactive Dashboard for Sales of Financial Products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4B75F-397F-1F9B-59E9-A33D781F4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599432"/>
            <a:ext cx="2578608" cy="2670048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A.THANISHKA</a:t>
            </a:r>
          </a:p>
          <a:p>
            <a:r>
              <a:rPr lang="en-IN" dirty="0"/>
              <a:t>07-08-2025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46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0232-B08C-DF26-9D57-EC9855D1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E48D-FEB9-9C41-F726-520D4AFE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728" y="2141537"/>
            <a:ext cx="774801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Design an interactive dashboard for business stakeholders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Analyze sales performance and agent productivity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Provide insights to support decision-making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95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82ED-5294-1018-0466-99DAEC23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10515600" cy="1179576"/>
          </a:xfrm>
        </p:spPr>
        <p:txBody>
          <a:bodyPr>
            <a:normAutofit/>
          </a:bodyPr>
          <a:lstStyle/>
          <a:p>
            <a:r>
              <a:rPr lang="en-IN" sz="3200" b="1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10FC92-B4F0-B519-5A8F-6F77B97B4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7672" y="2598763"/>
            <a:ext cx="7933003" cy="28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Dataset: Sales of Financial Products (Kaggle)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fields used: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Agent_Name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ProductSold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CallID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PickedUp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Duration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date field present, created a dummy date for time-series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346425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DACA-42A5-BD39-4B1E-8E59184F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528"/>
            <a:ext cx="10515600" cy="1408176"/>
          </a:xfrm>
        </p:spPr>
        <p:txBody>
          <a:bodyPr>
            <a:normAutofit/>
          </a:bodyPr>
          <a:lstStyle/>
          <a:p>
            <a:r>
              <a:rPr lang="en-IN" sz="3200" b="1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B597-C3FB-82CA-7DC2-BB098AD0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8335"/>
            <a:ext cx="10515600" cy="34886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Cleaned missing/inconsistent values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Created </a:t>
            </a:r>
            <a:r>
              <a:rPr lang="en-US" sz="2400" b="1" dirty="0"/>
              <a:t>Dummy Date</a:t>
            </a:r>
            <a:r>
              <a:rPr lang="en-US" sz="2400" dirty="0"/>
              <a:t> field to enable time-series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65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B032-A6B3-9EB0-54BC-9D18F305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Visualizations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6B99-9E2C-DB0A-2EB2-C17E347F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489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Bar Chart</a:t>
            </a:r>
            <a:r>
              <a:rPr lang="en-US" sz="2400" dirty="0"/>
              <a:t>: Products sold by each agent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KPI Card</a:t>
            </a:r>
            <a:r>
              <a:rPr lang="en-US" sz="2400" dirty="0"/>
              <a:t>: Total products sold summary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Pie Chart</a:t>
            </a:r>
            <a:r>
              <a:rPr lang="en-US" sz="2400" dirty="0"/>
              <a:t>: Share of products sold by agents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Line Chart</a:t>
            </a:r>
            <a:r>
              <a:rPr lang="en-US" sz="2400" dirty="0"/>
              <a:t>: Product sales trend over time (using dummy date)</a:t>
            </a:r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60CF56-5C40-588F-4BF4-A7E29D79B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32" y="1481328"/>
            <a:ext cx="5458968" cy="48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3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C2759-911B-65AD-C4B8-12315F141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DD18-497F-8315-A71C-5FF728E0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Dashboard Features</a:t>
            </a:r>
          </a:p>
        </p:txBody>
      </p:sp>
      <p:pic>
        <p:nvPicPr>
          <p:cNvPr id="24" name="Content Placeholder 20">
            <a:extLst>
              <a:ext uri="{FF2B5EF4-FFF2-40B4-BE49-F238E27FC236}">
                <a16:creationId xmlns:a16="http://schemas.microsoft.com/office/drawing/2014/main" id="{A8BEA52F-1221-D113-814A-141A3F9C7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504" y="1005841"/>
            <a:ext cx="4663440" cy="2633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9ED5E-4753-F244-CBE5-49BE3648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88" y="3639312"/>
            <a:ext cx="4020312" cy="285356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37B034A-379F-553B-8803-DE79BAC8DC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21764"/>
            <a:ext cx="6001512" cy="335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Interactive filters and slicers for agent-wise selection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Consistent color theme applied across visuals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Navigation button added for user-friendly experience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 layout with titles and labels for clarity</a:t>
            </a:r>
          </a:p>
        </p:txBody>
      </p:sp>
    </p:spTree>
    <p:extLst>
      <p:ext uri="{BB962C8B-B14F-4D97-AF65-F5344CB8AC3E}">
        <p14:creationId xmlns:p14="http://schemas.microsoft.com/office/powerpoint/2010/main" val="418433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3B7B-183D-0919-EDDB-DB490C52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D6DAE-9C93-79E5-FC18-1F239345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848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Agent-wise sales performance comparison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Overall product sales trend over simulated time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Distribution of products sold among agents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Highlights to guide business focus and improve sales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75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2A4E-7DFD-C306-54BC-C842C599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39844"/>
          </a:xfrm>
        </p:spPr>
        <p:txBody>
          <a:bodyPr>
            <a:normAutofit/>
          </a:bodyPr>
          <a:lstStyle/>
          <a:p>
            <a:r>
              <a:rPr lang="en-IN" sz="3200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D0B263-763B-1FB9-29B6-3EF7231D5C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881372"/>
            <a:ext cx="6678168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supports informed business decisions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enhanced with real date/time data for richer insights</a:t>
            </a:r>
          </a:p>
        </p:txBody>
      </p:sp>
    </p:spTree>
    <p:extLst>
      <p:ext uri="{BB962C8B-B14F-4D97-AF65-F5344CB8AC3E}">
        <p14:creationId xmlns:p14="http://schemas.microsoft.com/office/powerpoint/2010/main" val="6904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Interactive Dashboard for Sales of Financial Products</vt:lpstr>
      <vt:lpstr>Objective</vt:lpstr>
      <vt:lpstr>Dataset Overview</vt:lpstr>
      <vt:lpstr>Data Preparation</vt:lpstr>
      <vt:lpstr>Visualizations Created</vt:lpstr>
      <vt:lpstr>Dashboard Features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thanishkaanugu22@outlook.com</dc:creator>
  <cp:lastModifiedBy>thanishkaanugu22@outlook.com</cp:lastModifiedBy>
  <cp:revision>1</cp:revision>
  <dcterms:created xsi:type="dcterms:W3CDTF">2025-08-07T15:31:54Z</dcterms:created>
  <dcterms:modified xsi:type="dcterms:W3CDTF">2025-08-07T15:55:52Z</dcterms:modified>
</cp:coreProperties>
</file>