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7" r:id="rId12"/>
    <p:sldId id="264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F102D-4B6D-484D-90A7-8DE936FA2F5E}" v="1039" dt="2023-11-25T21:47:39.4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56" autoAdjust="0"/>
  </p:normalViewPr>
  <p:slideViewPr>
    <p:cSldViewPr>
      <p:cViewPr varScale="1">
        <p:scale>
          <a:sx n="77" d="100"/>
          <a:sy n="77" d="100"/>
        </p:scale>
        <p:origin x="88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thanish Voore" userId="bea1fb836e953456" providerId="LiveId" clId="{826F102D-4B6D-484D-90A7-8DE936FA2F5E}"/>
    <pc:docChg chg="undo custSel addSld delSld modSld">
      <pc:chgData name="Saithanish Voore" userId="bea1fb836e953456" providerId="LiveId" clId="{826F102D-4B6D-484D-90A7-8DE936FA2F5E}" dt="2023-11-25T21:58:40.899" v="2231" actId="20577"/>
      <pc:docMkLst>
        <pc:docMk/>
      </pc:docMkLst>
      <pc:sldChg chg="modSp mod">
        <pc:chgData name="Saithanish Voore" userId="bea1fb836e953456" providerId="LiveId" clId="{826F102D-4B6D-484D-90A7-8DE936FA2F5E}" dt="2023-11-25T19:41:33.861" v="325" actId="1076"/>
        <pc:sldMkLst>
          <pc:docMk/>
          <pc:sldMk cId="0" sldId="256"/>
        </pc:sldMkLst>
        <pc:spChg chg="mod">
          <ac:chgData name="Saithanish Voore" userId="bea1fb836e953456" providerId="LiveId" clId="{826F102D-4B6D-484D-90A7-8DE936FA2F5E}" dt="2023-11-25T19:41:33.861" v="325" actId="1076"/>
          <ac:spMkLst>
            <pc:docMk/>
            <pc:sldMk cId="0" sldId="256"/>
            <ac:spMk id="4" creationId="{00000000-0000-0000-0000-000000000000}"/>
          </ac:spMkLst>
        </pc:spChg>
        <pc:picChg chg="mod">
          <ac:chgData name="Saithanish Voore" userId="bea1fb836e953456" providerId="LiveId" clId="{826F102D-4B6D-484D-90A7-8DE936FA2F5E}" dt="2023-11-25T19:41:31.062" v="324" actId="1076"/>
          <ac:picMkLst>
            <pc:docMk/>
            <pc:sldMk cId="0" sldId="256"/>
            <ac:picMk id="2" creationId="{00000000-0000-0000-0000-000000000000}"/>
          </ac:picMkLst>
        </pc:picChg>
      </pc:sldChg>
      <pc:sldChg chg="addSp delSp modSp mod">
        <pc:chgData name="Saithanish Voore" userId="bea1fb836e953456" providerId="LiveId" clId="{826F102D-4B6D-484D-90A7-8DE936FA2F5E}" dt="2023-11-25T21:58:40.899" v="2231" actId="20577"/>
        <pc:sldMkLst>
          <pc:docMk/>
          <pc:sldMk cId="0" sldId="257"/>
        </pc:sldMkLst>
        <pc:spChg chg="mod">
          <ac:chgData name="Saithanish Voore" userId="bea1fb836e953456" providerId="LiveId" clId="{826F102D-4B6D-484D-90A7-8DE936FA2F5E}" dt="2023-11-25T21:58:40.899" v="2231" actId="20577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Saithanish Voore" userId="bea1fb836e953456" providerId="LiveId" clId="{826F102D-4B6D-484D-90A7-8DE936FA2F5E}" dt="2023-11-25T19:33:32.750" v="235" actId="478"/>
          <ac:spMkLst>
            <pc:docMk/>
            <pc:sldMk cId="0" sldId="257"/>
            <ac:spMk id="4" creationId="{D22FA328-A4D8-35FD-392B-30BB015F7F66}"/>
          </ac:spMkLst>
        </pc:spChg>
        <pc:spChg chg="add del">
          <ac:chgData name="Saithanish Voore" userId="bea1fb836e953456" providerId="LiveId" clId="{826F102D-4B6D-484D-90A7-8DE936FA2F5E}" dt="2023-11-25T19:34:22.910" v="240" actId="478"/>
          <ac:spMkLst>
            <pc:docMk/>
            <pc:sldMk cId="0" sldId="257"/>
            <ac:spMk id="8" creationId="{D5587EE7-1C67-4A4C-AC69-54E1D5AC5701}"/>
          </ac:spMkLst>
        </pc:spChg>
        <pc:spChg chg="add del mod">
          <ac:chgData name="Saithanish Voore" userId="bea1fb836e953456" providerId="LiveId" clId="{826F102D-4B6D-484D-90A7-8DE936FA2F5E}" dt="2023-11-25T19:34:47.490" v="242" actId="478"/>
          <ac:spMkLst>
            <pc:docMk/>
            <pc:sldMk cId="0" sldId="257"/>
            <ac:spMk id="9" creationId="{5AD091BA-45F5-2CF0-0A88-5F9A122F2A61}"/>
          </ac:spMkLst>
        </pc:spChg>
        <pc:spChg chg="add del">
          <ac:chgData name="Saithanish Voore" userId="bea1fb836e953456" providerId="LiveId" clId="{826F102D-4B6D-484D-90A7-8DE936FA2F5E}" dt="2023-11-25T19:35:54.140" v="255" actId="478"/>
          <ac:spMkLst>
            <pc:docMk/>
            <pc:sldMk cId="0" sldId="257"/>
            <ac:spMk id="19" creationId="{EF984CC1-ECF7-A40A-FD25-3691A3F62A94}"/>
          </ac:spMkLst>
        </pc:spChg>
        <pc:spChg chg="add del">
          <ac:chgData name="Saithanish Voore" userId="bea1fb836e953456" providerId="LiveId" clId="{826F102D-4B6D-484D-90A7-8DE936FA2F5E}" dt="2023-11-25T19:35:58.844" v="257" actId="478"/>
          <ac:spMkLst>
            <pc:docMk/>
            <pc:sldMk cId="0" sldId="257"/>
            <ac:spMk id="20" creationId="{6BE4C309-9E73-9FC5-CFD3-2C3CB762693F}"/>
          </ac:spMkLst>
        </pc:spChg>
        <pc:picChg chg="add mod">
          <ac:chgData name="Saithanish Voore" userId="bea1fb836e953456" providerId="LiveId" clId="{826F102D-4B6D-484D-90A7-8DE936FA2F5E}" dt="2023-11-25T19:33:15.490" v="229" actId="1076"/>
          <ac:picMkLst>
            <pc:docMk/>
            <pc:sldMk cId="0" sldId="257"/>
            <ac:picMk id="1026" creationId="{71968725-CBAA-02B5-45CB-1D67024D8CD0}"/>
          </ac:picMkLst>
        </pc:picChg>
        <pc:cxnChg chg="add mod">
          <ac:chgData name="Saithanish Voore" userId="bea1fb836e953456" providerId="LiveId" clId="{826F102D-4B6D-484D-90A7-8DE936FA2F5E}" dt="2023-11-25T19:37:11.640" v="273" actId="1076"/>
          <ac:cxnSpMkLst>
            <pc:docMk/>
            <pc:sldMk cId="0" sldId="257"/>
            <ac:cxnSpMk id="6" creationId="{C1E3702D-E5F9-021C-2F1F-163873395612}"/>
          </ac:cxnSpMkLst>
        </pc:cxnChg>
        <pc:cxnChg chg="add mod">
          <ac:chgData name="Saithanish Voore" userId="bea1fb836e953456" providerId="LiveId" clId="{826F102D-4B6D-484D-90A7-8DE936FA2F5E}" dt="2023-11-25T19:37:20.284" v="274" actId="14100"/>
          <ac:cxnSpMkLst>
            <pc:docMk/>
            <pc:sldMk cId="0" sldId="257"/>
            <ac:cxnSpMk id="11" creationId="{594FFDD7-05D6-E3F4-4867-172B286FCE0A}"/>
          </ac:cxnSpMkLst>
        </pc:cxnChg>
        <pc:cxnChg chg="add del mod">
          <ac:chgData name="Saithanish Voore" userId="bea1fb836e953456" providerId="LiveId" clId="{826F102D-4B6D-484D-90A7-8DE936FA2F5E}" dt="2023-11-25T19:35:44.560" v="252" actId="478"/>
          <ac:cxnSpMkLst>
            <pc:docMk/>
            <pc:sldMk cId="0" sldId="257"/>
            <ac:cxnSpMk id="13" creationId="{BE7A379A-26F7-D632-91B9-CC661680DF2E}"/>
          </ac:cxnSpMkLst>
        </pc:cxnChg>
        <pc:cxnChg chg="add del mod">
          <ac:chgData name="Saithanish Voore" userId="bea1fb836e953456" providerId="LiveId" clId="{826F102D-4B6D-484D-90A7-8DE936FA2F5E}" dt="2023-11-25T19:35:47.778" v="253" actId="478"/>
          <ac:cxnSpMkLst>
            <pc:docMk/>
            <pc:sldMk cId="0" sldId="257"/>
            <ac:cxnSpMk id="16" creationId="{551924BD-9273-4CE1-96FC-A703B91F3866}"/>
          </ac:cxnSpMkLst>
        </pc:cxnChg>
        <pc:cxnChg chg="add del">
          <ac:chgData name="Saithanish Voore" userId="bea1fb836e953456" providerId="LiveId" clId="{826F102D-4B6D-484D-90A7-8DE936FA2F5E}" dt="2023-11-25T19:36:12.400" v="259" actId="478"/>
          <ac:cxnSpMkLst>
            <pc:docMk/>
            <pc:sldMk cId="0" sldId="257"/>
            <ac:cxnSpMk id="22" creationId="{34E734BD-7461-3061-3191-71436EBE5A1B}"/>
          </ac:cxnSpMkLst>
        </pc:cxnChg>
        <pc:cxnChg chg="add mod">
          <ac:chgData name="Saithanish Voore" userId="bea1fb836e953456" providerId="LiveId" clId="{826F102D-4B6D-484D-90A7-8DE936FA2F5E}" dt="2023-11-25T19:36:44.260" v="268" actId="1076"/>
          <ac:cxnSpMkLst>
            <pc:docMk/>
            <pc:sldMk cId="0" sldId="257"/>
            <ac:cxnSpMk id="23" creationId="{B2D0ED6D-9CD8-156D-8864-FEFB0C355226}"/>
          </ac:cxnSpMkLst>
        </pc:cxnChg>
        <pc:cxnChg chg="add mod">
          <ac:chgData name="Saithanish Voore" userId="bea1fb836e953456" providerId="LiveId" clId="{826F102D-4B6D-484D-90A7-8DE936FA2F5E}" dt="2023-11-25T19:36:56.100" v="271" actId="1076"/>
          <ac:cxnSpMkLst>
            <pc:docMk/>
            <pc:sldMk cId="0" sldId="257"/>
            <ac:cxnSpMk id="26" creationId="{FD138C0F-D4A8-D870-7527-C84E479AFDFF}"/>
          </ac:cxnSpMkLst>
        </pc:cxnChg>
      </pc:sldChg>
      <pc:sldChg chg="modSp mod">
        <pc:chgData name="Saithanish Voore" userId="bea1fb836e953456" providerId="LiveId" clId="{826F102D-4B6D-484D-90A7-8DE936FA2F5E}" dt="2023-11-25T21:30:41.643" v="897" actId="1076"/>
        <pc:sldMkLst>
          <pc:docMk/>
          <pc:sldMk cId="0" sldId="258"/>
        </pc:sldMkLst>
        <pc:spChg chg="mod">
          <ac:chgData name="Saithanish Voore" userId="bea1fb836e953456" providerId="LiveId" clId="{826F102D-4B6D-484D-90A7-8DE936FA2F5E}" dt="2023-11-25T21:30:41.643" v="897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Saithanish Voore" userId="bea1fb836e953456" providerId="LiveId" clId="{826F102D-4B6D-484D-90A7-8DE936FA2F5E}" dt="2023-11-25T19:42:06.140" v="329" actId="255"/>
          <ac:spMkLst>
            <pc:docMk/>
            <pc:sldMk cId="0" sldId="258"/>
            <ac:spMk id="3" creationId="{00000000-0000-0000-0000-000000000000}"/>
          </ac:spMkLst>
        </pc:spChg>
      </pc:sldChg>
      <pc:sldChg chg="addSp modSp mod">
        <pc:chgData name="Saithanish Voore" userId="bea1fb836e953456" providerId="LiveId" clId="{826F102D-4B6D-484D-90A7-8DE936FA2F5E}" dt="2023-11-25T21:37:13.717" v="1008" actId="20577"/>
        <pc:sldMkLst>
          <pc:docMk/>
          <pc:sldMk cId="0" sldId="259"/>
        </pc:sldMkLst>
        <pc:spChg chg="mod">
          <ac:chgData name="Saithanish Voore" userId="bea1fb836e953456" providerId="LiveId" clId="{826F102D-4B6D-484D-90A7-8DE936FA2F5E}" dt="2023-11-25T21:30:37.634" v="896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ithanish Voore" userId="bea1fb836e953456" providerId="LiveId" clId="{826F102D-4B6D-484D-90A7-8DE936FA2F5E}" dt="2023-11-25T19:40:28.205" v="315" actId="20577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Saithanish Voore" userId="bea1fb836e953456" providerId="LiveId" clId="{826F102D-4B6D-484D-90A7-8DE936FA2F5E}" dt="2023-11-25T19:40:05.252" v="309" actId="1076"/>
          <ac:spMkLst>
            <pc:docMk/>
            <pc:sldMk cId="0" sldId="259"/>
            <ac:spMk id="6" creationId="{165F9296-AE9A-52C2-59FF-99D978CF623C}"/>
          </ac:spMkLst>
        </pc:spChg>
        <pc:graphicFrameChg chg="mod modGraphic">
          <ac:chgData name="Saithanish Voore" userId="bea1fb836e953456" providerId="LiveId" clId="{826F102D-4B6D-484D-90A7-8DE936FA2F5E}" dt="2023-11-25T21:37:13.717" v="1008" actId="20577"/>
          <ac:graphicFrameMkLst>
            <pc:docMk/>
            <pc:sldMk cId="0" sldId="259"/>
            <ac:graphicFrameMk id="4" creationId="{00000000-0000-0000-0000-000000000000}"/>
          </ac:graphicFrameMkLst>
        </pc:graphicFrameChg>
      </pc:sldChg>
      <pc:sldChg chg="modSp mod">
        <pc:chgData name="Saithanish Voore" userId="bea1fb836e953456" providerId="LiveId" clId="{826F102D-4B6D-484D-90A7-8DE936FA2F5E}" dt="2023-11-25T21:49:52.497" v="2131" actId="14100"/>
        <pc:sldMkLst>
          <pc:docMk/>
          <pc:sldMk cId="0" sldId="260"/>
        </pc:sldMkLst>
        <pc:spChg chg="mod">
          <ac:chgData name="Saithanish Voore" userId="bea1fb836e953456" providerId="LiveId" clId="{826F102D-4B6D-484D-90A7-8DE936FA2F5E}" dt="2023-11-25T21:49:52.497" v="2131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ithanish Voore" userId="bea1fb836e953456" providerId="LiveId" clId="{826F102D-4B6D-484D-90A7-8DE936FA2F5E}" dt="2023-11-25T20:50:31.402" v="434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Saithanish Voore" userId="bea1fb836e953456" providerId="LiveId" clId="{826F102D-4B6D-484D-90A7-8DE936FA2F5E}" dt="2023-11-25T20:50:58.788" v="435" actId="2711"/>
          <ac:spMkLst>
            <pc:docMk/>
            <pc:sldMk cId="0" sldId="260"/>
            <ac:spMk id="4" creationId="{00000000-0000-0000-0000-000000000000}"/>
          </ac:spMkLst>
        </pc:spChg>
        <pc:spChg chg="mod">
          <ac:chgData name="Saithanish Voore" userId="bea1fb836e953456" providerId="LiveId" clId="{826F102D-4B6D-484D-90A7-8DE936FA2F5E}" dt="2023-11-25T20:51:02.747" v="436" actId="2711"/>
          <ac:spMkLst>
            <pc:docMk/>
            <pc:sldMk cId="0" sldId="260"/>
            <ac:spMk id="5" creationId="{00000000-0000-0000-0000-000000000000}"/>
          </ac:spMkLst>
        </pc:spChg>
        <pc:spChg chg="mod">
          <ac:chgData name="Saithanish Voore" userId="bea1fb836e953456" providerId="LiveId" clId="{826F102D-4B6D-484D-90A7-8DE936FA2F5E}" dt="2023-11-25T20:51:07.427" v="437" actId="2711"/>
          <ac:spMkLst>
            <pc:docMk/>
            <pc:sldMk cId="0" sldId="260"/>
            <ac:spMk id="6" creationId="{00000000-0000-0000-0000-000000000000}"/>
          </ac:spMkLst>
        </pc:spChg>
      </pc:sldChg>
      <pc:sldChg chg="addSp delSp modSp mod">
        <pc:chgData name="Saithanish Voore" userId="bea1fb836e953456" providerId="LiveId" clId="{826F102D-4B6D-484D-90A7-8DE936FA2F5E}" dt="2023-11-25T21:30:15.213" v="891" actId="1076"/>
        <pc:sldMkLst>
          <pc:docMk/>
          <pc:sldMk cId="0" sldId="261"/>
        </pc:sldMkLst>
        <pc:spChg chg="mod">
          <ac:chgData name="Saithanish Voore" userId="bea1fb836e953456" providerId="LiveId" clId="{826F102D-4B6D-484D-90A7-8DE936FA2F5E}" dt="2023-11-25T21:30:15.213" v="891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ithanish Voore" userId="bea1fb836e953456" providerId="LiveId" clId="{826F102D-4B6D-484D-90A7-8DE936FA2F5E}" dt="2023-11-25T21:03:19.235" v="641" actId="14100"/>
          <ac:spMkLst>
            <pc:docMk/>
            <pc:sldMk cId="0" sldId="261"/>
            <ac:spMk id="3" creationId="{00000000-0000-0000-0000-000000000000}"/>
          </ac:spMkLst>
        </pc:spChg>
        <pc:picChg chg="mod">
          <ac:chgData name="Saithanish Voore" userId="bea1fb836e953456" providerId="LiveId" clId="{826F102D-4B6D-484D-90A7-8DE936FA2F5E}" dt="2023-11-25T21:03:22.490" v="642" actId="1076"/>
          <ac:picMkLst>
            <pc:docMk/>
            <pc:sldMk cId="0" sldId="261"/>
            <ac:picMk id="4" creationId="{00000000-0000-0000-0000-000000000000}"/>
          </ac:picMkLst>
        </pc:picChg>
        <pc:picChg chg="add del mod">
          <ac:chgData name="Saithanish Voore" userId="bea1fb836e953456" providerId="LiveId" clId="{826F102D-4B6D-484D-90A7-8DE936FA2F5E}" dt="2023-11-25T21:02:00.674" v="603" actId="478"/>
          <ac:picMkLst>
            <pc:docMk/>
            <pc:sldMk cId="0" sldId="261"/>
            <ac:picMk id="6" creationId="{112BA401-4056-DB38-8FC9-5CEF34379A47}"/>
          </ac:picMkLst>
        </pc:picChg>
        <pc:picChg chg="add mod">
          <ac:chgData name="Saithanish Voore" userId="bea1fb836e953456" providerId="LiveId" clId="{826F102D-4B6D-484D-90A7-8DE936FA2F5E}" dt="2023-11-25T21:03:39.427" v="647" actId="1076"/>
          <ac:picMkLst>
            <pc:docMk/>
            <pc:sldMk cId="0" sldId="261"/>
            <ac:picMk id="8" creationId="{AEB459A4-7389-7444-D753-7D1AABC79C47}"/>
          </ac:picMkLst>
        </pc:picChg>
      </pc:sldChg>
      <pc:sldChg chg="addSp delSp modSp mod">
        <pc:chgData name="Saithanish Voore" userId="bea1fb836e953456" providerId="LiveId" clId="{826F102D-4B6D-484D-90A7-8DE936FA2F5E}" dt="2023-11-25T21:19:01.423" v="792" actId="20577"/>
        <pc:sldMkLst>
          <pc:docMk/>
          <pc:sldMk cId="0" sldId="262"/>
        </pc:sldMkLst>
        <pc:spChg chg="mod">
          <ac:chgData name="Saithanish Voore" userId="bea1fb836e953456" providerId="LiveId" clId="{826F102D-4B6D-484D-90A7-8DE936FA2F5E}" dt="2023-11-25T21:11:11.813" v="700" actId="20577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Saithanish Voore" userId="bea1fb836e953456" providerId="LiveId" clId="{826F102D-4B6D-484D-90A7-8DE936FA2F5E}" dt="2023-11-25T19:20:07.580" v="106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Saithanish Voore" userId="bea1fb836e953456" providerId="LiveId" clId="{826F102D-4B6D-484D-90A7-8DE936FA2F5E}" dt="2023-11-25T21:14:45.141" v="734" actId="12"/>
          <ac:spMkLst>
            <pc:docMk/>
            <pc:sldMk cId="0" sldId="262"/>
            <ac:spMk id="5" creationId="{68FB7F83-82BF-A672-B0A9-13793AE953F2}"/>
          </ac:spMkLst>
        </pc:spChg>
        <pc:spChg chg="add del mod">
          <ac:chgData name="Saithanish Voore" userId="bea1fb836e953456" providerId="LiveId" clId="{826F102D-4B6D-484D-90A7-8DE936FA2F5E}" dt="2023-11-25T21:12:44.713" v="717" actId="478"/>
          <ac:spMkLst>
            <pc:docMk/>
            <pc:sldMk cId="0" sldId="262"/>
            <ac:spMk id="11" creationId="{A58BC38E-8725-430B-9584-FC80A81B1E15}"/>
          </ac:spMkLst>
        </pc:spChg>
        <pc:spChg chg="add mod">
          <ac:chgData name="Saithanish Voore" userId="bea1fb836e953456" providerId="LiveId" clId="{826F102D-4B6D-484D-90A7-8DE936FA2F5E}" dt="2023-11-25T21:17:07.603" v="760" actId="1076"/>
          <ac:spMkLst>
            <pc:docMk/>
            <pc:sldMk cId="0" sldId="262"/>
            <ac:spMk id="13" creationId="{844DB4C4-3353-AA73-5ACF-A1E7F505DAE5}"/>
          </ac:spMkLst>
        </pc:spChg>
        <pc:spChg chg="add mod">
          <ac:chgData name="Saithanish Voore" userId="bea1fb836e953456" providerId="LiveId" clId="{826F102D-4B6D-484D-90A7-8DE936FA2F5E}" dt="2023-11-25T21:19:01.423" v="792" actId="20577"/>
          <ac:spMkLst>
            <pc:docMk/>
            <pc:sldMk cId="0" sldId="262"/>
            <ac:spMk id="15" creationId="{BB88E9CD-01A1-92A4-5EF4-42B0AA298D8F}"/>
          </ac:spMkLst>
        </pc:spChg>
        <pc:picChg chg="add mod">
          <ac:chgData name="Saithanish Voore" userId="bea1fb836e953456" providerId="LiveId" clId="{826F102D-4B6D-484D-90A7-8DE936FA2F5E}" dt="2023-11-25T21:15:50.444" v="737" actId="1076"/>
          <ac:picMkLst>
            <pc:docMk/>
            <pc:sldMk cId="0" sldId="262"/>
            <ac:picMk id="7" creationId="{75B5203D-20AF-9046-3553-1C75FB56AA01}"/>
          </ac:picMkLst>
        </pc:picChg>
        <pc:picChg chg="add mod">
          <ac:chgData name="Saithanish Voore" userId="bea1fb836e953456" providerId="LiveId" clId="{826F102D-4B6D-484D-90A7-8DE936FA2F5E}" dt="2023-11-25T21:14:31.033" v="732" actId="14100"/>
          <ac:picMkLst>
            <pc:docMk/>
            <pc:sldMk cId="0" sldId="262"/>
            <ac:picMk id="9" creationId="{02F16C5C-9BD7-7C0C-7F52-C4FEA05F9E71}"/>
          </ac:picMkLst>
        </pc:picChg>
      </pc:sldChg>
      <pc:sldChg chg="addSp delSp modSp mod">
        <pc:chgData name="Saithanish Voore" userId="bea1fb836e953456" providerId="LiveId" clId="{826F102D-4B6D-484D-90A7-8DE936FA2F5E}" dt="2023-11-25T21:35:06.523" v="958" actId="20577"/>
        <pc:sldMkLst>
          <pc:docMk/>
          <pc:sldMk cId="0" sldId="263"/>
        </pc:sldMkLst>
        <pc:spChg chg="mod">
          <ac:chgData name="Saithanish Voore" userId="bea1fb836e953456" providerId="LiveId" clId="{826F102D-4B6D-484D-90A7-8DE936FA2F5E}" dt="2023-11-25T21:35:06.523" v="958" actId="20577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Saithanish Voore" userId="bea1fb836e953456" providerId="LiveId" clId="{826F102D-4B6D-484D-90A7-8DE936FA2F5E}" dt="2023-11-25T21:20:16.193" v="797" actId="478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Saithanish Voore" userId="bea1fb836e953456" providerId="LiveId" clId="{826F102D-4B6D-484D-90A7-8DE936FA2F5E}" dt="2023-11-25T21:27:11.393" v="877" actId="20578"/>
          <ac:spMkLst>
            <pc:docMk/>
            <pc:sldMk cId="0" sldId="263"/>
            <ac:spMk id="8" creationId="{4763999B-4DF7-874D-D5C5-BDC20EC0AF05}"/>
          </ac:spMkLst>
        </pc:spChg>
        <pc:spChg chg="add mod">
          <ac:chgData name="Saithanish Voore" userId="bea1fb836e953456" providerId="LiveId" clId="{826F102D-4B6D-484D-90A7-8DE936FA2F5E}" dt="2023-11-25T21:26:50.695" v="870" actId="255"/>
          <ac:spMkLst>
            <pc:docMk/>
            <pc:sldMk cId="0" sldId="263"/>
            <ac:spMk id="10" creationId="{019B074F-F572-3AAB-AEA5-66C3D3F6125A}"/>
          </ac:spMkLst>
        </pc:spChg>
        <pc:spChg chg="add mod">
          <ac:chgData name="Saithanish Voore" userId="bea1fb836e953456" providerId="LiveId" clId="{826F102D-4B6D-484D-90A7-8DE936FA2F5E}" dt="2023-11-25T21:27:51.165" v="883" actId="20577"/>
          <ac:spMkLst>
            <pc:docMk/>
            <pc:sldMk cId="0" sldId="263"/>
            <ac:spMk id="14" creationId="{2E8E107D-6F38-F275-9F16-BBCCEBEDD9A7}"/>
          </ac:spMkLst>
        </pc:spChg>
        <pc:picChg chg="del">
          <ac:chgData name="Saithanish Voore" userId="bea1fb836e953456" providerId="LiveId" clId="{826F102D-4B6D-484D-90A7-8DE936FA2F5E}" dt="2023-11-25T21:20:14.363" v="795" actId="478"/>
          <ac:picMkLst>
            <pc:docMk/>
            <pc:sldMk cId="0" sldId="263"/>
            <ac:picMk id="4" creationId="{00000000-0000-0000-0000-000000000000}"/>
          </ac:picMkLst>
        </pc:picChg>
        <pc:picChg chg="add mod">
          <ac:chgData name="Saithanish Voore" userId="bea1fb836e953456" providerId="LiveId" clId="{826F102D-4B6D-484D-90A7-8DE936FA2F5E}" dt="2023-11-25T21:25:54.903" v="847" actId="1076"/>
          <ac:picMkLst>
            <pc:docMk/>
            <pc:sldMk cId="0" sldId="263"/>
            <ac:picMk id="6" creationId="{7C5C5A7F-B155-B62D-ACCF-B03DEBEB9A15}"/>
          </ac:picMkLst>
        </pc:picChg>
        <pc:picChg chg="add mod">
          <ac:chgData name="Saithanish Voore" userId="bea1fb836e953456" providerId="LiveId" clId="{826F102D-4B6D-484D-90A7-8DE936FA2F5E}" dt="2023-11-25T21:26:10.623" v="852" actId="14100"/>
          <ac:picMkLst>
            <pc:docMk/>
            <pc:sldMk cId="0" sldId="263"/>
            <ac:picMk id="12" creationId="{AA78CA05-FD1F-6867-58A6-B9EC64A4C5FE}"/>
          </ac:picMkLst>
        </pc:picChg>
      </pc:sldChg>
      <pc:sldChg chg="modSp mod">
        <pc:chgData name="Saithanish Voore" userId="bea1fb836e953456" providerId="LiveId" clId="{826F102D-4B6D-484D-90A7-8DE936FA2F5E}" dt="2023-11-25T21:49:28.393" v="2113" actId="1076"/>
        <pc:sldMkLst>
          <pc:docMk/>
          <pc:sldMk cId="0" sldId="264"/>
        </pc:sldMkLst>
        <pc:spChg chg="mod">
          <ac:chgData name="Saithanish Voore" userId="bea1fb836e953456" providerId="LiveId" clId="{826F102D-4B6D-484D-90A7-8DE936FA2F5E}" dt="2023-11-25T21:49:28.393" v="2113" actId="1076"/>
          <ac:spMkLst>
            <pc:docMk/>
            <pc:sldMk cId="0" sldId="264"/>
            <ac:spMk id="2" creationId="{00000000-0000-0000-0000-000000000000}"/>
          </ac:spMkLst>
        </pc:spChg>
      </pc:sldChg>
      <pc:sldChg chg="addSp delSp modSp add mod">
        <pc:chgData name="Saithanish Voore" userId="bea1fb836e953456" providerId="LiveId" clId="{826F102D-4B6D-484D-90A7-8DE936FA2F5E}" dt="2023-11-25T21:30:30.583" v="894" actId="1076"/>
        <pc:sldMkLst>
          <pc:docMk/>
          <pc:sldMk cId="581018993" sldId="265"/>
        </pc:sldMkLst>
        <pc:spChg chg="mod">
          <ac:chgData name="Saithanish Voore" userId="bea1fb836e953456" providerId="LiveId" clId="{826F102D-4B6D-484D-90A7-8DE936FA2F5E}" dt="2023-11-25T21:30:30.583" v="894" actId="1076"/>
          <ac:spMkLst>
            <pc:docMk/>
            <pc:sldMk cId="581018993" sldId="265"/>
            <ac:spMk id="2" creationId="{00000000-0000-0000-0000-000000000000}"/>
          </ac:spMkLst>
        </pc:spChg>
        <pc:spChg chg="mod">
          <ac:chgData name="Saithanish Voore" userId="bea1fb836e953456" providerId="LiveId" clId="{826F102D-4B6D-484D-90A7-8DE936FA2F5E}" dt="2023-11-25T20:53:14.334" v="451" actId="1076"/>
          <ac:spMkLst>
            <pc:docMk/>
            <pc:sldMk cId="581018993" sldId="265"/>
            <ac:spMk id="3" creationId="{00000000-0000-0000-0000-000000000000}"/>
          </ac:spMkLst>
        </pc:spChg>
        <pc:spChg chg="del mod">
          <ac:chgData name="Saithanish Voore" userId="bea1fb836e953456" providerId="LiveId" clId="{826F102D-4B6D-484D-90A7-8DE936FA2F5E}" dt="2023-11-25T19:46:55.133" v="348" actId="478"/>
          <ac:spMkLst>
            <pc:docMk/>
            <pc:sldMk cId="581018993" sldId="265"/>
            <ac:spMk id="4" creationId="{00000000-0000-0000-0000-000000000000}"/>
          </ac:spMkLst>
        </pc:spChg>
        <pc:spChg chg="del mod">
          <ac:chgData name="Saithanish Voore" userId="bea1fb836e953456" providerId="LiveId" clId="{826F102D-4B6D-484D-90A7-8DE936FA2F5E}" dt="2023-11-25T19:47:02.110" v="351" actId="478"/>
          <ac:spMkLst>
            <pc:docMk/>
            <pc:sldMk cId="581018993" sldId="265"/>
            <ac:spMk id="5" creationId="{00000000-0000-0000-0000-000000000000}"/>
          </ac:spMkLst>
        </pc:spChg>
        <pc:spChg chg="del mod">
          <ac:chgData name="Saithanish Voore" userId="bea1fb836e953456" providerId="LiveId" clId="{826F102D-4B6D-484D-90A7-8DE936FA2F5E}" dt="2023-11-25T19:47:00.404" v="350" actId="478"/>
          <ac:spMkLst>
            <pc:docMk/>
            <pc:sldMk cId="581018993" sldId="265"/>
            <ac:spMk id="6" creationId="{00000000-0000-0000-0000-000000000000}"/>
          </ac:spMkLst>
        </pc:spChg>
        <pc:spChg chg="del mod">
          <ac:chgData name="Saithanish Voore" userId="bea1fb836e953456" providerId="LiveId" clId="{826F102D-4B6D-484D-90A7-8DE936FA2F5E}" dt="2023-11-25T19:46:55.133" v="348" actId="478"/>
          <ac:spMkLst>
            <pc:docMk/>
            <pc:sldMk cId="581018993" sldId="265"/>
            <ac:spMk id="7" creationId="{00000000-0000-0000-0000-000000000000}"/>
          </ac:spMkLst>
        </pc:spChg>
        <pc:spChg chg="del mod">
          <ac:chgData name="Saithanish Voore" userId="bea1fb836e953456" providerId="LiveId" clId="{826F102D-4B6D-484D-90A7-8DE936FA2F5E}" dt="2023-11-25T19:46:55.133" v="348" actId="478"/>
          <ac:spMkLst>
            <pc:docMk/>
            <pc:sldMk cId="581018993" sldId="265"/>
            <ac:spMk id="8" creationId="{00000000-0000-0000-0000-000000000000}"/>
          </ac:spMkLst>
        </pc:spChg>
        <pc:spChg chg="del mod">
          <ac:chgData name="Saithanish Voore" userId="bea1fb836e953456" providerId="LiveId" clId="{826F102D-4B6D-484D-90A7-8DE936FA2F5E}" dt="2023-11-25T19:46:55.133" v="348" actId="478"/>
          <ac:spMkLst>
            <pc:docMk/>
            <pc:sldMk cId="581018993" sldId="265"/>
            <ac:spMk id="12" creationId="{00000000-0000-0000-0000-000000000000}"/>
          </ac:spMkLst>
        </pc:spChg>
        <pc:spChg chg="del mod">
          <ac:chgData name="Saithanish Voore" userId="bea1fb836e953456" providerId="LiveId" clId="{826F102D-4B6D-484D-90A7-8DE936FA2F5E}" dt="2023-11-25T19:46:55.133" v="348" actId="478"/>
          <ac:spMkLst>
            <pc:docMk/>
            <pc:sldMk cId="581018993" sldId="265"/>
            <ac:spMk id="16" creationId="{00000000-0000-0000-0000-000000000000}"/>
          </ac:spMkLst>
        </pc:spChg>
        <pc:spChg chg="del mod">
          <ac:chgData name="Saithanish Voore" userId="bea1fb836e953456" providerId="LiveId" clId="{826F102D-4B6D-484D-90A7-8DE936FA2F5E}" dt="2023-11-25T19:46:55.133" v="348" actId="478"/>
          <ac:spMkLst>
            <pc:docMk/>
            <pc:sldMk cId="581018993" sldId="265"/>
            <ac:spMk id="17" creationId="{00000000-0000-0000-0000-000000000000}"/>
          </ac:spMkLst>
        </pc:spChg>
        <pc:spChg chg="mod">
          <ac:chgData name="Saithanish Voore" userId="bea1fb836e953456" providerId="LiveId" clId="{826F102D-4B6D-484D-90A7-8DE936FA2F5E}" dt="2023-11-25T19:46:51.320" v="347" actId="1076"/>
          <ac:spMkLst>
            <pc:docMk/>
            <pc:sldMk cId="581018993" sldId="265"/>
            <ac:spMk id="21" creationId="{00000000-0000-0000-0000-000000000000}"/>
          </ac:spMkLst>
        </pc:spChg>
        <pc:spChg chg="del">
          <ac:chgData name="Saithanish Voore" userId="bea1fb836e953456" providerId="LiveId" clId="{826F102D-4B6D-484D-90A7-8DE936FA2F5E}" dt="2023-11-25T19:46:33.590" v="341" actId="478"/>
          <ac:spMkLst>
            <pc:docMk/>
            <pc:sldMk cId="581018993" sldId="265"/>
            <ac:spMk id="22" creationId="{00000000-0000-0000-0000-000000000000}"/>
          </ac:spMkLst>
        </pc:spChg>
        <pc:spChg chg="add mod">
          <ac:chgData name="Saithanish Voore" userId="bea1fb836e953456" providerId="LiveId" clId="{826F102D-4B6D-484D-90A7-8DE936FA2F5E}" dt="2023-11-25T20:53:18.323" v="452" actId="1076"/>
          <ac:spMkLst>
            <pc:docMk/>
            <pc:sldMk cId="581018993" sldId="265"/>
            <ac:spMk id="26" creationId="{FE3E89BD-B9C9-8F97-254F-30B63CB2D941}"/>
          </ac:spMkLst>
        </pc:spChg>
        <pc:spChg chg="add mod">
          <ac:chgData name="Saithanish Voore" userId="bea1fb836e953456" providerId="LiveId" clId="{826F102D-4B6D-484D-90A7-8DE936FA2F5E}" dt="2023-11-25T20:53:39.473" v="457" actId="1076"/>
          <ac:spMkLst>
            <pc:docMk/>
            <pc:sldMk cId="581018993" sldId="265"/>
            <ac:spMk id="28" creationId="{0C81CDC9-8920-006C-E1C8-BDA4075D5DB5}"/>
          </ac:spMkLst>
        </pc:spChg>
        <pc:grpChg chg="del mod">
          <ac:chgData name="Saithanish Voore" userId="bea1fb836e953456" providerId="LiveId" clId="{826F102D-4B6D-484D-90A7-8DE936FA2F5E}" dt="2023-11-25T19:46:55.133" v="348" actId="478"/>
          <ac:grpSpMkLst>
            <pc:docMk/>
            <pc:sldMk cId="581018993" sldId="265"/>
            <ac:grpSpMk id="9" creationId="{00000000-0000-0000-0000-000000000000}"/>
          </ac:grpSpMkLst>
        </pc:grpChg>
        <pc:grpChg chg="del mod">
          <ac:chgData name="Saithanish Voore" userId="bea1fb836e953456" providerId="LiveId" clId="{826F102D-4B6D-484D-90A7-8DE936FA2F5E}" dt="2023-11-25T19:46:55.133" v="348" actId="478"/>
          <ac:grpSpMkLst>
            <pc:docMk/>
            <pc:sldMk cId="581018993" sldId="265"/>
            <ac:grpSpMk id="13" creationId="{00000000-0000-0000-0000-000000000000}"/>
          </ac:grpSpMkLst>
        </pc:grpChg>
        <pc:grpChg chg="del">
          <ac:chgData name="Saithanish Voore" userId="bea1fb836e953456" providerId="LiveId" clId="{826F102D-4B6D-484D-90A7-8DE936FA2F5E}" dt="2023-11-25T19:46:32.240" v="340" actId="478"/>
          <ac:grpSpMkLst>
            <pc:docMk/>
            <pc:sldMk cId="581018993" sldId="265"/>
            <ac:grpSpMk id="18" creationId="{00000000-0000-0000-0000-000000000000}"/>
          </ac:grpSpMkLst>
        </pc:grpChg>
        <pc:picChg chg="add mod">
          <ac:chgData name="Saithanish Voore" userId="bea1fb836e953456" providerId="LiveId" clId="{826F102D-4B6D-484D-90A7-8DE936FA2F5E}" dt="2023-11-25T20:54:40.105" v="462" actId="14100"/>
          <ac:picMkLst>
            <pc:docMk/>
            <pc:sldMk cId="581018993" sldId="265"/>
            <ac:picMk id="24" creationId="{B446A70C-7EF3-D51F-5683-12ABBFE8EE6D}"/>
          </ac:picMkLst>
        </pc:picChg>
        <pc:picChg chg="add mod">
          <ac:chgData name="Saithanish Voore" userId="bea1fb836e953456" providerId="LiveId" clId="{826F102D-4B6D-484D-90A7-8DE936FA2F5E}" dt="2023-11-25T20:54:37.202" v="461" actId="14100"/>
          <ac:picMkLst>
            <pc:docMk/>
            <pc:sldMk cId="581018993" sldId="265"/>
            <ac:picMk id="30" creationId="{D5070544-FE5E-1369-4433-0CF44A2E2994}"/>
          </ac:picMkLst>
        </pc:picChg>
      </pc:sldChg>
      <pc:sldChg chg="addSp modSp new del mod">
        <pc:chgData name="Saithanish Voore" userId="bea1fb836e953456" providerId="LiveId" clId="{826F102D-4B6D-484D-90A7-8DE936FA2F5E}" dt="2023-11-25T19:46:14.112" v="338" actId="2696"/>
        <pc:sldMkLst>
          <pc:docMk/>
          <pc:sldMk cId="4256715800" sldId="265"/>
        </pc:sldMkLst>
        <pc:spChg chg="mod">
          <ac:chgData name="Saithanish Voore" userId="bea1fb836e953456" providerId="LiveId" clId="{826F102D-4B6D-484D-90A7-8DE936FA2F5E}" dt="2023-11-25T19:45:49.600" v="336"/>
          <ac:spMkLst>
            <pc:docMk/>
            <pc:sldMk cId="4256715800" sldId="265"/>
            <ac:spMk id="2" creationId="{AFD3B598-D042-51E5-2DA1-3E2F4C65E372}"/>
          </ac:spMkLst>
        </pc:spChg>
        <pc:spChg chg="mod">
          <ac:chgData name="Saithanish Voore" userId="bea1fb836e953456" providerId="LiveId" clId="{826F102D-4B6D-484D-90A7-8DE936FA2F5E}" dt="2023-11-25T19:45:13.868" v="334" actId="1076"/>
          <ac:spMkLst>
            <pc:docMk/>
            <pc:sldMk cId="4256715800" sldId="265"/>
            <ac:spMk id="3" creationId="{2BB493FA-D38A-E3F6-4D6A-93A7A02B51DF}"/>
          </ac:spMkLst>
        </pc:spChg>
        <pc:spChg chg="add">
          <ac:chgData name="Saithanish Voore" userId="bea1fb836e953456" providerId="LiveId" clId="{826F102D-4B6D-484D-90A7-8DE936FA2F5E}" dt="2023-11-25T19:46:02.500" v="337" actId="22"/>
          <ac:spMkLst>
            <pc:docMk/>
            <pc:sldMk cId="4256715800" sldId="265"/>
            <ac:spMk id="5" creationId="{EED4FD2C-C591-CFFC-91FF-87C0370B38F0}"/>
          </ac:spMkLst>
        </pc:spChg>
      </pc:sldChg>
      <pc:sldChg chg="addSp delSp modSp add mod">
        <pc:chgData name="Saithanish Voore" userId="bea1fb836e953456" providerId="LiveId" clId="{826F102D-4B6D-484D-90A7-8DE936FA2F5E}" dt="2023-11-25T21:30:18.538" v="892" actId="1076"/>
        <pc:sldMkLst>
          <pc:docMk/>
          <pc:sldMk cId="729969228" sldId="266"/>
        </pc:sldMkLst>
        <pc:spChg chg="mod">
          <ac:chgData name="Saithanish Voore" userId="bea1fb836e953456" providerId="LiveId" clId="{826F102D-4B6D-484D-90A7-8DE936FA2F5E}" dt="2023-11-25T21:30:18.538" v="892" actId="1076"/>
          <ac:spMkLst>
            <pc:docMk/>
            <pc:sldMk cId="729969228" sldId="266"/>
            <ac:spMk id="2" creationId="{00000000-0000-0000-0000-000000000000}"/>
          </ac:spMkLst>
        </pc:spChg>
        <pc:spChg chg="del mod">
          <ac:chgData name="Saithanish Voore" userId="bea1fb836e953456" providerId="LiveId" clId="{826F102D-4B6D-484D-90A7-8DE936FA2F5E}" dt="2023-11-25T20:57:04.654" v="512" actId="478"/>
          <ac:spMkLst>
            <pc:docMk/>
            <pc:sldMk cId="729969228" sldId="266"/>
            <ac:spMk id="3" creationId="{00000000-0000-0000-0000-000000000000}"/>
          </ac:spMkLst>
        </pc:spChg>
        <pc:spChg chg="add mod">
          <ac:chgData name="Saithanish Voore" userId="bea1fb836e953456" providerId="LiveId" clId="{826F102D-4B6D-484D-90A7-8DE936FA2F5E}" dt="2023-11-25T21:01:06.246" v="595" actId="20577"/>
          <ac:spMkLst>
            <pc:docMk/>
            <pc:sldMk cId="729969228" sldId="266"/>
            <ac:spMk id="7" creationId="{283EC9A6-F032-F1F8-C265-9FCD72D51A37}"/>
          </ac:spMkLst>
        </pc:spChg>
        <pc:spChg chg="del mod">
          <ac:chgData name="Saithanish Voore" userId="bea1fb836e953456" providerId="LiveId" clId="{826F102D-4B6D-484D-90A7-8DE936FA2F5E}" dt="2023-11-25T20:56:56.364" v="508" actId="478"/>
          <ac:spMkLst>
            <pc:docMk/>
            <pc:sldMk cId="729969228" sldId="266"/>
            <ac:spMk id="26" creationId="{FE3E89BD-B9C9-8F97-254F-30B63CB2D941}"/>
          </ac:spMkLst>
        </pc:spChg>
        <pc:spChg chg="add del mod">
          <ac:chgData name="Saithanish Voore" userId="bea1fb836e953456" providerId="LiveId" clId="{826F102D-4B6D-484D-90A7-8DE936FA2F5E}" dt="2023-11-25T20:59:55.847" v="572" actId="255"/>
          <ac:spMkLst>
            <pc:docMk/>
            <pc:sldMk cId="729969228" sldId="266"/>
            <ac:spMk id="28" creationId="{0C81CDC9-8920-006C-E1C8-BDA4075D5DB5}"/>
          </ac:spMkLst>
        </pc:spChg>
        <pc:picChg chg="add mod">
          <ac:chgData name="Saithanish Voore" userId="bea1fb836e953456" providerId="LiveId" clId="{826F102D-4B6D-484D-90A7-8DE936FA2F5E}" dt="2023-11-25T21:00:04.167" v="575" actId="1076"/>
          <ac:picMkLst>
            <pc:docMk/>
            <pc:sldMk cId="729969228" sldId="266"/>
            <ac:picMk id="5" creationId="{72D591B0-C4E2-95B8-657E-58E61400298D}"/>
          </ac:picMkLst>
        </pc:picChg>
        <pc:picChg chg="del">
          <ac:chgData name="Saithanish Voore" userId="bea1fb836e953456" providerId="LiveId" clId="{826F102D-4B6D-484D-90A7-8DE936FA2F5E}" dt="2023-11-25T20:56:50.383" v="504" actId="478"/>
          <ac:picMkLst>
            <pc:docMk/>
            <pc:sldMk cId="729969228" sldId="266"/>
            <ac:picMk id="24" creationId="{B446A70C-7EF3-D51F-5683-12ABBFE8EE6D}"/>
          </ac:picMkLst>
        </pc:picChg>
        <pc:picChg chg="del">
          <ac:chgData name="Saithanish Voore" userId="bea1fb836e953456" providerId="LiveId" clId="{826F102D-4B6D-484D-90A7-8DE936FA2F5E}" dt="2023-11-25T20:56:51.952" v="506" actId="478"/>
          <ac:picMkLst>
            <pc:docMk/>
            <pc:sldMk cId="729969228" sldId="266"/>
            <ac:picMk id="30" creationId="{D5070544-FE5E-1369-4433-0CF44A2E2994}"/>
          </ac:picMkLst>
        </pc:picChg>
      </pc:sldChg>
      <pc:sldChg chg="addSp delSp modSp add mod setBg">
        <pc:chgData name="Saithanish Voore" userId="bea1fb836e953456" providerId="LiveId" clId="{826F102D-4B6D-484D-90A7-8DE936FA2F5E}" dt="2023-11-25T21:47:39.433" v="2058"/>
        <pc:sldMkLst>
          <pc:docMk/>
          <pc:sldMk cId="1158284673" sldId="267"/>
        </pc:sldMkLst>
        <pc:spChg chg="mod">
          <ac:chgData name="Saithanish Voore" userId="bea1fb836e953456" providerId="LiveId" clId="{826F102D-4B6D-484D-90A7-8DE936FA2F5E}" dt="2023-11-25T21:35:19.429" v="973" actId="20577"/>
          <ac:spMkLst>
            <pc:docMk/>
            <pc:sldMk cId="1158284673" sldId="267"/>
            <ac:spMk id="2" creationId="{00000000-0000-0000-0000-000000000000}"/>
          </ac:spMkLst>
        </pc:spChg>
        <pc:spChg chg="mod">
          <ac:chgData name="Saithanish Voore" userId="bea1fb836e953456" providerId="LiveId" clId="{826F102D-4B6D-484D-90A7-8DE936FA2F5E}" dt="2023-11-25T21:43:19.748" v="1065" actId="14100"/>
          <ac:spMkLst>
            <pc:docMk/>
            <pc:sldMk cId="1158284673" sldId="267"/>
            <ac:spMk id="3" creationId="{00000000-0000-0000-0000-000000000000}"/>
          </ac:spMkLst>
        </pc:spChg>
        <pc:spChg chg="add del mod">
          <ac:chgData name="Saithanish Voore" userId="bea1fb836e953456" providerId="LiveId" clId="{826F102D-4B6D-484D-90A7-8DE936FA2F5E}" dt="2023-11-25T21:43:29.473" v="1067" actId="1076"/>
          <ac:spMkLst>
            <pc:docMk/>
            <pc:sldMk cId="1158284673" sldId="267"/>
            <ac:spMk id="6" creationId="{F3B09E83-945A-88F1-E896-21F679ADC204}"/>
          </ac:spMkLst>
        </pc:spChg>
        <pc:picChg chg="del">
          <ac:chgData name="Saithanish Voore" userId="bea1fb836e953456" providerId="LiveId" clId="{826F102D-4B6D-484D-90A7-8DE936FA2F5E}" dt="2023-11-25T21:28:53.905" v="885" actId="478"/>
          <ac:picMkLst>
            <pc:docMk/>
            <pc:sldMk cId="1158284673" sldId="267"/>
            <ac:picMk id="4" creationId="{00000000-0000-0000-0000-000000000000}"/>
          </ac:picMkLst>
        </pc:picChg>
        <pc:picChg chg="add mod">
          <ac:chgData name="Saithanish Voore" userId="bea1fb836e953456" providerId="LiveId" clId="{826F102D-4B6D-484D-90A7-8DE936FA2F5E}" dt="2023-11-25T21:47:39.433" v="2058"/>
          <ac:picMkLst>
            <pc:docMk/>
            <pc:sldMk cId="1158284673" sldId="267"/>
            <ac:picMk id="2050" creationId="{71F90AEA-E367-D663-ADDE-7734A6F498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88952" cy="152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6575" y="3287648"/>
            <a:ext cx="349885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7368" y="2464435"/>
            <a:ext cx="9897262" cy="246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9220" y="0"/>
            <a:ext cx="6999732" cy="68579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1219200"/>
            <a:ext cx="3817620" cy="240728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395"/>
              </a:spcBef>
            </a:pPr>
            <a:r>
              <a:rPr sz="5400" spc="15" dirty="0">
                <a:solidFill>
                  <a:srgbClr val="B82C2E"/>
                </a:solidFill>
                <a:latin typeface="Franklin Gothic Medium"/>
                <a:cs typeface="Franklin Gothic Medium"/>
              </a:rPr>
              <a:t>Heart </a:t>
            </a:r>
            <a:r>
              <a:rPr sz="5400" spc="20" dirty="0">
                <a:solidFill>
                  <a:srgbClr val="B82C2E"/>
                </a:solidFill>
                <a:latin typeface="Franklin Gothic Medium"/>
                <a:cs typeface="Franklin Gothic Medium"/>
              </a:rPr>
              <a:t> </a:t>
            </a:r>
            <a:r>
              <a:rPr sz="5400" spc="-5" dirty="0">
                <a:solidFill>
                  <a:srgbClr val="B82C2E"/>
                </a:solidFill>
                <a:latin typeface="Franklin Gothic Medium"/>
                <a:cs typeface="Franklin Gothic Medium"/>
              </a:rPr>
              <a:t>Disease</a:t>
            </a:r>
            <a:r>
              <a:rPr sz="5400" spc="-50" dirty="0">
                <a:solidFill>
                  <a:srgbClr val="B82C2E"/>
                </a:solidFill>
                <a:latin typeface="Franklin Gothic Medium"/>
                <a:cs typeface="Franklin Gothic Medium"/>
              </a:rPr>
              <a:t> </a:t>
            </a:r>
            <a:r>
              <a:rPr sz="5400" dirty="0">
                <a:solidFill>
                  <a:srgbClr val="B82C2E"/>
                </a:solidFill>
                <a:latin typeface="Franklin Gothic Medium"/>
                <a:cs typeface="Franklin Gothic Medium"/>
              </a:rPr>
              <a:t>Risk </a:t>
            </a:r>
            <a:r>
              <a:rPr sz="5400" spc="-1335" dirty="0">
                <a:solidFill>
                  <a:srgbClr val="B82C2E"/>
                </a:solidFill>
                <a:latin typeface="Franklin Gothic Medium"/>
                <a:cs typeface="Franklin Gothic Medium"/>
              </a:rPr>
              <a:t> </a:t>
            </a:r>
            <a:r>
              <a:rPr sz="5400" dirty="0">
                <a:solidFill>
                  <a:srgbClr val="B82C2E"/>
                </a:solidFill>
                <a:latin typeface="Franklin Gothic Medium"/>
                <a:cs typeface="Franklin Gothic Medium"/>
              </a:rPr>
              <a:t>Estimation</a:t>
            </a:r>
            <a:endParaRPr sz="5400" dirty="0">
              <a:latin typeface="Franklin Gothic Medium"/>
              <a:cs typeface="Franklin Gothic Medium"/>
            </a:endParaRPr>
          </a:p>
          <a:p>
            <a:pPr marL="40640">
              <a:lnSpc>
                <a:spcPts val="1900"/>
              </a:lnSpc>
            </a:pPr>
            <a:r>
              <a:rPr sz="2000" dirty="0">
                <a:solidFill>
                  <a:srgbClr val="7E7E7E"/>
                </a:solidFill>
                <a:latin typeface="Calibri"/>
                <a:cs typeface="Calibri"/>
              </a:rPr>
              <a:t>PREDICTING</a:t>
            </a:r>
            <a:r>
              <a:rPr sz="2000" spc="-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Calibri"/>
                <a:cs typeface="Calibri"/>
              </a:rPr>
              <a:t>HEART </a:t>
            </a:r>
            <a:r>
              <a:rPr sz="2000" spc="-25" dirty="0">
                <a:solidFill>
                  <a:srgbClr val="7E7E7E"/>
                </a:solidFill>
                <a:latin typeface="Calibri"/>
                <a:cs typeface="Calibri"/>
              </a:rPr>
              <a:t>FAILURE </a:t>
            </a:r>
            <a:r>
              <a:rPr sz="2000" dirty="0">
                <a:solidFill>
                  <a:srgbClr val="7E7E7E"/>
                </a:solidFill>
                <a:latin typeface="Calibri"/>
                <a:cs typeface="Calibri"/>
              </a:rPr>
              <a:t>RISK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035" y="5816295"/>
            <a:ext cx="2499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Franklin Gothic Medium"/>
                <a:cs typeface="Franklin Gothic Medium"/>
              </a:rPr>
              <a:t>--Sai</a:t>
            </a:r>
            <a:r>
              <a:rPr sz="2400" spc="-40" dirty="0">
                <a:latin typeface="Franklin Gothic Medium"/>
                <a:cs typeface="Franklin Gothic Medium"/>
              </a:rPr>
              <a:t> </a:t>
            </a:r>
            <a:r>
              <a:rPr sz="2400" spc="-5" dirty="0">
                <a:latin typeface="Franklin Gothic Medium"/>
                <a:cs typeface="Franklin Gothic Medium"/>
              </a:rPr>
              <a:t>Thanish</a:t>
            </a:r>
            <a:r>
              <a:rPr sz="2400" spc="-20" dirty="0">
                <a:latin typeface="Franklin Gothic Medium"/>
                <a:cs typeface="Franklin Gothic Medium"/>
              </a:rPr>
              <a:t> </a:t>
            </a:r>
            <a:r>
              <a:rPr sz="2400" spc="-15" dirty="0">
                <a:latin typeface="Franklin Gothic Medium"/>
                <a:cs typeface="Franklin Gothic Medium"/>
              </a:rPr>
              <a:t>Voore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434085"/>
            <a:ext cx="27403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Results</a:t>
            </a:r>
            <a:endParaRPr sz="3600" dirty="0">
              <a:latin typeface="Franklin Gothic Medium"/>
              <a:cs typeface="Franklin Gothic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C5A7F-B155-B62D-ACCF-B03DEBEB9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4" y="2667000"/>
            <a:ext cx="5450996" cy="3288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63999B-4DF7-874D-D5C5-BDC20EC0AF05}"/>
              </a:ext>
            </a:extLst>
          </p:cNvPr>
          <p:cNvSpPr txBox="1"/>
          <p:nvPr/>
        </p:nvSpPr>
        <p:spPr>
          <a:xfrm>
            <a:off x="324155" y="1676400"/>
            <a:ext cx="5427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MT"/>
              </a:rPr>
              <a:t>Posterior heart failure probabilities over all observations.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B074F-F572-3AAB-AEA5-66C3D3F6125A}"/>
              </a:ext>
            </a:extLst>
          </p:cNvPr>
          <p:cNvSpPr txBox="1"/>
          <p:nvPr/>
        </p:nvSpPr>
        <p:spPr>
          <a:xfrm>
            <a:off x="5791200" y="1600200"/>
            <a:ext cx="62290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 MT"/>
              </a:rPr>
              <a:t>Predicting heart failure for all individuals that have a 1% chance of their risk being over 50%. This is a</a:t>
            </a:r>
            <a:r>
              <a:rPr lang="en-US" sz="1600" dirty="0">
                <a:latin typeface="Arial MT"/>
              </a:rPr>
              <a:t> </a:t>
            </a:r>
            <a:r>
              <a:rPr lang="en-US" sz="1600" b="0" i="0" dirty="0">
                <a:effectLst/>
                <a:latin typeface="Arial MT"/>
              </a:rPr>
              <a:t> conservative choice that should boost sensitivity even if decreasing specificity or accuracy.</a:t>
            </a:r>
            <a:endParaRPr lang="en-US" sz="1600" dirty="0">
              <a:latin typeface="Arial M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78CA05-FD1F-6867-58A6-B9EC64A4C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8" y="2826393"/>
            <a:ext cx="5117427" cy="31288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8E107D-6F38-F275-9F16-BBCCEBEDD9A7}"/>
              </a:ext>
            </a:extLst>
          </p:cNvPr>
          <p:cNvSpPr txBox="1"/>
          <p:nvPr/>
        </p:nvSpPr>
        <p:spPr>
          <a:xfrm>
            <a:off x="5791200" y="6085980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 MT"/>
              </a:rPr>
              <a:t>Indeed, the 1% threshold yielded the highest sensitivity (87.5%) along wi</a:t>
            </a:r>
            <a:r>
              <a:rPr lang="en-US" dirty="0">
                <a:latin typeface="Arial MT"/>
              </a:rPr>
              <a:t>t</a:t>
            </a:r>
            <a:r>
              <a:rPr lang="en-US" b="0" i="0" dirty="0">
                <a:effectLst/>
                <a:latin typeface="Arial MT"/>
              </a:rPr>
              <a:t>h a moderate specificity (72.9%).</a:t>
            </a:r>
            <a:endParaRPr lang="en-US" dirty="0">
              <a:latin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434085"/>
            <a:ext cx="27403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Future Work</a:t>
            </a:r>
            <a:endParaRPr sz="36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828800"/>
            <a:ext cx="81534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Arial MT"/>
                <a:cs typeface="Arial MT"/>
              </a:rPr>
              <a:t>This prediction aims to contribute to the early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detection and management of individuals at high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risk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cardiovascular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diseases,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ultimately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reducing </a:t>
            </a:r>
            <a:r>
              <a:rPr spc="-5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global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burden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heart-related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mortality.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09E83-945A-88F1-E896-21F679ADC204}"/>
              </a:ext>
            </a:extLst>
          </p:cNvPr>
          <p:cNvSpPr txBox="1"/>
          <p:nvPr/>
        </p:nvSpPr>
        <p:spPr>
          <a:xfrm>
            <a:off x="228600" y="3650623"/>
            <a:ext cx="9601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MT"/>
              </a:rPr>
              <a:t>Much more could be done thorough-out this analysis. To list a few recommended steps:</a:t>
            </a:r>
          </a:p>
          <a:p>
            <a:endParaRPr lang="en-US" dirty="0">
              <a:latin typeface="Arial M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Arial MT"/>
              </a:rPr>
              <a:t>Use a hierarchical model introducing a prior for the  𝛽 prior's  𝜇 and a separate prior for  𝛼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Arial MT"/>
              </a:rPr>
              <a:t>Resolve the dependence between </a:t>
            </a:r>
            <a:r>
              <a:rPr lang="en-US" b="1" i="1" dirty="0">
                <a:latin typeface="Arial MT"/>
              </a:rPr>
              <a:t>gender</a:t>
            </a:r>
            <a:r>
              <a:rPr lang="en-US" dirty="0">
                <a:latin typeface="Arial MT"/>
              </a:rPr>
              <a:t> and </a:t>
            </a:r>
            <a:r>
              <a:rPr lang="en-US" b="1" i="1" dirty="0">
                <a:latin typeface="Arial MT"/>
              </a:rPr>
              <a:t>smoking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Arial MT"/>
              </a:rPr>
              <a:t>Produce ROC curve to better understand the sensitivity-specificity trade-off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Arial MT"/>
              </a:rPr>
              <a:t>Experiment with Cox regression for survival analysis</a:t>
            </a:r>
          </a:p>
          <a:p>
            <a:endParaRPr lang="en-US" dirty="0">
              <a:latin typeface="Arial MT"/>
            </a:endParaRPr>
          </a:p>
          <a:p>
            <a:endParaRPr lang="en-US" dirty="0">
              <a:latin typeface="Arial M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Arial MT"/>
              </a:rPr>
              <a:t>All in all, being able to anticipate 87.5% of the occurrences should be deemed a success. </a:t>
            </a:r>
          </a:p>
        </p:txBody>
      </p:sp>
      <p:pic>
        <p:nvPicPr>
          <p:cNvPr id="2050" name="Picture 2" descr="right arrow sign on wall">
            <a:extLst>
              <a:ext uri="{FF2B5EF4-FFF2-40B4-BE49-F238E27FC236}">
                <a16:creationId xmlns:a16="http://schemas.microsoft.com/office/drawing/2014/main" id="{71F90AEA-E367-D663-ADDE-7734A6F4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676401"/>
            <a:ext cx="2952748" cy="1974222"/>
          </a:xfrm>
          <a:prstGeom prst="rect">
            <a:avLst/>
          </a:prstGeom>
          <a:noFill/>
          <a:effectLst>
            <a:outerShdw dir="4080000" algn="tr" rotWithShape="0">
              <a:srgbClr val="F0F0F0">
                <a:alpha val="0"/>
              </a:srgbClr>
            </a:outerShdw>
            <a:reflection stA="50000" endPos="72000" dist="1143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>
            <a:bevelT w="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28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900" y="2971800"/>
            <a:ext cx="312420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THANK  </a:t>
            </a:r>
            <a:br>
              <a:rPr lang="en-US" spc="-5" dirty="0"/>
            </a:br>
            <a:r>
              <a:rPr lang="en-US" spc="-5" dirty="0"/>
              <a:t>  YOU    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434085"/>
            <a:ext cx="1555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Content</a:t>
            </a:r>
            <a:endParaRPr sz="36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676400"/>
            <a:ext cx="4868545" cy="4515979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14"/>
              </a:spcBef>
              <a:buFont typeface="Arial MT"/>
              <a:buChar char="▪"/>
              <a:tabLst>
                <a:tab pos="241300" algn="l"/>
              </a:tabLst>
            </a:pP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Introduction</a:t>
            </a:r>
            <a:r>
              <a:rPr lang="en-US"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&amp; Problem Statement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Font typeface="Arial MT"/>
              <a:buChar char="▪"/>
              <a:tabLst>
                <a:tab pos="241300" algn="l"/>
              </a:tabLst>
            </a:pP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Font typeface="Arial MT"/>
              <a:buChar char="▪"/>
              <a:tabLst>
                <a:tab pos="241300" algn="l"/>
              </a:tabLst>
            </a:pPr>
            <a:r>
              <a:rPr sz="200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</a:t>
            </a:r>
            <a:r>
              <a:rPr sz="20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istribution</a:t>
            </a:r>
            <a:endParaRPr lang="en-US" sz="2000" dirty="0">
              <a:solidFill>
                <a:srgbClr val="404040"/>
              </a:solidFill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Font typeface="Arial MT"/>
              <a:buChar char="▪"/>
              <a:tabLst>
                <a:tab pos="241300" algn="l"/>
              </a:tabLst>
            </a:pPr>
            <a:r>
              <a:rPr lang="en-US"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Exploratory Data Analysis</a:t>
            </a: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Font typeface="Arial MT"/>
              <a:buChar char="▪"/>
              <a:tabLst>
                <a:tab pos="241300" algn="l"/>
              </a:tabLst>
            </a:pPr>
            <a:r>
              <a:rPr lang="en-US"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Principal Component Analysis</a:t>
            </a:r>
          </a:p>
          <a:p>
            <a:pPr marL="241300" indent="-228600">
              <a:spcBef>
                <a:spcPts val="1515"/>
              </a:spcBef>
              <a:buFont typeface="Arial MT"/>
              <a:buChar char="▪"/>
              <a:tabLst>
                <a:tab pos="241300" algn="l"/>
              </a:tabLst>
            </a:pPr>
            <a:r>
              <a:rPr lang="en-US"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 Structure &amp; Priors</a:t>
            </a:r>
          </a:p>
          <a:p>
            <a:pPr marL="241300" indent="-228600">
              <a:spcBef>
                <a:spcPts val="1515"/>
              </a:spcBef>
              <a:buFont typeface="Arial MT"/>
              <a:buChar char="▪"/>
              <a:tabLst>
                <a:tab pos="241300" algn="l"/>
              </a:tabLst>
            </a:pPr>
            <a:r>
              <a:rPr lang="en-US"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Inference</a:t>
            </a:r>
            <a:endParaRPr sz="2000" dirty="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Font typeface="Arial MT"/>
              <a:buChar char="▪"/>
              <a:tabLst>
                <a:tab pos="24130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Results</a:t>
            </a: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Font typeface="Arial MT"/>
              <a:buChar char="▪"/>
              <a:tabLst>
                <a:tab pos="24130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Future Work</a:t>
            </a:r>
            <a:endParaRPr sz="2000" dirty="0">
              <a:latin typeface="Franklin Gothic Medium"/>
              <a:cs typeface="Franklin Gothic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968725-CBAA-02B5-45CB-1D67024D8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828800"/>
            <a:ext cx="3429000" cy="44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1E3702D-E5F9-021C-2F1F-163873395612}"/>
              </a:ext>
            </a:extLst>
          </p:cNvPr>
          <p:cNvCxnSpPr/>
          <p:nvPr/>
        </p:nvCxnSpPr>
        <p:spPr>
          <a:xfrm>
            <a:off x="6720349" y="2512142"/>
            <a:ext cx="914400" cy="914400"/>
          </a:xfrm>
          <a:prstGeom prst="bentConnector3">
            <a:avLst>
              <a:gd name="adj1" fmla="val 4892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94FFDD7-05D6-E3F4-4867-172B286FCE0A}"/>
              </a:ext>
            </a:extLst>
          </p:cNvPr>
          <p:cNvCxnSpPr>
            <a:cxnSpLocks/>
          </p:cNvCxnSpPr>
          <p:nvPr/>
        </p:nvCxnSpPr>
        <p:spPr>
          <a:xfrm flipV="1">
            <a:off x="5573222" y="2667000"/>
            <a:ext cx="2565428" cy="596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D0ED6D-9CD8-156D-8864-FEFB0C3552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49924" y="4945533"/>
            <a:ext cx="1119809" cy="8299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D138C0F-D4A8-D870-7527-C84E479AFDFF}"/>
              </a:ext>
            </a:extLst>
          </p:cNvPr>
          <p:cNvCxnSpPr>
            <a:cxnSpLocks/>
          </p:cNvCxnSpPr>
          <p:nvPr/>
        </p:nvCxnSpPr>
        <p:spPr>
          <a:xfrm flipV="1">
            <a:off x="6720349" y="5139545"/>
            <a:ext cx="1578959" cy="441917"/>
          </a:xfrm>
          <a:prstGeom prst="bentConnector3">
            <a:avLst>
              <a:gd name="adj1" fmla="val 54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738855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Introduction</a:t>
            </a:r>
            <a:r>
              <a:rPr lang="en-US" sz="3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&amp; Problem Statement</a:t>
            </a:r>
            <a:endParaRPr sz="36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386" y="1828800"/>
            <a:ext cx="8964295" cy="344523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9235">
              <a:lnSpc>
                <a:spcPct val="90100"/>
              </a:lnSpc>
              <a:spcBef>
                <a:spcPts val="385"/>
              </a:spcBef>
              <a:buChar char="▪"/>
              <a:tabLst>
                <a:tab pos="241935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Exploring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Bayesian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Generalized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Linear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(GLM)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Heart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Disease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Prediction.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endParaRPr lang="en-US" sz="2000" spc="25" dirty="0">
              <a:solidFill>
                <a:srgbClr val="404040"/>
              </a:solidFill>
              <a:latin typeface="Arial MT"/>
              <a:cs typeface="Arial MT"/>
            </a:endParaRPr>
          </a:p>
          <a:p>
            <a:pPr marL="241300" marR="5080" indent="-229235">
              <a:lnSpc>
                <a:spcPct val="90100"/>
              </a:lnSpc>
              <a:spcBef>
                <a:spcPts val="385"/>
              </a:spcBef>
              <a:buChar char="▪"/>
              <a:tabLst>
                <a:tab pos="241935" algn="l"/>
              </a:tabLst>
            </a:pPr>
            <a:endParaRPr lang="en-US" sz="2000" spc="25" dirty="0">
              <a:solidFill>
                <a:srgbClr val="404040"/>
              </a:solidFill>
              <a:latin typeface="Arial MT"/>
              <a:cs typeface="Arial MT"/>
            </a:endParaRPr>
          </a:p>
          <a:p>
            <a:pPr marL="12065" marR="5080">
              <a:lnSpc>
                <a:spcPct val="90100"/>
              </a:lnSpc>
              <a:spcBef>
                <a:spcPts val="385"/>
              </a:spcBef>
              <a:tabLst>
                <a:tab pos="241935" algn="l"/>
              </a:tabLst>
            </a:pPr>
            <a:r>
              <a:rPr lang="en-US" sz="2000" b="1" u="sng" dirty="0">
                <a:solidFill>
                  <a:srgbClr val="404040"/>
                </a:solidFill>
                <a:latin typeface="Arial MT"/>
                <a:cs typeface="Arial MT"/>
              </a:rPr>
              <a:t>K</a:t>
            </a:r>
            <a:r>
              <a:rPr sz="2000" b="1" u="sng" dirty="0">
                <a:solidFill>
                  <a:srgbClr val="404040"/>
                </a:solidFill>
                <a:latin typeface="Arial MT"/>
                <a:cs typeface="Arial MT"/>
              </a:rPr>
              <a:t>ey </a:t>
            </a:r>
            <a:r>
              <a:rPr sz="2000" b="1" u="sng" spc="-5" dirty="0">
                <a:solidFill>
                  <a:srgbClr val="404040"/>
                </a:solidFill>
                <a:latin typeface="Arial MT"/>
                <a:cs typeface="Arial MT"/>
              </a:rPr>
              <a:t>objectives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endParaRPr lang="en-US" sz="2000" spc="-5" dirty="0">
              <a:solidFill>
                <a:srgbClr val="404040"/>
              </a:solidFill>
              <a:latin typeface="Arial MT"/>
              <a:cs typeface="Arial MT"/>
            </a:endParaRPr>
          </a:p>
          <a:p>
            <a:pPr marL="241300" marR="5080" indent="-229235">
              <a:lnSpc>
                <a:spcPct val="90100"/>
              </a:lnSpc>
              <a:spcBef>
                <a:spcPts val="385"/>
              </a:spcBef>
              <a:buChar char="▪"/>
              <a:tabLst>
                <a:tab pos="241935" algn="l"/>
              </a:tabLst>
            </a:pPr>
            <a:endParaRPr sz="2000" dirty="0">
              <a:latin typeface="Arial MT"/>
              <a:cs typeface="Arial MT"/>
            </a:endParaRPr>
          </a:p>
          <a:p>
            <a:pPr marL="469900" marR="331470" indent="-457834">
              <a:lnSpc>
                <a:spcPts val="259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Predicting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Heart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Disease</a:t>
            </a:r>
            <a:r>
              <a:rPr sz="2000" b="1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Risk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We'll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leverage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power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2000" spc="-6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Bayesian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modeling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predict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the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risk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of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heart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disease,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critical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healthcare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challenge.</a:t>
            </a:r>
            <a:endParaRPr sz="2000" dirty="0">
              <a:latin typeface="Arial MT"/>
              <a:cs typeface="Arial MT"/>
            </a:endParaRPr>
          </a:p>
          <a:p>
            <a:pPr marL="469900" indent="-457834">
              <a:lnSpc>
                <a:spcPts val="2735"/>
              </a:lnSpc>
              <a:spcBef>
                <a:spcPts val="14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Understanding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Key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Contributors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We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aim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unravel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endParaRPr sz="2000" dirty="0">
              <a:latin typeface="Arial MT"/>
              <a:cs typeface="Arial MT"/>
            </a:endParaRPr>
          </a:p>
          <a:p>
            <a:pPr marL="469900">
              <a:lnSpc>
                <a:spcPts val="2735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factors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play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 most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significant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role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in heart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failure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risk.</a:t>
            </a:r>
            <a:endParaRPr lang="en-US" sz="2000" dirty="0">
              <a:solidFill>
                <a:srgbClr val="404040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937" y="533400"/>
            <a:ext cx="172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Data</a:t>
            </a:r>
            <a:r>
              <a:rPr sz="3600" spc="-8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endParaRPr sz="36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937" y="1676400"/>
            <a:ext cx="9726295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 algn="just">
              <a:lnSpc>
                <a:spcPts val="2590"/>
              </a:lnSpc>
              <a:spcBef>
                <a:spcPts val="425"/>
              </a:spcBef>
              <a:buChar char="▪"/>
              <a:tabLst>
                <a:tab pos="24130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Our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foundation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this analysis is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Heart Failure Prediction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dataset, </a:t>
            </a:r>
            <a:r>
              <a:rPr sz="2400" spc="-6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containing 299 observations and 13 clinical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covariates</a:t>
            </a:r>
            <a:r>
              <a:rPr lang="en-US" sz="2400" dirty="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73009"/>
              </p:ext>
            </p:extLst>
          </p:nvPr>
        </p:nvGraphicFramePr>
        <p:xfrm>
          <a:off x="889937" y="2760164"/>
          <a:ext cx="9982202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5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5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age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anemia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creatinine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platelets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gender</a:t>
                      </a:r>
                      <a:endParaRPr sz="1800" dirty="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smoking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Death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event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66</a:t>
                      </a: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0</a:t>
                      </a: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295</a:t>
                      </a: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26501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1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0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1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75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1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8388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27000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0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0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1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67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spc="10" dirty="0">
                          <a:latin typeface="Franklin Gothic Medium"/>
                          <a:cs typeface="Franklin Gothic Medium"/>
                        </a:rPr>
                        <a:t>54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1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390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26588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0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1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1</a:t>
                      </a: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5F9296-AE9A-52C2-59FF-99D978CF623C}"/>
              </a:ext>
            </a:extLst>
          </p:cNvPr>
          <p:cNvSpPr txBox="1"/>
          <p:nvPr/>
        </p:nvSpPr>
        <p:spPr>
          <a:xfrm>
            <a:off x="707922" y="4525292"/>
            <a:ext cx="11430001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Arial MT"/>
                <a:cs typeface="Arial MT"/>
              </a:rPr>
              <a:t>Cardiovascular</a:t>
            </a:r>
            <a:r>
              <a:rPr lang="en-US" sz="1800" spc="3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diseases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(CVDs)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stand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as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</a:t>
            </a:r>
            <a:r>
              <a:rPr lang="en-US" sz="1800" spc="-5" dirty="0">
                <a:latin typeface="Arial MT"/>
                <a:cs typeface="Arial MT"/>
              </a:rPr>
              <a:t> primary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global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cause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of</a:t>
            </a:r>
            <a:r>
              <a:rPr lang="en-US" sz="1800" spc="-5" dirty="0">
                <a:latin typeface="Arial MT"/>
                <a:cs typeface="Arial MT"/>
              </a:rPr>
              <a:t> death,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claiming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around</a:t>
            </a:r>
            <a:r>
              <a:rPr lang="en-US" sz="1800" spc="2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17.9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million</a:t>
            </a:r>
            <a:r>
              <a:rPr lang="en-US" sz="1800" spc="2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lives 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25" dirty="0">
                <a:latin typeface="Arial MT"/>
                <a:cs typeface="Arial MT"/>
              </a:rPr>
              <a:t>annually,</a:t>
            </a:r>
            <a:r>
              <a:rPr lang="en-US" sz="1800" spc="55" dirty="0">
                <a:latin typeface="Arial MT"/>
                <a:cs typeface="Arial MT"/>
              </a:rPr>
              <a:t> </a:t>
            </a:r>
            <a:r>
              <a:rPr lang="en-US" spc="55" dirty="0">
                <a:latin typeface="Arial MT"/>
                <a:cs typeface="Arial MT"/>
              </a:rPr>
              <a:t>T</a:t>
            </a:r>
            <a:r>
              <a:rPr lang="en-US" sz="1800" dirty="0">
                <a:latin typeface="Arial MT"/>
                <a:cs typeface="Arial MT"/>
              </a:rPr>
              <a:t>his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dataset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offers </a:t>
            </a:r>
            <a:r>
              <a:rPr lang="en-US" sz="1800" spc="-484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12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features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to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help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predict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mortality linked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to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it.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8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800" spc="-5" dirty="0">
                <a:latin typeface="Arial MT"/>
                <a:cs typeface="Arial MT"/>
              </a:rPr>
              <a:t>Citation</a:t>
            </a:r>
            <a:endParaRPr lang="en-US" sz="1800" dirty="0">
              <a:latin typeface="Arial MT"/>
              <a:cs typeface="Arial MT"/>
            </a:endParaRPr>
          </a:p>
          <a:p>
            <a:pPr marL="12700" marR="199390">
              <a:lnSpc>
                <a:spcPct val="100000"/>
              </a:lnSpc>
            </a:pPr>
            <a:r>
              <a:rPr lang="en-US" sz="1800" spc="-5" dirty="0">
                <a:latin typeface="Arial MT"/>
                <a:cs typeface="Arial MT"/>
              </a:rPr>
              <a:t>Davide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Chicco,</a:t>
            </a:r>
            <a:r>
              <a:rPr lang="en-US" sz="1800" spc="2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Giuseppe</a:t>
            </a:r>
            <a:r>
              <a:rPr lang="en-US" sz="1800" spc="25" dirty="0">
                <a:latin typeface="Arial MT"/>
                <a:cs typeface="Arial MT"/>
              </a:rPr>
              <a:t> </a:t>
            </a:r>
            <a:r>
              <a:rPr lang="en-US" sz="1800" spc="-5" dirty="0" err="1">
                <a:latin typeface="Arial MT"/>
                <a:cs typeface="Arial MT"/>
              </a:rPr>
              <a:t>Jurman</a:t>
            </a:r>
            <a:r>
              <a:rPr lang="en-US" sz="1800" spc="-5" dirty="0">
                <a:latin typeface="Arial MT"/>
                <a:cs typeface="Arial MT"/>
              </a:rPr>
              <a:t>:</a:t>
            </a:r>
            <a:r>
              <a:rPr lang="en-US" sz="1800" spc="2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Machine</a:t>
            </a:r>
            <a:r>
              <a:rPr lang="en-US" sz="1800" spc="1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learning</a:t>
            </a:r>
            <a:r>
              <a:rPr lang="en-US" sz="1800" spc="2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can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predict</a:t>
            </a:r>
            <a:r>
              <a:rPr lang="en-US" sz="1800" spc="2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survival</a:t>
            </a:r>
            <a:r>
              <a:rPr lang="en-US" sz="1800" spc="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of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patients</a:t>
            </a:r>
            <a:r>
              <a:rPr lang="en-US" sz="1800" spc="15" dirty="0">
                <a:latin typeface="Arial MT"/>
                <a:cs typeface="Arial MT"/>
              </a:rPr>
              <a:t> </a:t>
            </a:r>
            <a:r>
              <a:rPr lang="en-US" sz="1800" spc="-15" dirty="0">
                <a:latin typeface="Arial MT"/>
                <a:cs typeface="Arial MT"/>
              </a:rPr>
              <a:t>with</a:t>
            </a:r>
            <a:r>
              <a:rPr lang="en-US" sz="1800" spc="5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heart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failure</a:t>
            </a:r>
            <a:r>
              <a:rPr lang="en-US" sz="1800" spc="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from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serum </a:t>
            </a:r>
            <a:r>
              <a:rPr lang="en-US" sz="1800" spc="-484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creatinine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and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ejection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fraction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alone.</a:t>
            </a:r>
            <a:r>
              <a:rPr lang="en-US" sz="1800" spc="2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BMC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Medical</a:t>
            </a:r>
            <a:r>
              <a:rPr lang="en-US" sz="1800" spc="1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Informatics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and</a:t>
            </a:r>
            <a:r>
              <a:rPr lang="en-US" sz="1800" spc="1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Decision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Making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20,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16 (2020).</a:t>
            </a:r>
            <a:r>
              <a:rPr lang="en-US" sz="1800" spc="2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(link)</a:t>
            </a:r>
            <a:endParaRPr lang="en-US"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8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41528"/>
            <a:ext cx="365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Data</a:t>
            </a:r>
            <a:r>
              <a:rPr sz="3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distribution</a:t>
            </a:r>
            <a:endParaRPr sz="36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671574"/>
            <a:ext cx="5669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▪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Initial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Step: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Standardizing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Quantitative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172436"/>
            <a:ext cx="69265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First, we will standardize all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quantitative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variables in the 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dataset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follow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standard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normal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distribution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000" spc="50" dirty="0">
                <a:solidFill>
                  <a:srgbClr val="404040"/>
                </a:solidFill>
                <a:latin typeface="Arial MT"/>
                <a:cs typeface="Cambria Math"/>
              </a:rPr>
              <a:t>𝑋∼𝖭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(0,1)).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transformation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offers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key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benefits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Bayesian 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analysis: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871950"/>
            <a:ext cx="67462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Font typeface="Arial MT"/>
              <a:buChar char="▪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404040"/>
                </a:solidFill>
                <a:latin typeface="Arial MT"/>
                <a:cs typeface="Arial"/>
              </a:rPr>
              <a:t>Shared</a:t>
            </a:r>
            <a:r>
              <a:rPr sz="2000" b="1" spc="-25" dirty="0">
                <a:solidFill>
                  <a:srgbClr val="404040"/>
                </a:solidFill>
                <a:latin typeface="Arial MT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 MT"/>
                <a:cs typeface="Arial"/>
              </a:rPr>
              <a:t>Priors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Standardization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us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common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prior distributions for model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coefficients,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simplifying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modeling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process.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099202"/>
            <a:ext cx="6906259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95"/>
              </a:spcBef>
              <a:buFont typeface="Arial MT"/>
              <a:buChar char="▪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404040"/>
                </a:solidFill>
                <a:latin typeface="Arial MT"/>
                <a:cs typeface="Arial"/>
              </a:rPr>
              <a:t>Simplified </a:t>
            </a:r>
            <a:r>
              <a:rPr sz="2000" b="1" dirty="0">
                <a:solidFill>
                  <a:srgbClr val="404040"/>
                </a:solidFill>
                <a:latin typeface="Arial MT"/>
                <a:cs typeface="Arial"/>
              </a:rPr>
              <a:t>Inference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: With standardized variables, it's 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easier to make inferences, like removing variables by 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setting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coefficients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zero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(equivalent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sample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averages).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1400" y="4937759"/>
            <a:ext cx="4495800" cy="1069975"/>
          </a:xfrm>
          <a:custGeom>
            <a:avLst/>
            <a:gdLst/>
            <a:ahLst/>
            <a:cxnLst/>
            <a:rect l="l" t="t" r="r" b="b"/>
            <a:pathLst>
              <a:path w="4495800" h="1069975">
                <a:moveTo>
                  <a:pt x="0" y="1069848"/>
                </a:moveTo>
                <a:lnTo>
                  <a:pt x="4495800" y="1069848"/>
                </a:lnTo>
                <a:lnTo>
                  <a:pt x="4495800" y="0"/>
                </a:lnTo>
                <a:lnTo>
                  <a:pt x="0" y="0"/>
                </a:lnTo>
                <a:lnTo>
                  <a:pt x="0" y="106984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97750" y="4937759"/>
            <a:ext cx="4483100" cy="289560"/>
          </a:xfrm>
          <a:prstGeom prst="rect">
            <a:avLst/>
          </a:prstGeom>
          <a:solidFill>
            <a:srgbClr val="2B4962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05"/>
              </a:lnSpc>
            </a:pPr>
            <a:r>
              <a:rPr sz="20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Bayesian</a:t>
            </a:r>
            <a:r>
              <a:rPr sz="20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model</a:t>
            </a:r>
            <a:endParaRPr sz="2000">
              <a:latin typeface="Franklin Gothic Medium"/>
              <a:cs typeface="Franklin Gothic Medi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85050" y="5220970"/>
            <a:ext cx="4508500" cy="1036955"/>
            <a:chOff x="7385050" y="5220970"/>
            <a:chExt cx="4508500" cy="1036955"/>
          </a:xfrm>
        </p:grpSpPr>
        <p:sp>
          <p:nvSpPr>
            <p:cNvPr id="10" name="object 10"/>
            <p:cNvSpPr/>
            <p:nvPr/>
          </p:nvSpPr>
          <p:spPr>
            <a:xfrm>
              <a:off x="7391400" y="5227320"/>
              <a:ext cx="4495800" cy="1024255"/>
            </a:xfrm>
            <a:custGeom>
              <a:avLst/>
              <a:gdLst/>
              <a:ahLst/>
              <a:cxnLst/>
              <a:rect l="l" t="t" r="r" b="b"/>
              <a:pathLst>
                <a:path w="4495800" h="1024254">
                  <a:moveTo>
                    <a:pt x="4495800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4495800" y="1024127"/>
                  </a:lnTo>
                  <a:lnTo>
                    <a:pt x="4495800" y="0"/>
                  </a:lnTo>
                  <a:close/>
                </a:path>
              </a:pathLst>
            </a:custGeom>
            <a:solidFill>
              <a:srgbClr val="CDD0D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91400" y="5227320"/>
              <a:ext cx="4495800" cy="1024255"/>
            </a:xfrm>
            <a:custGeom>
              <a:avLst/>
              <a:gdLst/>
              <a:ahLst/>
              <a:cxnLst/>
              <a:rect l="l" t="t" r="r" b="b"/>
              <a:pathLst>
                <a:path w="4495800" h="1024254">
                  <a:moveTo>
                    <a:pt x="0" y="1024127"/>
                  </a:moveTo>
                  <a:lnTo>
                    <a:pt x="4495800" y="1024127"/>
                  </a:lnTo>
                  <a:lnTo>
                    <a:pt x="4495800" y="0"/>
                  </a:lnTo>
                  <a:lnTo>
                    <a:pt x="0" y="0"/>
                  </a:lnTo>
                  <a:lnTo>
                    <a:pt x="0" y="1024127"/>
                  </a:lnTo>
                  <a:close/>
                </a:path>
              </a:pathLst>
            </a:custGeom>
            <a:ln w="12699">
              <a:solidFill>
                <a:srgbClr val="CDD0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97750" y="5252278"/>
            <a:ext cx="4483100" cy="8896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600" spc="-5" dirty="0">
                <a:latin typeface="Franklin Gothic Medium"/>
                <a:cs typeface="Franklin Gothic Medium"/>
              </a:rPr>
              <a:t>Model </a:t>
            </a:r>
            <a:r>
              <a:rPr sz="1600" spc="-10" dirty="0">
                <a:latin typeface="Franklin Gothic Medium"/>
                <a:cs typeface="Franklin Gothic Medium"/>
              </a:rPr>
              <a:t>structure</a:t>
            </a:r>
            <a:r>
              <a:rPr sz="1600" spc="5" dirty="0">
                <a:latin typeface="Franklin Gothic Medium"/>
                <a:cs typeface="Franklin Gothic Medium"/>
              </a:rPr>
              <a:t> </a:t>
            </a:r>
            <a:r>
              <a:rPr sz="1600" spc="-5" dirty="0">
                <a:latin typeface="Franklin Gothic Medium"/>
                <a:cs typeface="Franklin Gothic Medium"/>
              </a:rPr>
              <a:t>and</a:t>
            </a:r>
            <a:r>
              <a:rPr sz="1600" spc="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priors</a:t>
            </a:r>
            <a:endParaRPr sz="1600">
              <a:latin typeface="Franklin Gothic Medium"/>
              <a:cs typeface="Franklin Gothic Medium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1600" spc="-10" dirty="0">
                <a:latin typeface="Franklin Gothic Medium"/>
                <a:cs typeface="Franklin Gothic Medium"/>
              </a:rPr>
              <a:t>The</a:t>
            </a:r>
            <a:r>
              <a:rPr sz="1600" dirty="0">
                <a:latin typeface="Franklin Gothic Medium"/>
                <a:cs typeface="Franklin Gothic Medium"/>
              </a:rPr>
              <a:t> </a:t>
            </a:r>
            <a:r>
              <a:rPr sz="1600" spc="-15" dirty="0">
                <a:latin typeface="Franklin Gothic Medium"/>
                <a:cs typeface="Franklin Gothic Medium"/>
              </a:rPr>
              <a:t>Markov</a:t>
            </a:r>
            <a:r>
              <a:rPr sz="1600" spc="10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chain</a:t>
            </a:r>
            <a:r>
              <a:rPr sz="1600" spc="-5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Monte</a:t>
            </a:r>
            <a:r>
              <a:rPr sz="1600" dirty="0">
                <a:latin typeface="Franklin Gothic Medium"/>
                <a:cs typeface="Franklin Gothic Medium"/>
              </a:rPr>
              <a:t> </a:t>
            </a:r>
            <a:r>
              <a:rPr sz="1600" spc="-5" dirty="0">
                <a:latin typeface="Franklin Gothic Medium"/>
                <a:cs typeface="Franklin Gothic Medium"/>
              </a:rPr>
              <a:t>Carlo</a:t>
            </a:r>
            <a:r>
              <a:rPr sz="1600" spc="5" dirty="0">
                <a:latin typeface="Franklin Gothic Medium"/>
                <a:cs typeface="Franklin Gothic Medium"/>
              </a:rPr>
              <a:t> </a:t>
            </a:r>
            <a:r>
              <a:rPr sz="1600" spc="-5" dirty="0">
                <a:latin typeface="Franklin Gothic Medium"/>
                <a:cs typeface="Franklin Gothic Medium"/>
              </a:rPr>
              <a:t>(MCMC) sampling</a:t>
            </a:r>
            <a:endParaRPr sz="1600">
              <a:latin typeface="Franklin Gothic Medium"/>
              <a:cs typeface="Franklin Gothic Medium"/>
            </a:endParaRPr>
          </a:p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sz="1600" spc="-10" dirty="0">
                <a:latin typeface="Franklin Gothic Medium"/>
                <a:cs typeface="Franklin Gothic Medium"/>
              </a:rPr>
              <a:t>Inference</a:t>
            </a:r>
            <a:r>
              <a:rPr sz="1600" spc="10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from</a:t>
            </a:r>
            <a:r>
              <a:rPr sz="1600" spc="15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posterior</a:t>
            </a:r>
            <a:r>
              <a:rPr sz="1600" dirty="0">
                <a:latin typeface="Franklin Gothic Medium"/>
                <a:cs typeface="Franklin Gothic Medium"/>
              </a:rPr>
              <a:t> </a:t>
            </a:r>
            <a:r>
              <a:rPr sz="1600" spc="-5" dirty="0">
                <a:latin typeface="Franklin Gothic Medium"/>
                <a:cs typeface="Franklin Gothic Medium"/>
              </a:rPr>
              <a:t>distribution</a:t>
            </a:r>
            <a:endParaRPr sz="1600">
              <a:latin typeface="Franklin Gothic Medium"/>
              <a:cs typeface="Franklin Gothic Medi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85050" y="3300729"/>
            <a:ext cx="4508500" cy="1658620"/>
            <a:chOff x="7385050" y="3300729"/>
            <a:chExt cx="4508500" cy="1658620"/>
          </a:xfrm>
        </p:grpSpPr>
        <p:sp>
          <p:nvSpPr>
            <p:cNvPr id="14" name="object 14"/>
            <p:cNvSpPr/>
            <p:nvPr/>
          </p:nvSpPr>
          <p:spPr>
            <a:xfrm>
              <a:off x="7391400" y="3307079"/>
              <a:ext cx="4495800" cy="1645920"/>
            </a:xfrm>
            <a:custGeom>
              <a:avLst/>
              <a:gdLst/>
              <a:ahLst/>
              <a:cxnLst/>
              <a:rect l="l" t="t" r="r" b="b"/>
              <a:pathLst>
                <a:path w="4495800" h="1645920">
                  <a:moveTo>
                    <a:pt x="4495800" y="0"/>
                  </a:moveTo>
                  <a:lnTo>
                    <a:pt x="0" y="0"/>
                  </a:lnTo>
                  <a:lnTo>
                    <a:pt x="0" y="1069467"/>
                  </a:lnTo>
                  <a:lnTo>
                    <a:pt x="2042159" y="1069467"/>
                  </a:lnTo>
                  <a:lnTo>
                    <a:pt x="2042159" y="1234440"/>
                  </a:lnTo>
                  <a:lnTo>
                    <a:pt x="1836420" y="1234440"/>
                  </a:lnTo>
                  <a:lnTo>
                    <a:pt x="2247900" y="1645920"/>
                  </a:lnTo>
                  <a:lnTo>
                    <a:pt x="2659379" y="1234440"/>
                  </a:lnTo>
                  <a:lnTo>
                    <a:pt x="2453640" y="1234440"/>
                  </a:lnTo>
                  <a:lnTo>
                    <a:pt x="2453640" y="1069467"/>
                  </a:lnTo>
                  <a:lnTo>
                    <a:pt x="4495800" y="1069467"/>
                  </a:lnTo>
                  <a:lnTo>
                    <a:pt x="4495800" y="0"/>
                  </a:lnTo>
                  <a:close/>
                </a:path>
              </a:pathLst>
            </a:custGeom>
            <a:solidFill>
              <a:srgbClr val="3760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91400" y="3307079"/>
              <a:ext cx="4495800" cy="1645920"/>
            </a:xfrm>
            <a:custGeom>
              <a:avLst/>
              <a:gdLst/>
              <a:ahLst/>
              <a:cxnLst/>
              <a:rect l="l" t="t" r="r" b="b"/>
              <a:pathLst>
                <a:path w="4495800" h="1645920">
                  <a:moveTo>
                    <a:pt x="4495800" y="1069467"/>
                  </a:moveTo>
                  <a:lnTo>
                    <a:pt x="2453640" y="1069467"/>
                  </a:lnTo>
                  <a:lnTo>
                    <a:pt x="2453640" y="1234440"/>
                  </a:lnTo>
                  <a:lnTo>
                    <a:pt x="2659379" y="1234440"/>
                  </a:lnTo>
                  <a:lnTo>
                    <a:pt x="2247900" y="1645920"/>
                  </a:lnTo>
                  <a:lnTo>
                    <a:pt x="1836420" y="1234440"/>
                  </a:lnTo>
                  <a:lnTo>
                    <a:pt x="2042159" y="1234440"/>
                  </a:lnTo>
                  <a:lnTo>
                    <a:pt x="2042159" y="1069467"/>
                  </a:lnTo>
                  <a:lnTo>
                    <a:pt x="0" y="1069467"/>
                  </a:lnTo>
                  <a:lnTo>
                    <a:pt x="0" y="0"/>
                  </a:lnTo>
                  <a:lnTo>
                    <a:pt x="4495800" y="0"/>
                  </a:lnTo>
                  <a:lnTo>
                    <a:pt x="4495800" y="106946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201406" y="3395294"/>
            <a:ext cx="287972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Exploratory</a:t>
            </a:r>
            <a:r>
              <a:rPr sz="21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data</a:t>
            </a:r>
            <a:r>
              <a:rPr sz="21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1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analysis</a:t>
            </a:r>
            <a:endParaRPr sz="2100">
              <a:latin typeface="Franklin Gothic Medium"/>
              <a:cs typeface="Franklin Gothic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85050" y="3878326"/>
            <a:ext cx="4508500" cy="505459"/>
          </a:xfrm>
          <a:prstGeom prst="rect">
            <a:avLst/>
          </a:prstGeom>
          <a:solidFill>
            <a:srgbClr val="CED2D1">
              <a:alpha val="90194"/>
            </a:srgbClr>
          </a:solidFill>
        </p:spPr>
        <p:txBody>
          <a:bodyPr vert="horz" wrap="square" lIns="0" tIns="10922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860"/>
              </a:spcBef>
            </a:pPr>
            <a:r>
              <a:rPr sz="1600" spc="-15" dirty="0">
                <a:latin typeface="Franklin Gothic Medium"/>
                <a:cs typeface="Franklin Gothic Medium"/>
              </a:rPr>
              <a:t>Investigate</a:t>
            </a:r>
            <a:r>
              <a:rPr sz="1600" spc="30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the</a:t>
            </a:r>
            <a:r>
              <a:rPr sz="1600" dirty="0">
                <a:latin typeface="Franklin Gothic Medium"/>
                <a:cs typeface="Franklin Gothic Medium"/>
              </a:rPr>
              <a:t> </a:t>
            </a:r>
            <a:r>
              <a:rPr sz="1600" spc="-5" dirty="0">
                <a:latin typeface="Franklin Gothic Medium"/>
                <a:cs typeface="Franklin Gothic Medium"/>
              </a:rPr>
              <a:t>relationship</a:t>
            </a:r>
            <a:r>
              <a:rPr sz="1600" spc="20" dirty="0">
                <a:latin typeface="Franklin Gothic Medium"/>
                <a:cs typeface="Franklin Gothic Medium"/>
              </a:rPr>
              <a:t> </a:t>
            </a:r>
            <a:r>
              <a:rPr sz="1600" spc="-5" dirty="0">
                <a:latin typeface="Franklin Gothic Medium"/>
                <a:cs typeface="Franklin Gothic Medium"/>
              </a:rPr>
              <a:t>among</a:t>
            </a:r>
            <a:r>
              <a:rPr sz="1600" spc="15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the</a:t>
            </a:r>
            <a:r>
              <a:rPr sz="1600" spc="20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variables</a:t>
            </a:r>
            <a:endParaRPr sz="1600">
              <a:latin typeface="Franklin Gothic Medium"/>
              <a:cs typeface="Franklin Gothic 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385050" y="1670050"/>
            <a:ext cx="4508500" cy="1658620"/>
            <a:chOff x="7385050" y="1670050"/>
            <a:chExt cx="4508500" cy="1658620"/>
          </a:xfrm>
        </p:grpSpPr>
        <p:sp>
          <p:nvSpPr>
            <p:cNvPr id="19" name="object 19"/>
            <p:cNvSpPr/>
            <p:nvPr/>
          </p:nvSpPr>
          <p:spPr>
            <a:xfrm>
              <a:off x="7391400" y="1676400"/>
              <a:ext cx="4495800" cy="1645920"/>
            </a:xfrm>
            <a:custGeom>
              <a:avLst/>
              <a:gdLst/>
              <a:ahLst/>
              <a:cxnLst/>
              <a:rect l="l" t="t" r="r" b="b"/>
              <a:pathLst>
                <a:path w="4495800" h="1645920">
                  <a:moveTo>
                    <a:pt x="4495800" y="0"/>
                  </a:moveTo>
                  <a:lnTo>
                    <a:pt x="0" y="0"/>
                  </a:lnTo>
                  <a:lnTo>
                    <a:pt x="0" y="1069466"/>
                  </a:lnTo>
                  <a:lnTo>
                    <a:pt x="2042159" y="1069466"/>
                  </a:lnTo>
                  <a:lnTo>
                    <a:pt x="2042159" y="1234439"/>
                  </a:lnTo>
                  <a:lnTo>
                    <a:pt x="1836420" y="1234439"/>
                  </a:lnTo>
                  <a:lnTo>
                    <a:pt x="2247900" y="1645920"/>
                  </a:lnTo>
                  <a:lnTo>
                    <a:pt x="2659379" y="1234439"/>
                  </a:lnTo>
                  <a:lnTo>
                    <a:pt x="2453640" y="1234439"/>
                  </a:lnTo>
                  <a:lnTo>
                    <a:pt x="2453640" y="1069466"/>
                  </a:lnTo>
                  <a:lnTo>
                    <a:pt x="4495800" y="1069466"/>
                  </a:lnTo>
                  <a:lnTo>
                    <a:pt x="4495800" y="0"/>
                  </a:lnTo>
                  <a:close/>
                </a:path>
              </a:pathLst>
            </a:custGeom>
            <a:solidFill>
              <a:srgbClr val="445E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91400" y="1676400"/>
              <a:ext cx="4495800" cy="1645920"/>
            </a:xfrm>
            <a:custGeom>
              <a:avLst/>
              <a:gdLst/>
              <a:ahLst/>
              <a:cxnLst/>
              <a:rect l="l" t="t" r="r" b="b"/>
              <a:pathLst>
                <a:path w="4495800" h="1645920">
                  <a:moveTo>
                    <a:pt x="4495800" y="1069466"/>
                  </a:moveTo>
                  <a:lnTo>
                    <a:pt x="2453640" y="1069466"/>
                  </a:lnTo>
                  <a:lnTo>
                    <a:pt x="2453640" y="1234439"/>
                  </a:lnTo>
                  <a:lnTo>
                    <a:pt x="2659379" y="1234439"/>
                  </a:lnTo>
                  <a:lnTo>
                    <a:pt x="2247900" y="1645920"/>
                  </a:lnTo>
                  <a:lnTo>
                    <a:pt x="1836420" y="1234439"/>
                  </a:lnTo>
                  <a:lnTo>
                    <a:pt x="2042159" y="1234439"/>
                  </a:lnTo>
                  <a:lnTo>
                    <a:pt x="2042159" y="1069466"/>
                  </a:lnTo>
                  <a:lnTo>
                    <a:pt x="0" y="1069466"/>
                  </a:lnTo>
                  <a:lnTo>
                    <a:pt x="0" y="0"/>
                  </a:lnTo>
                  <a:lnTo>
                    <a:pt x="4495800" y="0"/>
                  </a:lnTo>
                  <a:lnTo>
                    <a:pt x="4495800" y="106946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79002" y="1765249"/>
            <a:ext cx="17208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Pre-Processing</a:t>
            </a:r>
            <a:endParaRPr sz="2100">
              <a:latin typeface="Franklin Gothic Medium"/>
              <a:cs typeface="Franklin Gothic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5050" y="2247645"/>
            <a:ext cx="4508500" cy="505459"/>
          </a:xfrm>
          <a:prstGeom prst="rect">
            <a:avLst/>
          </a:prstGeom>
          <a:solidFill>
            <a:srgbClr val="CFD2CF">
              <a:alpha val="90194"/>
            </a:srgbClr>
          </a:solidFill>
        </p:spPr>
        <p:txBody>
          <a:bodyPr vert="horz" wrap="square" lIns="0" tIns="9080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715"/>
              </a:spcBef>
            </a:pPr>
            <a:r>
              <a:rPr sz="1800" spc="-5" dirty="0">
                <a:latin typeface="Franklin Gothic Medium"/>
                <a:cs typeface="Franklin Gothic Medium"/>
              </a:rPr>
              <a:t>Standard</a:t>
            </a:r>
            <a:r>
              <a:rPr sz="1800" spc="-2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Normal</a:t>
            </a:r>
            <a:r>
              <a:rPr sz="1800" spc="-2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Distribution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81374"/>
            <a:ext cx="6941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Exploratory Data Analysis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2090591"/>
            <a:ext cx="63982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▪"/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404040"/>
                </a:solidFill>
                <a:latin typeface="Arial MT"/>
                <a:cs typeface="Arial MT"/>
              </a:rPr>
              <a:t>Binary </a:t>
            </a:r>
            <a:r>
              <a:rPr lang="en-US" sz="2000" b="1" spc="-15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779002" y="1765249"/>
            <a:ext cx="17208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Pre-Processing</a:t>
            </a:r>
            <a:endParaRPr sz="2100">
              <a:latin typeface="Franklin Gothic Medium"/>
              <a:cs typeface="Franklin Gothic Medium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46A70C-7EF3-D51F-5683-12ABBFE8E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03633"/>
            <a:ext cx="4993549" cy="38248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E3E89BD-B9C9-8F97-254F-30B63CB2D941}"/>
              </a:ext>
            </a:extLst>
          </p:cNvPr>
          <p:cNvSpPr txBox="1"/>
          <p:nvPr/>
        </p:nvSpPr>
        <p:spPr>
          <a:xfrm>
            <a:off x="6629400" y="20425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mt"/>
              </a:rPr>
              <a:t>Quantitative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1CDC9-8920-006C-E1C8-BDA4075D5DB5}"/>
              </a:ext>
            </a:extLst>
          </p:cNvPr>
          <p:cNvSpPr txBox="1"/>
          <p:nvPr/>
        </p:nvSpPr>
        <p:spPr>
          <a:xfrm>
            <a:off x="152401" y="1588334"/>
            <a:ext cx="12039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665" algn="l"/>
                <a:tab pos="241300" algn="l"/>
              </a:tabLst>
            </a:pPr>
            <a:r>
              <a:rPr lang="en-US" dirty="0">
                <a:latin typeface="Arial MT"/>
                <a:cs typeface="Arial MT"/>
              </a:rPr>
              <a:t>Pre-processing we can set to investigate the relationships among the variables. For binary and quantitative features,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5070544-FE5E-1369-4433-0CF44A2E2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64" y="2633564"/>
            <a:ext cx="4463335" cy="38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832"/>
            <a:ext cx="6941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Principal Component Analysis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79002" y="1765249"/>
            <a:ext cx="17208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Pre-Processing</a:t>
            </a:r>
            <a:endParaRPr sz="2100">
              <a:latin typeface="Franklin Gothic Medium"/>
              <a:cs typeface="Franklin Gothic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1CDC9-8920-006C-E1C8-BDA4075D5DB5}"/>
              </a:ext>
            </a:extLst>
          </p:cNvPr>
          <p:cNvSpPr txBox="1"/>
          <p:nvPr/>
        </p:nvSpPr>
        <p:spPr>
          <a:xfrm>
            <a:off x="152401" y="1580583"/>
            <a:ext cx="12039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665" algn="l"/>
                <a:tab pos="241300" algn="l"/>
              </a:tabLst>
            </a:pPr>
            <a:r>
              <a:rPr lang="en-US" sz="2000" dirty="0">
                <a:latin typeface="Arial MT"/>
                <a:cs typeface="Arial MT"/>
              </a:rPr>
              <a:t>PCA of the normalized quantitative variables and visualize the scores over the first two principal components. This provides an overview over the sample composition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591B0-C4E2-95B8-657E-58E614002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8469"/>
            <a:ext cx="4572000" cy="4354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3EC9A6-F032-F1F8-C265-9FCD72D51A37}"/>
              </a:ext>
            </a:extLst>
          </p:cNvPr>
          <p:cNvSpPr txBox="1"/>
          <p:nvPr/>
        </p:nvSpPr>
        <p:spPr>
          <a:xfrm>
            <a:off x="5867400" y="31242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also observe that these two PCs capture approximately 40% of the total variation contained in this feature set. On the whole, the Box-Cox transformation seems to preserve predictive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7299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535" y="451011"/>
            <a:ext cx="5256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Model</a:t>
            </a:r>
            <a:r>
              <a:rPr sz="3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Structure</a:t>
            </a:r>
            <a:r>
              <a:rPr sz="36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and</a:t>
            </a:r>
            <a:r>
              <a:rPr sz="3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Priors</a:t>
            </a:r>
            <a:endParaRPr sz="36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625854"/>
            <a:ext cx="11960859" cy="284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we'll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build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generalized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linear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model</a:t>
            </a:r>
            <a:r>
              <a:rPr sz="2000" dirty="0">
                <a:latin typeface="Arial MT"/>
                <a:cs typeface="Arial MT"/>
              </a:rPr>
              <a:t> using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features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predict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DEATH_EVENT, </a:t>
            </a:r>
            <a:r>
              <a:rPr sz="2000" dirty="0">
                <a:latin typeface="Arial MT"/>
                <a:cs typeface="Arial MT"/>
              </a:rPr>
              <a:t>a binary variable. </a:t>
            </a:r>
            <a:r>
              <a:rPr sz="2000" spc="-5" dirty="0">
                <a:latin typeface="Arial MT"/>
                <a:cs typeface="Arial MT"/>
              </a:rPr>
              <a:t>We'll </a:t>
            </a:r>
            <a:r>
              <a:rPr sz="2000" dirty="0">
                <a:latin typeface="Arial MT"/>
                <a:cs typeface="Arial MT"/>
              </a:rPr>
              <a:t>create a linear model with a logit </a:t>
            </a:r>
            <a:r>
              <a:rPr sz="2000" spc="-5" dirty="0">
                <a:latin typeface="Arial MT"/>
                <a:cs typeface="Arial MT"/>
              </a:rPr>
              <a:t>expression and </a:t>
            </a:r>
            <a:r>
              <a:rPr sz="2000" dirty="0">
                <a:latin typeface="Arial MT"/>
                <a:cs typeface="Arial MT"/>
              </a:rPr>
              <a:t>link </a:t>
            </a:r>
            <a:r>
              <a:rPr sz="2000" spc="-5" dirty="0">
                <a:latin typeface="Arial MT"/>
                <a:cs typeface="Arial MT"/>
              </a:rPr>
              <a:t>it </a:t>
            </a:r>
            <a:r>
              <a:rPr sz="2000" spc="-20" dirty="0">
                <a:latin typeface="Arial MT"/>
                <a:cs typeface="Arial MT"/>
              </a:rPr>
              <a:t>to </a:t>
            </a:r>
            <a:r>
              <a:rPr sz="2000" spc="-15" dirty="0">
                <a:latin typeface="Arial MT"/>
                <a:cs typeface="Arial MT"/>
              </a:rPr>
              <a:t> DEATH_EVENT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logistic transformation.</a:t>
            </a:r>
          </a:p>
          <a:p>
            <a:pPr>
              <a:lnSpc>
                <a:spcPct val="100000"/>
              </a:lnSpc>
            </a:pPr>
            <a:endParaRPr lang="en-US" sz="2200" dirty="0">
              <a:latin typeface="Arial MT"/>
              <a:cs typeface="Arial MT"/>
            </a:endParaRPr>
          </a:p>
          <a:p>
            <a:pPr marL="112966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Logit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expression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 MT"/>
                <a:cs typeface="Arial MT"/>
              </a:rPr>
              <a:t>:</a:t>
            </a:r>
            <a:r>
              <a:rPr sz="2000" spc="-20" dirty="0">
                <a:latin typeface="Cambria Math"/>
                <a:cs typeface="Cambria Math"/>
              </a:rPr>
              <a:t>𝑙𝑜𝑔</a:t>
            </a:r>
            <a:r>
              <a:rPr sz="2000" spc="-20" dirty="0">
                <a:latin typeface="Arial MT"/>
                <a:cs typeface="Arial MT"/>
              </a:rPr>
              <a:t>(</a:t>
            </a:r>
            <a:r>
              <a:rPr sz="2000" spc="-20" dirty="0">
                <a:latin typeface="Cambria Math"/>
                <a:cs typeface="Cambria Math"/>
              </a:rPr>
              <a:t>𝑃</a:t>
            </a:r>
            <a:r>
              <a:rPr sz="2000" spc="-20" dirty="0">
                <a:latin typeface="Arial MT"/>
                <a:cs typeface="Arial MT"/>
              </a:rPr>
              <a:t>(</a:t>
            </a:r>
            <a:r>
              <a:rPr sz="2000" spc="-20" dirty="0">
                <a:latin typeface="Cambria Math"/>
                <a:cs typeface="Cambria Math"/>
              </a:rPr>
              <a:t>𝐷𝑒𝑎𝑡ℎ</a:t>
            </a:r>
            <a:r>
              <a:rPr sz="2000" spc="-20" dirty="0">
                <a:latin typeface="Arial MT"/>
                <a:cs typeface="Arial MT"/>
              </a:rPr>
              <a:t>|</a:t>
            </a:r>
            <a:r>
              <a:rPr sz="2000" spc="-20" dirty="0">
                <a:latin typeface="Cambria Math"/>
                <a:cs typeface="Cambria Math"/>
              </a:rPr>
              <a:t>𝑋</a:t>
            </a:r>
            <a:r>
              <a:rPr sz="2000" spc="-20" dirty="0">
                <a:latin typeface="Arial MT"/>
                <a:cs typeface="Arial MT"/>
              </a:rPr>
              <a:t>)/1−</a:t>
            </a:r>
            <a:r>
              <a:rPr sz="2000" spc="-20" dirty="0">
                <a:latin typeface="Cambria Math"/>
                <a:cs typeface="Cambria Math"/>
              </a:rPr>
              <a:t>𝑃</a:t>
            </a:r>
            <a:r>
              <a:rPr sz="2000" spc="-20" dirty="0">
                <a:latin typeface="Arial MT"/>
                <a:cs typeface="Arial MT"/>
              </a:rPr>
              <a:t>(</a:t>
            </a:r>
            <a:r>
              <a:rPr sz="2000" spc="-20" dirty="0">
                <a:latin typeface="Cambria Math"/>
                <a:cs typeface="Cambria Math"/>
              </a:rPr>
              <a:t>𝐷𝑒𝑎𝑡ℎ</a:t>
            </a:r>
            <a:r>
              <a:rPr sz="2000" spc="-20" dirty="0">
                <a:latin typeface="Arial MT"/>
                <a:cs typeface="Arial MT"/>
              </a:rPr>
              <a:t>|</a:t>
            </a:r>
            <a:r>
              <a:rPr sz="2000" spc="-20" dirty="0">
                <a:latin typeface="Cambria Math"/>
                <a:cs typeface="Cambria Math"/>
              </a:rPr>
              <a:t>𝑋</a:t>
            </a:r>
            <a:r>
              <a:rPr sz="2000" spc="-20" dirty="0">
                <a:latin typeface="Arial MT"/>
                <a:cs typeface="Arial MT"/>
              </a:rPr>
              <a:t>))=</a:t>
            </a:r>
            <a:r>
              <a:rPr sz="2000" spc="-20" dirty="0">
                <a:latin typeface="Cambria Math"/>
                <a:cs typeface="Cambria Math"/>
              </a:rPr>
              <a:t>𝛼</a:t>
            </a:r>
            <a:r>
              <a:rPr sz="2000" spc="-20" dirty="0">
                <a:latin typeface="Arial MT"/>
                <a:cs typeface="Arial MT"/>
              </a:rPr>
              <a:t>+</a:t>
            </a:r>
            <a:r>
              <a:rPr sz="2000" spc="-20" dirty="0">
                <a:latin typeface="Cambria Math"/>
                <a:cs typeface="Cambria Math"/>
              </a:rPr>
              <a:t>𝛽</a:t>
            </a:r>
            <a:r>
              <a:rPr sz="2000" spc="-20" dirty="0">
                <a:latin typeface="Arial MT"/>
                <a:cs typeface="Arial MT"/>
              </a:rPr>
              <a:t>1.</a:t>
            </a:r>
            <a:r>
              <a:rPr sz="2000" spc="-20" dirty="0">
                <a:latin typeface="Cambria Math"/>
                <a:cs typeface="Cambria Math"/>
              </a:rPr>
              <a:t>𝑋</a:t>
            </a:r>
            <a:r>
              <a:rPr sz="2000" spc="-20" dirty="0">
                <a:latin typeface="Arial MT"/>
                <a:cs typeface="Arial MT"/>
              </a:rPr>
              <a:t>1+</a:t>
            </a:r>
            <a:r>
              <a:rPr sz="2000" spc="-20" dirty="0">
                <a:latin typeface="Cambria Math"/>
                <a:cs typeface="Cambria Math"/>
              </a:rPr>
              <a:t>𝛽</a:t>
            </a:r>
            <a:r>
              <a:rPr sz="2000" spc="-20" dirty="0">
                <a:latin typeface="Arial MT"/>
                <a:cs typeface="Arial MT"/>
              </a:rPr>
              <a:t>2.</a:t>
            </a:r>
            <a:r>
              <a:rPr sz="2000" spc="-20" dirty="0">
                <a:latin typeface="Cambria Math"/>
                <a:cs typeface="Cambria Math"/>
              </a:rPr>
              <a:t>𝑋</a:t>
            </a:r>
            <a:r>
              <a:rPr sz="2000" spc="-20" dirty="0">
                <a:latin typeface="Arial MT"/>
                <a:cs typeface="Arial MT"/>
              </a:rPr>
              <a:t>2+...</a:t>
            </a:r>
            <a:r>
              <a:rPr sz="2000" spc="-20" dirty="0">
                <a:latin typeface="Cambria Math"/>
                <a:cs typeface="Cambria Math"/>
              </a:rPr>
              <a:t>𝛽𝑝</a:t>
            </a:r>
            <a:r>
              <a:rPr sz="2000" spc="-20" dirty="0">
                <a:latin typeface="Arial MT"/>
                <a:cs typeface="Arial MT"/>
              </a:rPr>
              <a:t>.</a:t>
            </a:r>
            <a:r>
              <a:rPr sz="2000" spc="-20" dirty="0">
                <a:latin typeface="Cambria Math"/>
                <a:cs typeface="Cambria Math"/>
              </a:rPr>
              <a:t>𝑋𝑝</a:t>
            </a:r>
            <a:endParaRPr sz="20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 Math"/>
              <a:cs typeface="Cambria Math"/>
            </a:endParaRPr>
          </a:p>
          <a:p>
            <a:pPr marL="161861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Relation:</a:t>
            </a:r>
            <a:endParaRPr sz="20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endParaRPr lang="en-US" sz="205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Bayesian </a:t>
            </a:r>
            <a:r>
              <a:rPr sz="2000" spc="-5" dirty="0">
                <a:latin typeface="Arial MT"/>
                <a:cs typeface="Arial MT"/>
              </a:rPr>
              <a:t>analysis</a:t>
            </a:r>
            <a:r>
              <a:rPr sz="2000" dirty="0">
                <a:latin typeface="Arial MT"/>
                <a:cs typeface="Arial MT"/>
              </a:rPr>
              <a:t> will </a:t>
            </a:r>
            <a:r>
              <a:rPr sz="2000" spc="-5" dirty="0">
                <a:latin typeface="Arial MT"/>
                <a:cs typeface="Arial MT"/>
              </a:rPr>
              <a:t>determine</a:t>
            </a:r>
            <a:r>
              <a:rPr sz="2000" spc="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relationships between </a:t>
            </a:r>
            <a:r>
              <a:rPr sz="2000" spc="-5" dirty="0">
                <a:latin typeface="Arial MT"/>
                <a:cs typeface="Arial MT"/>
              </a:rPr>
              <a:t>the coefficients (</a:t>
            </a:r>
            <a:r>
              <a:rPr sz="2000" spc="-5" dirty="0">
                <a:latin typeface="Cambria Math"/>
                <a:cs typeface="Cambria Math"/>
              </a:rPr>
              <a:t>𝛽</a:t>
            </a:r>
            <a:r>
              <a:rPr sz="2000" spc="-5" dirty="0">
                <a:latin typeface="Arial MT"/>
                <a:cs typeface="Arial MT"/>
              </a:rPr>
              <a:t>) </a:t>
            </a:r>
            <a:r>
              <a:rPr sz="2000" dirty="0">
                <a:latin typeface="Arial MT"/>
                <a:cs typeface="Arial MT"/>
              </a:rPr>
              <a:t>and the </a:t>
            </a:r>
            <a:r>
              <a:rPr sz="2000" spc="-5" dirty="0">
                <a:latin typeface="Arial MT"/>
                <a:cs typeface="Arial MT"/>
              </a:rPr>
              <a:t>intercept (</a:t>
            </a:r>
            <a:r>
              <a:rPr sz="2000" spc="-5" dirty="0">
                <a:latin typeface="Cambria Math"/>
                <a:cs typeface="Cambria Math"/>
              </a:rPr>
              <a:t>𝛼</a:t>
            </a:r>
            <a:r>
              <a:rPr sz="2000" spc="-5" dirty="0">
                <a:latin typeface="Arial MT"/>
                <a:cs typeface="Arial MT"/>
              </a:rPr>
              <a:t>).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lang="en-US" sz="20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up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optimization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procedure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MCMC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7080" y="3047076"/>
            <a:ext cx="557784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459A4-7389-7444-D753-7D1AABC79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297" y="4480589"/>
            <a:ext cx="6181165" cy="21163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434085"/>
            <a:ext cx="264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Inference</a:t>
            </a:r>
            <a:endParaRPr sz="36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B7F83-82BF-A672-B0A9-13793AE953F2}"/>
              </a:ext>
            </a:extLst>
          </p:cNvPr>
          <p:cNvSpPr txBox="1"/>
          <p:nvPr/>
        </p:nvSpPr>
        <p:spPr>
          <a:xfrm>
            <a:off x="381000" y="1600201"/>
            <a:ext cx="1165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set up the optimization procedure using MCMC. Here Hamiltonian method with maximum a posteriori (MAP) estimation for starting values, look into the sampling trace will help diagnose convergence issues.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5203D-20AF-9046-3553-1C75FB56A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9" y="2205573"/>
            <a:ext cx="6019800" cy="2559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16C5C-9BD7-7C0C-7F52-C4FEA05F9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213402"/>
            <a:ext cx="3909826" cy="45683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4DB4C4-3353-AA73-5ACF-A1E7F505DAE5}"/>
              </a:ext>
            </a:extLst>
          </p:cNvPr>
          <p:cNvSpPr txBox="1"/>
          <p:nvPr/>
        </p:nvSpPr>
        <p:spPr>
          <a:xfrm>
            <a:off x="764927" y="5781830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strongest effect over heart failure risk is time, the patient follow-up period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8E9CD-01A1-92A4-5EF4-42B0AA298D8F}"/>
                  </a:ext>
                </a:extLst>
              </p:cNvPr>
              <p:cNvSpPr txBox="1"/>
              <p:nvPr/>
            </p:nvSpPr>
            <p:spPr>
              <a:xfrm>
                <a:off x="764927" y="5047081"/>
                <a:ext cx="6705600" cy="78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have  𝑃(𝐷𝑒𝑎𝑡ℎ)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 smtClean="0"/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𝛼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and hence, with negative values of  𝛼,  𝑃(𝐷𝑒𝑎𝑡ℎ)&lt;0.5,close to the sample mean.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8E9CD-01A1-92A4-5EF4-42B0AA298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27" y="5047081"/>
                <a:ext cx="6705600" cy="785536"/>
              </a:xfrm>
              <a:prstGeom prst="rect">
                <a:avLst/>
              </a:prstGeom>
              <a:blipFill>
                <a:blip r:embed="rId4"/>
                <a:stretch>
                  <a:fillRect l="-545" b="-8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808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MT</vt:lpstr>
      <vt:lpstr>Arialmt</vt:lpstr>
      <vt:lpstr>Calibri</vt:lpstr>
      <vt:lpstr>Cambria Math</vt:lpstr>
      <vt:lpstr>Franklin Gothic Medium</vt:lpstr>
      <vt:lpstr>Times New Roman</vt:lpstr>
      <vt:lpstr>Wingdings</vt:lpstr>
      <vt:lpstr>Office Theme</vt:lpstr>
      <vt:lpstr>Heart  Disease Risk  Estimation PREDICTING HEART FAILURE RISK</vt:lpstr>
      <vt:lpstr>Content</vt:lpstr>
      <vt:lpstr>Introduction &amp; Problem Statement</vt:lpstr>
      <vt:lpstr>Data </vt:lpstr>
      <vt:lpstr>Data distribution</vt:lpstr>
      <vt:lpstr>Exploratory Data Analysis</vt:lpstr>
      <vt:lpstr>Principal Component Analysis</vt:lpstr>
      <vt:lpstr>Model Structure and Priors</vt:lpstr>
      <vt:lpstr>Inference</vt:lpstr>
      <vt:lpstr>Results</vt:lpstr>
      <vt:lpstr>Future Work</vt:lpstr>
      <vt:lpstr>THANK     YOU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Saithanish Voore</dc:creator>
  <cp:lastModifiedBy>Saithanish Voore</cp:lastModifiedBy>
  <cp:revision>1</cp:revision>
  <dcterms:created xsi:type="dcterms:W3CDTF">2023-11-25T15:51:21Z</dcterms:created>
  <dcterms:modified xsi:type="dcterms:W3CDTF">2023-11-25T21:58:45Z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2023-11-25T00:00:00Z</vt:filetime>
  </property>
</Properties>
</file>