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2" r:id="rId3"/>
    <p:sldMasterId id="2147483663" r:id="rId4"/>
  </p:sldMasterIdLst>
  <p:notesMasterIdLst>
    <p:notesMasterId r:id="rId21"/>
  </p:notesMasterIdLst>
  <p:sldIdLst>
    <p:sldId id="256" r:id="rId5"/>
    <p:sldId id="273" r:id="rId6"/>
    <p:sldId id="278" r:id="rId7"/>
    <p:sldId id="276" r:id="rId8"/>
    <p:sldId id="277" r:id="rId9"/>
    <p:sldId id="290" r:id="rId10"/>
    <p:sldId id="259" r:id="rId11"/>
    <p:sldId id="284" r:id="rId12"/>
    <p:sldId id="291" r:id="rId13"/>
    <p:sldId id="293" r:id="rId14"/>
    <p:sldId id="260" r:id="rId15"/>
    <p:sldId id="292" r:id="rId16"/>
    <p:sldId id="294" r:id="rId17"/>
    <p:sldId id="295" r:id="rId18"/>
    <p:sldId id="285" r:id="rId19"/>
    <p:sldId id="289" r:id="rId2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C00F1-6F5C-4E48-A968-7FA67936A993}" v="2" dt="2022-03-15T08:49:38.647"/>
  </p1510:revLst>
</p1510:revInfo>
</file>

<file path=ppt/tableStyles.xml><?xml version="1.0" encoding="utf-8"?>
<a:tblStyleLst xmlns:a="http://schemas.openxmlformats.org/drawingml/2006/main" def="{64860E70-FF9A-41C7-B0C9-56A09E387C28}">
  <a:tblStyle styleId="{64860E70-FF9A-41C7-B0C9-56A09E387C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88" d="100"/>
          <a:sy n="88" d="100"/>
        </p:scale>
        <p:origin x="-1286" y="-8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71" d="100"/>
          <a:sy n="71" d="100"/>
        </p:scale>
        <p:origin x="-3029"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thanish Voore" userId="bea1fb836e953456" providerId="Windows Live" clId="Web-{EC1C00F1-6F5C-4E48-A968-7FA67936A993}"/>
    <pc:docChg chg="modSld">
      <pc:chgData name="Saithanish Voore" userId="bea1fb836e953456" providerId="Windows Live" clId="Web-{EC1C00F1-6F5C-4E48-A968-7FA67936A993}" dt="2022-03-15T08:49:38.647" v="3" actId="20577"/>
      <pc:docMkLst>
        <pc:docMk/>
      </pc:docMkLst>
      <pc:sldChg chg="modSp">
        <pc:chgData name="Saithanish Voore" userId="bea1fb836e953456" providerId="Windows Live" clId="Web-{EC1C00F1-6F5C-4E48-A968-7FA67936A993}" dt="2022-03-15T08:49:38.647" v="3" actId="20577"/>
        <pc:sldMkLst>
          <pc:docMk/>
          <pc:sldMk cId="0" sldId="256"/>
        </pc:sldMkLst>
        <pc:spChg chg="mod">
          <ac:chgData name="Saithanish Voore" userId="bea1fb836e953456" providerId="Windows Live" clId="Web-{EC1C00F1-6F5C-4E48-A968-7FA67936A993}" dt="2022-03-15T08:49:38.647" v="3" actId="20577"/>
          <ac:spMkLst>
            <pc:docMk/>
            <pc:sldMk cId="0" sldId="256"/>
            <ac:spMk id="133" creationId="{B3C25DC1-6715-453A-94F5-CA30088388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410" name="Google Shape;3;n">
            <a:extLst>
              <a:ext uri="{FF2B5EF4-FFF2-40B4-BE49-F238E27FC236}">
                <a16:creationId xmlns:a16="http://schemas.microsoft.com/office/drawing/2014/main" id="{E4225ACB-8490-413F-B074-179B2B844DCD}"/>
              </a:ext>
            </a:extLst>
          </p:cNvPr>
          <p:cNvSpPr txBox="1">
            <a:spLocks noGrp="1" noChangeArrowheads="1"/>
          </p:cNvSpPr>
          <p:nvPr>
            <p:ph type="hdr" idx="2"/>
          </p:nvPr>
        </p:nvSpPr>
        <p:spPr bwMode="auto">
          <a:xfrm>
            <a:off x="0" y="0"/>
            <a:ext cx="2971800" cy="457200"/>
          </a:xfrm>
          <a:prstGeom prst="rect">
            <a:avLst/>
          </a:prstGeom>
          <a:noFill/>
          <a:ln>
            <a:noFill/>
          </a:ln>
        </p:spPr>
        <p:txBody>
          <a:bodyPr vert="horz" wrap="square" lIns="91425" tIns="45700" rIns="91425" bIns="45700" numCol="1" anchor="t" anchorCtr="0" compatLnSpc="1">
            <a:prstTxWarp prst="textNoShape">
              <a:avLst/>
            </a:prstTxWarp>
          </a:bodyPr>
          <a:lstStyle>
            <a:lvl1pPr eaLnBrk="1" hangingPunct="1">
              <a:buClr>
                <a:srgbClr val="000000"/>
              </a:buClr>
              <a:buSzPts val="1400"/>
              <a:buFont typeface="Arial" panose="020B0604020202020204" pitchFamily="34" charset="0"/>
              <a:buNone/>
              <a:defRPr sz="1800"/>
            </a:lvl1pPr>
          </a:lstStyle>
          <a:p>
            <a:pPr>
              <a:defRPr/>
            </a:pPr>
            <a:endParaRPr lang="en-US" altLang="en-US"/>
          </a:p>
        </p:txBody>
      </p:sp>
      <p:sp>
        <p:nvSpPr>
          <p:cNvPr id="17411" name="Google Shape;4;n">
            <a:extLst>
              <a:ext uri="{FF2B5EF4-FFF2-40B4-BE49-F238E27FC236}">
                <a16:creationId xmlns:a16="http://schemas.microsoft.com/office/drawing/2014/main" id="{71B31AF7-6C96-4CE9-8242-CD094ECDF04F}"/>
              </a:ext>
            </a:extLst>
          </p:cNvPr>
          <p:cNvSpPr txBox="1">
            <a:spLocks noGrp="1" noChangeArrowheads="1"/>
          </p:cNvSpPr>
          <p:nvPr>
            <p:ph type="dt" idx="10"/>
          </p:nvPr>
        </p:nvSpPr>
        <p:spPr bwMode="auto">
          <a:xfrm>
            <a:off x="3884613" y="0"/>
            <a:ext cx="2971800" cy="457200"/>
          </a:xfrm>
          <a:prstGeom prst="rect">
            <a:avLst/>
          </a:prstGeom>
          <a:noFill/>
          <a:ln>
            <a:noFill/>
          </a:ln>
        </p:spPr>
        <p:txBody>
          <a:bodyPr vert="horz" wrap="square" lIns="91425" tIns="45700" rIns="91425" bIns="45700" numCol="1" anchor="t" anchorCtr="0" compatLnSpc="1">
            <a:prstTxWarp prst="textNoShape">
              <a:avLst/>
            </a:prstTxWarp>
          </a:bodyPr>
          <a:lstStyle>
            <a:lvl1pPr algn="r" eaLnBrk="1" hangingPunct="1">
              <a:buClr>
                <a:srgbClr val="000000"/>
              </a:buClr>
              <a:buSzPts val="1400"/>
              <a:buFont typeface="Arial" panose="020B0604020202020204" pitchFamily="34" charset="0"/>
              <a:buNone/>
              <a:defRPr sz="1200">
                <a:latin typeface="Calibri" panose="020F0502020204030204" pitchFamily="34" charset="0"/>
                <a:cs typeface="Calibri" panose="020F0502020204030204" pitchFamily="34" charset="0"/>
                <a:sym typeface="Calibri" panose="020F0502020204030204" pitchFamily="34" charset="0"/>
              </a:defRPr>
            </a:lvl1pPr>
          </a:lstStyle>
          <a:p>
            <a:pPr>
              <a:defRPr/>
            </a:pPr>
            <a:endParaRPr lang="en-US" altLang="en-US"/>
          </a:p>
        </p:txBody>
      </p:sp>
      <p:sp>
        <p:nvSpPr>
          <p:cNvPr id="21508" name="Google Shape;5;n">
            <a:extLst>
              <a:ext uri="{FF2B5EF4-FFF2-40B4-BE49-F238E27FC236}">
                <a16:creationId xmlns:a16="http://schemas.microsoft.com/office/drawing/2014/main" id="{7E42AC19-0CDB-4722-8C4C-76A2F562DE44}"/>
              </a:ext>
            </a:extLst>
          </p:cNvPr>
          <p:cNvSpPr>
            <a:spLocks noGrp="1" noRot="1" noChangeAspect="1"/>
          </p:cNvSpPr>
          <p:nvPr>
            <p:ph type="sldImg" idx="3"/>
          </p:nvPr>
        </p:nvSpPr>
        <p:spPr bwMode="auto">
          <a:xfrm>
            <a:off x="1143000" y="685800"/>
            <a:ext cx="4572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miter lim="800000"/>
            <a:headEnd type="none" w="sm" len="sm"/>
            <a:tailEnd type="none" w="sm" len="sm"/>
          </a:ln>
          <a:extLst>
            <a:ext uri="{909E8E84-426E-40DD-AFC4-6F175D3DCCD1}">
              <a14:hiddenFill xmlns:a14="http://schemas.microsoft.com/office/drawing/2010/main">
                <a:solidFill>
                  <a:srgbClr val="FFFFFF"/>
                </a:solidFill>
              </a14:hiddenFill>
            </a:ext>
          </a:extLst>
        </p:spPr>
      </p:sp>
      <p:sp>
        <p:nvSpPr>
          <p:cNvPr id="21509" name="Google Shape;6;n">
            <a:extLst>
              <a:ext uri="{FF2B5EF4-FFF2-40B4-BE49-F238E27FC236}">
                <a16:creationId xmlns:a16="http://schemas.microsoft.com/office/drawing/2014/main" id="{DF948AE7-5CD0-4F48-A7CB-1CFDDA5D7FD0}"/>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7414" name="Google Shape;7;n">
            <a:extLst>
              <a:ext uri="{FF2B5EF4-FFF2-40B4-BE49-F238E27FC236}">
                <a16:creationId xmlns:a16="http://schemas.microsoft.com/office/drawing/2014/main" id="{1D35F593-9B0F-480E-9C59-8AA426AB387D}"/>
              </a:ext>
            </a:extLst>
          </p:cNvPr>
          <p:cNvSpPr txBox="1">
            <a:spLocks noGrp="1" noChangeArrowheads="1"/>
          </p:cNvSpPr>
          <p:nvPr>
            <p:ph type="ftr" idx="11"/>
          </p:nvPr>
        </p:nvSpPr>
        <p:spPr bwMode="auto">
          <a:xfrm>
            <a:off x="0" y="8685213"/>
            <a:ext cx="2971800" cy="457200"/>
          </a:xfrm>
          <a:prstGeom prst="rect">
            <a:avLst/>
          </a:prstGeom>
          <a:noFill/>
          <a:ln>
            <a:noFill/>
          </a:ln>
        </p:spPr>
        <p:txBody>
          <a:bodyPr vert="horz" wrap="square" lIns="91425" tIns="45700" rIns="91425" bIns="45700" numCol="1" anchor="b" anchorCtr="0" compatLnSpc="1">
            <a:prstTxWarp prst="textNoShape">
              <a:avLst/>
            </a:prstTxWarp>
          </a:bodyPr>
          <a:lstStyle>
            <a:lvl1pPr eaLnBrk="1" hangingPunct="1">
              <a:buClr>
                <a:srgbClr val="000000"/>
              </a:buClr>
              <a:buSzPts val="1400"/>
              <a:buFont typeface="Arial" panose="020B0604020202020204" pitchFamily="34" charset="0"/>
              <a:buNone/>
              <a:defRPr sz="1800"/>
            </a:lvl1pPr>
          </a:lstStyle>
          <a:p>
            <a:pPr>
              <a:defRPr/>
            </a:pPr>
            <a:endParaRPr lang="en-US" altLang="en-US"/>
          </a:p>
        </p:txBody>
      </p:sp>
      <p:sp>
        <p:nvSpPr>
          <p:cNvPr id="17415" name="Google Shape;8;n">
            <a:extLst>
              <a:ext uri="{FF2B5EF4-FFF2-40B4-BE49-F238E27FC236}">
                <a16:creationId xmlns:a16="http://schemas.microsoft.com/office/drawing/2014/main" id="{385FE42A-34F1-45E8-A6D7-7F21C69D288B}"/>
              </a:ext>
            </a:extLst>
          </p:cNvPr>
          <p:cNvSpPr txBox="1">
            <a:spLocks noGrp="1" noChangeArrowheads="1"/>
          </p:cNvSpPr>
          <p:nvPr>
            <p:ph type="sldNum" idx="12"/>
          </p:nvPr>
        </p:nvSpPr>
        <p:spPr bwMode="auto">
          <a:xfrm>
            <a:off x="3884613" y="8685213"/>
            <a:ext cx="2971800" cy="457200"/>
          </a:xfrm>
          <a:prstGeom prst="rect">
            <a:avLst/>
          </a:prstGeom>
          <a:noFill/>
          <a:ln>
            <a:noFill/>
          </a:ln>
        </p:spPr>
        <p:txBody>
          <a:bodyPr vert="horz" wrap="square" lIns="91425" tIns="45700" rIns="91425" bIns="45700" numCol="1" anchor="b" anchorCtr="0" compatLnSpc="1">
            <a:prstTxWarp prst="textNoShape">
              <a:avLst/>
            </a:prstTxWarp>
          </a:bodyPr>
          <a:lstStyle>
            <a:lvl1pPr algn="r" eaLnBrk="1" hangingPunct="1">
              <a:buClr>
                <a:srgbClr val="000000"/>
              </a:buClr>
              <a:buSzPts val="1200"/>
              <a:buFont typeface="Calibri" panose="020F0502020204030204" pitchFamily="34" charset="0"/>
              <a:buNone/>
              <a:defRPr sz="1200">
                <a:latin typeface="Calibri" panose="020F0502020204030204" pitchFamily="34" charset="0"/>
                <a:cs typeface="Calibri" panose="020F0502020204030204" pitchFamily="34" charset="0"/>
                <a:sym typeface="Calibri" panose="020F0502020204030204" pitchFamily="34" charset="0"/>
              </a:defRPr>
            </a:lvl1pPr>
          </a:lstStyle>
          <a:p>
            <a:fld id="{0D8E9F34-A3A9-4FF7-B9CF-EC7B555062ED}" type="slidenum">
              <a:rPr lang="en-US" altLang="en-US"/>
              <a:pPr/>
              <a:t>‹#›</a:t>
            </a:fld>
            <a:endParaRPr lang="en-US" alt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130;p1:notes">
            <a:extLst>
              <a:ext uri="{FF2B5EF4-FFF2-40B4-BE49-F238E27FC236}">
                <a16:creationId xmlns:a16="http://schemas.microsoft.com/office/drawing/2014/main" id="{ABA55DF9-2369-43DA-B247-66A16DE365D1}"/>
              </a:ext>
            </a:extLst>
          </p:cNvPr>
          <p:cNvSpPr txBox="1">
            <a:spLocks noGrp="1" noChangeArrowheads="1"/>
          </p:cNvSpPr>
          <p:nvPr>
            <p:ph type="body" idx="1"/>
          </p:nvPr>
        </p:nvSpPr>
        <p:spPr>
          <a:ln/>
        </p:spPr>
        <p:txBody>
          <a:bodyPr/>
          <a:lstStyle/>
          <a:p>
            <a:pPr marL="0" indent="0" eaLnBrk="1" hangingPunct="1">
              <a:buSzPts val="1400"/>
            </a:pPr>
            <a:endParaRPr lang="en-US" altLang="en-US" sz="1800">
              <a:latin typeface="Arial" panose="020B0604020202020204" pitchFamily="34" charset="0"/>
              <a:cs typeface="Arial" panose="020B0604020202020204" pitchFamily="34" charset="0"/>
            </a:endParaRPr>
          </a:p>
        </p:txBody>
      </p:sp>
      <p:sp>
        <p:nvSpPr>
          <p:cNvPr id="22531" name="Google Shape;131;p1:notes">
            <a:extLst>
              <a:ext uri="{FF2B5EF4-FFF2-40B4-BE49-F238E27FC236}">
                <a16:creationId xmlns:a16="http://schemas.microsoft.com/office/drawing/2014/main" id="{12149C4C-D2E7-4E5F-8899-B4123129E30B}"/>
              </a:ext>
            </a:extLst>
          </p:cNvPr>
          <p:cNvSpPr>
            <a:spLocks noGrp="1" noRot="1" noChangeAspect="1" noTextEdit="1"/>
          </p:cNvSpPr>
          <p:nvPr>
            <p:ph type="sldImg" idx="2"/>
          </p:nvPr>
        </p:nvSpPr>
        <p:spPr>
          <a:noFill/>
          <a:ln>
            <a:round/>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042AC15D-4327-4441-A6E7-F3D021BC9A87}"/>
              </a:ext>
            </a:extLst>
          </p:cNvPr>
          <p:cNvSpPr>
            <a:spLocks noGrp="1" noRot="1" noChangeAspect="1" noTextEdit="1"/>
          </p:cNvSpPr>
          <p:nvPr>
            <p:ph type="sldImg"/>
          </p:nvPr>
        </p:nvSpPr>
        <p:spPr>
          <a:ln>
            <a:headEnd/>
            <a:tailEnd/>
          </a:ln>
        </p:spPr>
      </p:sp>
      <p:sp>
        <p:nvSpPr>
          <p:cNvPr id="23555" name="Notes Placeholder 2">
            <a:extLst>
              <a:ext uri="{FF2B5EF4-FFF2-40B4-BE49-F238E27FC236}">
                <a16:creationId xmlns:a16="http://schemas.microsoft.com/office/drawing/2014/main" id="{B87CCD4B-850B-438B-BEDB-A233EB155E19}"/>
              </a:ext>
            </a:extLst>
          </p:cNvPr>
          <p:cNvSpPr txBox="1">
            <a:spLocks noGrp="1"/>
          </p:cNvSpPr>
          <p:nvPr>
            <p:ph type="body" idx="1"/>
          </p:nvPr>
        </p:nvSpPr>
        <p:spPr>
          <a:ln/>
        </p:spPr>
        <p:txBody>
          <a:bodyPr/>
          <a:lstStyle/>
          <a:p>
            <a:endParaRPr lang="zh-CN" altLang="zh-CN">
              <a:latin typeface="Arial" panose="020B0604020202020204" pitchFamily="34" charset="0"/>
              <a:cs typeface="Arial" panose="020B0604020202020204" pitchFamily="34" charset="0"/>
            </a:endParaRPr>
          </a:p>
        </p:txBody>
      </p:sp>
      <p:sp>
        <p:nvSpPr>
          <p:cNvPr id="23556" name="Slide Number Placeholder 3">
            <a:extLst>
              <a:ext uri="{FF2B5EF4-FFF2-40B4-BE49-F238E27FC236}">
                <a16:creationId xmlns:a16="http://schemas.microsoft.com/office/drawing/2014/main" id="{F2F51B2A-9D3C-45CE-8002-826F822C972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6790CA1-7C3A-4428-98D2-F701F33A5A85}" type="slidenum">
              <a:rPr lang="en-US" altLang="en-US" sz="1200">
                <a:latin typeface="Calibri" panose="020F0502020204030204" pitchFamily="34" charset="0"/>
                <a:cs typeface="Calibri" panose="020F0502020204030204" pitchFamily="34" charset="0"/>
                <a:sym typeface="Calibri" panose="020F0502020204030204" pitchFamily="34" charset="0"/>
              </a:rPr>
              <a:pPr/>
              <a:t>3</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54;p4:notes">
            <a:extLst>
              <a:ext uri="{FF2B5EF4-FFF2-40B4-BE49-F238E27FC236}">
                <a16:creationId xmlns:a16="http://schemas.microsoft.com/office/drawing/2014/main" id="{6E11DF98-01E3-4681-BCB8-1194D701D005}"/>
              </a:ext>
            </a:extLst>
          </p:cNvPr>
          <p:cNvSpPr txBox="1">
            <a:spLocks noGrp="1" noChangeArrowheads="1"/>
          </p:cNvSpPr>
          <p:nvPr>
            <p:ph type="body" idx="1"/>
          </p:nvPr>
        </p:nvSpPr>
        <p:spPr>
          <a:ln/>
        </p:spPr>
        <p:txBody>
          <a:bodyPr/>
          <a:lstStyle/>
          <a:p>
            <a:pPr marL="0" indent="0" eaLnBrk="1" hangingPunct="1">
              <a:buSzPts val="1400"/>
            </a:pPr>
            <a:endParaRPr lang="en-US" altLang="en-US" sz="1800">
              <a:latin typeface="Arial" panose="020B0604020202020204" pitchFamily="34" charset="0"/>
              <a:cs typeface="Arial" panose="020B0604020202020204" pitchFamily="34" charset="0"/>
            </a:endParaRPr>
          </a:p>
        </p:txBody>
      </p:sp>
      <p:sp>
        <p:nvSpPr>
          <p:cNvPr id="24579" name="Google Shape;155;p4:notes">
            <a:extLst>
              <a:ext uri="{FF2B5EF4-FFF2-40B4-BE49-F238E27FC236}">
                <a16:creationId xmlns:a16="http://schemas.microsoft.com/office/drawing/2014/main" id="{5ED81503-30E2-449D-881F-6899CBF8B700}"/>
              </a:ext>
            </a:extLst>
          </p:cNvPr>
          <p:cNvSpPr>
            <a:spLocks noGrp="1" noRot="1" noChangeAspect="1" noTextEdit="1"/>
          </p:cNvSpPr>
          <p:nvPr>
            <p:ph type="sldImg" idx="2"/>
          </p:nvPr>
        </p:nvSpPr>
        <p:spPr>
          <a:noFill/>
          <a:ln>
            <a:round/>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Google Shape;162;p5:notes">
            <a:extLst>
              <a:ext uri="{FF2B5EF4-FFF2-40B4-BE49-F238E27FC236}">
                <a16:creationId xmlns:a16="http://schemas.microsoft.com/office/drawing/2014/main" id="{146C4FAF-B327-4400-A43C-D800011E3E4F}"/>
              </a:ext>
            </a:extLst>
          </p:cNvPr>
          <p:cNvSpPr txBox="1">
            <a:spLocks noGrp="1" noChangeArrowheads="1"/>
          </p:cNvSpPr>
          <p:nvPr>
            <p:ph type="body" idx="1"/>
          </p:nvPr>
        </p:nvSpPr>
        <p:spPr>
          <a:ln/>
        </p:spPr>
        <p:txBody>
          <a:bodyPr/>
          <a:lstStyle/>
          <a:p>
            <a:pPr marL="0" indent="0" eaLnBrk="1" hangingPunct="1">
              <a:buSzPts val="1400"/>
            </a:pPr>
            <a:endParaRPr lang="en-US" altLang="en-US" sz="1800">
              <a:latin typeface="Arial" panose="020B0604020202020204" pitchFamily="34" charset="0"/>
              <a:cs typeface="Arial" panose="020B0604020202020204" pitchFamily="34" charset="0"/>
            </a:endParaRPr>
          </a:p>
        </p:txBody>
      </p:sp>
      <p:sp>
        <p:nvSpPr>
          <p:cNvPr id="25603" name="Google Shape;163;p5:notes">
            <a:extLst>
              <a:ext uri="{FF2B5EF4-FFF2-40B4-BE49-F238E27FC236}">
                <a16:creationId xmlns:a16="http://schemas.microsoft.com/office/drawing/2014/main" id="{E54CA7CC-9B01-4736-9695-4D4FA7C465AF}"/>
              </a:ext>
            </a:extLst>
          </p:cNvPr>
          <p:cNvSpPr>
            <a:spLocks noGrp="1" noRot="1" noChangeAspect="1" noTextEdit="1"/>
          </p:cNvSpPr>
          <p:nvPr>
            <p:ph type="sldImg" idx="2"/>
          </p:nvPr>
        </p:nvSpPr>
        <p:spPr>
          <a:noFill/>
          <a:ln>
            <a:round/>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0"/>
        <p:cNvGrpSpPr/>
        <p:nvPr/>
      </p:nvGrpSpPr>
      <p:grpSpPr>
        <a:xfrm>
          <a:off x="0" y="0"/>
          <a:ext cx="0" cy="0"/>
          <a:chOff x="0" y="0"/>
          <a:chExt cx="0" cy="0"/>
        </a:xfrm>
      </p:grpSpPr>
      <p:sp>
        <p:nvSpPr>
          <p:cNvPr id="21" name="Google Shape;21;p2"/>
          <p:cNvSpPr txBox="1">
            <a:spLocks noGrp="1"/>
          </p:cNvSpPr>
          <p:nvPr>
            <p:ph type="subTitle" idx="1"/>
          </p:nvPr>
        </p:nvSpPr>
        <p:spPr>
          <a:xfrm>
            <a:off x="1295400" y="3200400"/>
            <a:ext cx="6400800" cy="1600200"/>
          </a:xfrm>
          <a:prstGeom prst="rect">
            <a:avLst/>
          </a:prstGeom>
          <a:noFill/>
          <a:ln>
            <a:noFill/>
          </a:ln>
        </p:spPr>
        <p:txBody>
          <a:bodyPr spcFirstLastPara="1">
            <a:noAutofit/>
          </a:bodyPr>
          <a:lstStyle>
            <a:lvl1pPr lvl="0" algn="ctr" rtl="0">
              <a:spcBef>
                <a:spcPts val="575"/>
              </a:spcBef>
              <a:spcAft>
                <a:spcPts val="0"/>
              </a:spcAft>
              <a:buSzPts val="2210"/>
              <a:buNone/>
              <a:defRPr sz="2600">
                <a:solidFill>
                  <a:schemeClr val="dk2"/>
                </a:solidFill>
              </a:defRPr>
            </a:lvl1pPr>
            <a:lvl2pPr lvl="1" algn="ctr" rtl="0">
              <a:spcBef>
                <a:spcPts val="375"/>
              </a:spcBef>
              <a:spcAft>
                <a:spcPts val="0"/>
              </a:spcAft>
              <a:buSzPts val="1530"/>
              <a:buNone/>
              <a:defRPr/>
            </a:lvl2pPr>
            <a:lvl3pPr lvl="2" algn="ctr" rtl="0">
              <a:spcBef>
                <a:spcPts val="375"/>
              </a:spcBef>
              <a:spcAft>
                <a:spcPts val="0"/>
              </a:spcAft>
              <a:buSzPts val="1530"/>
              <a:buNone/>
              <a:defRPr/>
            </a:lvl3pPr>
            <a:lvl4pPr lvl="3" algn="ctr" rtl="0">
              <a:spcBef>
                <a:spcPts val="375"/>
              </a:spcBef>
              <a:spcAft>
                <a:spcPts val="0"/>
              </a:spcAft>
              <a:buSzPts val="1440"/>
              <a:buNone/>
              <a:defRPr/>
            </a:lvl4pPr>
            <a:lvl5pPr lvl="4" algn="ctr" rtl="0">
              <a:spcBef>
                <a:spcPts val="375"/>
              </a:spcBef>
              <a:spcAft>
                <a:spcPts val="0"/>
              </a:spcAft>
              <a:buSzPts val="1800"/>
              <a:buNone/>
              <a:defRPr/>
            </a:lvl5pPr>
            <a:lvl6pPr lvl="5" algn="ctr" rtl="0">
              <a:spcBef>
                <a:spcPts val="370"/>
              </a:spcBef>
              <a:spcAft>
                <a:spcPts val="0"/>
              </a:spcAft>
              <a:buSzPts val="1800"/>
              <a:buNone/>
              <a:defRPr/>
            </a:lvl6pPr>
            <a:lvl7pPr lvl="6" algn="ctr" rtl="0">
              <a:spcBef>
                <a:spcPts val="370"/>
              </a:spcBef>
              <a:spcAft>
                <a:spcPts val="0"/>
              </a:spcAft>
              <a:buSzPts val="1800"/>
              <a:buNone/>
              <a:defRPr/>
            </a:lvl7pPr>
            <a:lvl8pPr lvl="7" algn="ctr" rtl="0">
              <a:spcBef>
                <a:spcPts val="370"/>
              </a:spcBef>
              <a:spcAft>
                <a:spcPts val="0"/>
              </a:spcAft>
              <a:buSzPts val="1800"/>
              <a:buNone/>
              <a:defRPr/>
            </a:lvl8pPr>
            <a:lvl9pPr lvl="8" algn="ctr" rtl="0">
              <a:spcBef>
                <a:spcPts val="370"/>
              </a:spcBef>
              <a:spcAft>
                <a:spcPts val="0"/>
              </a:spcAft>
              <a:buSzPts val="1800"/>
              <a:buNone/>
              <a:defRPr/>
            </a:lvl9pPr>
          </a:lstStyle>
          <a:p>
            <a:endParaRPr/>
          </a:p>
        </p:txBody>
      </p:sp>
      <p:sp>
        <p:nvSpPr>
          <p:cNvPr id="22" name="Google Shape;22;p2"/>
          <p:cNvSpPr txBox="1">
            <a:spLocks noGrp="1"/>
          </p:cNvSpPr>
          <p:nvPr>
            <p:ph type="ctrTitle"/>
          </p:nvPr>
        </p:nvSpPr>
        <p:spPr>
          <a:xfrm>
            <a:off x="457200" y="1505930"/>
            <a:ext cx="8229600" cy="1470000"/>
          </a:xfrm>
          <a:prstGeom prst="rect">
            <a:avLst/>
          </a:prstGeom>
          <a:noFill/>
          <a:ln>
            <a:noFill/>
          </a:ln>
        </p:spPr>
        <p:txBody>
          <a:bodyPr spcFirstLastPara="1" anchor="ctr">
            <a:noAutofit/>
          </a:bodyPr>
          <a:lstStyle>
            <a:lvl1pPr lvl="0" algn="ct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 name="Google Shape;17;p1">
            <a:extLst>
              <a:ext uri="{FF2B5EF4-FFF2-40B4-BE49-F238E27FC236}">
                <a16:creationId xmlns:a16="http://schemas.microsoft.com/office/drawing/2014/main" id="{B5DCA36A-0BCD-42EA-9A7E-26D7B084A87C}"/>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5" name="Google Shape;18;p1">
            <a:extLst>
              <a:ext uri="{FF2B5EF4-FFF2-40B4-BE49-F238E27FC236}">
                <a16:creationId xmlns:a16="http://schemas.microsoft.com/office/drawing/2014/main" id="{94A1932F-510C-40BD-8DB0-DE20A22A4BBC}"/>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6" name="Google Shape;19;p1">
            <a:extLst>
              <a:ext uri="{FF2B5EF4-FFF2-40B4-BE49-F238E27FC236}">
                <a16:creationId xmlns:a16="http://schemas.microsoft.com/office/drawing/2014/main" id="{D8E5DB40-368D-4B36-9D56-EEBCB3D2321E}"/>
              </a:ext>
            </a:extLst>
          </p:cNvPr>
          <p:cNvSpPr>
            <a:spLocks noGrp="1" noChangeArrowheads="1"/>
          </p:cNvSpPr>
          <p:nvPr>
            <p:ph type="sldNum" idx="13"/>
          </p:nvPr>
        </p:nvSpPr>
        <p:spPr>
          <a:ln/>
        </p:spPr>
        <p:txBody>
          <a:bodyPr/>
          <a:lstStyle>
            <a:lvl1pPr>
              <a:defRPr/>
            </a:lvl1pPr>
          </a:lstStyle>
          <a:p>
            <a:fld id="{84183F14-A5AC-468A-BC42-9B2D84C837EE}" type="slidenum">
              <a:rPr lang="en-US" altLang="en-US"/>
              <a:pPr/>
              <a:t>‹#›</a:t>
            </a:fld>
            <a:endParaRPr lang="en-US" altLang="en-US"/>
          </a:p>
        </p:txBody>
      </p:sp>
    </p:spTree>
    <p:extLst>
      <p:ext uri="{BB962C8B-B14F-4D97-AF65-F5344CB8AC3E}">
        <p14:creationId xmlns:p14="http://schemas.microsoft.com/office/powerpoint/2010/main" val="187865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914400" y="4900550"/>
            <a:ext cx="7315200" cy="522300"/>
          </a:xfrm>
          <a:prstGeom prst="rect">
            <a:avLst/>
          </a:prstGeom>
          <a:noFill/>
          <a:ln>
            <a:noFill/>
          </a:ln>
        </p:spPr>
        <p:txBody>
          <a:bodyPr spcFirstLastPara="1" anchor="ctr">
            <a:noAutofit/>
          </a:bodyPr>
          <a:lstStyle>
            <a:lvl1pPr lvl="0" algn="l" rtl="0">
              <a:spcBef>
                <a:spcPts val="0"/>
              </a:spcBef>
              <a:spcAft>
                <a:spcPts val="0"/>
              </a:spcAft>
              <a:buClr>
                <a:schemeClr val="dk2"/>
              </a:buClr>
              <a:buSzPts val="2800"/>
              <a:buFont typeface="Libre Franklin"/>
              <a:buNone/>
              <a:defRPr sz="28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16"/>
          <p:cNvSpPr txBox="1">
            <a:spLocks noGrp="1"/>
          </p:cNvSpPr>
          <p:nvPr>
            <p:ph type="body" idx="1"/>
          </p:nvPr>
        </p:nvSpPr>
        <p:spPr>
          <a:xfrm>
            <a:off x="914400" y="5445825"/>
            <a:ext cx="7315200" cy="685800"/>
          </a:xfrm>
          <a:prstGeom prst="rect">
            <a:avLst/>
          </a:prstGeom>
          <a:noFill/>
          <a:ln>
            <a:noFill/>
          </a:ln>
        </p:spPr>
        <p:txBody>
          <a:bodyPr spcFirstLastPara="1">
            <a:noAutofit/>
          </a:bodyPr>
          <a:lstStyle>
            <a:lvl1pPr marL="457200" lvl="0" indent="-228600" algn="l" rtl="0">
              <a:spcBef>
                <a:spcPts val="575"/>
              </a:spcBef>
              <a:spcAft>
                <a:spcPts val="0"/>
              </a:spcAft>
              <a:buSzPts val="1360"/>
              <a:buFont typeface="Libre Baskerville"/>
              <a:buNone/>
              <a:defRPr sz="1600"/>
            </a:lvl1pPr>
            <a:lvl2pPr marL="914400" lvl="1" indent="-293369" algn="l" rtl="0">
              <a:spcBef>
                <a:spcPts val="375"/>
              </a:spcBef>
              <a:spcAft>
                <a:spcPts val="0"/>
              </a:spcAft>
              <a:buSzPts val="1020"/>
              <a:buChar char="⚫"/>
              <a:defRPr sz="1200"/>
            </a:lvl2pPr>
            <a:lvl3pPr marL="1371600" lvl="2" indent="-282575" algn="l" rtl="0">
              <a:spcBef>
                <a:spcPts val="375"/>
              </a:spcBef>
              <a:spcAft>
                <a:spcPts val="0"/>
              </a:spcAft>
              <a:buSzPts val="850"/>
              <a:buChar char="⚫"/>
              <a:defRPr sz="1000"/>
            </a:lvl3pPr>
            <a:lvl4pPr marL="1828800" lvl="3" indent="-274319" algn="l" rtl="0">
              <a:spcBef>
                <a:spcPts val="375"/>
              </a:spcBef>
              <a:spcAft>
                <a:spcPts val="0"/>
              </a:spcAft>
              <a:buSzPts val="720"/>
              <a:buChar char="⚫"/>
              <a:defRPr sz="900"/>
            </a:lvl4pPr>
            <a:lvl5pPr marL="2286000" lvl="4" indent="-285750" algn="l" rtl="0">
              <a:spcBef>
                <a:spcPts val="375"/>
              </a:spcBef>
              <a:spcAft>
                <a:spcPts val="0"/>
              </a:spcAft>
              <a:buSzPts val="900"/>
              <a:buFont typeface="Libre Baskerville"/>
              <a:buChar char="o"/>
              <a:defRPr sz="900"/>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25" name="Google Shape;125;p16"/>
          <p:cNvSpPr>
            <a:spLocks noGrp="1"/>
          </p:cNvSpPr>
          <p:nvPr>
            <p:ph type="pic" idx="2"/>
          </p:nvPr>
        </p:nvSpPr>
        <p:spPr>
          <a:xfrm>
            <a:off x="68308" y="66675"/>
            <a:ext cx="9001800" cy="4581600"/>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a:normAutofit/>
          </a:bodyPr>
          <a:lstStyle>
            <a:lvl1pPr marR="0" lvl="0" algn="l" rtl="0">
              <a:spcBef>
                <a:spcPts val="575"/>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pPr lvl="0"/>
            <a:endParaRPr noProof="0">
              <a:sym typeface="Libre Baskerville"/>
            </a:endParaRPr>
          </a:p>
        </p:txBody>
      </p:sp>
      <p:sp>
        <p:nvSpPr>
          <p:cNvPr id="5" name="Google Shape;119;p15">
            <a:extLst>
              <a:ext uri="{FF2B5EF4-FFF2-40B4-BE49-F238E27FC236}">
                <a16:creationId xmlns:a16="http://schemas.microsoft.com/office/drawing/2014/main" id="{3A24309F-47C9-403A-B0DC-FF17B955F621}"/>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6" name="Google Shape;120;p15">
            <a:extLst>
              <a:ext uri="{FF2B5EF4-FFF2-40B4-BE49-F238E27FC236}">
                <a16:creationId xmlns:a16="http://schemas.microsoft.com/office/drawing/2014/main" id="{8D7CF15A-E3EF-4114-976B-58CE7CAD9EDC}"/>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7" name="Google Shape;121;p15">
            <a:extLst>
              <a:ext uri="{FF2B5EF4-FFF2-40B4-BE49-F238E27FC236}">
                <a16:creationId xmlns:a16="http://schemas.microsoft.com/office/drawing/2014/main" id="{3E8A04C0-FBFA-40F3-A4C2-C2471C97C2EE}"/>
              </a:ext>
            </a:extLst>
          </p:cNvPr>
          <p:cNvSpPr>
            <a:spLocks noGrp="1" noChangeArrowheads="1"/>
          </p:cNvSpPr>
          <p:nvPr>
            <p:ph type="sldNum" idx="13"/>
          </p:nvPr>
        </p:nvSpPr>
        <p:spPr>
          <a:ln/>
        </p:spPr>
        <p:txBody>
          <a:bodyPr/>
          <a:lstStyle>
            <a:lvl1pPr>
              <a:defRPr/>
            </a:lvl1pPr>
          </a:lstStyle>
          <a:p>
            <a:fld id="{0DCD017C-D011-42E5-9A55-8D8452A3523E}" type="slidenum">
              <a:rPr lang="en-US" altLang="en-US"/>
              <a:pPr/>
              <a:t>‹#›</a:t>
            </a:fld>
            <a:endParaRPr lang="en-US" altLang="en-US"/>
          </a:p>
        </p:txBody>
      </p:sp>
    </p:spTree>
    <p:extLst>
      <p:ext uri="{BB962C8B-B14F-4D97-AF65-F5344CB8AC3E}">
        <p14:creationId xmlns:p14="http://schemas.microsoft.com/office/powerpoint/2010/main" val="101495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914400" y="274637"/>
            <a:ext cx="7772400" cy="1143000"/>
          </a:xfrm>
          <a:prstGeom prst="rect">
            <a:avLst/>
          </a:prstGeom>
          <a:noFill/>
          <a:ln>
            <a:noFill/>
          </a:ln>
        </p:spPr>
        <p:txBody>
          <a:bodyPr spcFirstLastPara="1">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914400" y="1447800"/>
            <a:ext cx="7772400" cy="45720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4" name="Google Shape;31;p3">
            <a:extLst>
              <a:ext uri="{FF2B5EF4-FFF2-40B4-BE49-F238E27FC236}">
                <a16:creationId xmlns:a16="http://schemas.microsoft.com/office/drawing/2014/main" id="{FA6490F3-BD2E-47BE-AF81-70BC86DF2B7C}"/>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5" name="Google Shape;32;p3">
            <a:extLst>
              <a:ext uri="{FF2B5EF4-FFF2-40B4-BE49-F238E27FC236}">
                <a16:creationId xmlns:a16="http://schemas.microsoft.com/office/drawing/2014/main" id="{C18A5AF6-9DFF-41EA-A575-C9B940D0250C}"/>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6" name="Google Shape;33;p3">
            <a:extLst>
              <a:ext uri="{FF2B5EF4-FFF2-40B4-BE49-F238E27FC236}">
                <a16:creationId xmlns:a16="http://schemas.microsoft.com/office/drawing/2014/main" id="{D8718985-491D-4CCF-A167-C3316E0E61C2}"/>
              </a:ext>
            </a:extLst>
          </p:cNvPr>
          <p:cNvSpPr>
            <a:spLocks noGrp="1" noChangeArrowheads="1"/>
          </p:cNvSpPr>
          <p:nvPr>
            <p:ph type="sldNum" idx="13"/>
          </p:nvPr>
        </p:nvSpPr>
        <p:spPr>
          <a:ln/>
        </p:spPr>
        <p:txBody>
          <a:bodyPr/>
          <a:lstStyle>
            <a:lvl1pPr>
              <a:defRPr/>
            </a:lvl1pPr>
          </a:lstStyle>
          <a:p>
            <a:fld id="{E2C9DCAD-36D2-4955-AC7E-5C2A93FA64EB}" type="slidenum">
              <a:rPr lang="en-US" altLang="en-US"/>
              <a:pPr/>
              <a:t>‹#›</a:t>
            </a:fld>
            <a:endParaRPr lang="en-US" altLang="en-US"/>
          </a:p>
        </p:txBody>
      </p:sp>
    </p:spTree>
    <p:extLst>
      <p:ext uri="{BB962C8B-B14F-4D97-AF65-F5344CB8AC3E}">
        <p14:creationId xmlns:p14="http://schemas.microsoft.com/office/powerpoint/2010/main" val="308277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rot="5400000">
            <a:off x="4709430" y="2194491"/>
            <a:ext cx="5851500" cy="2011800"/>
          </a:xfrm>
          <a:prstGeom prst="rect">
            <a:avLst/>
          </a:prstGeom>
          <a:noFill/>
          <a:ln>
            <a:noFill/>
          </a:ln>
        </p:spPr>
        <p:txBody>
          <a:bodyPr spcFirstLastPara="1">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5"/>
          <p:cNvSpPr txBox="1">
            <a:spLocks noGrp="1"/>
          </p:cNvSpPr>
          <p:nvPr>
            <p:ph type="body" idx="1"/>
          </p:nvPr>
        </p:nvSpPr>
        <p:spPr>
          <a:xfrm rot="5400000">
            <a:off x="769950" y="419090"/>
            <a:ext cx="5851500" cy="55626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4" name="Google Shape;31;p3">
            <a:extLst>
              <a:ext uri="{FF2B5EF4-FFF2-40B4-BE49-F238E27FC236}">
                <a16:creationId xmlns:a16="http://schemas.microsoft.com/office/drawing/2014/main" id="{C420BA0E-15A9-4D72-947E-51A01DD2F4CE}"/>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5" name="Google Shape;32;p3">
            <a:extLst>
              <a:ext uri="{FF2B5EF4-FFF2-40B4-BE49-F238E27FC236}">
                <a16:creationId xmlns:a16="http://schemas.microsoft.com/office/drawing/2014/main" id="{70E8D408-11A7-46D5-91EF-4380325136FF}"/>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6" name="Google Shape;33;p3">
            <a:extLst>
              <a:ext uri="{FF2B5EF4-FFF2-40B4-BE49-F238E27FC236}">
                <a16:creationId xmlns:a16="http://schemas.microsoft.com/office/drawing/2014/main" id="{1C1F78FF-A5CD-4D94-AB0E-A16D46CDC6F1}"/>
              </a:ext>
            </a:extLst>
          </p:cNvPr>
          <p:cNvSpPr>
            <a:spLocks noGrp="1" noChangeArrowheads="1"/>
          </p:cNvSpPr>
          <p:nvPr>
            <p:ph type="sldNum" idx="13"/>
          </p:nvPr>
        </p:nvSpPr>
        <p:spPr>
          <a:ln/>
        </p:spPr>
        <p:txBody>
          <a:bodyPr/>
          <a:lstStyle>
            <a:lvl1pPr>
              <a:defRPr/>
            </a:lvl1pPr>
          </a:lstStyle>
          <a:p>
            <a:fld id="{A92418C2-A44F-4E2F-8EA8-521338BAC164}" type="slidenum">
              <a:rPr lang="en-US" altLang="en-US"/>
              <a:pPr/>
              <a:t>‹#›</a:t>
            </a:fld>
            <a:endParaRPr lang="en-US" altLang="en-US"/>
          </a:p>
        </p:txBody>
      </p:sp>
    </p:spTree>
    <p:extLst>
      <p:ext uri="{BB962C8B-B14F-4D97-AF65-F5344CB8AC3E}">
        <p14:creationId xmlns:p14="http://schemas.microsoft.com/office/powerpoint/2010/main" val="199302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914400" y="274637"/>
            <a:ext cx="7772400" cy="1143000"/>
          </a:xfrm>
          <a:prstGeom prst="rect">
            <a:avLst/>
          </a:prstGeom>
          <a:noFill/>
          <a:ln>
            <a:noFill/>
          </a:ln>
        </p:spPr>
        <p:txBody>
          <a:bodyPr spcFirstLastPara="1">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6"/>
          <p:cNvSpPr txBox="1">
            <a:spLocks noGrp="1"/>
          </p:cNvSpPr>
          <p:nvPr>
            <p:ph type="body" idx="1"/>
          </p:nvPr>
        </p:nvSpPr>
        <p:spPr>
          <a:xfrm rot="5400000">
            <a:off x="2514600" y="-152400"/>
            <a:ext cx="4572000" cy="77724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4" name="Google Shape;31;p3">
            <a:extLst>
              <a:ext uri="{FF2B5EF4-FFF2-40B4-BE49-F238E27FC236}">
                <a16:creationId xmlns:a16="http://schemas.microsoft.com/office/drawing/2014/main" id="{AD053C8F-BD1B-4D3B-9F47-861954209526}"/>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5" name="Google Shape;32;p3">
            <a:extLst>
              <a:ext uri="{FF2B5EF4-FFF2-40B4-BE49-F238E27FC236}">
                <a16:creationId xmlns:a16="http://schemas.microsoft.com/office/drawing/2014/main" id="{48A176A0-1C0C-4D51-8077-E00550FDEB24}"/>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6" name="Google Shape;33;p3">
            <a:extLst>
              <a:ext uri="{FF2B5EF4-FFF2-40B4-BE49-F238E27FC236}">
                <a16:creationId xmlns:a16="http://schemas.microsoft.com/office/drawing/2014/main" id="{6CC13E7B-A33E-4448-9A93-D51A59B8D1D9}"/>
              </a:ext>
            </a:extLst>
          </p:cNvPr>
          <p:cNvSpPr>
            <a:spLocks noGrp="1" noChangeArrowheads="1"/>
          </p:cNvSpPr>
          <p:nvPr>
            <p:ph type="sldNum" idx="13"/>
          </p:nvPr>
        </p:nvSpPr>
        <p:spPr>
          <a:ln/>
        </p:spPr>
        <p:txBody>
          <a:bodyPr/>
          <a:lstStyle>
            <a:lvl1pPr>
              <a:defRPr/>
            </a:lvl1pPr>
          </a:lstStyle>
          <a:p>
            <a:fld id="{61B7CBD8-E8BC-4B31-A110-7FEA7E209BA2}" type="slidenum">
              <a:rPr lang="en-US" altLang="en-US"/>
              <a:pPr/>
              <a:t>‹#›</a:t>
            </a:fld>
            <a:endParaRPr lang="en-US" altLang="en-US"/>
          </a:p>
        </p:txBody>
      </p:sp>
    </p:spTree>
    <p:extLst>
      <p:ext uri="{BB962C8B-B14F-4D97-AF65-F5344CB8AC3E}">
        <p14:creationId xmlns:p14="http://schemas.microsoft.com/office/powerpoint/2010/main" val="191841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2" name="Google Shape;31;p3">
            <a:extLst>
              <a:ext uri="{FF2B5EF4-FFF2-40B4-BE49-F238E27FC236}">
                <a16:creationId xmlns:a16="http://schemas.microsoft.com/office/drawing/2014/main" id="{A394A915-FF28-4F5F-9128-6F8FC552DB8C}"/>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3" name="Google Shape;32;p3">
            <a:extLst>
              <a:ext uri="{FF2B5EF4-FFF2-40B4-BE49-F238E27FC236}">
                <a16:creationId xmlns:a16="http://schemas.microsoft.com/office/drawing/2014/main" id="{E6D49AB1-70E1-4087-BBD6-ACB6E8A0D18E}"/>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4" name="Google Shape;33;p3">
            <a:extLst>
              <a:ext uri="{FF2B5EF4-FFF2-40B4-BE49-F238E27FC236}">
                <a16:creationId xmlns:a16="http://schemas.microsoft.com/office/drawing/2014/main" id="{FA48DEDF-F612-472E-881E-4809C4284F8B}"/>
              </a:ext>
            </a:extLst>
          </p:cNvPr>
          <p:cNvSpPr>
            <a:spLocks noGrp="1" noChangeArrowheads="1"/>
          </p:cNvSpPr>
          <p:nvPr>
            <p:ph type="sldNum" idx="13"/>
          </p:nvPr>
        </p:nvSpPr>
        <p:spPr>
          <a:ln/>
        </p:spPr>
        <p:txBody>
          <a:bodyPr/>
          <a:lstStyle>
            <a:lvl1pPr>
              <a:defRPr/>
            </a:lvl1pPr>
          </a:lstStyle>
          <a:p>
            <a:fld id="{DE5CCCBF-8FA8-41CD-B0C1-DFC82C60B172}" type="slidenum">
              <a:rPr lang="en-US" altLang="en-US"/>
              <a:pPr/>
              <a:t>‹#›</a:t>
            </a:fld>
            <a:endParaRPr lang="en-US" altLang="en-US"/>
          </a:p>
        </p:txBody>
      </p:sp>
    </p:spTree>
    <p:extLst>
      <p:ext uri="{BB962C8B-B14F-4D97-AF65-F5344CB8AC3E}">
        <p14:creationId xmlns:p14="http://schemas.microsoft.com/office/powerpoint/2010/main" val="183087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914400" y="274637"/>
            <a:ext cx="7772400" cy="1143000"/>
          </a:xfrm>
          <a:prstGeom prst="rect">
            <a:avLst/>
          </a:prstGeom>
          <a:noFill/>
          <a:ln>
            <a:noFill/>
          </a:ln>
        </p:spPr>
        <p:txBody>
          <a:bodyPr spcFirstLastPara="1">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 name="Google Shape;31;p3">
            <a:extLst>
              <a:ext uri="{FF2B5EF4-FFF2-40B4-BE49-F238E27FC236}">
                <a16:creationId xmlns:a16="http://schemas.microsoft.com/office/drawing/2014/main" id="{BC27EDE2-E0D0-4E2F-BD6F-21FE272B2D95}"/>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4" name="Google Shape;32;p3">
            <a:extLst>
              <a:ext uri="{FF2B5EF4-FFF2-40B4-BE49-F238E27FC236}">
                <a16:creationId xmlns:a16="http://schemas.microsoft.com/office/drawing/2014/main" id="{939F4E00-1F22-400C-A3BC-4D8E59B723D5}"/>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5" name="Google Shape;33;p3">
            <a:extLst>
              <a:ext uri="{FF2B5EF4-FFF2-40B4-BE49-F238E27FC236}">
                <a16:creationId xmlns:a16="http://schemas.microsoft.com/office/drawing/2014/main" id="{1FF2CA3F-4974-456B-BAD1-7FBAE8A42D4D}"/>
              </a:ext>
            </a:extLst>
          </p:cNvPr>
          <p:cNvSpPr>
            <a:spLocks noGrp="1" noChangeArrowheads="1"/>
          </p:cNvSpPr>
          <p:nvPr>
            <p:ph type="sldNum" idx="13"/>
          </p:nvPr>
        </p:nvSpPr>
        <p:spPr>
          <a:ln/>
        </p:spPr>
        <p:txBody>
          <a:bodyPr/>
          <a:lstStyle>
            <a:lvl1pPr>
              <a:defRPr/>
            </a:lvl1pPr>
          </a:lstStyle>
          <a:p>
            <a:fld id="{56181EDC-90EE-4966-8750-277EE5E8AD11}" type="slidenum">
              <a:rPr lang="en-US" altLang="en-US"/>
              <a:pPr/>
              <a:t>‹#›</a:t>
            </a:fld>
            <a:endParaRPr lang="en-US" altLang="en-US"/>
          </a:p>
        </p:txBody>
      </p:sp>
    </p:spTree>
    <p:extLst>
      <p:ext uri="{BB962C8B-B14F-4D97-AF65-F5344CB8AC3E}">
        <p14:creationId xmlns:p14="http://schemas.microsoft.com/office/powerpoint/2010/main" val="13920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914400" y="273050"/>
            <a:ext cx="7772400" cy="1143000"/>
          </a:xfrm>
          <a:prstGeom prst="rect">
            <a:avLst/>
          </a:prstGeom>
          <a:noFill/>
          <a:ln>
            <a:noFill/>
          </a:ln>
        </p:spPr>
        <p:txBody>
          <a:bodyPr spcFirstLastPara="1">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914400" y="1447800"/>
            <a:ext cx="3733800" cy="762000"/>
          </a:xfrm>
          <a:prstGeom prst="rect">
            <a:avLst/>
          </a:prstGeom>
          <a:noFill/>
          <a:ln>
            <a:noFill/>
          </a:ln>
        </p:spPr>
        <p:txBody>
          <a:bodyPr spcFirstLastPara="1" anchor="b">
            <a:noAutofit/>
          </a:bodyPr>
          <a:lstStyle>
            <a:lvl1pPr marL="457200" lvl="0" indent="-228600" algn="l" rtl="0">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spcBef>
                <a:spcPts val="375"/>
              </a:spcBef>
              <a:spcAft>
                <a:spcPts val="0"/>
              </a:spcAft>
              <a:buSzPts val="1700"/>
              <a:buNone/>
              <a:defRPr sz="2000" b="1"/>
            </a:lvl2pPr>
            <a:lvl3pPr marL="1371600" lvl="2" indent="-228600" algn="l" rtl="0">
              <a:spcBef>
                <a:spcPts val="375"/>
              </a:spcBef>
              <a:spcAft>
                <a:spcPts val="0"/>
              </a:spcAft>
              <a:buSzPts val="1530"/>
              <a:buNone/>
              <a:defRPr sz="1800" b="1"/>
            </a:lvl3pPr>
            <a:lvl4pPr marL="1828800" lvl="3" indent="-228600" algn="l" rtl="0">
              <a:spcBef>
                <a:spcPts val="375"/>
              </a:spcBef>
              <a:spcAft>
                <a:spcPts val="0"/>
              </a:spcAft>
              <a:buSzPts val="1280"/>
              <a:buNone/>
              <a:defRPr sz="1600" b="1"/>
            </a:lvl4pPr>
            <a:lvl5pPr marL="2286000" lvl="4" indent="-228600" algn="l" rtl="0">
              <a:spcBef>
                <a:spcPts val="375"/>
              </a:spcBef>
              <a:spcAft>
                <a:spcPts val="0"/>
              </a:spcAft>
              <a:buSzPts val="1600"/>
              <a:buFont typeface="Libre Baskerville"/>
              <a:buNone/>
              <a:defRPr sz="1600" b="1"/>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64" name="Google Shape;64;p9"/>
          <p:cNvSpPr txBox="1">
            <a:spLocks noGrp="1"/>
          </p:cNvSpPr>
          <p:nvPr>
            <p:ph type="body" idx="2"/>
          </p:nvPr>
        </p:nvSpPr>
        <p:spPr>
          <a:xfrm>
            <a:off x="4953000" y="1447800"/>
            <a:ext cx="3733800" cy="762000"/>
          </a:xfrm>
          <a:prstGeom prst="rect">
            <a:avLst/>
          </a:prstGeom>
          <a:noFill/>
          <a:ln>
            <a:noFill/>
          </a:ln>
        </p:spPr>
        <p:txBody>
          <a:bodyPr spcFirstLastPara="1" anchor="b">
            <a:noAutofit/>
          </a:bodyPr>
          <a:lstStyle>
            <a:lvl1pPr marL="457200" lvl="0" indent="-228600" algn="l" rtl="0">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rtl="0">
              <a:spcBef>
                <a:spcPts val="375"/>
              </a:spcBef>
              <a:spcAft>
                <a:spcPts val="0"/>
              </a:spcAft>
              <a:buSzPts val="1700"/>
              <a:buNone/>
              <a:defRPr sz="2000" b="1"/>
            </a:lvl2pPr>
            <a:lvl3pPr marL="1371600" lvl="2" indent="-228600" algn="l" rtl="0">
              <a:spcBef>
                <a:spcPts val="375"/>
              </a:spcBef>
              <a:spcAft>
                <a:spcPts val="0"/>
              </a:spcAft>
              <a:buSzPts val="1530"/>
              <a:buNone/>
              <a:defRPr sz="1800" b="1"/>
            </a:lvl3pPr>
            <a:lvl4pPr marL="1828800" lvl="3" indent="-228600" algn="l" rtl="0">
              <a:spcBef>
                <a:spcPts val="375"/>
              </a:spcBef>
              <a:spcAft>
                <a:spcPts val="0"/>
              </a:spcAft>
              <a:buSzPts val="1280"/>
              <a:buNone/>
              <a:defRPr sz="1600" b="1"/>
            </a:lvl4pPr>
            <a:lvl5pPr marL="2286000" lvl="4" indent="-228600" algn="l" rtl="0">
              <a:spcBef>
                <a:spcPts val="375"/>
              </a:spcBef>
              <a:spcAft>
                <a:spcPts val="0"/>
              </a:spcAft>
              <a:buSzPts val="1600"/>
              <a:buFont typeface="Libre Baskerville"/>
              <a:buNone/>
              <a:defRPr sz="1600" b="1"/>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65" name="Google Shape;65;p9"/>
          <p:cNvSpPr txBox="1">
            <a:spLocks noGrp="1"/>
          </p:cNvSpPr>
          <p:nvPr>
            <p:ph type="body" idx="3"/>
          </p:nvPr>
        </p:nvSpPr>
        <p:spPr>
          <a:xfrm>
            <a:off x="914400" y="2247900"/>
            <a:ext cx="3733800" cy="38862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66" name="Google Shape;66;p9"/>
          <p:cNvSpPr txBox="1">
            <a:spLocks noGrp="1"/>
          </p:cNvSpPr>
          <p:nvPr>
            <p:ph type="body" idx="4"/>
          </p:nvPr>
        </p:nvSpPr>
        <p:spPr>
          <a:xfrm>
            <a:off x="4953000" y="2247900"/>
            <a:ext cx="3733800" cy="38862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7" name="Google Shape;31;p3">
            <a:extLst>
              <a:ext uri="{FF2B5EF4-FFF2-40B4-BE49-F238E27FC236}">
                <a16:creationId xmlns:a16="http://schemas.microsoft.com/office/drawing/2014/main" id="{3B1C2FD2-6CD0-4681-8882-F82E623F5164}"/>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8" name="Google Shape;32;p3">
            <a:extLst>
              <a:ext uri="{FF2B5EF4-FFF2-40B4-BE49-F238E27FC236}">
                <a16:creationId xmlns:a16="http://schemas.microsoft.com/office/drawing/2014/main" id="{941B0E66-751A-4908-A8A2-E7DDB5CA7B4C}"/>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9" name="Google Shape;33;p3">
            <a:extLst>
              <a:ext uri="{FF2B5EF4-FFF2-40B4-BE49-F238E27FC236}">
                <a16:creationId xmlns:a16="http://schemas.microsoft.com/office/drawing/2014/main" id="{451B800A-267A-498E-BD75-82544015AD6E}"/>
              </a:ext>
            </a:extLst>
          </p:cNvPr>
          <p:cNvSpPr>
            <a:spLocks noGrp="1" noChangeArrowheads="1"/>
          </p:cNvSpPr>
          <p:nvPr>
            <p:ph type="sldNum" idx="13"/>
          </p:nvPr>
        </p:nvSpPr>
        <p:spPr>
          <a:ln/>
        </p:spPr>
        <p:txBody>
          <a:bodyPr/>
          <a:lstStyle>
            <a:lvl1pPr>
              <a:defRPr/>
            </a:lvl1pPr>
          </a:lstStyle>
          <a:p>
            <a:fld id="{533A984F-C76E-465A-94B8-9A0DEF29CAE6}" type="slidenum">
              <a:rPr lang="en-US" altLang="en-US"/>
              <a:pPr/>
              <a:t>‹#›</a:t>
            </a:fld>
            <a:endParaRPr lang="en-US" altLang="en-US"/>
          </a:p>
        </p:txBody>
      </p:sp>
    </p:spTree>
    <p:extLst>
      <p:ext uri="{BB962C8B-B14F-4D97-AF65-F5344CB8AC3E}">
        <p14:creationId xmlns:p14="http://schemas.microsoft.com/office/powerpoint/2010/main" val="3314972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914400" y="274637"/>
            <a:ext cx="7772400" cy="1143000"/>
          </a:xfrm>
          <a:prstGeom prst="rect">
            <a:avLst/>
          </a:prstGeom>
          <a:noFill/>
          <a:ln>
            <a:noFill/>
          </a:ln>
        </p:spPr>
        <p:txBody>
          <a:bodyPr spcFirstLastPara="1">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914400" y="1447800"/>
            <a:ext cx="3749100" cy="45720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73" name="Google Shape;73;p10"/>
          <p:cNvSpPr txBox="1">
            <a:spLocks noGrp="1"/>
          </p:cNvSpPr>
          <p:nvPr>
            <p:ph type="body" idx="2"/>
          </p:nvPr>
        </p:nvSpPr>
        <p:spPr>
          <a:xfrm>
            <a:off x="4933950" y="1447800"/>
            <a:ext cx="3749100" cy="45720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5" name="Google Shape;31;p3">
            <a:extLst>
              <a:ext uri="{FF2B5EF4-FFF2-40B4-BE49-F238E27FC236}">
                <a16:creationId xmlns:a16="http://schemas.microsoft.com/office/drawing/2014/main" id="{7C4E9860-298E-4F15-B2CF-1A8F302BE3D9}"/>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6" name="Google Shape;32;p3">
            <a:extLst>
              <a:ext uri="{FF2B5EF4-FFF2-40B4-BE49-F238E27FC236}">
                <a16:creationId xmlns:a16="http://schemas.microsoft.com/office/drawing/2014/main" id="{7B95346C-42FE-4AE2-9E38-7A5BAE9F61F2}"/>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7" name="Google Shape;33;p3">
            <a:extLst>
              <a:ext uri="{FF2B5EF4-FFF2-40B4-BE49-F238E27FC236}">
                <a16:creationId xmlns:a16="http://schemas.microsoft.com/office/drawing/2014/main" id="{8AF721F9-EB5A-47E5-B764-DEE69123032C}"/>
              </a:ext>
            </a:extLst>
          </p:cNvPr>
          <p:cNvSpPr>
            <a:spLocks noGrp="1" noChangeArrowheads="1"/>
          </p:cNvSpPr>
          <p:nvPr>
            <p:ph type="sldNum" idx="13"/>
          </p:nvPr>
        </p:nvSpPr>
        <p:spPr>
          <a:ln/>
        </p:spPr>
        <p:txBody>
          <a:bodyPr/>
          <a:lstStyle>
            <a:lvl1pPr>
              <a:defRPr/>
            </a:lvl1pPr>
          </a:lstStyle>
          <a:p>
            <a:fld id="{EB4AF930-05BC-4DD7-AB24-5868F979C057}" type="slidenum">
              <a:rPr lang="en-US" altLang="en-US"/>
              <a:pPr/>
              <a:t>‹#›</a:t>
            </a:fld>
            <a:endParaRPr lang="en-US" altLang="en-US"/>
          </a:p>
        </p:txBody>
      </p:sp>
    </p:spTree>
    <p:extLst>
      <p:ext uri="{BB962C8B-B14F-4D97-AF65-F5344CB8AC3E}">
        <p14:creationId xmlns:p14="http://schemas.microsoft.com/office/powerpoint/2010/main" val="78147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914400" y="273050"/>
            <a:ext cx="7772400" cy="1143000"/>
          </a:xfrm>
          <a:prstGeom prst="rect">
            <a:avLst/>
          </a:prstGeom>
          <a:noFill/>
          <a:ln>
            <a:noFill/>
          </a:ln>
        </p:spPr>
        <p:txBody>
          <a:bodyPr spcFirstLastPara="1">
            <a:noAutofit/>
          </a:bodyPr>
          <a:lstStyle>
            <a:lvl1pPr lvl="0" algn="l" rtl="0">
              <a:spcBef>
                <a:spcPts val="0"/>
              </a:spcBef>
              <a:spcAft>
                <a:spcPts val="0"/>
              </a:spcAft>
              <a:buClr>
                <a:schemeClr val="dk2"/>
              </a:buClr>
              <a:buSzPts val="4000"/>
              <a:buFont typeface="Libre Franklin"/>
              <a:buNone/>
              <a:defRPr sz="40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a:off x="914400" y="1600200"/>
            <a:ext cx="1905000" cy="4495800"/>
          </a:xfrm>
          <a:prstGeom prst="rect">
            <a:avLst/>
          </a:prstGeom>
          <a:noFill/>
          <a:ln>
            <a:noFill/>
          </a:ln>
        </p:spPr>
        <p:txBody>
          <a:bodyPr spcFirstLastPara="1">
            <a:noAutofit/>
          </a:bodyPr>
          <a:lstStyle>
            <a:lvl1pPr marL="457200" lvl="0" indent="-228600" algn="l" rtl="0">
              <a:spcBef>
                <a:spcPts val="575"/>
              </a:spcBef>
              <a:spcAft>
                <a:spcPts val="0"/>
              </a:spcAft>
              <a:buSzPts val="1530"/>
              <a:buNone/>
              <a:defRPr sz="1800"/>
            </a:lvl1pPr>
            <a:lvl2pPr marL="914400" lvl="1" indent="-228600" algn="l" rtl="0">
              <a:spcBef>
                <a:spcPts val="375"/>
              </a:spcBef>
              <a:spcAft>
                <a:spcPts val="0"/>
              </a:spcAft>
              <a:buSzPts val="1020"/>
              <a:buNone/>
              <a:defRPr sz="1200"/>
            </a:lvl2pPr>
            <a:lvl3pPr marL="1371600" lvl="2" indent="-228600" algn="l" rtl="0">
              <a:spcBef>
                <a:spcPts val="375"/>
              </a:spcBef>
              <a:spcAft>
                <a:spcPts val="0"/>
              </a:spcAft>
              <a:buSzPts val="850"/>
              <a:buNone/>
              <a:defRPr sz="1000"/>
            </a:lvl3pPr>
            <a:lvl4pPr marL="1828800" lvl="3" indent="-228600" algn="l" rtl="0">
              <a:spcBef>
                <a:spcPts val="375"/>
              </a:spcBef>
              <a:spcAft>
                <a:spcPts val="0"/>
              </a:spcAft>
              <a:buSzPts val="720"/>
              <a:buNone/>
              <a:defRPr sz="900"/>
            </a:lvl4pPr>
            <a:lvl5pPr marL="2286000" lvl="4" indent="-228600" algn="l" rtl="0">
              <a:spcBef>
                <a:spcPts val="375"/>
              </a:spcBef>
              <a:spcAft>
                <a:spcPts val="0"/>
              </a:spcAft>
              <a:buSzPts val="900"/>
              <a:buFont typeface="Libre Baskerville"/>
              <a:buNone/>
              <a:defRPr sz="900"/>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107" name="Google Shape;107;p14"/>
          <p:cNvSpPr txBox="1">
            <a:spLocks noGrp="1"/>
          </p:cNvSpPr>
          <p:nvPr>
            <p:ph type="body" idx="2"/>
          </p:nvPr>
        </p:nvSpPr>
        <p:spPr>
          <a:xfrm>
            <a:off x="2971800" y="1600200"/>
            <a:ext cx="5715000" cy="4495800"/>
          </a:xfrm>
          <a:prstGeom prst="rect">
            <a:avLst/>
          </a:prstGeom>
          <a:noFill/>
          <a:ln>
            <a:noFill/>
          </a:ln>
        </p:spPr>
        <p:txBody>
          <a:bodyPr spcFirstLastPara="1">
            <a:noAutofit/>
          </a:bodyPr>
          <a:lstStyle>
            <a:lvl1pPr marL="457200" lvl="0" indent="-325755" algn="l" rtl="0">
              <a:spcBef>
                <a:spcPts val="575"/>
              </a:spcBef>
              <a:spcAft>
                <a:spcPts val="0"/>
              </a:spcAft>
              <a:buSzPts val="1530"/>
              <a:buChar char="⚫"/>
              <a:defRPr/>
            </a:lvl1pPr>
            <a:lvl2pPr marL="914400" lvl="1" indent="-325755" algn="l" rtl="0">
              <a:spcBef>
                <a:spcPts val="375"/>
              </a:spcBef>
              <a:spcAft>
                <a:spcPts val="0"/>
              </a:spcAft>
              <a:buSzPts val="1530"/>
              <a:buChar char="⚫"/>
              <a:defRPr/>
            </a:lvl2pPr>
            <a:lvl3pPr marL="1371600" lvl="2" indent="-325755" algn="l" rtl="0">
              <a:spcBef>
                <a:spcPts val="375"/>
              </a:spcBef>
              <a:spcAft>
                <a:spcPts val="0"/>
              </a:spcAft>
              <a:buSzPts val="1530"/>
              <a:buChar char="⚫"/>
              <a:defRPr/>
            </a:lvl3pPr>
            <a:lvl4pPr marL="1828800" lvl="3" indent="-320039" algn="l" rtl="0">
              <a:spcBef>
                <a:spcPts val="375"/>
              </a:spcBef>
              <a:spcAft>
                <a:spcPts val="0"/>
              </a:spcAft>
              <a:buSzPts val="1440"/>
              <a:buChar char="⚫"/>
              <a:defRPr/>
            </a:lvl4pPr>
            <a:lvl5pPr marL="2286000" lvl="4" indent="-342900" algn="l" rtl="0">
              <a:spcBef>
                <a:spcPts val="375"/>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
        <p:nvSpPr>
          <p:cNvPr id="5" name="Google Shape;101;p13">
            <a:extLst>
              <a:ext uri="{FF2B5EF4-FFF2-40B4-BE49-F238E27FC236}">
                <a16:creationId xmlns:a16="http://schemas.microsoft.com/office/drawing/2014/main" id="{08631B25-BFC3-4C0F-8DCC-536BE6C08532}"/>
              </a:ext>
            </a:extLst>
          </p:cNvPr>
          <p:cNvSpPr txBox="1">
            <a:spLocks noGrp="1" noChangeArrowheads="1"/>
          </p:cNvSpPr>
          <p:nvPr>
            <p:ph type="dt" idx="11"/>
          </p:nvPr>
        </p:nvSpPr>
        <p:spPr>
          <a:ln/>
        </p:spPr>
        <p:txBody>
          <a:bodyPr/>
          <a:lstStyle>
            <a:lvl1pPr>
              <a:defRPr/>
            </a:lvl1pPr>
          </a:lstStyle>
          <a:p>
            <a:pPr>
              <a:defRPr/>
            </a:pPr>
            <a:endParaRPr lang="en-US" altLang="en-US"/>
          </a:p>
        </p:txBody>
      </p:sp>
      <p:sp>
        <p:nvSpPr>
          <p:cNvPr id="6" name="Google Shape;102;p13">
            <a:extLst>
              <a:ext uri="{FF2B5EF4-FFF2-40B4-BE49-F238E27FC236}">
                <a16:creationId xmlns:a16="http://schemas.microsoft.com/office/drawing/2014/main" id="{B33901D1-B484-41A5-85E6-42928DA70B56}"/>
              </a:ext>
            </a:extLst>
          </p:cNvPr>
          <p:cNvSpPr txBox="1">
            <a:spLocks noGrp="1" noChangeArrowheads="1"/>
          </p:cNvSpPr>
          <p:nvPr>
            <p:ph type="ftr" idx="12"/>
          </p:nvPr>
        </p:nvSpPr>
        <p:spPr>
          <a:ln/>
        </p:spPr>
        <p:txBody>
          <a:bodyPr/>
          <a:lstStyle>
            <a:lvl1pPr>
              <a:defRPr/>
            </a:lvl1pPr>
          </a:lstStyle>
          <a:p>
            <a:pPr>
              <a:defRPr/>
            </a:pPr>
            <a:endParaRPr lang="en-US" altLang="en-US"/>
          </a:p>
        </p:txBody>
      </p:sp>
      <p:sp>
        <p:nvSpPr>
          <p:cNvPr id="7" name="Google Shape;103;p13">
            <a:extLst>
              <a:ext uri="{FF2B5EF4-FFF2-40B4-BE49-F238E27FC236}">
                <a16:creationId xmlns:a16="http://schemas.microsoft.com/office/drawing/2014/main" id="{AF79DF82-14FA-473A-9363-BF6D85627564}"/>
              </a:ext>
            </a:extLst>
          </p:cNvPr>
          <p:cNvSpPr>
            <a:spLocks noGrp="1" noChangeArrowheads="1"/>
          </p:cNvSpPr>
          <p:nvPr>
            <p:ph type="sldNum" idx="13"/>
          </p:nvPr>
        </p:nvSpPr>
        <p:spPr>
          <a:ln/>
        </p:spPr>
        <p:txBody>
          <a:bodyPr/>
          <a:lstStyle>
            <a:lvl1pPr>
              <a:defRPr/>
            </a:lvl1pPr>
          </a:lstStyle>
          <a:p>
            <a:fld id="{56DE4775-8BBC-4951-A163-2B77465C085C}" type="slidenum">
              <a:rPr lang="en-US" altLang="en-US"/>
              <a:pPr/>
              <a:t>‹#›</a:t>
            </a:fld>
            <a:endParaRPr lang="en-US" altLang="en-US"/>
          </a:p>
        </p:txBody>
      </p:sp>
    </p:spTree>
    <p:extLst>
      <p:ext uri="{BB962C8B-B14F-4D97-AF65-F5344CB8AC3E}">
        <p14:creationId xmlns:p14="http://schemas.microsoft.com/office/powerpoint/2010/main" val="2449845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Google Shape;10;p1">
            <a:extLst>
              <a:ext uri="{FF2B5EF4-FFF2-40B4-BE49-F238E27FC236}">
                <a16:creationId xmlns:a16="http://schemas.microsoft.com/office/drawing/2014/main" id="{79938640-D734-4EF7-9EE3-556B4E879910}"/>
              </a:ext>
            </a:extLst>
          </p:cNvPr>
          <p:cNvSpPr txBox="1">
            <a:spLocks noChangeArrowheads="1"/>
          </p:cNvSpPr>
          <p:nvPr/>
        </p:nvSpPr>
        <p:spPr bwMode="auto">
          <a:xfrm>
            <a:off x="0" y="0"/>
            <a:ext cx="9144000" cy="6858000"/>
          </a:xfrm>
          <a:prstGeom prst="rect">
            <a:avLst/>
          </a:prstGeom>
          <a:solidFill>
            <a:srgbClr val="FFFFFF"/>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1027" name="Google Shape;11;p1">
            <a:extLst>
              <a:ext uri="{FF2B5EF4-FFF2-40B4-BE49-F238E27FC236}">
                <a16:creationId xmlns:a16="http://schemas.microsoft.com/office/drawing/2014/main" id="{51A0ED4F-3020-419E-B89D-4AA9474B8F78}"/>
              </a:ext>
            </a:extLst>
          </p:cNvPr>
          <p:cNvSpPr>
            <a:spLocks noChangeArrowheads="1"/>
          </p:cNvSpPr>
          <p:nvPr/>
        </p:nvSpPr>
        <p:spPr bwMode="auto">
          <a:xfrm>
            <a:off x="65088" y="69850"/>
            <a:ext cx="9013825" cy="6691313"/>
          </a:xfrm>
          <a:prstGeom prst="roundRect">
            <a:avLst>
              <a:gd name="adj" fmla="val 1065"/>
            </a:avLst>
          </a:prstGeom>
          <a:blipFill dpi="0" rotWithShape="1">
            <a:blip r:embed="rId4"/>
            <a:srcRect/>
            <a:stretch>
              <a:fillRect/>
            </a:stretch>
          </a:blipFill>
          <a:ln w="9525" cap="sq">
            <a:solidFill>
              <a:schemeClr val="tx1"/>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1028" name="Google Shape;12;p1">
            <a:extLst>
              <a:ext uri="{FF2B5EF4-FFF2-40B4-BE49-F238E27FC236}">
                <a16:creationId xmlns:a16="http://schemas.microsoft.com/office/drawing/2014/main" id="{8E6E904A-94B7-4240-AEA4-AD55A4F3768F}"/>
              </a:ext>
            </a:extLst>
          </p:cNvPr>
          <p:cNvSpPr txBox="1">
            <a:spLocks noChangeArrowheads="1"/>
          </p:cNvSpPr>
          <p:nvPr/>
        </p:nvSpPr>
        <p:spPr bwMode="auto">
          <a:xfrm>
            <a:off x="63500" y="1449388"/>
            <a:ext cx="9020175" cy="1527175"/>
          </a:xfrm>
          <a:prstGeom prst="rect">
            <a:avLst/>
          </a:prstGeom>
          <a:solidFill>
            <a:schemeClr val="accent1"/>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1029" name="Google Shape;13;p1">
            <a:extLst>
              <a:ext uri="{FF2B5EF4-FFF2-40B4-BE49-F238E27FC236}">
                <a16:creationId xmlns:a16="http://schemas.microsoft.com/office/drawing/2014/main" id="{2A3BE142-8901-4B4F-B6C1-B466B9AA44B0}"/>
              </a:ext>
            </a:extLst>
          </p:cNvPr>
          <p:cNvSpPr txBox="1">
            <a:spLocks noChangeArrowheads="1"/>
          </p:cNvSpPr>
          <p:nvPr/>
        </p:nvSpPr>
        <p:spPr bwMode="auto">
          <a:xfrm>
            <a:off x="63500" y="1397000"/>
            <a:ext cx="9020175" cy="120650"/>
          </a:xfrm>
          <a:prstGeom prst="rect">
            <a:avLst/>
          </a:prstGeom>
          <a:solidFill>
            <a:srgbClr val="E6B1AB"/>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1030" name="Google Shape;14;p1">
            <a:extLst>
              <a:ext uri="{FF2B5EF4-FFF2-40B4-BE49-F238E27FC236}">
                <a16:creationId xmlns:a16="http://schemas.microsoft.com/office/drawing/2014/main" id="{BC0BE274-EA88-420B-98CE-0305EBB5208F}"/>
              </a:ext>
            </a:extLst>
          </p:cNvPr>
          <p:cNvSpPr txBox="1">
            <a:spLocks noChangeArrowheads="1"/>
          </p:cNvSpPr>
          <p:nvPr/>
        </p:nvSpPr>
        <p:spPr bwMode="auto">
          <a:xfrm>
            <a:off x="63500" y="2976563"/>
            <a:ext cx="9020175" cy="111125"/>
          </a:xfrm>
          <a:prstGeom prst="rect">
            <a:avLst/>
          </a:prstGeom>
          <a:solidFill>
            <a:srgbClr val="918485"/>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1031" name="Google Shape;15;p1">
            <a:extLst>
              <a:ext uri="{FF2B5EF4-FFF2-40B4-BE49-F238E27FC236}">
                <a16:creationId xmlns:a16="http://schemas.microsoft.com/office/drawing/2014/main" id="{57A5CE63-7BEB-4582-A235-613C18F36FEB}"/>
              </a:ext>
            </a:extLst>
          </p:cNvPr>
          <p:cNvSpPr txBox="1">
            <a:spLocks noGrp="1" noChangeArrowheads="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32" name="Google Shape;16;p1">
            <a:extLst>
              <a:ext uri="{FF2B5EF4-FFF2-40B4-BE49-F238E27FC236}">
                <a16:creationId xmlns:a16="http://schemas.microsoft.com/office/drawing/2014/main" id="{8CA4E852-09C9-4A33-B5B9-D3F729A67F54}"/>
              </a:ext>
            </a:extLst>
          </p:cNvPr>
          <p:cNvSpPr txBox="1">
            <a:spLocks noGrp="1" noChangeArrowheads="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33" name="Google Shape;17;p1">
            <a:extLst>
              <a:ext uri="{FF2B5EF4-FFF2-40B4-BE49-F238E27FC236}">
                <a16:creationId xmlns:a16="http://schemas.microsoft.com/office/drawing/2014/main" id="{D549851A-56BA-4A13-82A8-1FD8BE0533A3}"/>
              </a:ext>
            </a:extLst>
          </p:cNvPr>
          <p:cNvSpPr txBox="1">
            <a:spLocks noGrp="1" noChangeArrowheads="1"/>
          </p:cNvSpPr>
          <p:nvPr>
            <p:ph type="dt" idx="10"/>
          </p:nvPr>
        </p:nvSpPr>
        <p:spPr bwMode="auto">
          <a:xfrm>
            <a:off x="6172200" y="6191250"/>
            <a:ext cx="2476500" cy="476250"/>
          </a:xfrm>
          <a:prstGeom prst="rect">
            <a:avLst/>
          </a:prstGeom>
          <a:noFill/>
          <a:ln>
            <a:noFill/>
          </a:ln>
        </p:spPr>
        <p:txBody>
          <a:bodyPr vert="horz" wrap="square" lIns="91425" tIns="45700" rIns="91425" bIns="45700" numCol="1" anchor="ctr" anchorCtr="0" compatLnSpc="1">
            <a:prstTxWarp prst="textNoShape">
              <a:avLst/>
            </a:prstTxWarp>
          </a:bodyPr>
          <a:lstStyle>
            <a:lvl1pPr algn="r" eaLnBrk="1" hangingPunct="1">
              <a:buClr>
                <a:srgbClr val="000000"/>
              </a:buClr>
              <a:buSzPts val="1400"/>
              <a:buFont typeface="Arial" panose="020B0604020202020204" pitchFamily="34" charset="0"/>
              <a:buNone/>
              <a:defRPr>
                <a:solidFill>
                  <a:srgbClr val="696464"/>
                </a:solidFill>
                <a:latin typeface="Libre Baskerville"/>
                <a:ea typeface="Libre Baskerville"/>
                <a:cs typeface="Libre Baskerville"/>
                <a:sym typeface="Libre Baskerville"/>
              </a:defRPr>
            </a:lvl1pPr>
          </a:lstStyle>
          <a:p>
            <a:pPr>
              <a:defRPr/>
            </a:pPr>
            <a:endParaRPr lang="en-US" altLang="en-US"/>
          </a:p>
        </p:txBody>
      </p:sp>
      <p:sp>
        <p:nvSpPr>
          <p:cNvPr id="1034" name="Google Shape;18;p1">
            <a:extLst>
              <a:ext uri="{FF2B5EF4-FFF2-40B4-BE49-F238E27FC236}">
                <a16:creationId xmlns:a16="http://schemas.microsoft.com/office/drawing/2014/main" id="{2359E370-9D9A-4B10-837F-5CDA01C6D214}"/>
              </a:ext>
            </a:extLst>
          </p:cNvPr>
          <p:cNvSpPr txBox="1">
            <a:spLocks noGrp="1" noChangeArrowheads="1"/>
          </p:cNvSpPr>
          <p:nvPr>
            <p:ph type="ftr" idx="11"/>
          </p:nvPr>
        </p:nvSpPr>
        <p:spPr bwMode="auto">
          <a:xfrm>
            <a:off x="914400" y="6172200"/>
            <a:ext cx="3962400" cy="457200"/>
          </a:xfrm>
          <a:prstGeom prst="rect">
            <a:avLst/>
          </a:prstGeom>
          <a:noFill/>
          <a:ln>
            <a:noFill/>
          </a:ln>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vl1pPr>
          </a:lstStyle>
          <a:p>
            <a:pPr>
              <a:defRPr/>
            </a:pPr>
            <a:endParaRPr lang="en-US" altLang="en-US"/>
          </a:p>
        </p:txBody>
      </p:sp>
      <p:sp>
        <p:nvSpPr>
          <p:cNvPr id="1035" name="Google Shape;19;p1">
            <a:extLst>
              <a:ext uri="{FF2B5EF4-FFF2-40B4-BE49-F238E27FC236}">
                <a16:creationId xmlns:a16="http://schemas.microsoft.com/office/drawing/2014/main" id="{D6B5B3D8-71AC-4D88-8B36-6298C226D417}"/>
              </a:ext>
            </a:extLst>
          </p:cNvPr>
          <p:cNvSpPr>
            <a:spLocks noGrp="1" noChangeArrowheads="1"/>
          </p:cNvSpPr>
          <p:nvPr>
            <p:ph type="sldNum" idx="12"/>
          </p:nvPr>
        </p:nvSpPr>
        <p:spPr bwMode="auto">
          <a:xfrm>
            <a:off x="146050" y="6210300"/>
            <a:ext cx="457200" cy="457200"/>
          </a:xfrm>
          <a:prstGeom prst="ellipse">
            <a:avLst/>
          </a:prstGeom>
          <a:solidFill>
            <a:schemeClr val="accent1"/>
          </a:solidFill>
          <a:ln>
            <a:noFill/>
          </a:ln>
        </p:spPr>
        <p:txBody>
          <a:bodyPr vert="horz" wrap="square" lIns="0" tIns="0" rIns="0" bIns="0" numCol="1" anchor="ctr" anchorCtr="1" compatLnSpc="1">
            <a:prstTxWarp prst="textNoShape">
              <a:avLst/>
            </a:prstTxWarp>
          </a:bodyPr>
          <a:lstStyle>
            <a:lvl1pPr algn="ctr" eaLnBrk="1" hangingPunct="1">
              <a:buClr>
                <a:srgbClr val="FFFFFF"/>
              </a:buClr>
              <a:buSzPts val="1400"/>
              <a:buFont typeface="Libre Franklin" pitchFamily="2" charset="0"/>
              <a:buNone/>
              <a:defRPr>
                <a:solidFill>
                  <a:srgbClr val="FFFFFF"/>
                </a:solidFill>
                <a:latin typeface="Libre Franklin" pitchFamily="2" charset="0"/>
                <a:ea typeface="Libre Franklin" pitchFamily="2" charset="0"/>
                <a:cs typeface="Libre Franklin" pitchFamily="2" charset="0"/>
                <a:sym typeface="Libre Franklin" pitchFamily="2" charset="0"/>
              </a:defRPr>
            </a:lvl1pPr>
          </a:lstStyle>
          <a:p>
            <a:fld id="{972B5F72-CAF0-4E75-BEE1-77E5525D10E1}"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64" r:id="rId1"/>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Google Shape;27;p3">
            <a:extLst>
              <a:ext uri="{FF2B5EF4-FFF2-40B4-BE49-F238E27FC236}">
                <a16:creationId xmlns:a16="http://schemas.microsoft.com/office/drawing/2014/main" id="{2F062A81-BF9D-45D0-A8A3-867960D35915}"/>
              </a:ext>
            </a:extLst>
          </p:cNvPr>
          <p:cNvSpPr txBox="1">
            <a:spLocks noChangeArrowheads="1"/>
          </p:cNvSpPr>
          <p:nvPr/>
        </p:nvSpPr>
        <p:spPr bwMode="auto">
          <a:xfrm>
            <a:off x="0" y="0"/>
            <a:ext cx="9144000" cy="6858000"/>
          </a:xfrm>
          <a:prstGeom prst="rect">
            <a:avLst/>
          </a:prstGeom>
          <a:solidFill>
            <a:srgbClr val="FFFFFF"/>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2051" name="Google Shape;28;p3">
            <a:extLst>
              <a:ext uri="{FF2B5EF4-FFF2-40B4-BE49-F238E27FC236}">
                <a16:creationId xmlns:a16="http://schemas.microsoft.com/office/drawing/2014/main" id="{2BDDDBD4-95AF-4CBE-990D-A6C7AC9F4744}"/>
              </a:ext>
            </a:extLst>
          </p:cNvPr>
          <p:cNvSpPr>
            <a:spLocks noChangeArrowheads="1"/>
          </p:cNvSpPr>
          <p:nvPr/>
        </p:nvSpPr>
        <p:spPr bwMode="auto">
          <a:xfrm>
            <a:off x="63500" y="69850"/>
            <a:ext cx="9013825" cy="6692900"/>
          </a:xfrm>
          <a:prstGeom prst="roundRect">
            <a:avLst>
              <a:gd name="adj" fmla="val 1065"/>
            </a:avLst>
          </a:prstGeom>
          <a:solidFill>
            <a:schemeClr val="bg1"/>
          </a:solidFill>
          <a:ln w="9525" cap="sq">
            <a:solidFill>
              <a:schemeClr val="tx1"/>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2052" name="Google Shape;29;p3">
            <a:extLst>
              <a:ext uri="{FF2B5EF4-FFF2-40B4-BE49-F238E27FC236}">
                <a16:creationId xmlns:a16="http://schemas.microsoft.com/office/drawing/2014/main" id="{641FBF57-BA13-4C38-9A25-C08A8B955751}"/>
              </a:ext>
            </a:extLst>
          </p:cNvPr>
          <p:cNvSpPr txBox="1">
            <a:spLocks noGrp="1" noChangeArrowheads="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3" name="Google Shape;30;p3">
            <a:extLst>
              <a:ext uri="{FF2B5EF4-FFF2-40B4-BE49-F238E27FC236}">
                <a16:creationId xmlns:a16="http://schemas.microsoft.com/office/drawing/2014/main" id="{DB711E08-8612-4E07-ADE3-A49A46D60A2F}"/>
              </a:ext>
            </a:extLst>
          </p:cNvPr>
          <p:cNvSpPr txBox="1">
            <a:spLocks noGrp="1" noChangeArrowheads="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2054" name="Google Shape;31;p3">
            <a:extLst>
              <a:ext uri="{FF2B5EF4-FFF2-40B4-BE49-F238E27FC236}">
                <a16:creationId xmlns:a16="http://schemas.microsoft.com/office/drawing/2014/main" id="{61CB2E02-085B-4C22-A689-734939DFE955}"/>
              </a:ext>
            </a:extLst>
          </p:cNvPr>
          <p:cNvSpPr txBox="1">
            <a:spLocks noGrp="1" noChangeArrowheads="1"/>
          </p:cNvSpPr>
          <p:nvPr>
            <p:ph type="dt" idx="10"/>
          </p:nvPr>
        </p:nvSpPr>
        <p:spPr bwMode="auto">
          <a:xfrm>
            <a:off x="6172200" y="6191250"/>
            <a:ext cx="2476500" cy="476250"/>
          </a:xfrm>
          <a:prstGeom prst="rect">
            <a:avLst/>
          </a:prstGeom>
          <a:noFill/>
          <a:ln>
            <a:noFill/>
          </a:ln>
        </p:spPr>
        <p:txBody>
          <a:bodyPr vert="horz" wrap="square" lIns="91425" tIns="45700" rIns="91425" bIns="45700" numCol="1" anchor="ctr" anchorCtr="0" compatLnSpc="1">
            <a:prstTxWarp prst="textNoShape">
              <a:avLst/>
            </a:prstTxWarp>
          </a:bodyPr>
          <a:lstStyle>
            <a:lvl1pPr algn="r" eaLnBrk="1" hangingPunct="1">
              <a:buClr>
                <a:srgbClr val="000000"/>
              </a:buClr>
              <a:buSzPts val="1400"/>
              <a:buFont typeface="Arial" panose="020B0604020202020204" pitchFamily="34" charset="0"/>
              <a:buNone/>
              <a:defRPr>
                <a:solidFill>
                  <a:srgbClr val="696464"/>
                </a:solidFill>
                <a:latin typeface="Libre Baskerville"/>
                <a:ea typeface="Libre Baskerville"/>
                <a:cs typeface="Libre Baskerville"/>
                <a:sym typeface="Libre Baskerville"/>
              </a:defRPr>
            </a:lvl1pPr>
          </a:lstStyle>
          <a:p>
            <a:pPr>
              <a:defRPr/>
            </a:pPr>
            <a:endParaRPr lang="en-US" altLang="en-US"/>
          </a:p>
        </p:txBody>
      </p:sp>
      <p:sp>
        <p:nvSpPr>
          <p:cNvPr id="2055" name="Google Shape;32;p3">
            <a:extLst>
              <a:ext uri="{FF2B5EF4-FFF2-40B4-BE49-F238E27FC236}">
                <a16:creationId xmlns:a16="http://schemas.microsoft.com/office/drawing/2014/main" id="{8C4D3532-8760-440B-84E9-7F2898F4AB71}"/>
              </a:ext>
            </a:extLst>
          </p:cNvPr>
          <p:cNvSpPr txBox="1">
            <a:spLocks noGrp="1" noChangeArrowheads="1"/>
          </p:cNvSpPr>
          <p:nvPr>
            <p:ph type="ftr" idx="11"/>
          </p:nvPr>
        </p:nvSpPr>
        <p:spPr bwMode="auto">
          <a:xfrm>
            <a:off x="914400" y="6172200"/>
            <a:ext cx="3962400" cy="457200"/>
          </a:xfrm>
          <a:prstGeom prst="rect">
            <a:avLst/>
          </a:prstGeom>
          <a:noFill/>
          <a:ln>
            <a:noFill/>
          </a:ln>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vl1pPr>
          </a:lstStyle>
          <a:p>
            <a:pPr>
              <a:defRPr/>
            </a:pPr>
            <a:endParaRPr lang="en-US" altLang="en-US"/>
          </a:p>
        </p:txBody>
      </p:sp>
      <p:sp>
        <p:nvSpPr>
          <p:cNvPr id="2056" name="Google Shape;33;p3">
            <a:extLst>
              <a:ext uri="{FF2B5EF4-FFF2-40B4-BE49-F238E27FC236}">
                <a16:creationId xmlns:a16="http://schemas.microsoft.com/office/drawing/2014/main" id="{0FF9C3F9-87E5-44BE-88B7-0B9E2F9458AA}"/>
              </a:ext>
            </a:extLst>
          </p:cNvPr>
          <p:cNvSpPr>
            <a:spLocks noGrp="1" noChangeArrowheads="1"/>
          </p:cNvSpPr>
          <p:nvPr>
            <p:ph type="sldNum" idx="12"/>
          </p:nvPr>
        </p:nvSpPr>
        <p:spPr bwMode="auto">
          <a:xfrm>
            <a:off x="146050" y="6210300"/>
            <a:ext cx="457200" cy="457200"/>
          </a:xfrm>
          <a:prstGeom prst="ellipse">
            <a:avLst/>
          </a:prstGeom>
          <a:solidFill>
            <a:schemeClr val="accent1"/>
          </a:solidFill>
          <a:ln>
            <a:noFill/>
          </a:ln>
        </p:spPr>
        <p:txBody>
          <a:bodyPr vert="horz" wrap="square" lIns="0" tIns="0" rIns="0" bIns="0" numCol="1" anchor="ctr" anchorCtr="1" compatLnSpc="1">
            <a:prstTxWarp prst="textNoShape">
              <a:avLst/>
            </a:prstTxWarp>
          </a:bodyPr>
          <a:lstStyle>
            <a:lvl1pPr algn="ctr" eaLnBrk="1" hangingPunct="1">
              <a:buClr>
                <a:srgbClr val="FFFFFF"/>
              </a:buClr>
              <a:buSzPts val="1400"/>
              <a:buFont typeface="Libre Franklin" pitchFamily="2" charset="0"/>
              <a:buNone/>
              <a:defRPr>
                <a:solidFill>
                  <a:srgbClr val="FFFFFF"/>
                </a:solidFill>
                <a:latin typeface="Libre Franklin" pitchFamily="2" charset="0"/>
                <a:ea typeface="Libre Franklin" pitchFamily="2" charset="0"/>
                <a:cs typeface="Libre Franklin" pitchFamily="2" charset="0"/>
                <a:sym typeface="Libre Franklin" pitchFamily="2" charset="0"/>
              </a:defRPr>
            </a:lvl1pPr>
          </a:lstStyle>
          <a:p>
            <a:fld id="{5A4078B6-04D8-4A94-A6A6-74BBBA31281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Google Shape;95;p13">
            <a:extLst>
              <a:ext uri="{FF2B5EF4-FFF2-40B4-BE49-F238E27FC236}">
                <a16:creationId xmlns:a16="http://schemas.microsoft.com/office/drawing/2014/main" id="{67F54ABF-30B8-4332-8DE7-D58F33FA593B}"/>
              </a:ext>
            </a:extLst>
          </p:cNvPr>
          <p:cNvSpPr txBox="1">
            <a:spLocks noChangeArrowheads="1"/>
          </p:cNvSpPr>
          <p:nvPr/>
        </p:nvSpPr>
        <p:spPr bwMode="auto">
          <a:xfrm>
            <a:off x="0" y="0"/>
            <a:ext cx="9144000" cy="6858000"/>
          </a:xfrm>
          <a:prstGeom prst="rect">
            <a:avLst/>
          </a:prstGeom>
          <a:solidFill>
            <a:srgbClr val="FFFFFF"/>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4099" name="Google Shape;96;p13">
            <a:extLst>
              <a:ext uri="{FF2B5EF4-FFF2-40B4-BE49-F238E27FC236}">
                <a16:creationId xmlns:a16="http://schemas.microsoft.com/office/drawing/2014/main" id="{5678118B-95AB-4D01-A60B-7A413ECFBF2D}"/>
              </a:ext>
            </a:extLst>
          </p:cNvPr>
          <p:cNvSpPr>
            <a:spLocks noChangeArrowheads="1"/>
          </p:cNvSpPr>
          <p:nvPr/>
        </p:nvSpPr>
        <p:spPr bwMode="auto">
          <a:xfrm>
            <a:off x="63500" y="69850"/>
            <a:ext cx="9013825" cy="6692900"/>
          </a:xfrm>
          <a:prstGeom prst="roundRect">
            <a:avLst>
              <a:gd name="adj" fmla="val 1065"/>
            </a:avLst>
          </a:prstGeom>
          <a:solidFill>
            <a:schemeClr val="bg1"/>
          </a:solidFill>
          <a:ln w="9525" cap="sq">
            <a:solidFill>
              <a:schemeClr val="tx1"/>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4100" name="Google Shape;97;p13">
            <a:extLst>
              <a:ext uri="{FF2B5EF4-FFF2-40B4-BE49-F238E27FC236}">
                <a16:creationId xmlns:a16="http://schemas.microsoft.com/office/drawing/2014/main" id="{089C3937-FA45-4670-B12D-E718E35305E3}"/>
              </a:ext>
            </a:extLst>
          </p:cNvPr>
          <p:cNvSpPr txBox="1">
            <a:spLocks noChangeArrowheads="1"/>
          </p:cNvSpPr>
          <p:nvPr/>
        </p:nvSpPr>
        <p:spPr bwMode="auto">
          <a:xfrm>
            <a:off x="0" y="0"/>
            <a:ext cx="9144000" cy="6858000"/>
          </a:xfrm>
          <a:prstGeom prst="rect">
            <a:avLst/>
          </a:prstGeom>
          <a:solidFill>
            <a:srgbClr val="FFFFFF"/>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4101" name="Google Shape;98;p13">
            <a:extLst>
              <a:ext uri="{FF2B5EF4-FFF2-40B4-BE49-F238E27FC236}">
                <a16:creationId xmlns:a16="http://schemas.microsoft.com/office/drawing/2014/main" id="{870A495A-4276-43E1-8652-F78B49F6415B}"/>
              </a:ext>
            </a:extLst>
          </p:cNvPr>
          <p:cNvSpPr>
            <a:spLocks noChangeArrowheads="1"/>
          </p:cNvSpPr>
          <p:nvPr/>
        </p:nvSpPr>
        <p:spPr bwMode="auto">
          <a:xfrm>
            <a:off x="63500" y="69850"/>
            <a:ext cx="9013825" cy="6692900"/>
          </a:xfrm>
          <a:prstGeom prst="roundRect">
            <a:avLst>
              <a:gd name="adj" fmla="val 1065"/>
            </a:avLst>
          </a:prstGeom>
          <a:solidFill>
            <a:schemeClr val="bg1"/>
          </a:solidFill>
          <a:ln w="9525" cap="sq">
            <a:solidFill>
              <a:schemeClr val="tx1"/>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3078" name="Google Shape;99;p13">
            <a:extLst>
              <a:ext uri="{FF2B5EF4-FFF2-40B4-BE49-F238E27FC236}">
                <a16:creationId xmlns:a16="http://schemas.microsoft.com/office/drawing/2014/main" id="{3BD8B287-250A-4DC4-A620-0BD5D3555585}"/>
              </a:ext>
            </a:extLst>
          </p:cNvPr>
          <p:cNvSpPr txBox="1">
            <a:spLocks noGrp="1" noChangeArrowheads="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3079" name="Google Shape;100;p13">
            <a:extLst>
              <a:ext uri="{FF2B5EF4-FFF2-40B4-BE49-F238E27FC236}">
                <a16:creationId xmlns:a16="http://schemas.microsoft.com/office/drawing/2014/main" id="{93F809B5-C4AD-4003-96FB-5A730B88CC39}"/>
              </a:ext>
            </a:extLst>
          </p:cNvPr>
          <p:cNvSpPr txBox="1">
            <a:spLocks noGrp="1" noChangeArrowheads="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4104" name="Google Shape;101;p13">
            <a:extLst>
              <a:ext uri="{FF2B5EF4-FFF2-40B4-BE49-F238E27FC236}">
                <a16:creationId xmlns:a16="http://schemas.microsoft.com/office/drawing/2014/main" id="{85D85674-BE8E-4B71-BC97-AA5D93AAF6C8}"/>
              </a:ext>
            </a:extLst>
          </p:cNvPr>
          <p:cNvSpPr txBox="1">
            <a:spLocks noGrp="1" noChangeArrowheads="1"/>
          </p:cNvSpPr>
          <p:nvPr>
            <p:ph type="dt" idx="10"/>
          </p:nvPr>
        </p:nvSpPr>
        <p:spPr bwMode="auto">
          <a:xfrm>
            <a:off x="6172200" y="6191250"/>
            <a:ext cx="2476500" cy="476250"/>
          </a:xfrm>
          <a:prstGeom prst="rect">
            <a:avLst/>
          </a:prstGeom>
          <a:noFill/>
          <a:ln>
            <a:noFill/>
          </a:ln>
        </p:spPr>
        <p:txBody>
          <a:bodyPr vert="horz" wrap="square" lIns="91425" tIns="45700" rIns="91425" bIns="45700" numCol="1" anchor="ctr" anchorCtr="0" compatLnSpc="1">
            <a:prstTxWarp prst="textNoShape">
              <a:avLst/>
            </a:prstTxWarp>
          </a:bodyPr>
          <a:lstStyle>
            <a:lvl1pPr algn="r" eaLnBrk="1" hangingPunct="1">
              <a:buClr>
                <a:srgbClr val="000000"/>
              </a:buClr>
              <a:buSzPts val="1400"/>
              <a:buFont typeface="Arial" panose="020B0604020202020204" pitchFamily="34" charset="0"/>
              <a:buNone/>
              <a:defRPr>
                <a:solidFill>
                  <a:srgbClr val="696464"/>
                </a:solidFill>
                <a:latin typeface="Libre Baskerville"/>
                <a:ea typeface="Libre Baskerville"/>
                <a:cs typeface="Libre Baskerville"/>
                <a:sym typeface="Libre Baskerville"/>
              </a:defRPr>
            </a:lvl1pPr>
          </a:lstStyle>
          <a:p>
            <a:pPr>
              <a:defRPr/>
            </a:pPr>
            <a:endParaRPr lang="en-US" altLang="en-US"/>
          </a:p>
        </p:txBody>
      </p:sp>
      <p:sp>
        <p:nvSpPr>
          <p:cNvPr id="4105" name="Google Shape;102;p13">
            <a:extLst>
              <a:ext uri="{FF2B5EF4-FFF2-40B4-BE49-F238E27FC236}">
                <a16:creationId xmlns:a16="http://schemas.microsoft.com/office/drawing/2014/main" id="{8731E766-E4DA-4C56-B1D5-E28ACE668733}"/>
              </a:ext>
            </a:extLst>
          </p:cNvPr>
          <p:cNvSpPr txBox="1">
            <a:spLocks noGrp="1" noChangeArrowheads="1"/>
          </p:cNvSpPr>
          <p:nvPr>
            <p:ph type="ftr" idx="11"/>
          </p:nvPr>
        </p:nvSpPr>
        <p:spPr bwMode="auto">
          <a:xfrm>
            <a:off x="914400" y="6172200"/>
            <a:ext cx="3962400" cy="457200"/>
          </a:xfrm>
          <a:prstGeom prst="rect">
            <a:avLst/>
          </a:prstGeom>
          <a:noFill/>
          <a:ln>
            <a:noFill/>
          </a:ln>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vl1pPr>
          </a:lstStyle>
          <a:p>
            <a:pPr>
              <a:defRPr/>
            </a:pPr>
            <a:endParaRPr lang="en-US" altLang="en-US"/>
          </a:p>
        </p:txBody>
      </p:sp>
      <p:sp>
        <p:nvSpPr>
          <p:cNvPr id="4106" name="Google Shape;103;p13">
            <a:extLst>
              <a:ext uri="{FF2B5EF4-FFF2-40B4-BE49-F238E27FC236}">
                <a16:creationId xmlns:a16="http://schemas.microsoft.com/office/drawing/2014/main" id="{70B6DB8C-03A0-422A-9F52-B58BAEB721BF}"/>
              </a:ext>
            </a:extLst>
          </p:cNvPr>
          <p:cNvSpPr>
            <a:spLocks noGrp="1" noChangeArrowheads="1"/>
          </p:cNvSpPr>
          <p:nvPr>
            <p:ph type="sldNum" idx="12"/>
          </p:nvPr>
        </p:nvSpPr>
        <p:spPr bwMode="auto">
          <a:xfrm>
            <a:off x="146050" y="6210300"/>
            <a:ext cx="457200" cy="457200"/>
          </a:xfrm>
          <a:prstGeom prst="ellipse">
            <a:avLst/>
          </a:prstGeom>
          <a:solidFill>
            <a:schemeClr val="accent1"/>
          </a:solidFill>
          <a:ln>
            <a:noFill/>
          </a:ln>
        </p:spPr>
        <p:txBody>
          <a:bodyPr vert="horz" wrap="square" lIns="0" tIns="0" rIns="0" bIns="0" numCol="1" anchor="ctr" anchorCtr="1" compatLnSpc="1">
            <a:prstTxWarp prst="textNoShape">
              <a:avLst/>
            </a:prstTxWarp>
          </a:bodyPr>
          <a:lstStyle>
            <a:lvl1pPr algn="ctr" eaLnBrk="1" hangingPunct="1">
              <a:buClr>
                <a:srgbClr val="FFFFFF"/>
              </a:buClr>
              <a:buSzPts val="1400"/>
              <a:buFont typeface="Libre Franklin" pitchFamily="2" charset="0"/>
              <a:buNone/>
              <a:defRPr>
                <a:solidFill>
                  <a:srgbClr val="FFFFFF"/>
                </a:solidFill>
                <a:latin typeface="Libre Franklin" pitchFamily="2" charset="0"/>
                <a:ea typeface="Libre Franklin" pitchFamily="2" charset="0"/>
                <a:cs typeface="Libre Franklin" pitchFamily="2" charset="0"/>
                <a:sym typeface="Libre Franklin" pitchFamily="2" charset="0"/>
              </a:defRPr>
            </a:lvl1pPr>
          </a:lstStyle>
          <a:p>
            <a:fld id="{D46852D9-59BA-41D0-B4C7-CEEA48C000A3}"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2" r:id="rId1"/>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Google Shape;112;p15">
            <a:extLst>
              <a:ext uri="{FF2B5EF4-FFF2-40B4-BE49-F238E27FC236}">
                <a16:creationId xmlns:a16="http://schemas.microsoft.com/office/drawing/2014/main" id="{E21DF1DE-166B-4922-AEBB-5526E30B6B7F}"/>
              </a:ext>
            </a:extLst>
          </p:cNvPr>
          <p:cNvSpPr txBox="1">
            <a:spLocks noChangeArrowheads="1"/>
          </p:cNvSpPr>
          <p:nvPr/>
        </p:nvSpPr>
        <p:spPr bwMode="auto">
          <a:xfrm>
            <a:off x="0" y="0"/>
            <a:ext cx="9144000" cy="6858000"/>
          </a:xfrm>
          <a:prstGeom prst="rect">
            <a:avLst/>
          </a:prstGeom>
          <a:solidFill>
            <a:srgbClr val="FFFFFF"/>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5123" name="Google Shape;113;p15">
            <a:extLst>
              <a:ext uri="{FF2B5EF4-FFF2-40B4-BE49-F238E27FC236}">
                <a16:creationId xmlns:a16="http://schemas.microsoft.com/office/drawing/2014/main" id="{A1D25F3E-8056-400A-AEA1-DF5B11A3E5A6}"/>
              </a:ext>
            </a:extLst>
          </p:cNvPr>
          <p:cNvSpPr>
            <a:spLocks noChangeArrowheads="1"/>
          </p:cNvSpPr>
          <p:nvPr/>
        </p:nvSpPr>
        <p:spPr bwMode="auto">
          <a:xfrm>
            <a:off x="63500" y="69850"/>
            <a:ext cx="9013825" cy="6692900"/>
          </a:xfrm>
          <a:prstGeom prst="roundRect">
            <a:avLst>
              <a:gd name="adj" fmla="val 1065"/>
            </a:avLst>
          </a:prstGeom>
          <a:solidFill>
            <a:schemeClr val="bg1"/>
          </a:solidFill>
          <a:ln w="9525" cap="sq">
            <a:solidFill>
              <a:schemeClr val="tx1"/>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5124" name="Google Shape;114;p15">
            <a:extLst>
              <a:ext uri="{FF2B5EF4-FFF2-40B4-BE49-F238E27FC236}">
                <a16:creationId xmlns:a16="http://schemas.microsoft.com/office/drawing/2014/main" id="{11D4D6BF-B030-4C7C-9F00-6F9A3580D9F2}"/>
              </a:ext>
            </a:extLst>
          </p:cNvPr>
          <p:cNvSpPr txBox="1">
            <a:spLocks noChangeArrowheads="1"/>
          </p:cNvSpPr>
          <p:nvPr/>
        </p:nvSpPr>
        <p:spPr bwMode="auto">
          <a:xfrm rot="10800000" flipH="1">
            <a:off x="68263" y="4683125"/>
            <a:ext cx="9007475" cy="92075"/>
          </a:xfrm>
          <a:prstGeom prst="rect">
            <a:avLst/>
          </a:prstGeom>
          <a:solidFill>
            <a:schemeClr val="accent1"/>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5125" name="Google Shape;115;p15">
            <a:extLst>
              <a:ext uri="{FF2B5EF4-FFF2-40B4-BE49-F238E27FC236}">
                <a16:creationId xmlns:a16="http://schemas.microsoft.com/office/drawing/2014/main" id="{91FB6610-8070-472F-ACAB-908AE2CD137D}"/>
              </a:ext>
            </a:extLst>
          </p:cNvPr>
          <p:cNvSpPr txBox="1">
            <a:spLocks noChangeArrowheads="1"/>
          </p:cNvSpPr>
          <p:nvPr/>
        </p:nvSpPr>
        <p:spPr bwMode="auto">
          <a:xfrm>
            <a:off x="68263" y="4649788"/>
            <a:ext cx="9007475" cy="46037"/>
          </a:xfrm>
          <a:prstGeom prst="rect">
            <a:avLst/>
          </a:prstGeom>
          <a:solidFill>
            <a:srgbClr val="E6B1AB"/>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5126" name="Google Shape;116;p15">
            <a:extLst>
              <a:ext uri="{FF2B5EF4-FFF2-40B4-BE49-F238E27FC236}">
                <a16:creationId xmlns:a16="http://schemas.microsoft.com/office/drawing/2014/main" id="{C0BEC554-2194-4914-AD74-AEF152D489BE}"/>
              </a:ext>
            </a:extLst>
          </p:cNvPr>
          <p:cNvSpPr txBox="1">
            <a:spLocks noChangeArrowheads="1"/>
          </p:cNvSpPr>
          <p:nvPr/>
        </p:nvSpPr>
        <p:spPr bwMode="auto">
          <a:xfrm>
            <a:off x="68263" y="4773613"/>
            <a:ext cx="9007475" cy="47625"/>
          </a:xfrm>
          <a:prstGeom prst="rect">
            <a:avLst/>
          </a:prstGeom>
          <a:solidFill>
            <a:srgbClr val="918485"/>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p>
        </p:txBody>
      </p:sp>
      <p:sp>
        <p:nvSpPr>
          <p:cNvPr id="4103" name="Google Shape;117;p15">
            <a:extLst>
              <a:ext uri="{FF2B5EF4-FFF2-40B4-BE49-F238E27FC236}">
                <a16:creationId xmlns:a16="http://schemas.microsoft.com/office/drawing/2014/main" id="{01CDF1CF-C0B4-40B8-908F-6070BF0637FF}"/>
              </a:ext>
            </a:extLst>
          </p:cNvPr>
          <p:cNvSpPr txBox="1">
            <a:spLocks noGrp="1" noChangeArrowheads="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4104" name="Google Shape;118;p15">
            <a:extLst>
              <a:ext uri="{FF2B5EF4-FFF2-40B4-BE49-F238E27FC236}">
                <a16:creationId xmlns:a16="http://schemas.microsoft.com/office/drawing/2014/main" id="{00B871E8-386D-4AF4-98D4-0DE20055CCEB}"/>
              </a:ext>
            </a:extLst>
          </p:cNvPr>
          <p:cNvSpPr txBox="1">
            <a:spLocks noGrp="1" noChangeArrowheads="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5129" name="Google Shape;119;p15">
            <a:extLst>
              <a:ext uri="{FF2B5EF4-FFF2-40B4-BE49-F238E27FC236}">
                <a16:creationId xmlns:a16="http://schemas.microsoft.com/office/drawing/2014/main" id="{759052D7-972E-45AC-BEE5-98BF22E65BB3}"/>
              </a:ext>
            </a:extLst>
          </p:cNvPr>
          <p:cNvSpPr txBox="1">
            <a:spLocks noGrp="1" noChangeArrowheads="1"/>
          </p:cNvSpPr>
          <p:nvPr>
            <p:ph type="dt" idx="10"/>
          </p:nvPr>
        </p:nvSpPr>
        <p:spPr bwMode="auto">
          <a:xfrm>
            <a:off x="6172200" y="6191250"/>
            <a:ext cx="2476500" cy="476250"/>
          </a:xfrm>
          <a:prstGeom prst="rect">
            <a:avLst/>
          </a:prstGeom>
          <a:noFill/>
          <a:ln>
            <a:noFill/>
          </a:ln>
        </p:spPr>
        <p:txBody>
          <a:bodyPr vert="horz" wrap="square" lIns="91425" tIns="45700" rIns="91425" bIns="45700" numCol="1" anchor="ctr" anchorCtr="0" compatLnSpc="1">
            <a:prstTxWarp prst="textNoShape">
              <a:avLst/>
            </a:prstTxWarp>
          </a:bodyPr>
          <a:lstStyle>
            <a:lvl1pPr algn="r" eaLnBrk="1" hangingPunct="1">
              <a:buClr>
                <a:srgbClr val="000000"/>
              </a:buClr>
              <a:buSzPts val="1400"/>
              <a:buFont typeface="Arial" panose="020B0604020202020204" pitchFamily="34" charset="0"/>
              <a:buNone/>
              <a:defRPr>
                <a:solidFill>
                  <a:srgbClr val="696464"/>
                </a:solidFill>
                <a:latin typeface="Libre Baskerville"/>
                <a:ea typeface="Libre Baskerville"/>
                <a:cs typeface="Libre Baskerville"/>
                <a:sym typeface="Libre Baskerville"/>
              </a:defRPr>
            </a:lvl1pPr>
          </a:lstStyle>
          <a:p>
            <a:pPr>
              <a:defRPr/>
            </a:pPr>
            <a:endParaRPr lang="en-US" altLang="en-US"/>
          </a:p>
        </p:txBody>
      </p:sp>
      <p:sp>
        <p:nvSpPr>
          <p:cNvPr id="5130" name="Google Shape;120;p15">
            <a:extLst>
              <a:ext uri="{FF2B5EF4-FFF2-40B4-BE49-F238E27FC236}">
                <a16:creationId xmlns:a16="http://schemas.microsoft.com/office/drawing/2014/main" id="{B0813E96-B853-417C-8199-FB84861ACE36}"/>
              </a:ext>
            </a:extLst>
          </p:cNvPr>
          <p:cNvSpPr txBox="1">
            <a:spLocks noGrp="1" noChangeArrowheads="1"/>
          </p:cNvSpPr>
          <p:nvPr>
            <p:ph type="ftr" idx="11"/>
          </p:nvPr>
        </p:nvSpPr>
        <p:spPr bwMode="auto">
          <a:xfrm>
            <a:off x="914400" y="6172200"/>
            <a:ext cx="3886200" cy="457200"/>
          </a:xfrm>
          <a:prstGeom prst="rect">
            <a:avLst/>
          </a:prstGeom>
          <a:noFill/>
          <a:ln>
            <a:noFill/>
          </a:ln>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vl1pPr>
          </a:lstStyle>
          <a:p>
            <a:pPr>
              <a:defRPr/>
            </a:pPr>
            <a:endParaRPr lang="en-US" altLang="en-US"/>
          </a:p>
        </p:txBody>
      </p:sp>
      <p:sp>
        <p:nvSpPr>
          <p:cNvPr id="5131" name="Google Shape;121;p15">
            <a:extLst>
              <a:ext uri="{FF2B5EF4-FFF2-40B4-BE49-F238E27FC236}">
                <a16:creationId xmlns:a16="http://schemas.microsoft.com/office/drawing/2014/main" id="{6DE50734-5E3D-45CC-A37D-FDC477ADAA52}"/>
              </a:ext>
            </a:extLst>
          </p:cNvPr>
          <p:cNvSpPr>
            <a:spLocks noGrp="1" noChangeArrowheads="1"/>
          </p:cNvSpPr>
          <p:nvPr>
            <p:ph type="sldNum" idx="12"/>
          </p:nvPr>
        </p:nvSpPr>
        <p:spPr bwMode="auto">
          <a:xfrm>
            <a:off x="146050" y="6208713"/>
            <a:ext cx="457200" cy="457200"/>
          </a:xfrm>
          <a:prstGeom prst="ellipse">
            <a:avLst/>
          </a:prstGeom>
          <a:solidFill>
            <a:schemeClr val="accent1"/>
          </a:solidFill>
          <a:ln>
            <a:noFill/>
          </a:ln>
        </p:spPr>
        <p:txBody>
          <a:bodyPr vert="horz" wrap="square" lIns="0" tIns="0" rIns="0" bIns="0" numCol="1" anchor="ctr" anchorCtr="1" compatLnSpc="1">
            <a:prstTxWarp prst="textNoShape">
              <a:avLst/>
            </a:prstTxWarp>
          </a:bodyPr>
          <a:lstStyle>
            <a:lvl1pPr algn="ctr" eaLnBrk="1" hangingPunct="1">
              <a:buClr>
                <a:srgbClr val="FFFFFF"/>
              </a:buClr>
              <a:buSzPts val="1400"/>
              <a:buFont typeface="Libre Franklin" pitchFamily="2" charset="0"/>
              <a:buNone/>
              <a:defRPr>
                <a:solidFill>
                  <a:srgbClr val="FFFFFF"/>
                </a:solidFill>
                <a:latin typeface="Libre Franklin" pitchFamily="2" charset="0"/>
                <a:ea typeface="Libre Franklin" pitchFamily="2" charset="0"/>
                <a:cs typeface="Libre Franklin" pitchFamily="2" charset="0"/>
                <a:sym typeface="Libre Franklin" pitchFamily="2" charset="0"/>
              </a:defRPr>
            </a:lvl1pPr>
          </a:lstStyle>
          <a:p>
            <a:fld id="{1953344A-0CDF-49F1-BC18-74F43D9B79D7}"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3" r:id="rId1"/>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nchiuniv.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pii/S1877050920307201" TargetMode="External"/><Relationship Id="rId2" Type="http://schemas.openxmlformats.org/officeDocument/2006/relationships/hyperlink" Target="https://www.aclweb.org/anthology/D19-5107" TargetMode="Externa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hyperlink" Target="https://www.researchgate.net/publication/330602424_Automatic_complaint_classification_system_using_classifier_ensembl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33;p17">
            <a:extLst>
              <a:ext uri="{FF2B5EF4-FFF2-40B4-BE49-F238E27FC236}">
                <a16:creationId xmlns:a16="http://schemas.microsoft.com/office/drawing/2014/main" id="{B3C25DC1-6715-453A-94F5-CA300883884B}"/>
              </a:ext>
            </a:extLst>
          </p:cNvPr>
          <p:cNvSpPr txBox="1">
            <a:spLocks noGrp="1"/>
          </p:cNvSpPr>
          <p:nvPr>
            <p:ph type="subTitle" idx="1"/>
          </p:nvPr>
        </p:nvSpPr>
        <p:spPr>
          <a:xfrm>
            <a:off x="0" y="1524000"/>
            <a:ext cx="8839200" cy="5029200"/>
          </a:xfrm>
        </p:spPr>
        <p:txBody>
          <a:bodyPr>
            <a:normAutofit fontScale="77500" lnSpcReduction="20000"/>
          </a:bodyPr>
          <a:lstStyle/>
          <a:p>
            <a:pPr eaLnBrk="1" fontAlgn="auto" hangingPunct="1">
              <a:lnSpc>
                <a:spcPct val="90000"/>
              </a:lnSpc>
              <a:spcBef>
                <a:spcPts val="0"/>
              </a:spcBef>
              <a:buClr>
                <a:schemeClr val="accent1"/>
              </a:buClr>
              <a:buSzPts val="2380"/>
              <a:buFont typeface="Noto Sans Symbols"/>
              <a:buNone/>
              <a:defRPr/>
            </a:pPr>
            <a:endParaRPr sz="2800" b="1" dirty="0">
              <a:solidFill>
                <a:schemeClr val="dk1"/>
              </a:solidFill>
              <a:sym typeface="Arial"/>
            </a:endParaRPr>
          </a:p>
          <a:p>
            <a:pPr>
              <a:spcBef>
                <a:spcPts val="525"/>
              </a:spcBef>
              <a:spcAft>
                <a:spcPct val="0"/>
              </a:spcAft>
              <a:defRPr/>
            </a:pPr>
            <a:r>
              <a:rPr lang="en-US" altLang="en-IN" sz="3200" b="1" dirty="0">
                <a:solidFill>
                  <a:schemeClr val="tx1"/>
                </a:solidFill>
                <a:latin typeface="Times New Roman"/>
                <a:cs typeface="Times New Roman"/>
              </a:rPr>
              <a:t>Student query classification system </a:t>
            </a:r>
            <a:endParaRPr lang="en-US"/>
          </a:p>
          <a:p>
            <a:pPr>
              <a:spcBef>
                <a:spcPts val="525"/>
              </a:spcBef>
              <a:spcAft>
                <a:spcPct val="0"/>
              </a:spcAft>
              <a:defRPr/>
            </a:pPr>
            <a:r>
              <a:rPr lang="en-US" altLang="en-IN" sz="3200" b="1" dirty="0">
                <a:solidFill>
                  <a:schemeClr val="tx1"/>
                </a:solidFill>
                <a:latin typeface="Times New Roman"/>
                <a:cs typeface="Times New Roman"/>
              </a:rPr>
              <a:t>Using machine learning</a:t>
            </a:r>
            <a:endParaRPr lang="en-US"/>
          </a:p>
          <a:p>
            <a:pPr>
              <a:lnSpc>
                <a:spcPct val="90000"/>
              </a:lnSpc>
              <a:spcBef>
                <a:spcPts val="500"/>
              </a:spcBef>
              <a:buSzPts val="1530"/>
              <a:buFont typeface="Noto Sans Symbols"/>
              <a:defRPr/>
            </a:pPr>
            <a:endParaRPr lang="en-US" sz="3200" b="1" dirty="0">
              <a:solidFill>
                <a:schemeClr val="dk1"/>
              </a:solidFill>
              <a:latin typeface="Times New Roman"/>
              <a:ea typeface="Times New Roman"/>
              <a:cs typeface="Times New Roman"/>
            </a:endParaRPr>
          </a:p>
          <a:p>
            <a:pPr eaLnBrk="1" fontAlgn="auto" hangingPunct="1">
              <a:lnSpc>
                <a:spcPct val="90000"/>
              </a:lnSpc>
              <a:spcBef>
                <a:spcPts val="500"/>
              </a:spcBef>
              <a:buClr>
                <a:schemeClr val="accent1"/>
              </a:buClr>
              <a:buSzPts val="1530"/>
              <a:buFont typeface="Noto Sans Symbols"/>
              <a:buNone/>
              <a:defRPr/>
            </a:pPr>
            <a:endParaRPr lang="en-US" sz="1800" b="1" dirty="0">
              <a:solidFill>
                <a:schemeClr val="dk1"/>
              </a:solidFill>
              <a:latin typeface="Times New Roman"/>
              <a:ea typeface="Times New Roman"/>
              <a:cs typeface="Times New Roman"/>
              <a:sym typeface="Times New Roman"/>
            </a:endParaRPr>
          </a:p>
          <a:p>
            <a:pPr eaLnBrk="1" fontAlgn="auto" hangingPunct="1">
              <a:lnSpc>
                <a:spcPct val="90000"/>
              </a:lnSpc>
              <a:spcBef>
                <a:spcPts val="500"/>
              </a:spcBef>
              <a:buClr>
                <a:schemeClr val="accent1"/>
              </a:buClr>
              <a:buSzPts val="1530"/>
              <a:buFont typeface="Noto Sans Symbols"/>
              <a:buNone/>
              <a:defRPr/>
            </a:pPr>
            <a:r>
              <a:rPr lang="en-US" sz="1800" b="1" dirty="0">
                <a:solidFill>
                  <a:schemeClr val="dk1"/>
                </a:solidFill>
                <a:latin typeface="Times New Roman"/>
                <a:ea typeface="Times New Roman"/>
                <a:cs typeface="Times New Roman"/>
                <a:sym typeface="Times New Roman"/>
              </a:rPr>
              <a:t>Submitted by</a:t>
            </a:r>
          </a:p>
          <a:p>
            <a:pPr eaLnBrk="1" fontAlgn="auto" hangingPunct="1">
              <a:lnSpc>
                <a:spcPct val="90000"/>
              </a:lnSpc>
              <a:spcBef>
                <a:spcPts val="500"/>
              </a:spcBef>
              <a:buClr>
                <a:schemeClr val="accent1"/>
              </a:buClr>
              <a:buSzPts val="1530"/>
              <a:buFont typeface="Noto Sans Symbols"/>
              <a:buNone/>
              <a:defRPr/>
            </a:pPr>
            <a:r>
              <a:rPr lang="en-US" sz="1800" b="1" dirty="0">
                <a:solidFill>
                  <a:schemeClr val="dk1"/>
                </a:solidFill>
                <a:latin typeface="Times New Roman"/>
                <a:ea typeface="Times New Roman"/>
                <a:cs typeface="Times New Roman"/>
                <a:sym typeface="Times New Roman"/>
              </a:rPr>
              <a:t>11189A264</a:t>
            </a:r>
            <a:endParaRPr dirty="0">
              <a:latin typeface="Libre Baskerville"/>
              <a:ea typeface="Libre Baskerville"/>
              <a:cs typeface="Libre Baskerville"/>
              <a:sym typeface="Libre Baskerville"/>
            </a:endParaRPr>
          </a:p>
          <a:p>
            <a:pPr eaLnBrk="1" fontAlgn="auto" hangingPunct="1">
              <a:lnSpc>
                <a:spcPct val="90000"/>
              </a:lnSpc>
              <a:spcBef>
                <a:spcPts val="500"/>
              </a:spcBef>
              <a:buClr>
                <a:schemeClr val="accent1"/>
              </a:buClr>
              <a:buSzPts val="1530"/>
              <a:buFont typeface="Noto Sans Symbols"/>
              <a:buNone/>
              <a:defRPr/>
            </a:pPr>
            <a:r>
              <a:rPr lang="en-US" sz="1900" b="1" dirty="0" err="1">
                <a:solidFill>
                  <a:schemeClr val="dk1"/>
                </a:solidFill>
                <a:latin typeface="Times New Roman"/>
                <a:ea typeface="Libre Baskerville"/>
                <a:cs typeface="Times New Roman"/>
                <a:sym typeface="Times New Roman"/>
              </a:rPr>
              <a:t>Voore</a:t>
            </a:r>
            <a:r>
              <a:rPr lang="en-US" sz="1900" b="1" dirty="0">
                <a:solidFill>
                  <a:schemeClr val="dk1"/>
                </a:solidFill>
                <a:latin typeface="Times New Roman"/>
                <a:ea typeface="Libre Baskerville"/>
                <a:cs typeface="Times New Roman"/>
                <a:sym typeface="Times New Roman"/>
              </a:rPr>
              <a:t> </a:t>
            </a:r>
            <a:r>
              <a:rPr lang="en-US" sz="1900" b="1" dirty="0" err="1">
                <a:solidFill>
                  <a:schemeClr val="dk1"/>
                </a:solidFill>
                <a:latin typeface="Times New Roman"/>
                <a:ea typeface="Libre Baskerville"/>
                <a:cs typeface="Times New Roman"/>
                <a:sym typeface="Times New Roman"/>
              </a:rPr>
              <a:t>Saithanish</a:t>
            </a:r>
            <a:endParaRPr lang="en-US" sz="1900" b="1" dirty="0">
              <a:solidFill>
                <a:schemeClr val="dk1"/>
              </a:solidFill>
              <a:latin typeface="Times New Roman"/>
              <a:ea typeface="Libre Baskerville"/>
              <a:cs typeface="Times New Roman"/>
              <a:sym typeface="Times New Roman"/>
            </a:endParaRPr>
          </a:p>
          <a:p>
            <a:pPr eaLnBrk="1" fontAlgn="auto" hangingPunct="1">
              <a:lnSpc>
                <a:spcPct val="90000"/>
              </a:lnSpc>
              <a:spcBef>
                <a:spcPts val="500"/>
              </a:spcBef>
              <a:buClr>
                <a:schemeClr val="accent1"/>
              </a:buClr>
              <a:buSzPts val="1530"/>
              <a:buFont typeface="Noto Sans Symbols"/>
              <a:buNone/>
              <a:defRPr/>
            </a:pPr>
            <a:endParaRPr lang="en-US" sz="1800" b="1" dirty="0">
              <a:solidFill>
                <a:schemeClr val="dk1"/>
              </a:solidFill>
              <a:latin typeface="Times New Roman"/>
              <a:ea typeface="Libre Baskerville"/>
              <a:cs typeface="Times New Roman"/>
              <a:sym typeface="Times New Roman"/>
            </a:endParaRPr>
          </a:p>
          <a:p>
            <a:pPr eaLnBrk="1" fontAlgn="auto" hangingPunct="1">
              <a:lnSpc>
                <a:spcPct val="90000"/>
              </a:lnSpc>
              <a:spcBef>
                <a:spcPts val="500"/>
              </a:spcBef>
              <a:buClr>
                <a:schemeClr val="accent1"/>
              </a:buClr>
              <a:buSzPts val="1530"/>
              <a:buFont typeface="Noto Sans Symbols"/>
              <a:buNone/>
              <a:defRPr/>
            </a:pPr>
            <a:r>
              <a:rPr lang="en-US" sz="1800" b="1" dirty="0">
                <a:solidFill>
                  <a:schemeClr val="dk1"/>
                </a:solidFill>
                <a:latin typeface="Times New Roman"/>
                <a:ea typeface="Libre Baskerville"/>
                <a:cs typeface="Times New Roman"/>
                <a:sym typeface="Times New Roman"/>
              </a:rPr>
              <a:t>11189M011</a:t>
            </a:r>
          </a:p>
          <a:p>
            <a:pPr eaLnBrk="1" fontAlgn="auto" hangingPunct="1">
              <a:lnSpc>
                <a:spcPct val="90000"/>
              </a:lnSpc>
              <a:spcBef>
                <a:spcPts val="500"/>
              </a:spcBef>
              <a:buClr>
                <a:schemeClr val="accent1"/>
              </a:buClr>
              <a:buSzPts val="1530"/>
              <a:buFont typeface="Noto Sans Symbols"/>
              <a:buNone/>
              <a:defRPr/>
            </a:pPr>
            <a:r>
              <a:rPr lang="en-US" sz="1900" b="1" dirty="0" err="1">
                <a:solidFill>
                  <a:schemeClr val="tx1"/>
                </a:solidFill>
                <a:latin typeface="Times New Roman" panose="02020603050405020304" pitchFamily="18" charset="0"/>
                <a:ea typeface="Libre Baskerville"/>
                <a:cs typeface="Times New Roman" panose="02020603050405020304" pitchFamily="18" charset="0"/>
                <a:sym typeface="Libre Baskerville"/>
              </a:rPr>
              <a:t>K.SaiVarun</a:t>
            </a:r>
            <a:endParaRPr lang="en-US" sz="1900" b="1" dirty="0">
              <a:solidFill>
                <a:schemeClr val="tx1"/>
              </a:solidFill>
              <a:latin typeface="Times New Roman" panose="02020603050405020304" pitchFamily="18" charset="0"/>
              <a:ea typeface="Libre Baskerville"/>
              <a:cs typeface="Times New Roman" panose="02020603050405020304" pitchFamily="18" charset="0"/>
              <a:sym typeface="Libre Baskerville"/>
            </a:endParaRPr>
          </a:p>
          <a:p>
            <a:pPr eaLnBrk="1" fontAlgn="auto" hangingPunct="1">
              <a:lnSpc>
                <a:spcPct val="90000"/>
              </a:lnSpc>
              <a:spcBef>
                <a:spcPts val="500"/>
              </a:spcBef>
              <a:buClr>
                <a:schemeClr val="accent1"/>
              </a:buClr>
              <a:buSzPts val="1530"/>
              <a:buFont typeface="Noto Sans Symbols"/>
              <a:buNone/>
              <a:defRPr/>
            </a:pPr>
            <a:endParaRPr sz="1900" b="1" dirty="0">
              <a:solidFill>
                <a:schemeClr val="tx1"/>
              </a:solidFill>
              <a:latin typeface="Times New Roman" panose="02020603050405020304" pitchFamily="18" charset="0"/>
              <a:ea typeface="Libre Baskerville"/>
              <a:cs typeface="Times New Roman" panose="02020603050405020304" pitchFamily="18" charset="0"/>
              <a:sym typeface="Libre Baskerville"/>
            </a:endParaRPr>
          </a:p>
          <a:p>
            <a:pPr eaLnBrk="1" fontAlgn="auto" hangingPunct="1">
              <a:lnSpc>
                <a:spcPct val="90000"/>
              </a:lnSpc>
              <a:spcBef>
                <a:spcPts val="500"/>
              </a:spcBef>
              <a:buClr>
                <a:schemeClr val="accent1"/>
              </a:buClr>
              <a:buSzPts val="1530"/>
              <a:buFont typeface="Noto Sans Symbols"/>
              <a:buNone/>
              <a:defRPr/>
            </a:pPr>
            <a:r>
              <a:rPr lang="en-US" sz="1800" b="1" dirty="0">
                <a:solidFill>
                  <a:schemeClr val="tx1"/>
                </a:solidFill>
                <a:latin typeface="Times New Roman"/>
                <a:ea typeface="Times New Roman"/>
                <a:cs typeface="Times New Roman"/>
                <a:sym typeface="Times New Roman"/>
              </a:rPr>
              <a:t>Guided By </a:t>
            </a:r>
            <a:endParaRPr dirty="0">
              <a:solidFill>
                <a:schemeClr val="tx1"/>
              </a:solidFill>
              <a:latin typeface="Libre Baskerville"/>
              <a:ea typeface="Libre Baskerville"/>
              <a:cs typeface="Libre Baskerville"/>
              <a:sym typeface="Libre Baskerville"/>
            </a:endParaRPr>
          </a:p>
          <a:p>
            <a:pPr eaLnBrk="1" fontAlgn="auto" hangingPunct="1">
              <a:lnSpc>
                <a:spcPct val="90000"/>
              </a:lnSpc>
              <a:spcBef>
                <a:spcPts val="500"/>
              </a:spcBef>
              <a:buClr>
                <a:schemeClr val="accent1"/>
              </a:buClr>
              <a:buSzPts val="1530"/>
              <a:defRPr/>
            </a:pPr>
            <a:r>
              <a:rPr lang="en-US" sz="1800" b="1" dirty="0">
                <a:solidFill>
                  <a:schemeClr val="tx1"/>
                </a:solidFill>
                <a:latin typeface="Times New Roman" pitchFamily="18" charset="0"/>
                <a:cs typeface="Times New Roman" pitchFamily="18" charset="0"/>
              </a:rPr>
              <a:t>DR.M.</a:t>
            </a:r>
            <a:r>
              <a:rPr lang="en-US" sz="1800" b="1" spc="-20" dirty="0">
                <a:solidFill>
                  <a:schemeClr val="tx1"/>
                </a:solidFill>
                <a:latin typeface="Times New Roman" pitchFamily="18" charset="0"/>
                <a:cs typeface="Times New Roman" pitchFamily="18" charset="0"/>
              </a:rPr>
              <a:t>SENTHIL KUMARAN</a:t>
            </a:r>
            <a:endParaRPr lang="en-IN" sz="1800" b="1" dirty="0">
              <a:solidFill>
                <a:schemeClr val="tx1"/>
              </a:solidFill>
              <a:latin typeface="Times New Roman" pitchFamily="18" charset="0"/>
              <a:cs typeface="Times New Roman" pitchFamily="18" charset="0"/>
            </a:endParaRPr>
          </a:p>
          <a:p>
            <a:pPr eaLnBrk="1" fontAlgn="auto" hangingPunct="1">
              <a:lnSpc>
                <a:spcPct val="90000"/>
              </a:lnSpc>
              <a:spcBef>
                <a:spcPts val="500"/>
              </a:spcBef>
              <a:buClr>
                <a:schemeClr val="accent1"/>
              </a:buClr>
              <a:buSzPts val="1530"/>
              <a:buFont typeface="Noto Sans Symbols"/>
              <a:buNone/>
              <a:defRPr/>
            </a:pPr>
            <a:endParaRPr lang="en-US" sz="1800" b="1" dirty="0">
              <a:solidFill>
                <a:schemeClr val="dk1"/>
              </a:solidFill>
              <a:latin typeface="Libre Baskerville"/>
              <a:ea typeface="Times New Roman"/>
              <a:cs typeface="Times New Roman"/>
              <a:sym typeface="Libre Baskerville"/>
            </a:endParaRPr>
          </a:p>
          <a:p>
            <a:pPr eaLnBrk="1" fontAlgn="auto" hangingPunct="1">
              <a:lnSpc>
                <a:spcPct val="90000"/>
              </a:lnSpc>
              <a:spcBef>
                <a:spcPts val="500"/>
              </a:spcBef>
              <a:buClr>
                <a:schemeClr val="accent1"/>
              </a:buClr>
              <a:buSzPts val="1530"/>
              <a:buFont typeface="Noto Sans Symbols"/>
              <a:buNone/>
              <a:defRPr/>
            </a:pPr>
            <a:endParaRPr dirty="0">
              <a:latin typeface="Libre Baskerville"/>
              <a:ea typeface="Libre Baskerville"/>
              <a:cs typeface="Libre Baskerville"/>
              <a:sym typeface="Libre Baskerville"/>
            </a:endParaRPr>
          </a:p>
          <a:p>
            <a:pPr eaLnBrk="1" fontAlgn="auto" hangingPunct="1">
              <a:lnSpc>
                <a:spcPct val="90000"/>
              </a:lnSpc>
              <a:spcBef>
                <a:spcPts val="500"/>
              </a:spcBef>
              <a:buClr>
                <a:schemeClr val="accent1"/>
              </a:buClr>
              <a:buSzPts val="1530"/>
              <a:buFont typeface="Noto Sans Symbols"/>
              <a:buNone/>
              <a:defRPr/>
            </a:pPr>
            <a:r>
              <a:rPr lang="en-US" sz="1800" b="1" dirty="0" err="1">
                <a:solidFill>
                  <a:schemeClr val="dk1"/>
                </a:solidFill>
                <a:latin typeface="Times New Roman"/>
                <a:ea typeface="Times New Roman"/>
                <a:cs typeface="Times New Roman"/>
                <a:sym typeface="Times New Roman"/>
              </a:rPr>
              <a:t>Dept.of</a:t>
            </a:r>
            <a:r>
              <a:rPr lang="en-US" sz="1800" b="1" dirty="0">
                <a:solidFill>
                  <a:schemeClr val="dk1"/>
                </a:solidFill>
                <a:latin typeface="Times New Roman"/>
                <a:ea typeface="Times New Roman"/>
                <a:cs typeface="Times New Roman"/>
                <a:sym typeface="Times New Roman"/>
              </a:rPr>
              <a:t> CSE</a:t>
            </a:r>
          </a:p>
          <a:p>
            <a:pPr eaLnBrk="1" fontAlgn="auto" hangingPunct="1">
              <a:lnSpc>
                <a:spcPct val="90000"/>
              </a:lnSpc>
              <a:spcBef>
                <a:spcPts val="500"/>
              </a:spcBef>
              <a:buClr>
                <a:schemeClr val="accent1"/>
              </a:buClr>
              <a:buSzPts val="1530"/>
              <a:buFont typeface="Noto Sans Symbols"/>
              <a:buNone/>
              <a:defRPr/>
            </a:pPr>
            <a:endParaRPr dirty="0">
              <a:latin typeface="Libre Baskerville"/>
              <a:ea typeface="Libre Baskerville"/>
              <a:cs typeface="Libre Baskerville"/>
              <a:sym typeface="Libre Baskerville"/>
            </a:endParaRPr>
          </a:p>
          <a:p>
            <a:pPr eaLnBrk="1" fontAlgn="auto" hangingPunct="1">
              <a:lnSpc>
                <a:spcPct val="90000"/>
              </a:lnSpc>
              <a:spcBef>
                <a:spcPts val="500"/>
              </a:spcBef>
              <a:buClr>
                <a:schemeClr val="accent1"/>
              </a:buClr>
              <a:buSzPts val="1530"/>
              <a:buFont typeface="Noto Sans Symbols"/>
              <a:buNone/>
              <a:defRPr/>
            </a:pPr>
            <a:r>
              <a:rPr lang="en-US" sz="1800" b="1" dirty="0">
                <a:solidFill>
                  <a:schemeClr val="dk1"/>
                </a:solidFill>
                <a:latin typeface="Times New Roman"/>
                <a:ea typeface="Times New Roman"/>
                <a:cs typeface="Times New Roman"/>
                <a:sym typeface="Times New Roman"/>
              </a:rPr>
              <a:t>Final Review</a:t>
            </a:r>
          </a:p>
          <a:p>
            <a:pPr eaLnBrk="1" fontAlgn="auto" hangingPunct="1">
              <a:lnSpc>
                <a:spcPct val="90000"/>
              </a:lnSpc>
              <a:spcBef>
                <a:spcPts val="500"/>
              </a:spcBef>
              <a:buClr>
                <a:schemeClr val="accent1"/>
              </a:buClr>
              <a:buSzPts val="1530"/>
              <a:buFont typeface="Noto Sans Symbols"/>
              <a:buNone/>
              <a:defRPr/>
            </a:pPr>
            <a:r>
              <a:rPr lang="en-US" sz="1800" b="1" dirty="0">
                <a:solidFill>
                  <a:schemeClr val="dk1"/>
                </a:solidFill>
                <a:latin typeface="Times New Roman"/>
                <a:ea typeface="Times New Roman"/>
                <a:cs typeface="Times New Roman"/>
                <a:sym typeface="Times New Roman"/>
              </a:rPr>
              <a:t>Date :01/11/2021</a:t>
            </a:r>
            <a:endParaRPr sz="1800" b="1" dirty="0">
              <a:solidFill>
                <a:schemeClr val="dk1"/>
              </a:solidFill>
              <a:latin typeface="Times New Roman"/>
              <a:ea typeface="Times New Roman"/>
              <a:cs typeface="Times New Roman"/>
              <a:sym typeface="Times New Roman"/>
            </a:endParaRPr>
          </a:p>
          <a:p>
            <a:pPr eaLnBrk="1" fontAlgn="auto" hangingPunct="1">
              <a:lnSpc>
                <a:spcPct val="90000"/>
              </a:lnSpc>
              <a:spcBef>
                <a:spcPts val="500"/>
              </a:spcBef>
              <a:buClr>
                <a:schemeClr val="accent1"/>
              </a:buClr>
              <a:buSzPts val="2805"/>
              <a:buFont typeface="Noto Sans Symbols"/>
              <a:buNone/>
              <a:defRPr/>
            </a:pPr>
            <a:endParaRPr sz="3300" b="1" dirty="0">
              <a:solidFill>
                <a:schemeClr val="dk1"/>
              </a:solidFill>
              <a:latin typeface="Times New Roman"/>
              <a:ea typeface="Times New Roman"/>
              <a:cs typeface="Times New Roman"/>
              <a:sym typeface="Times New Roman"/>
            </a:endParaRPr>
          </a:p>
          <a:p>
            <a:pPr eaLnBrk="1" fontAlgn="auto" hangingPunct="1">
              <a:lnSpc>
                <a:spcPct val="90000"/>
              </a:lnSpc>
              <a:spcBef>
                <a:spcPts val="500"/>
              </a:spcBef>
              <a:buClr>
                <a:schemeClr val="accent1"/>
              </a:buClr>
              <a:buSzPts val="2805"/>
              <a:buFont typeface="Noto Sans Symbols"/>
              <a:buNone/>
              <a:defRPr/>
            </a:pPr>
            <a:endParaRPr sz="3300" b="1" dirty="0">
              <a:solidFill>
                <a:schemeClr val="dk1"/>
              </a:solidFill>
              <a:latin typeface="Times New Roman"/>
              <a:ea typeface="Times New Roman"/>
              <a:cs typeface="Times New Roman"/>
              <a:sym typeface="Times New Roman"/>
            </a:endParaRPr>
          </a:p>
          <a:p>
            <a:pPr eaLnBrk="1" fontAlgn="auto" hangingPunct="1">
              <a:buClr>
                <a:schemeClr val="accent1"/>
              </a:buClr>
              <a:buSzPts val="2805"/>
              <a:buFont typeface="Noto Sans Symbols"/>
              <a:buNone/>
              <a:defRPr/>
            </a:pPr>
            <a:endParaRPr sz="3300" b="1" dirty="0">
              <a:solidFill>
                <a:schemeClr val="dk1"/>
              </a:solidFill>
              <a:latin typeface="Times New Roman"/>
              <a:ea typeface="Times New Roman"/>
              <a:cs typeface="Times New Roman"/>
              <a:sym typeface="Times New Roman"/>
            </a:endParaRPr>
          </a:p>
        </p:txBody>
      </p:sp>
      <p:sp>
        <p:nvSpPr>
          <p:cNvPr id="134" name="Google Shape;134;p17">
            <a:extLst>
              <a:ext uri="{FF2B5EF4-FFF2-40B4-BE49-F238E27FC236}">
                <a16:creationId xmlns:a16="http://schemas.microsoft.com/office/drawing/2014/main" id="{CA88C32D-00F7-47CD-B325-AB9F65473E04}"/>
              </a:ext>
            </a:extLst>
          </p:cNvPr>
          <p:cNvSpPr txBox="1">
            <a:spLocks noGrp="1"/>
          </p:cNvSpPr>
          <p:nvPr>
            <p:ph type="ctrTitle"/>
          </p:nvPr>
        </p:nvSpPr>
        <p:spPr>
          <a:xfrm>
            <a:off x="1447800" y="304800"/>
            <a:ext cx="7391400" cy="1219200"/>
          </a:xfrm>
        </p:spPr>
        <p:txBody>
          <a:bodyPr>
            <a:normAutofit fontScale="90000"/>
          </a:bodyPr>
          <a:lstStyle/>
          <a:p>
            <a:pPr eaLnBrk="1" fontAlgn="auto" hangingPunct="1">
              <a:buClr>
                <a:schemeClr val="dk1"/>
              </a:buClr>
              <a:buSzPts val="1800"/>
              <a:buFont typeface="Libre Franklin"/>
              <a:buNone/>
              <a:defRPr/>
            </a:pPr>
            <a:r>
              <a:rPr lang="en-US" sz="1800" b="1">
                <a:solidFill>
                  <a:schemeClr val="dk1"/>
                </a:solidFill>
                <a:latin typeface="Libre Franklin"/>
                <a:ea typeface="Libre Franklin"/>
                <a:cs typeface="Libre Franklin"/>
                <a:sym typeface="Libre Franklin"/>
              </a:rPr>
              <a:t>SRI CHANDRASEKHARENDRA SARASWATHI VISWA MAHAVIDHYALAYA</a:t>
            </a:r>
            <a:br>
              <a:rPr lang="en-US" sz="1800">
                <a:solidFill>
                  <a:schemeClr val="dk1"/>
                </a:solidFill>
                <a:latin typeface="Libre Franklin"/>
                <a:ea typeface="Libre Franklin"/>
                <a:cs typeface="Libre Franklin"/>
                <a:sym typeface="Libre Franklin"/>
              </a:rPr>
            </a:br>
            <a:r>
              <a:rPr lang="en-US" sz="1100">
                <a:solidFill>
                  <a:schemeClr val="dk1"/>
                </a:solidFill>
                <a:latin typeface="Libre Franklin"/>
                <a:ea typeface="Libre Franklin"/>
                <a:cs typeface="Libre Franklin"/>
                <a:sym typeface="Libre Franklin"/>
              </a:rPr>
              <a:t>(Deemed to be university u/s 3 of UGC act 1956)</a:t>
            </a:r>
            <a:br>
              <a:rPr lang="en-US" sz="1100">
                <a:solidFill>
                  <a:schemeClr val="dk1"/>
                </a:solidFill>
                <a:latin typeface="Libre Franklin"/>
                <a:ea typeface="Libre Franklin"/>
                <a:cs typeface="Libre Franklin"/>
                <a:sym typeface="Libre Franklin"/>
              </a:rPr>
            </a:br>
            <a:r>
              <a:rPr lang="en-US" sz="1100">
                <a:solidFill>
                  <a:schemeClr val="dk1"/>
                </a:solidFill>
                <a:latin typeface="Libre Franklin"/>
                <a:ea typeface="Libre Franklin"/>
                <a:cs typeface="Libre Franklin"/>
                <a:sym typeface="Libre Franklin"/>
              </a:rPr>
              <a:t>(Accredited with “A” by NAAC)</a:t>
            </a:r>
            <a:br>
              <a:rPr lang="en-US" sz="1100">
                <a:solidFill>
                  <a:schemeClr val="dk1"/>
                </a:solidFill>
                <a:latin typeface="Libre Franklin"/>
                <a:ea typeface="Libre Franklin"/>
                <a:cs typeface="Libre Franklin"/>
                <a:sym typeface="Libre Franklin"/>
              </a:rPr>
            </a:br>
            <a:r>
              <a:rPr lang="en-US" sz="1100">
                <a:solidFill>
                  <a:schemeClr val="dk1"/>
                </a:solidFill>
                <a:latin typeface="Libre Franklin"/>
                <a:ea typeface="Libre Franklin"/>
                <a:cs typeface="Libre Franklin"/>
                <a:sym typeface="Libre Franklin"/>
              </a:rPr>
              <a:t>Enathur, Kanchipuram – 631561. Tamilnadu</a:t>
            </a:r>
            <a:br>
              <a:rPr lang="en-US" sz="1100">
                <a:solidFill>
                  <a:schemeClr val="dk1"/>
                </a:solidFill>
                <a:latin typeface="Libre Franklin"/>
                <a:ea typeface="Libre Franklin"/>
                <a:cs typeface="Libre Franklin"/>
                <a:sym typeface="Libre Franklin"/>
              </a:rPr>
            </a:br>
            <a:r>
              <a:rPr lang="en-US" sz="1100" u="sng">
                <a:solidFill>
                  <a:schemeClr val="hlink"/>
                </a:solidFill>
                <a:latin typeface="Libre Franklin"/>
                <a:ea typeface="Libre Franklin"/>
                <a:cs typeface="Libre Franklin"/>
                <a:sym typeface="Libre Franklin"/>
                <a:hlinkClick r:id="rId3"/>
              </a:rPr>
              <a:t>www.kanchiuniv.ac.in</a:t>
            </a:r>
            <a:br>
              <a:rPr lang="en-US" sz="1100">
                <a:solidFill>
                  <a:schemeClr val="dk1"/>
                </a:solidFill>
                <a:latin typeface="Libre Franklin"/>
                <a:ea typeface="Libre Franklin"/>
                <a:cs typeface="Libre Franklin"/>
                <a:sym typeface="Libre Franklin"/>
              </a:rPr>
            </a:br>
            <a:endParaRPr sz="4000">
              <a:latin typeface="Libre Franklin"/>
              <a:ea typeface="Libre Franklin"/>
              <a:cs typeface="Libre Franklin"/>
              <a:sym typeface="Libre Franklin"/>
            </a:endParaRPr>
          </a:p>
        </p:txBody>
      </p:sp>
      <p:pic>
        <p:nvPicPr>
          <p:cNvPr id="5124" name="Google Shape;135;p17">
            <a:extLst>
              <a:ext uri="{FF2B5EF4-FFF2-40B4-BE49-F238E27FC236}">
                <a16:creationId xmlns:a16="http://schemas.microsoft.com/office/drawing/2014/main" id="{C77D75D2-4578-45E8-93F4-79890F11F449}"/>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800"/>
            <a:ext cx="121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Google Shape;136;p17">
            <a:extLst>
              <a:ext uri="{FF2B5EF4-FFF2-40B4-BE49-F238E27FC236}">
                <a16:creationId xmlns:a16="http://schemas.microsoft.com/office/drawing/2014/main" id="{662747DD-35E1-49AC-A4FA-44C56620F0FA}"/>
              </a:ext>
            </a:extLst>
          </p:cNvPr>
          <p:cNvSpPr txBox="1">
            <a:spLocks noChangeArrowheads="1"/>
          </p:cNvSpPr>
          <p:nvPr/>
        </p:nvSpPr>
        <p:spPr bwMode="auto">
          <a:xfrm>
            <a:off x="3536950" y="32448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Font typeface="Arial" panose="020B0604020202020204" pitchFamily="34" charset="0"/>
              <a:buNone/>
            </a:pP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3D34E933-CA7A-484D-B179-7EDDF8F78B90}"/>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27AF00E-FBBC-40AA-848C-7D2DC068CE57}" type="slidenum">
              <a:rPr lang="en-US" altLang="en-US">
                <a:solidFill>
                  <a:srgbClr val="FFFFFF"/>
                </a:solidFill>
                <a:latin typeface="Libre Franklin" pitchFamily="2" charset="0"/>
                <a:cs typeface="Libre Franklin" pitchFamily="2" charset="0"/>
                <a:sym typeface="Libre Franklin" pitchFamily="2" charset="0"/>
              </a:rPr>
              <a:pPr/>
              <a:t>10</a:t>
            </a:fld>
            <a:endParaRPr lang="en-US" altLang="en-US">
              <a:solidFill>
                <a:srgbClr val="FFFFFF"/>
              </a:solidFill>
              <a:latin typeface="Libre Franklin" pitchFamily="2" charset="0"/>
              <a:cs typeface="Libre Franklin" pitchFamily="2" charset="0"/>
              <a:sym typeface="Libre Franklin" pitchFamily="2" charset="0"/>
            </a:endParaRPr>
          </a:p>
        </p:txBody>
      </p:sp>
      <p:pic>
        <p:nvPicPr>
          <p:cNvPr id="14339" name="Picture 3">
            <a:extLst>
              <a:ext uri="{FF2B5EF4-FFF2-40B4-BE49-F238E27FC236}">
                <a16:creationId xmlns:a16="http://schemas.microsoft.com/office/drawing/2014/main" id="{BFCB4C7A-F2B0-416E-A130-474E0BF1F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493838"/>
            <a:ext cx="751681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4">
            <a:extLst>
              <a:ext uri="{FF2B5EF4-FFF2-40B4-BE49-F238E27FC236}">
                <a16:creationId xmlns:a16="http://schemas.microsoft.com/office/drawing/2014/main" id="{1E58599B-15EF-494D-B36C-8C04C222E139}"/>
              </a:ext>
            </a:extLst>
          </p:cNvPr>
          <p:cNvSpPr txBox="1">
            <a:spLocks noChangeArrowheads="1"/>
          </p:cNvSpPr>
          <p:nvPr/>
        </p:nvSpPr>
        <p:spPr bwMode="auto">
          <a:xfrm>
            <a:off x="146050" y="315913"/>
            <a:ext cx="88661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4000">
                <a:latin typeface="Times New Roman" panose="02020603050405020304" pitchFamily="18" charset="0"/>
                <a:cs typeface="Times New Roman" panose="02020603050405020304" pitchFamily="18" charset="0"/>
              </a:rPr>
              <a:t>Bar graph for number of queries in each category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Google Shape;167;p21">
            <a:extLst>
              <a:ext uri="{FF2B5EF4-FFF2-40B4-BE49-F238E27FC236}">
                <a16:creationId xmlns:a16="http://schemas.microsoft.com/office/drawing/2014/main" id="{0851426B-547F-4D9F-A73B-E09DA753E14E}"/>
              </a:ext>
            </a:extLst>
          </p:cNvPr>
          <p:cNvSpPr txBox="1">
            <a:spLocks noChangeArrowheads="1"/>
          </p:cNvSpPr>
          <p:nvPr/>
        </p:nvSpPr>
        <p:spPr bwMode="auto">
          <a:xfrm>
            <a:off x="6172200" y="6191250"/>
            <a:ext cx="2476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696464"/>
              </a:buClr>
              <a:buSzPts val="1400"/>
              <a:buFont typeface="Libre Baskerville" panose="02000000000000000000" pitchFamily="2" charset="0"/>
              <a:buNone/>
            </a:pPr>
            <a:r>
              <a:rPr lang="en-US" altLang="en-US">
                <a:solidFill>
                  <a:srgbClr val="696464"/>
                </a:solidFill>
                <a:latin typeface="Libre Baskerville" panose="02000000000000000000" pitchFamily="2" charset="0"/>
                <a:ea typeface="Libre Baskerville" panose="02000000000000000000" pitchFamily="2" charset="0"/>
                <a:cs typeface="Libre Baskerville" panose="02000000000000000000" pitchFamily="2" charset="0"/>
                <a:sym typeface="Libre Baskerville" panose="02000000000000000000" pitchFamily="2" charset="0"/>
              </a:rPr>
              <a:t>*</a:t>
            </a:r>
            <a:endParaRPr lang="en-US" altLang="en-US"/>
          </a:p>
        </p:txBody>
      </p:sp>
      <p:sp>
        <p:nvSpPr>
          <p:cNvPr id="15363" name="Google Shape;168;p21">
            <a:extLst>
              <a:ext uri="{FF2B5EF4-FFF2-40B4-BE49-F238E27FC236}">
                <a16:creationId xmlns:a16="http://schemas.microsoft.com/office/drawing/2014/main" id="{AE341EDF-8235-4A83-96BA-DF9E66559135}"/>
              </a:ext>
            </a:extLst>
          </p:cNvPr>
          <p:cNvSpPr>
            <a:spLocks noChangeArrowheads="1"/>
          </p:cNvSpPr>
          <p:nvPr/>
        </p:nvSpPr>
        <p:spPr bwMode="auto">
          <a:xfrm>
            <a:off x="146050" y="62103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400"/>
              <a:buFont typeface="Libre Franklin" pitchFamily="2" charset="0"/>
              <a:buNone/>
            </a:pPr>
            <a:fld id="{814C1038-D952-4DCD-9613-607507599931}" type="slidenum">
              <a:rPr lang="en-US" altLang="en-US">
                <a:solidFill>
                  <a:srgbClr val="FFFFFF"/>
                </a:solidFill>
                <a:latin typeface="Libre Franklin" pitchFamily="2" charset="0"/>
                <a:ea typeface="Libre Franklin" pitchFamily="2" charset="0"/>
                <a:cs typeface="Libre Franklin" pitchFamily="2" charset="0"/>
                <a:sym typeface="Libre Franklin" pitchFamily="2" charset="0"/>
              </a:rPr>
              <a:pPr algn="ctr" eaLnBrk="1" hangingPunct="1">
                <a:buClr>
                  <a:srgbClr val="FFFFFF"/>
                </a:buClr>
                <a:buSzPts val="1400"/>
                <a:buFont typeface="Libre Franklin" pitchFamily="2" charset="0"/>
                <a:buNone/>
              </a:pPr>
              <a:t>11</a:t>
            </a:fld>
            <a:endParaRPr lang="en-US" altLang="en-US"/>
          </a:p>
        </p:txBody>
      </p:sp>
      <p:sp>
        <p:nvSpPr>
          <p:cNvPr id="15364" name="TextBox 1">
            <a:extLst>
              <a:ext uri="{FF2B5EF4-FFF2-40B4-BE49-F238E27FC236}">
                <a16:creationId xmlns:a16="http://schemas.microsoft.com/office/drawing/2014/main" id="{076878A6-FE44-4FFD-887F-B81F59DEAE48}"/>
              </a:ext>
            </a:extLst>
          </p:cNvPr>
          <p:cNvSpPr txBox="1">
            <a:spLocks noChangeArrowheads="1"/>
          </p:cNvSpPr>
          <p:nvPr/>
        </p:nvSpPr>
        <p:spPr bwMode="auto">
          <a:xfrm>
            <a:off x="603250" y="377825"/>
            <a:ext cx="3695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4000">
                <a:latin typeface="Times New Roman" panose="02020603050405020304" pitchFamily="18" charset="0"/>
                <a:cs typeface="Times New Roman" panose="02020603050405020304" pitchFamily="18" charset="0"/>
              </a:rPr>
              <a:t>Algorithms used</a:t>
            </a:r>
          </a:p>
        </p:txBody>
      </p:sp>
      <p:sp>
        <p:nvSpPr>
          <p:cNvPr id="15365" name="TextBox 3">
            <a:extLst>
              <a:ext uri="{FF2B5EF4-FFF2-40B4-BE49-F238E27FC236}">
                <a16:creationId xmlns:a16="http://schemas.microsoft.com/office/drawing/2014/main" id="{73C388EA-EB82-4B2C-8043-6923BCBF6208}"/>
              </a:ext>
            </a:extLst>
          </p:cNvPr>
          <p:cNvSpPr txBox="1">
            <a:spLocks noChangeArrowheads="1"/>
          </p:cNvSpPr>
          <p:nvPr/>
        </p:nvSpPr>
        <p:spPr bwMode="auto">
          <a:xfrm>
            <a:off x="2127250" y="1755775"/>
            <a:ext cx="5610225" cy="252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1800">
                <a:latin typeface="Times New Roman" panose="02020603050405020304" pitchFamily="18" charset="0"/>
                <a:cs typeface="Times New Roman" panose="02020603050405020304" pitchFamily="18" charset="0"/>
              </a:rPr>
              <a:t>We used four algorithms in this code</a:t>
            </a:r>
          </a:p>
          <a:p>
            <a:r>
              <a:rPr lang="en-US" altLang="en-US" sz="1800">
                <a:latin typeface="Times New Roman" panose="02020603050405020304" pitchFamily="18" charset="0"/>
                <a:cs typeface="Times New Roman" panose="02020603050405020304" pitchFamily="18" charset="0"/>
              </a:rPr>
              <a:t> </a:t>
            </a:r>
          </a:p>
          <a:p>
            <a:r>
              <a:rPr lang="en-US" altLang="en-US" sz="1800">
                <a:latin typeface="Times New Roman" panose="02020603050405020304" pitchFamily="18" charset="0"/>
                <a:cs typeface="Times New Roman" panose="02020603050405020304" pitchFamily="18" charset="0"/>
              </a:rPr>
              <a:t>                                There are:</a:t>
            </a:r>
          </a:p>
          <a:p>
            <a:r>
              <a:rPr lang="en-US" altLang="en-US" sz="1800">
                <a:latin typeface="Times New Roman" panose="02020603050405020304" pitchFamily="18" charset="0"/>
                <a:cs typeface="Times New Roman" panose="02020603050405020304" pitchFamily="18" charset="0"/>
              </a:rPr>
              <a:t>                                                  		</a:t>
            </a:r>
          </a:p>
          <a:p>
            <a:r>
              <a:rPr lang="en-US" altLang="en-US" sz="1800">
                <a:latin typeface="Times New Roman" panose="02020603050405020304" pitchFamily="18" charset="0"/>
                <a:cs typeface="Times New Roman" panose="02020603050405020304" pitchFamily="18" charset="0"/>
              </a:rPr>
              <a:t>                                                LinearSVC	</a:t>
            </a:r>
          </a:p>
          <a:p>
            <a:r>
              <a:rPr lang="en-US" altLang="en-US" sz="1800">
                <a:latin typeface="Times New Roman" panose="02020603050405020304" pitchFamily="18" charset="0"/>
                <a:cs typeface="Times New Roman" panose="02020603050405020304" pitchFamily="18" charset="0"/>
              </a:rPr>
              <a:t>                                                LogisticRegression	</a:t>
            </a:r>
          </a:p>
          <a:p>
            <a:r>
              <a:rPr lang="en-US" altLang="en-US" sz="1800">
                <a:latin typeface="Times New Roman" panose="02020603050405020304" pitchFamily="18" charset="0"/>
                <a:cs typeface="Times New Roman" panose="02020603050405020304" pitchFamily="18" charset="0"/>
              </a:rPr>
              <a:t>                                                MultinomialNB</a:t>
            </a:r>
          </a:p>
          <a:p>
            <a:r>
              <a:rPr lang="en-US" altLang="en-US" sz="1800">
                <a:latin typeface="Times New Roman" panose="02020603050405020304" pitchFamily="18" charset="0"/>
                <a:cs typeface="Times New Roman" panose="02020603050405020304" pitchFamily="18" charset="0"/>
              </a:rPr>
              <a:t>                                                RandomForestClassifier</a:t>
            </a:r>
          </a:p>
          <a:p>
            <a:r>
              <a:rPr lang="en-US" altLang="en-US"/>
              <a:t>                                                   </a:t>
            </a:r>
          </a:p>
        </p:txBody>
      </p:sp>
      <p:pic>
        <p:nvPicPr>
          <p:cNvPr id="15366" name="Picture 6">
            <a:extLst>
              <a:ext uri="{FF2B5EF4-FFF2-40B4-BE49-F238E27FC236}">
                <a16:creationId xmlns:a16="http://schemas.microsoft.com/office/drawing/2014/main" id="{CAA70340-4705-4E2D-AFE3-8A7CEA10B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3325813"/>
            <a:ext cx="123825" cy="11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a:extLst>
              <a:ext uri="{FF2B5EF4-FFF2-40B4-BE49-F238E27FC236}">
                <a16:creationId xmlns:a16="http://schemas.microsoft.com/office/drawing/2014/main" id="{88B0AD82-547E-4456-B645-D81900A09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275" y="3028950"/>
            <a:ext cx="122238" cy="11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a:extLst>
              <a:ext uri="{FF2B5EF4-FFF2-40B4-BE49-F238E27FC236}">
                <a16:creationId xmlns:a16="http://schemas.microsoft.com/office/drawing/2014/main" id="{D05BF6D3-EFF8-4109-BCCE-4CA8FA6E6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5" y="3594100"/>
            <a:ext cx="123825"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9">
            <a:extLst>
              <a:ext uri="{FF2B5EF4-FFF2-40B4-BE49-F238E27FC236}">
                <a16:creationId xmlns:a16="http://schemas.microsoft.com/office/drawing/2014/main" id="{0BA7BDB9-881E-4A38-A281-7C057E2EB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575" y="3867150"/>
            <a:ext cx="123825"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490D8502-F385-4257-9496-E76C277AA773}"/>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52816B53-0FC8-4485-BDAE-DC2775F6711C}" type="slidenum">
              <a:rPr lang="en-US" altLang="en-US">
                <a:solidFill>
                  <a:srgbClr val="FFFFFF"/>
                </a:solidFill>
                <a:latin typeface="Libre Franklin" pitchFamily="2" charset="0"/>
                <a:cs typeface="Libre Franklin" pitchFamily="2" charset="0"/>
                <a:sym typeface="Libre Franklin" pitchFamily="2" charset="0"/>
              </a:rPr>
              <a:pPr/>
              <a:t>12</a:t>
            </a:fld>
            <a:endParaRPr lang="en-US" altLang="en-US">
              <a:solidFill>
                <a:srgbClr val="FFFFFF"/>
              </a:solidFill>
              <a:latin typeface="Libre Franklin" pitchFamily="2" charset="0"/>
              <a:cs typeface="Libre Franklin" pitchFamily="2" charset="0"/>
              <a:sym typeface="Libre Franklin" pitchFamily="2" charset="0"/>
            </a:endParaRPr>
          </a:p>
        </p:txBody>
      </p:sp>
      <p:pic>
        <p:nvPicPr>
          <p:cNvPr id="16387" name="Picture 3">
            <a:extLst>
              <a:ext uri="{FF2B5EF4-FFF2-40B4-BE49-F238E27FC236}">
                <a16:creationId xmlns:a16="http://schemas.microsoft.com/office/drawing/2014/main" id="{09E5F299-F1B7-42D4-ABFD-6EC668E52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2308225"/>
            <a:ext cx="6400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4">
            <a:extLst>
              <a:ext uri="{FF2B5EF4-FFF2-40B4-BE49-F238E27FC236}">
                <a16:creationId xmlns:a16="http://schemas.microsoft.com/office/drawing/2014/main" id="{E9F3CC8A-B10A-4995-9B56-EEFFC7AE5148}"/>
              </a:ext>
            </a:extLst>
          </p:cNvPr>
          <p:cNvSpPr txBox="1">
            <a:spLocks noChangeArrowheads="1"/>
          </p:cNvSpPr>
          <p:nvPr/>
        </p:nvSpPr>
        <p:spPr bwMode="auto">
          <a:xfrm>
            <a:off x="146050" y="369888"/>
            <a:ext cx="88931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4000">
                <a:latin typeface="Times New Roman" panose="02020603050405020304" pitchFamily="18" charset="0"/>
                <a:cs typeface="Times New Roman" panose="02020603050405020304" pitchFamily="18" charset="0"/>
              </a:rPr>
              <a:t>Represents the box plot for different classification models with cross validation = 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9F9570C1-8338-4131-AD78-5434E6934E9F}"/>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0473D21-CCD6-4689-990E-6445481A5955}" type="slidenum">
              <a:rPr lang="en-US" altLang="en-US">
                <a:solidFill>
                  <a:srgbClr val="FFFFFF"/>
                </a:solidFill>
                <a:latin typeface="Libre Franklin" pitchFamily="2" charset="0"/>
                <a:cs typeface="Libre Franklin" pitchFamily="2" charset="0"/>
                <a:sym typeface="Libre Franklin" pitchFamily="2" charset="0"/>
              </a:rPr>
              <a:pPr/>
              <a:t>13</a:t>
            </a:fld>
            <a:endParaRPr lang="en-US" altLang="en-US">
              <a:solidFill>
                <a:srgbClr val="FFFFFF"/>
              </a:solidFill>
              <a:latin typeface="Libre Franklin" pitchFamily="2" charset="0"/>
              <a:cs typeface="Libre Franklin" pitchFamily="2" charset="0"/>
              <a:sym typeface="Libre Franklin" pitchFamily="2" charset="0"/>
            </a:endParaRPr>
          </a:p>
        </p:txBody>
      </p:sp>
      <p:pic>
        <p:nvPicPr>
          <p:cNvPr id="17411" name="Picture 3">
            <a:extLst>
              <a:ext uri="{FF2B5EF4-FFF2-40B4-BE49-F238E27FC236}">
                <a16:creationId xmlns:a16="http://schemas.microsoft.com/office/drawing/2014/main" id="{D71756A2-D0B9-477F-81EB-8063B4243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908050"/>
            <a:ext cx="7600950" cy="553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6">
            <a:extLst>
              <a:ext uri="{FF2B5EF4-FFF2-40B4-BE49-F238E27FC236}">
                <a16:creationId xmlns:a16="http://schemas.microsoft.com/office/drawing/2014/main" id="{D3F9CB36-B248-4D82-822A-62FFBED8E46C}"/>
              </a:ext>
            </a:extLst>
          </p:cNvPr>
          <p:cNvSpPr txBox="1">
            <a:spLocks noChangeArrowheads="1"/>
          </p:cNvSpPr>
          <p:nvPr/>
        </p:nvSpPr>
        <p:spPr bwMode="auto">
          <a:xfrm>
            <a:off x="263525" y="158750"/>
            <a:ext cx="5046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4000"/>
              <a:t>Sample 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0EEA3752-BE8A-4741-B1F1-B5A5506C1F81}"/>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DC8313A-4EA5-4F62-975C-85FA1CC888CD}" type="slidenum">
              <a:rPr lang="en-US" altLang="en-US">
                <a:solidFill>
                  <a:srgbClr val="FFFFFF"/>
                </a:solidFill>
                <a:latin typeface="Libre Franklin" pitchFamily="2" charset="0"/>
                <a:cs typeface="Libre Franklin" pitchFamily="2" charset="0"/>
                <a:sym typeface="Libre Franklin" pitchFamily="2" charset="0"/>
              </a:rPr>
              <a:pPr/>
              <a:t>14</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18435" name="TextBox 2">
            <a:extLst>
              <a:ext uri="{FF2B5EF4-FFF2-40B4-BE49-F238E27FC236}">
                <a16:creationId xmlns:a16="http://schemas.microsoft.com/office/drawing/2014/main" id="{C0481FFE-C729-4694-B97C-5B6012494511}"/>
              </a:ext>
            </a:extLst>
          </p:cNvPr>
          <p:cNvSpPr txBox="1">
            <a:spLocks noChangeArrowheads="1"/>
          </p:cNvSpPr>
          <p:nvPr/>
        </p:nvSpPr>
        <p:spPr bwMode="auto">
          <a:xfrm>
            <a:off x="976313" y="2057400"/>
            <a:ext cx="7551737"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zh-CN" sz="1800">
                <a:latin typeface="Times New Roman" panose="02020603050405020304" pitchFamily="18" charset="0"/>
                <a:cs typeface="Times New Roman" panose="02020603050405020304" pitchFamily="18" charset="0"/>
              </a:rPr>
              <a:t>A complete Classification model of complaint classification is created which make every complaint system to work efficiently for maintaining of huge and bulk amounts of complaints and maintaining the one-to-one interaction with the issue raiser and resolver for a University. More productivity of work and consuming more time will vanish and helps in the growth of Institutions. An Effective Complaint Classification System using this machine learning classification’s approach combining with TF-IDF (</a:t>
            </a:r>
            <a:r>
              <a:rPr lang="en-IN" altLang="zh-CN" sz="1800" b="1">
                <a:latin typeface="Times New Roman" panose="02020603050405020304" pitchFamily="18" charset="0"/>
                <a:cs typeface="Times New Roman" panose="02020603050405020304" pitchFamily="18" charset="0"/>
              </a:rPr>
              <a:t>term frequency-inverse document frequency) </a:t>
            </a:r>
            <a:r>
              <a:rPr lang="en-IN" altLang="zh-CN" sz="1800">
                <a:latin typeface="Times New Roman" panose="02020603050405020304" pitchFamily="18" charset="0"/>
                <a:cs typeface="Times New Roman" panose="02020603050405020304" pitchFamily="18" charset="0"/>
              </a:rPr>
              <a:t>resulting</a:t>
            </a:r>
            <a:r>
              <a:rPr lang="en-IN" altLang="zh-CN" sz="1800" b="1">
                <a:latin typeface="Times New Roman" panose="02020603050405020304" pitchFamily="18" charset="0"/>
                <a:cs typeface="Times New Roman" panose="02020603050405020304" pitchFamily="18" charset="0"/>
              </a:rPr>
              <a:t> </a:t>
            </a:r>
            <a:r>
              <a:rPr lang="en-IN" altLang="zh-CN" sz="1800">
                <a:latin typeface="Times New Roman" panose="02020603050405020304" pitchFamily="18" charset="0"/>
                <a:cs typeface="Times New Roman" panose="02020603050405020304" pitchFamily="18" charset="0"/>
              </a:rPr>
              <a:t>with an accuracy of 89% and Maintaining of Database in an easier way. </a:t>
            </a:r>
            <a:endParaRPr lang="en-US" altLang="zh-CN" sz="1800">
              <a:latin typeface="Times New Roman" panose="02020603050405020304" pitchFamily="18" charset="0"/>
              <a:ea typeface="Calibri" panose="020F0502020204030204" pitchFamily="34" charset="0"/>
              <a:cs typeface="Times New Roman" panose="02020603050405020304" pitchFamily="18" charset="0"/>
            </a:endParaRPr>
          </a:p>
          <a:p>
            <a:endParaRPr lang="en-US" altLang="zh-CN"/>
          </a:p>
        </p:txBody>
      </p:sp>
      <p:sp>
        <p:nvSpPr>
          <p:cNvPr id="18436" name="TextBox 3">
            <a:extLst>
              <a:ext uri="{FF2B5EF4-FFF2-40B4-BE49-F238E27FC236}">
                <a16:creationId xmlns:a16="http://schemas.microsoft.com/office/drawing/2014/main" id="{BEDCF1FF-6C74-4431-8CE3-0B0E01002BD7}"/>
              </a:ext>
            </a:extLst>
          </p:cNvPr>
          <p:cNvSpPr txBox="1">
            <a:spLocks noChangeArrowheads="1"/>
          </p:cNvSpPr>
          <p:nvPr/>
        </p:nvSpPr>
        <p:spPr bwMode="auto">
          <a:xfrm>
            <a:off x="603250" y="601663"/>
            <a:ext cx="3968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400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74FB5C43-33D3-4F49-B4CA-7ED6FEAD7E1B}"/>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4D27585-CCBA-479F-AF82-D01A631529A2}" type="slidenum">
              <a:rPr lang="en-US" altLang="en-US">
                <a:solidFill>
                  <a:srgbClr val="FFFFFF"/>
                </a:solidFill>
                <a:latin typeface="Libre Franklin" pitchFamily="2" charset="0"/>
                <a:cs typeface="Libre Franklin" pitchFamily="2" charset="0"/>
                <a:sym typeface="Libre Franklin" pitchFamily="2" charset="0"/>
              </a:rPr>
              <a:pPr/>
              <a:t>15</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19459" name="TextBox 2">
            <a:extLst>
              <a:ext uri="{FF2B5EF4-FFF2-40B4-BE49-F238E27FC236}">
                <a16:creationId xmlns:a16="http://schemas.microsoft.com/office/drawing/2014/main" id="{FD6750D7-D8E4-4337-9F23-C4AB70DA1483}"/>
              </a:ext>
            </a:extLst>
          </p:cNvPr>
          <p:cNvSpPr txBox="1">
            <a:spLocks noChangeArrowheads="1"/>
          </p:cNvSpPr>
          <p:nvPr/>
        </p:nvSpPr>
        <p:spPr bwMode="auto">
          <a:xfrm>
            <a:off x="603250" y="474663"/>
            <a:ext cx="349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4000">
                <a:latin typeface="Times New Roman" panose="02020603050405020304" pitchFamily="18" charset="0"/>
                <a:cs typeface="Times New Roman" panose="02020603050405020304" pitchFamily="18" charset="0"/>
              </a:rPr>
              <a:t>References</a:t>
            </a:r>
          </a:p>
        </p:txBody>
      </p:sp>
      <p:sp>
        <p:nvSpPr>
          <p:cNvPr id="19460" name="TextBox 5">
            <a:extLst>
              <a:ext uri="{FF2B5EF4-FFF2-40B4-BE49-F238E27FC236}">
                <a16:creationId xmlns:a16="http://schemas.microsoft.com/office/drawing/2014/main" id="{82159190-7937-4DD2-B47B-6E48146FE210}"/>
              </a:ext>
            </a:extLst>
          </p:cNvPr>
          <p:cNvSpPr txBox="1">
            <a:spLocks noChangeArrowheads="1"/>
          </p:cNvSpPr>
          <p:nvPr/>
        </p:nvSpPr>
        <p:spPr bwMode="auto">
          <a:xfrm>
            <a:off x="331788" y="1147763"/>
            <a:ext cx="4862512" cy="529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2400" u="sng">
                <a:solidFill>
                  <a:schemeClr val="tx1"/>
                </a:solidFill>
                <a:latin typeface="Times New Roman" panose="02020603050405020304" pitchFamily="18" charset="0"/>
                <a:cs typeface="Times New Roman" panose="02020603050405020304" pitchFamily="18" charset="0"/>
                <a:hlinkClick r:id="rId2"/>
              </a:rPr>
              <a:t>https://www.aclweb.org/anthology/D19-5107</a:t>
            </a:r>
            <a:endParaRPr lang="en-IN" altLang="en-US" sz="2400">
              <a:solidFill>
                <a:schemeClr val="tx1"/>
              </a:solidFill>
              <a:latin typeface="Times New Roman" panose="02020603050405020304" pitchFamily="18" charset="0"/>
              <a:cs typeface="Times New Roman" panose="02020603050405020304" pitchFamily="18" charset="0"/>
            </a:endParaRPr>
          </a:p>
          <a:p>
            <a:r>
              <a:rPr lang="en-IN" altLang="en-US" sz="2400" u="sng">
                <a:solidFill>
                  <a:schemeClr val="tx1"/>
                </a:solidFill>
                <a:latin typeface="Times New Roman" panose="02020603050405020304" pitchFamily="18" charset="0"/>
                <a:cs typeface="Times New Roman" panose="02020603050405020304" pitchFamily="18" charset="0"/>
                <a:hlinkClick r:id="rId3"/>
              </a:rPr>
              <a:t>https://www.sciencedirect.com/science/article/pii/S1877050920307201</a:t>
            </a:r>
            <a:endParaRPr lang="en-IN" altLang="en-US" sz="2400">
              <a:solidFill>
                <a:schemeClr val="tx1"/>
              </a:solidFill>
              <a:latin typeface="Times New Roman" panose="02020603050405020304" pitchFamily="18" charset="0"/>
              <a:cs typeface="Times New Roman" panose="02020603050405020304" pitchFamily="18" charset="0"/>
            </a:endParaRPr>
          </a:p>
          <a:p>
            <a:r>
              <a:rPr lang="en-IN" altLang="en-US" sz="2400" u="sng">
                <a:solidFill>
                  <a:schemeClr val="tx1"/>
                </a:solidFill>
                <a:latin typeface="Times New Roman" panose="02020603050405020304" pitchFamily="18" charset="0"/>
                <a:cs typeface="Times New Roman" panose="02020603050405020304" pitchFamily="18" charset="0"/>
                <a:hlinkClick r:id="rId4"/>
              </a:rPr>
              <a:t>https://www.researchgate.net/publication/330602424_Automatic_complaint_classification_system_using_classifier_ensembles</a:t>
            </a:r>
            <a:endParaRPr lang="en-IN" altLang="en-US" sz="2400" u="sng">
              <a:solidFill>
                <a:schemeClr val="tx1"/>
              </a:solidFill>
              <a:latin typeface="Times New Roman" panose="02020603050405020304" pitchFamily="18" charset="0"/>
              <a:cs typeface="Times New Roman" panose="02020603050405020304" pitchFamily="18" charset="0"/>
            </a:endParaRPr>
          </a:p>
          <a:p>
            <a:r>
              <a:rPr lang="en-US" altLang="zh-CN" sz="1800"/>
              <a:t>Akhter, M.P., Jiangbin, Z., Naqvi, I.R., Abdelmajeed, M., Mehmood, A., Sadiq, M.T.: Document-level text classification using single-layer multisize filters convolutional neural network. IEEE Access 8, 42689–42707 (2020)</a:t>
            </a:r>
            <a:endParaRPr lang="en-US" altLang="zh-CN" sz="1800" b="1"/>
          </a:p>
          <a:p>
            <a:endParaRPr lang="en-IN" altLang="en-US" sz="2400">
              <a:solidFill>
                <a:schemeClr val="tx1"/>
              </a:solidFill>
              <a:latin typeface="Times New Roman" panose="02020603050405020304" pitchFamily="18" charset="0"/>
              <a:cs typeface="Times New Roman" panose="02020603050405020304" pitchFamily="18" charset="0"/>
            </a:endParaRPr>
          </a:p>
          <a:p>
            <a:endParaRPr lang="en-US" altLang="en-US"/>
          </a:p>
        </p:txBody>
      </p:sp>
      <p:pic>
        <p:nvPicPr>
          <p:cNvPr id="19461" name="Picture 7">
            <a:extLst>
              <a:ext uri="{FF2B5EF4-FFF2-40B4-BE49-F238E27FC236}">
                <a16:creationId xmlns:a16="http://schemas.microsoft.com/office/drawing/2014/main" id="{AAAD0C2A-E5E7-488D-AB5F-72DC45B1D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3438" y="2000250"/>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F0CFD939-6BEC-4AF3-86CD-D8581A9F601A}"/>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3AD75B4-DF63-424D-8116-323D831606F4}" type="slidenum">
              <a:rPr lang="en-US" altLang="en-US">
                <a:solidFill>
                  <a:srgbClr val="FFFFFF"/>
                </a:solidFill>
                <a:latin typeface="Libre Franklin" pitchFamily="2" charset="0"/>
                <a:cs typeface="Libre Franklin" pitchFamily="2" charset="0"/>
                <a:sym typeface="Libre Franklin" pitchFamily="2" charset="0"/>
              </a:rPr>
              <a:pPr/>
              <a:t>16</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20483" name="TextBox 2">
            <a:extLst>
              <a:ext uri="{FF2B5EF4-FFF2-40B4-BE49-F238E27FC236}">
                <a16:creationId xmlns:a16="http://schemas.microsoft.com/office/drawing/2014/main" id="{3D1641D2-5DDD-46DA-BA64-53E5625F5B3A}"/>
              </a:ext>
            </a:extLst>
          </p:cNvPr>
          <p:cNvSpPr txBox="1">
            <a:spLocks noChangeArrowheads="1"/>
          </p:cNvSpPr>
          <p:nvPr/>
        </p:nvSpPr>
        <p:spPr bwMode="auto">
          <a:xfrm>
            <a:off x="1533525" y="2644775"/>
            <a:ext cx="60769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9600">
                <a:latin typeface="Times New Roman" panose="02020603050405020304" pitchFamily="18" charset="0"/>
                <a:cs typeface="Times New Roman" panose="02020603050405020304" pitchFamily="18"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75A8458D-1439-4974-A165-76834FE0C81D}"/>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2602380-C72E-4408-9CF9-5211303120CF}" type="slidenum">
              <a:rPr lang="en-US" altLang="en-US">
                <a:solidFill>
                  <a:srgbClr val="FFFFFF"/>
                </a:solidFill>
                <a:latin typeface="Libre Franklin" pitchFamily="2" charset="0"/>
                <a:cs typeface="Libre Franklin" pitchFamily="2" charset="0"/>
                <a:sym typeface="Libre Franklin" pitchFamily="2" charset="0"/>
              </a:rPr>
              <a:pPr/>
              <a:t>2</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6147" name="TextBox 4">
            <a:extLst>
              <a:ext uri="{FF2B5EF4-FFF2-40B4-BE49-F238E27FC236}">
                <a16:creationId xmlns:a16="http://schemas.microsoft.com/office/drawing/2014/main" id="{3ABFB1FD-6D00-4B8A-8088-C77C79248B90}"/>
              </a:ext>
            </a:extLst>
          </p:cNvPr>
          <p:cNvSpPr txBox="1">
            <a:spLocks noChangeArrowheads="1"/>
          </p:cNvSpPr>
          <p:nvPr/>
        </p:nvSpPr>
        <p:spPr bwMode="auto">
          <a:xfrm>
            <a:off x="476250" y="525463"/>
            <a:ext cx="1576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3200">
                <a:latin typeface="Times New Roman" panose="02020603050405020304" pitchFamily="18" charset="0"/>
                <a:cs typeface="Times New Roman" panose="02020603050405020304" pitchFamily="18" charset="0"/>
              </a:rPr>
              <a:t>Abstract</a:t>
            </a:r>
          </a:p>
        </p:txBody>
      </p:sp>
      <p:sp>
        <p:nvSpPr>
          <p:cNvPr id="21508" name="TextBox 5">
            <a:extLst>
              <a:ext uri="{FF2B5EF4-FFF2-40B4-BE49-F238E27FC236}">
                <a16:creationId xmlns:a16="http://schemas.microsoft.com/office/drawing/2014/main" id="{4931E3B3-61DD-4A76-9FFC-84B74ADCC9EB}"/>
              </a:ext>
            </a:extLst>
          </p:cNvPr>
          <p:cNvSpPr txBox="1">
            <a:spLocks noChangeArrowheads="1"/>
          </p:cNvSpPr>
          <p:nvPr/>
        </p:nvSpPr>
        <p:spPr bwMode="auto">
          <a:xfrm>
            <a:off x="649287" y="1338263"/>
            <a:ext cx="8494713" cy="3139321"/>
          </a:xfrm>
          <a:prstGeom prst="rect">
            <a:avLst/>
          </a:prstGeom>
          <a:noFill/>
          <a:ln>
            <a:noFill/>
          </a:ln>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defRPr/>
            </a:pPr>
            <a:r>
              <a:rPr lang="en-IN" sz="1800" dirty="0">
                <a:solidFill>
                  <a:schemeClr val="tx1">
                    <a:alpha val="80000"/>
                  </a:schemeClr>
                </a:solidFill>
                <a:latin typeface="Times New Roman" panose="02020603050405020304" pitchFamily="18" charset="0"/>
                <a:ea typeface="Times New Roman" panose="02020603050405020304" pitchFamily="18" charset="0"/>
                <a:cs typeface="Times New Roman" panose="02020603050405020304" pitchFamily="18" charset="0"/>
              </a:rPr>
              <a:t>Nowadays, A University or educational institute generally receives a bulk of complaints posted by students every day on the issues relates to their academics or any issues relates to their education, because of these bulk of complaints received from the students every day makes it difficult for the university to sort out them and classify them and send to their respective department for resolving the issues. In this project, we work on classifying these complaints based on the classes they belong to using some machine learning algorithms. By capturing some keywords in the complaints, adding some weight to the keywords and classifying the complaint based on these keywords. This classification makes the work easy for the university and saves time which is used to sort them and gives better service for the students. Now they can directly send the complaints to the respective departments with ease and efficient within less amount of time</a:t>
            </a:r>
            <a:r>
              <a:rPr lang="en-IN" dirty="0">
                <a:solidFill>
                  <a:schemeClr val="tx1">
                    <a:alpha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83067811-CFD9-4CDE-8687-BD31AE949B1A}"/>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CA7DE6B-6487-4FB4-B80E-8616B1407A8A}" type="slidenum">
              <a:rPr lang="en-US" altLang="en-US">
                <a:solidFill>
                  <a:srgbClr val="FFFFFF"/>
                </a:solidFill>
                <a:latin typeface="Libre Franklin" pitchFamily="2" charset="0"/>
                <a:cs typeface="Libre Franklin" pitchFamily="2" charset="0"/>
                <a:sym typeface="Libre Franklin" pitchFamily="2" charset="0"/>
              </a:rPr>
              <a:pPr/>
              <a:t>3</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7171" name="TextBox 4">
            <a:extLst>
              <a:ext uri="{FF2B5EF4-FFF2-40B4-BE49-F238E27FC236}">
                <a16:creationId xmlns:a16="http://schemas.microsoft.com/office/drawing/2014/main" id="{0C1BF93E-E5CA-4A94-97C6-83093D8163A5}"/>
              </a:ext>
            </a:extLst>
          </p:cNvPr>
          <p:cNvSpPr txBox="1">
            <a:spLocks noChangeArrowheads="1"/>
          </p:cNvSpPr>
          <p:nvPr/>
        </p:nvSpPr>
        <p:spPr bwMode="auto">
          <a:xfrm>
            <a:off x="603250" y="2254250"/>
            <a:ext cx="8518525"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1800">
                <a:solidFill>
                  <a:schemeClr val="tx1"/>
                </a:solidFill>
                <a:latin typeface="Times New Roman" panose="02020603050405020304" pitchFamily="18" charset="0"/>
                <a:ea typeface="Verdana" panose="020B0604030504040204" pitchFamily="34" charset="0"/>
                <a:cs typeface="Times New Roman" panose="02020603050405020304" pitchFamily="18" charset="0"/>
              </a:rPr>
              <a:t>The main aim of this project say that the person should not lose his valuable time and make the work easier by using cutting edge technologies. so in this way, we can design, that the person can raise a complaint and get the solution to his/her complaint. The online system using technologies is the easiest way to solve the complaints raised by the students in bulk amount. Hence using this developed model the complaints can be solved easier and faster by classifying to required departments of the Organization.</a:t>
            </a:r>
          </a:p>
          <a:p>
            <a:endParaRPr lang="en-IN" altLang="en-US">
              <a:ea typeface="Verdana" panose="020B0604030504040204" pitchFamily="34" charset="0"/>
              <a:cs typeface="Times New Roman" panose="02020603050405020304" pitchFamily="18" charset="0"/>
            </a:endParaRPr>
          </a:p>
        </p:txBody>
      </p:sp>
      <p:sp>
        <p:nvSpPr>
          <p:cNvPr id="7172" name="TextBox 5">
            <a:extLst>
              <a:ext uri="{FF2B5EF4-FFF2-40B4-BE49-F238E27FC236}">
                <a16:creationId xmlns:a16="http://schemas.microsoft.com/office/drawing/2014/main" id="{B1704C4C-D14F-4E7D-828C-1B25D5D2138E}"/>
              </a:ext>
            </a:extLst>
          </p:cNvPr>
          <p:cNvSpPr txBox="1">
            <a:spLocks noChangeArrowheads="1"/>
          </p:cNvSpPr>
          <p:nvPr/>
        </p:nvSpPr>
        <p:spPr bwMode="auto">
          <a:xfrm>
            <a:off x="374650" y="527050"/>
            <a:ext cx="1781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3200">
                <a:latin typeface="Times New Roman" panose="02020603050405020304" pitchFamily="18" charset="0"/>
                <a:cs typeface="Times New Roman" panose="02020603050405020304" pitchFamily="18" charset="0"/>
              </a:rPr>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1F90FFE6-83AC-4537-B239-DA766C123C98}"/>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157B326-2724-4F79-94B8-A591E0F2E004}" type="slidenum">
              <a:rPr lang="en-US" altLang="en-US">
                <a:solidFill>
                  <a:srgbClr val="FFFFFF"/>
                </a:solidFill>
                <a:latin typeface="Libre Franklin" pitchFamily="2" charset="0"/>
                <a:cs typeface="Libre Franklin" pitchFamily="2" charset="0"/>
                <a:sym typeface="Libre Franklin" pitchFamily="2" charset="0"/>
              </a:rPr>
              <a:pPr/>
              <a:t>4</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8195" name="TextBox 4">
            <a:extLst>
              <a:ext uri="{FF2B5EF4-FFF2-40B4-BE49-F238E27FC236}">
                <a16:creationId xmlns:a16="http://schemas.microsoft.com/office/drawing/2014/main" id="{4F6B8699-8C4E-4F07-B670-2EF74ED40810}"/>
              </a:ext>
            </a:extLst>
          </p:cNvPr>
          <p:cNvSpPr txBox="1">
            <a:spLocks noChangeArrowheads="1"/>
          </p:cNvSpPr>
          <p:nvPr/>
        </p:nvSpPr>
        <p:spPr bwMode="auto">
          <a:xfrm>
            <a:off x="374650" y="1238250"/>
            <a:ext cx="80772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1800">
                <a:latin typeface="Times New Roman" panose="02020603050405020304" pitchFamily="18" charset="0"/>
                <a:ea typeface="Verdana" panose="020B0604030504040204" pitchFamily="34" charset="0"/>
                <a:cs typeface="Times New Roman" panose="02020603050405020304" pitchFamily="18" charset="0"/>
              </a:rPr>
              <a:t>Nowadays, Educational Institutes are growing day by day more complaints were registered and categorizing them into respective departments making a huge task for the management and it becomes a more consuming time process.</a:t>
            </a:r>
          </a:p>
          <a:p>
            <a:endParaRPr lang="en-IN" altLang="en-US" sz="1800">
              <a:latin typeface="Times New Roman" panose="02020603050405020304" pitchFamily="18" charset="0"/>
              <a:ea typeface="Verdana" panose="020B0604030504040204" pitchFamily="34" charset="0"/>
              <a:cs typeface="Times New Roman" panose="02020603050405020304" pitchFamily="18" charset="0"/>
            </a:endParaRPr>
          </a:p>
          <a:p>
            <a:r>
              <a:rPr lang="en-IN" altLang="en-US" sz="1800">
                <a:latin typeface="Times New Roman" panose="02020603050405020304" pitchFamily="18" charset="0"/>
                <a:ea typeface="Verdana" panose="020B0604030504040204" pitchFamily="34" charset="0"/>
                <a:cs typeface="Times New Roman" panose="02020603050405020304" pitchFamily="18" charset="0"/>
              </a:rPr>
              <a:t>With respective with the Management, there is a lot and bulk of mixed Issues were received and classifying them into different categories of department’s is the main objective of this project and we have designed a model to solve this problem effectively.</a:t>
            </a:r>
          </a:p>
          <a:p>
            <a:r>
              <a:rPr lang="en-IN" altLang="en-US" sz="1800">
                <a:latin typeface="Times New Roman" panose="02020603050405020304" pitchFamily="18" charset="0"/>
                <a:ea typeface="Verdana" panose="020B0604030504040204" pitchFamily="34" charset="0"/>
                <a:cs typeface="Times New Roman" panose="02020603050405020304" pitchFamily="18" charset="0"/>
              </a:rPr>
              <a:t> </a:t>
            </a:r>
          </a:p>
          <a:p>
            <a:r>
              <a:rPr lang="en-IN" altLang="en-US" sz="1800">
                <a:latin typeface="Times New Roman" panose="02020603050405020304" pitchFamily="18" charset="0"/>
                <a:ea typeface="Verdana" panose="020B0604030504040204" pitchFamily="34" charset="0"/>
                <a:cs typeface="Times New Roman" panose="02020603050405020304" pitchFamily="18" charset="0"/>
              </a:rPr>
              <a:t>We can solve the Complaints related to the students, facing the issues more accurately by classifying them and triggering them to the respective sub-departments and making the work easier.</a:t>
            </a:r>
          </a:p>
          <a:p>
            <a:pPr eaLnBrk="1" hangingPunct="1">
              <a:lnSpc>
                <a:spcPct val="150000"/>
              </a:lnSpc>
            </a:pPr>
            <a:endParaRPr lang="en-IN" altLang="en-US" sz="1600">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a:cs typeface="Calibri" panose="020F0502020204030204" pitchFamily="34" charset="0"/>
            </a:endParaRPr>
          </a:p>
        </p:txBody>
      </p:sp>
      <p:sp>
        <p:nvSpPr>
          <p:cNvPr id="8196" name="TextBox 5">
            <a:extLst>
              <a:ext uri="{FF2B5EF4-FFF2-40B4-BE49-F238E27FC236}">
                <a16:creationId xmlns:a16="http://schemas.microsoft.com/office/drawing/2014/main" id="{C49024FF-6920-4A0D-8303-2293B239677E}"/>
              </a:ext>
            </a:extLst>
          </p:cNvPr>
          <p:cNvSpPr txBox="1">
            <a:spLocks noChangeArrowheads="1"/>
          </p:cNvSpPr>
          <p:nvPr/>
        </p:nvSpPr>
        <p:spPr bwMode="auto">
          <a:xfrm>
            <a:off x="374650" y="520700"/>
            <a:ext cx="2212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320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40DF1083-49A9-4D4D-AD7B-455773D737C4}"/>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1A4F506-ED8F-48DD-90E2-9580479C2B62}" type="slidenum">
              <a:rPr lang="en-US" altLang="en-US">
                <a:solidFill>
                  <a:srgbClr val="FFFFFF"/>
                </a:solidFill>
                <a:latin typeface="Libre Franklin" pitchFamily="2" charset="0"/>
                <a:cs typeface="Libre Franklin" pitchFamily="2" charset="0"/>
                <a:sym typeface="Libre Franklin" pitchFamily="2" charset="0"/>
              </a:rPr>
              <a:pPr/>
              <a:t>5</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9219" name="TextBox 4">
            <a:extLst>
              <a:ext uri="{FF2B5EF4-FFF2-40B4-BE49-F238E27FC236}">
                <a16:creationId xmlns:a16="http://schemas.microsoft.com/office/drawing/2014/main" id="{694D33B6-C77E-47AB-AF48-0A470A317F9C}"/>
              </a:ext>
            </a:extLst>
          </p:cNvPr>
          <p:cNvSpPr txBox="1">
            <a:spLocks noChangeArrowheads="1"/>
          </p:cNvSpPr>
          <p:nvPr/>
        </p:nvSpPr>
        <p:spPr bwMode="auto">
          <a:xfrm>
            <a:off x="504825" y="1063625"/>
            <a:ext cx="8134350"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en-US" sz="1800">
                <a:solidFill>
                  <a:schemeClr val="tx1"/>
                </a:solidFill>
                <a:latin typeface="Times New Roman" panose="02020603050405020304" pitchFamily="18" charset="0"/>
                <a:ea typeface="Verdana" panose="020B0604030504040204" pitchFamily="34" charset="0"/>
                <a:cs typeface="Times New Roman" panose="02020603050405020304" pitchFamily="18" charset="0"/>
              </a:rPr>
              <a:t>The Complaints raised by a person related to academic issues are received from a form through a student grievances website, and it is stored in the database table having attributes of Token-Id, Student Name, Student Mail and Complaint data and within the amount of time the complaint gets resolved by sending to the sub-department through notifications and the department then checks the issues based on priority and once the issue is resolved then it sends the notification to the issue raised person, so with this project, we can solve the bulk of complaints efficiently which were stored in the database and once the issue was solved it will be updated and reflected in departments.</a:t>
            </a:r>
          </a:p>
          <a:p>
            <a:endParaRPr lang="en-IN" altLang="en-US" sz="180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r>
              <a:rPr lang="en-IN" altLang="en-US" sz="1800">
                <a:solidFill>
                  <a:schemeClr val="tx1"/>
                </a:solidFill>
                <a:latin typeface="Times New Roman" panose="02020603050405020304" pitchFamily="18" charset="0"/>
                <a:ea typeface="Verdana" panose="020B0604030504040204" pitchFamily="34" charset="0"/>
                <a:cs typeface="Times New Roman" panose="02020603050405020304" pitchFamily="18" charset="0"/>
              </a:rPr>
              <a:t>The  SVM for classification  which we were using classifies the issue and divide it into a particular domain and enriching text classification and segmentation processes we can categorize the data to a particular department based on the labels given pre definitely for each respective departments and sends a notification to that department admin. </a:t>
            </a:r>
          </a:p>
          <a:p>
            <a:pPr>
              <a:lnSpc>
                <a:spcPct val="150000"/>
              </a:lnSpc>
              <a:spcAft>
                <a:spcPts val="1000"/>
              </a:spcAft>
            </a:pPr>
            <a:r>
              <a:rPr lang="en-US" altLang="en-US" sz="1800">
                <a:latin typeface="Times New Roman" panose="02020603050405020304" pitchFamily="18" charset="0"/>
                <a:ea typeface="Calibri" panose="020F0502020204030204" pitchFamily="34" charset="0"/>
                <a:cs typeface="Times New Roman" panose="02020603050405020304" pitchFamily="18" charset="0"/>
              </a:rPr>
              <a:t>. </a:t>
            </a:r>
            <a:endParaRPr lang="en-IN" altLang="en-US" sz="1800">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C4E8CCE5-A3FD-4438-97E6-7B0D84706A9F}"/>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02A374C-53DA-4732-A7E1-B92CEBF91796}" type="slidenum">
              <a:rPr lang="en-US" altLang="en-US">
                <a:solidFill>
                  <a:srgbClr val="FFFFFF"/>
                </a:solidFill>
                <a:latin typeface="Libre Franklin" pitchFamily="2" charset="0"/>
                <a:cs typeface="Libre Franklin" pitchFamily="2" charset="0"/>
                <a:sym typeface="Libre Franklin" pitchFamily="2" charset="0"/>
              </a:rPr>
              <a:pPr/>
              <a:t>6</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10243" name="TextBox 2">
            <a:extLst>
              <a:ext uri="{FF2B5EF4-FFF2-40B4-BE49-F238E27FC236}">
                <a16:creationId xmlns:a16="http://schemas.microsoft.com/office/drawing/2014/main" id="{66EABDCE-EF3A-4C57-AA6F-8E427D623813}"/>
              </a:ext>
            </a:extLst>
          </p:cNvPr>
          <p:cNvSpPr txBox="1">
            <a:spLocks noChangeArrowheads="1"/>
          </p:cNvSpPr>
          <p:nvPr/>
        </p:nvSpPr>
        <p:spPr bwMode="auto">
          <a:xfrm>
            <a:off x="603250" y="190500"/>
            <a:ext cx="5067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4000">
                <a:latin typeface="Times New Roman" panose="02020603050405020304" pitchFamily="18" charset="0"/>
                <a:cs typeface="Times New Roman" panose="02020603050405020304" pitchFamily="18" charset="0"/>
              </a:rPr>
              <a:t>Platform requirements</a:t>
            </a:r>
          </a:p>
        </p:txBody>
      </p:sp>
      <p:sp>
        <p:nvSpPr>
          <p:cNvPr id="4" name="Rectangle 3">
            <a:extLst>
              <a:ext uri="{FF2B5EF4-FFF2-40B4-BE49-F238E27FC236}">
                <a16:creationId xmlns:a16="http://schemas.microsoft.com/office/drawing/2014/main" id="{6DA24621-3631-4436-A4FA-BFFA6D2EDB55}"/>
              </a:ext>
            </a:extLst>
          </p:cNvPr>
          <p:cNvSpPr/>
          <p:nvPr/>
        </p:nvSpPr>
        <p:spPr>
          <a:xfrm>
            <a:off x="1217613" y="1077913"/>
            <a:ext cx="6638925" cy="556577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8" name="Straight Connector 7">
            <a:extLst>
              <a:ext uri="{FF2B5EF4-FFF2-40B4-BE49-F238E27FC236}">
                <a16:creationId xmlns:a16="http://schemas.microsoft.com/office/drawing/2014/main" id="{C47ACF58-D39D-4EFF-93CC-0693DD090546}"/>
              </a:ext>
            </a:extLst>
          </p:cNvPr>
          <p:cNvCxnSpPr>
            <a:cxnSpLocks/>
          </p:cNvCxnSpPr>
          <p:nvPr/>
        </p:nvCxnSpPr>
        <p:spPr>
          <a:xfrm>
            <a:off x="2668588" y="1077913"/>
            <a:ext cx="19050" cy="5589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9B904E5-57D6-42E6-9CB5-9F89CDEE6CCE}"/>
              </a:ext>
            </a:extLst>
          </p:cNvPr>
          <p:cNvCxnSpPr>
            <a:cxnSpLocks/>
          </p:cNvCxnSpPr>
          <p:nvPr/>
        </p:nvCxnSpPr>
        <p:spPr>
          <a:xfrm flipH="1">
            <a:off x="5392738" y="1077913"/>
            <a:ext cx="84137" cy="5589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1E26FE-CC8E-457D-9D97-3471D4D58988}"/>
              </a:ext>
            </a:extLst>
          </p:cNvPr>
          <p:cNvCxnSpPr>
            <a:cxnSpLocks/>
          </p:cNvCxnSpPr>
          <p:nvPr/>
        </p:nvCxnSpPr>
        <p:spPr>
          <a:xfrm flipV="1">
            <a:off x="1252538" y="2124075"/>
            <a:ext cx="6621462"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0248" name="TextBox 14">
            <a:extLst>
              <a:ext uri="{FF2B5EF4-FFF2-40B4-BE49-F238E27FC236}">
                <a16:creationId xmlns:a16="http://schemas.microsoft.com/office/drawing/2014/main" id="{A5B0C75D-E1DC-47D7-9AA4-4256938B01C4}"/>
              </a:ext>
            </a:extLst>
          </p:cNvPr>
          <p:cNvSpPr txBox="1">
            <a:spLocks noChangeArrowheads="1"/>
          </p:cNvSpPr>
          <p:nvPr/>
        </p:nvSpPr>
        <p:spPr bwMode="auto">
          <a:xfrm>
            <a:off x="1412875" y="1409700"/>
            <a:ext cx="1063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1600">
                <a:latin typeface="Times New Roman" panose="02020603050405020304" pitchFamily="18" charset="0"/>
                <a:cs typeface="Times New Roman" panose="02020603050405020304" pitchFamily="18" charset="0"/>
              </a:rPr>
              <a:t>Software/ Hardware</a:t>
            </a:r>
          </a:p>
        </p:txBody>
      </p:sp>
      <p:sp>
        <p:nvSpPr>
          <p:cNvPr id="10249" name="TextBox 17">
            <a:extLst>
              <a:ext uri="{FF2B5EF4-FFF2-40B4-BE49-F238E27FC236}">
                <a16:creationId xmlns:a16="http://schemas.microsoft.com/office/drawing/2014/main" id="{89B868E0-8402-4ED7-BFDB-0E7C9F1B18DA}"/>
              </a:ext>
            </a:extLst>
          </p:cNvPr>
          <p:cNvSpPr txBox="1">
            <a:spLocks noChangeArrowheads="1"/>
          </p:cNvSpPr>
          <p:nvPr/>
        </p:nvSpPr>
        <p:spPr bwMode="auto">
          <a:xfrm>
            <a:off x="3051175" y="1439863"/>
            <a:ext cx="2425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Software /Hardware </a:t>
            </a:r>
          </a:p>
          <a:p>
            <a:r>
              <a:rPr lang="en-US" altLang="zh-CN"/>
              <a:t>elements</a:t>
            </a:r>
          </a:p>
        </p:txBody>
      </p:sp>
      <p:sp>
        <p:nvSpPr>
          <p:cNvPr id="10250" name="TextBox 18">
            <a:extLst>
              <a:ext uri="{FF2B5EF4-FFF2-40B4-BE49-F238E27FC236}">
                <a16:creationId xmlns:a16="http://schemas.microsoft.com/office/drawing/2014/main" id="{23D682BE-89B6-41CE-BF80-BDE1E8DA3367}"/>
              </a:ext>
            </a:extLst>
          </p:cNvPr>
          <p:cNvSpPr txBox="1">
            <a:spLocks noChangeArrowheads="1"/>
          </p:cNvSpPr>
          <p:nvPr/>
        </p:nvSpPr>
        <p:spPr bwMode="auto">
          <a:xfrm>
            <a:off x="5688013" y="1439863"/>
            <a:ext cx="20431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Specifications/</a:t>
            </a:r>
          </a:p>
          <a:p>
            <a:r>
              <a:rPr lang="en-US" altLang="zh-CN"/>
              <a:t>Versions</a:t>
            </a:r>
          </a:p>
        </p:txBody>
      </p:sp>
      <p:sp>
        <p:nvSpPr>
          <p:cNvPr id="10251" name="TextBox 19">
            <a:extLst>
              <a:ext uri="{FF2B5EF4-FFF2-40B4-BE49-F238E27FC236}">
                <a16:creationId xmlns:a16="http://schemas.microsoft.com/office/drawing/2014/main" id="{03541C07-7DBF-4EAF-BC0F-0C4FECC22CC7}"/>
              </a:ext>
            </a:extLst>
          </p:cNvPr>
          <p:cNvSpPr txBox="1">
            <a:spLocks noChangeArrowheads="1"/>
          </p:cNvSpPr>
          <p:nvPr/>
        </p:nvSpPr>
        <p:spPr bwMode="auto">
          <a:xfrm>
            <a:off x="1493838" y="2551113"/>
            <a:ext cx="10636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Hardware</a:t>
            </a:r>
          </a:p>
        </p:txBody>
      </p:sp>
      <p:cxnSp>
        <p:nvCxnSpPr>
          <p:cNvPr id="22" name="Straight Connector 21">
            <a:extLst>
              <a:ext uri="{FF2B5EF4-FFF2-40B4-BE49-F238E27FC236}">
                <a16:creationId xmlns:a16="http://schemas.microsoft.com/office/drawing/2014/main" id="{1E01A6D6-AAA5-4B49-8C3E-5E252F794020}"/>
              </a:ext>
            </a:extLst>
          </p:cNvPr>
          <p:cNvCxnSpPr/>
          <p:nvPr/>
        </p:nvCxnSpPr>
        <p:spPr>
          <a:xfrm>
            <a:off x="1270000" y="4052888"/>
            <a:ext cx="6638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7735F6-D32A-4BE6-84E3-24E4BDDDFDD1}"/>
              </a:ext>
            </a:extLst>
          </p:cNvPr>
          <p:cNvCxnSpPr>
            <a:cxnSpLocks/>
          </p:cNvCxnSpPr>
          <p:nvPr/>
        </p:nvCxnSpPr>
        <p:spPr>
          <a:xfrm flipV="1">
            <a:off x="2638425" y="2800350"/>
            <a:ext cx="5287963"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3AA92B-C889-4BB0-90C3-7EE3D71C4793}"/>
              </a:ext>
            </a:extLst>
          </p:cNvPr>
          <p:cNvCxnSpPr>
            <a:cxnSpLocks/>
          </p:cNvCxnSpPr>
          <p:nvPr/>
        </p:nvCxnSpPr>
        <p:spPr>
          <a:xfrm>
            <a:off x="2687638" y="3479800"/>
            <a:ext cx="5208587" cy="0"/>
          </a:xfrm>
          <a:prstGeom prst="line">
            <a:avLst/>
          </a:prstGeom>
        </p:spPr>
        <p:style>
          <a:lnRef idx="1">
            <a:schemeClr val="accent1"/>
          </a:lnRef>
          <a:fillRef idx="0">
            <a:schemeClr val="accent1"/>
          </a:fillRef>
          <a:effectRef idx="0">
            <a:schemeClr val="accent1"/>
          </a:effectRef>
          <a:fontRef idx="minor">
            <a:schemeClr val="tx1"/>
          </a:fontRef>
        </p:style>
      </p:cxnSp>
      <p:sp>
        <p:nvSpPr>
          <p:cNvPr id="10255" name="TextBox 29">
            <a:extLst>
              <a:ext uri="{FF2B5EF4-FFF2-40B4-BE49-F238E27FC236}">
                <a16:creationId xmlns:a16="http://schemas.microsoft.com/office/drawing/2014/main" id="{6E40F1BC-3EEA-4C17-B22D-77E4DB4D0A5A}"/>
              </a:ext>
            </a:extLst>
          </p:cNvPr>
          <p:cNvSpPr txBox="1">
            <a:spLocks noChangeArrowheads="1"/>
          </p:cNvSpPr>
          <p:nvPr/>
        </p:nvSpPr>
        <p:spPr bwMode="auto">
          <a:xfrm>
            <a:off x="2925763" y="2366963"/>
            <a:ext cx="2466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Processor </a:t>
            </a:r>
          </a:p>
        </p:txBody>
      </p:sp>
      <p:sp>
        <p:nvSpPr>
          <p:cNvPr id="10256" name="TextBox 31">
            <a:extLst>
              <a:ext uri="{FF2B5EF4-FFF2-40B4-BE49-F238E27FC236}">
                <a16:creationId xmlns:a16="http://schemas.microsoft.com/office/drawing/2014/main" id="{EF93EF83-D575-4C7A-80A2-68BADEAC9232}"/>
              </a:ext>
            </a:extLst>
          </p:cNvPr>
          <p:cNvSpPr txBox="1">
            <a:spLocks noChangeArrowheads="1"/>
          </p:cNvSpPr>
          <p:nvPr/>
        </p:nvSpPr>
        <p:spPr bwMode="auto">
          <a:xfrm>
            <a:off x="2925763" y="2973388"/>
            <a:ext cx="18557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RAM</a:t>
            </a:r>
          </a:p>
        </p:txBody>
      </p:sp>
      <p:sp>
        <p:nvSpPr>
          <p:cNvPr id="10257" name="TextBox 34">
            <a:extLst>
              <a:ext uri="{FF2B5EF4-FFF2-40B4-BE49-F238E27FC236}">
                <a16:creationId xmlns:a16="http://schemas.microsoft.com/office/drawing/2014/main" id="{572B119A-3F6B-4327-8A82-B38803D06E8D}"/>
              </a:ext>
            </a:extLst>
          </p:cNvPr>
          <p:cNvSpPr txBox="1">
            <a:spLocks noChangeArrowheads="1"/>
          </p:cNvSpPr>
          <p:nvPr/>
        </p:nvSpPr>
        <p:spPr bwMode="auto">
          <a:xfrm>
            <a:off x="2925763" y="3552825"/>
            <a:ext cx="171608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Hard Disk</a:t>
            </a:r>
          </a:p>
        </p:txBody>
      </p:sp>
      <p:sp>
        <p:nvSpPr>
          <p:cNvPr id="10258" name="TextBox 35">
            <a:extLst>
              <a:ext uri="{FF2B5EF4-FFF2-40B4-BE49-F238E27FC236}">
                <a16:creationId xmlns:a16="http://schemas.microsoft.com/office/drawing/2014/main" id="{06A9CC71-3523-48BF-87C4-DB0BAD00C9E1}"/>
              </a:ext>
            </a:extLst>
          </p:cNvPr>
          <p:cNvSpPr txBox="1">
            <a:spLocks noChangeArrowheads="1"/>
          </p:cNvSpPr>
          <p:nvPr/>
        </p:nvSpPr>
        <p:spPr bwMode="auto">
          <a:xfrm>
            <a:off x="5711825" y="2184400"/>
            <a:ext cx="1962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zh-CN" sz="1800">
                <a:latin typeface="Times New Roman" panose="02020603050405020304" pitchFamily="18" charset="0"/>
                <a:cs typeface="Times New Roman" panose="02020603050405020304" pitchFamily="18" charset="0"/>
              </a:rPr>
              <a:t>Intel i3, i5, i7 and above versions.</a:t>
            </a:r>
            <a:r>
              <a:rPr lang="en-IN" altLang="zh-CN" sz="1800"/>
              <a:t> </a:t>
            </a:r>
            <a:endParaRPr lang="en-US" altLang="zh-CN"/>
          </a:p>
        </p:txBody>
      </p:sp>
      <p:sp>
        <p:nvSpPr>
          <p:cNvPr id="10259" name="TextBox 36">
            <a:extLst>
              <a:ext uri="{FF2B5EF4-FFF2-40B4-BE49-F238E27FC236}">
                <a16:creationId xmlns:a16="http://schemas.microsoft.com/office/drawing/2014/main" id="{04AB6938-BBFB-428B-80C2-908CCD94FF8A}"/>
              </a:ext>
            </a:extLst>
          </p:cNvPr>
          <p:cNvSpPr txBox="1">
            <a:spLocks noChangeArrowheads="1"/>
          </p:cNvSpPr>
          <p:nvPr/>
        </p:nvSpPr>
        <p:spPr bwMode="auto">
          <a:xfrm>
            <a:off x="5908675" y="2973388"/>
            <a:ext cx="12985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2GB</a:t>
            </a:r>
          </a:p>
        </p:txBody>
      </p:sp>
      <p:sp>
        <p:nvSpPr>
          <p:cNvPr id="10260" name="TextBox 37">
            <a:extLst>
              <a:ext uri="{FF2B5EF4-FFF2-40B4-BE49-F238E27FC236}">
                <a16:creationId xmlns:a16="http://schemas.microsoft.com/office/drawing/2014/main" id="{14CAD6C9-4902-4AAC-9316-8FB95B4D508B}"/>
              </a:ext>
            </a:extLst>
          </p:cNvPr>
          <p:cNvSpPr txBox="1">
            <a:spLocks noChangeArrowheads="1"/>
          </p:cNvSpPr>
          <p:nvPr/>
        </p:nvSpPr>
        <p:spPr bwMode="auto">
          <a:xfrm>
            <a:off x="5591175" y="3516313"/>
            <a:ext cx="21685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IN" altLang="zh-CN" sz="1800">
                <a:latin typeface="Times New Roman" panose="02020603050405020304" pitchFamily="18" charset="0"/>
                <a:cs typeface="Times New Roman" panose="02020603050405020304" pitchFamily="18" charset="0"/>
              </a:rPr>
              <a:t>1TB(not mandatory)</a:t>
            </a:r>
            <a:r>
              <a:rPr lang="en-IN" altLang="zh-CN" sz="1800"/>
              <a:t> </a:t>
            </a:r>
            <a:endParaRPr lang="en-US" altLang="zh-CN"/>
          </a:p>
        </p:txBody>
      </p:sp>
      <p:cxnSp>
        <p:nvCxnSpPr>
          <p:cNvPr id="40" name="Straight Connector 39">
            <a:extLst>
              <a:ext uri="{FF2B5EF4-FFF2-40B4-BE49-F238E27FC236}">
                <a16:creationId xmlns:a16="http://schemas.microsoft.com/office/drawing/2014/main" id="{8F5550C6-7265-4AB4-8827-81816EBC547A}"/>
              </a:ext>
            </a:extLst>
          </p:cNvPr>
          <p:cNvCxnSpPr>
            <a:cxnSpLocks/>
          </p:cNvCxnSpPr>
          <p:nvPr/>
        </p:nvCxnSpPr>
        <p:spPr>
          <a:xfrm>
            <a:off x="2638425" y="4818063"/>
            <a:ext cx="5270500" cy="0"/>
          </a:xfrm>
          <a:prstGeom prst="line">
            <a:avLst/>
          </a:prstGeom>
        </p:spPr>
        <p:style>
          <a:lnRef idx="1">
            <a:schemeClr val="accent1"/>
          </a:lnRef>
          <a:fillRef idx="0">
            <a:schemeClr val="accent1"/>
          </a:fillRef>
          <a:effectRef idx="0">
            <a:schemeClr val="accent1"/>
          </a:effectRef>
          <a:fontRef idx="minor">
            <a:schemeClr val="tx1"/>
          </a:fontRef>
        </p:style>
      </p:cxnSp>
      <p:sp>
        <p:nvSpPr>
          <p:cNvPr id="10262" name="TextBox 40">
            <a:extLst>
              <a:ext uri="{FF2B5EF4-FFF2-40B4-BE49-F238E27FC236}">
                <a16:creationId xmlns:a16="http://schemas.microsoft.com/office/drawing/2014/main" id="{6EFFB865-9A2A-4964-9DF8-796A79804F28}"/>
              </a:ext>
            </a:extLst>
          </p:cNvPr>
          <p:cNvSpPr txBox="1">
            <a:spLocks noChangeArrowheads="1"/>
          </p:cNvSpPr>
          <p:nvPr/>
        </p:nvSpPr>
        <p:spPr bwMode="auto">
          <a:xfrm>
            <a:off x="1493838" y="447516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Software</a:t>
            </a:r>
          </a:p>
        </p:txBody>
      </p:sp>
      <p:sp>
        <p:nvSpPr>
          <p:cNvPr id="10263" name="TextBox 41">
            <a:extLst>
              <a:ext uri="{FF2B5EF4-FFF2-40B4-BE49-F238E27FC236}">
                <a16:creationId xmlns:a16="http://schemas.microsoft.com/office/drawing/2014/main" id="{F8D52566-E709-4984-AC51-E879FC3C37F1}"/>
              </a:ext>
            </a:extLst>
          </p:cNvPr>
          <p:cNvSpPr txBox="1">
            <a:spLocks noChangeArrowheads="1"/>
          </p:cNvSpPr>
          <p:nvPr/>
        </p:nvSpPr>
        <p:spPr bwMode="auto">
          <a:xfrm>
            <a:off x="2925763" y="4291013"/>
            <a:ext cx="17160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OS</a:t>
            </a:r>
          </a:p>
        </p:txBody>
      </p:sp>
      <p:sp>
        <p:nvSpPr>
          <p:cNvPr id="10264" name="TextBox 42">
            <a:extLst>
              <a:ext uri="{FF2B5EF4-FFF2-40B4-BE49-F238E27FC236}">
                <a16:creationId xmlns:a16="http://schemas.microsoft.com/office/drawing/2014/main" id="{D0E24B81-8ABB-4237-B7AE-285980B9DADD}"/>
              </a:ext>
            </a:extLst>
          </p:cNvPr>
          <p:cNvSpPr txBox="1">
            <a:spLocks noChangeArrowheads="1"/>
          </p:cNvSpPr>
          <p:nvPr/>
        </p:nvSpPr>
        <p:spPr bwMode="auto">
          <a:xfrm>
            <a:off x="2925763" y="4979988"/>
            <a:ext cx="23177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Python IDE</a:t>
            </a:r>
          </a:p>
        </p:txBody>
      </p:sp>
      <p:sp>
        <p:nvSpPr>
          <p:cNvPr id="10265" name="TextBox 44">
            <a:extLst>
              <a:ext uri="{FF2B5EF4-FFF2-40B4-BE49-F238E27FC236}">
                <a16:creationId xmlns:a16="http://schemas.microsoft.com/office/drawing/2014/main" id="{8C3515BB-FCF7-4A07-B318-3C9C763084B2}"/>
              </a:ext>
            </a:extLst>
          </p:cNvPr>
          <p:cNvSpPr txBox="1">
            <a:spLocks noChangeArrowheads="1"/>
          </p:cNvSpPr>
          <p:nvPr/>
        </p:nvSpPr>
        <p:spPr bwMode="auto">
          <a:xfrm>
            <a:off x="5784850" y="4291013"/>
            <a:ext cx="1849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Windows 10</a:t>
            </a:r>
          </a:p>
        </p:txBody>
      </p:sp>
      <p:sp>
        <p:nvSpPr>
          <p:cNvPr id="10266" name="TextBox 45">
            <a:extLst>
              <a:ext uri="{FF2B5EF4-FFF2-40B4-BE49-F238E27FC236}">
                <a16:creationId xmlns:a16="http://schemas.microsoft.com/office/drawing/2014/main" id="{F271EF9A-3CE6-4C1C-A667-DC640AC16BA8}"/>
              </a:ext>
            </a:extLst>
          </p:cNvPr>
          <p:cNvSpPr txBox="1">
            <a:spLocks noChangeArrowheads="1"/>
          </p:cNvSpPr>
          <p:nvPr/>
        </p:nvSpPr>
        <p:spPr bwMode="auto">
          <a:xfrm>
            <a:off x="5784850" y="4979988"/>
            <a:ext cx="16097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v3.7</a:t>
            </a:r>
          </a:p>
        </p:txBody>
      </p:sp>
      <p:cxnSp>
        <p:nvCxnSpPr>
          <p:cNvPr id="55" name="Straight Connector 54">
            <a:extLst>
              <a:ext uri="{FF2B5EF4-FFF2-40B4-BE49-F238E27FC236}">
                <a16:creationId xmlns:a16="http://schemas.microsoft.com/office/drawing/2014/main" id="{3B82E292-F9EE-406B-AC76-34D189B66981}"/>
              </a:ext>
            </a:extLst>
          </p:cNvPr>
          <p:cNvCxnSpPr/>
          <p:nvPr/>
        </p:nvCxnSpPr>
        <p:spPr>
          <a:xfrm>
            <a:off x="1228725" y="5286375"/>
            <a:ext cx="6621463" cy="0"/>
          </a:xfrm>
          <a:prstGeom prst="line">
            <a:avLst/>
          </a:prstGeom>
        </p:spPr>
        <p:style>
          <a:lnRef idx="1">
            <a:schemeClr val="accent1"/>
          </a:lnRef>
          <a:fillRef idx="0">
            <a:schemeClr val="accent1"/>
          </a:fillRef>
          <a:effectRef idx="0">
            <a:schemeClr val="accent1"/>
          </a:effectRef>
          <a:fontRef idx="minor">
            <a:schemeClr val="tx1"/>
          </a:fontRef>
        </p:style>
      </p:cxnSp>
      <p:sp>
        <p:nvSpPr>
          <p:cNvPr id="10268" name="TextBox 57">
            <a:extLst>
              <a:ext uri="{FF2B5EF4-FFF2-40B4-BE49-F238E27FC236}">
                <a16:creationId xmlns:a16="http://schemas.microsoft.com/office/drawing/2014/main" id="{A4156765-218E-44B5-99B4-6C58E582B094}"/>
              </a:ext>
            </a:extLst>
          </p:cNvPr>
          <p:cNvSpPr txBox="1">
            <a:spLocks noChangeArrowheads="1"/>
          </p:cNvSpPr>
          <p:nvPr/>
        </p:nvSpPr>
        <p:spPr bwMode="auto">
          <a:xfrm>
            <a:off x="2887663" y="5678488"/>
            <a:ext cx="2266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a:t>Libraries required</a:t>
            </a:r>
          </a:p>
        </p:txBody>
      </p:sp>
      <p:sp>
        <p:nvSpPr>
          <p:cNvPr id="10269" name="TextBox 58">
            <a:extLst>
              <a:ext uri="{FF2B5EF4-FFF2-40B4-BE49-F238E27FC236}">
                <a16:creationId xmlns:a16="http://schemas.microsoft.com/office/drawing/2014/main" id="{333B7263-FFA8-4C40-8874-A7211365FC05}"/>
              </a:ext>
            </a:extLst>
          </p:cNvPr>
          <p:cNvSpPr txBox="1">
            <a:spLocks noChangeArrowheads="1"/>
          </p:cNvSpPr>
          <p:nvPr/>
        </p:nvSpPr>
        <p:spPr bwMode="auto">
          <a:xfrm>
            <a:off x="5529263" y="5302250"/>
            <a:ext cx="248761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99000"/>
              </a:lnSpc>
              <a:spcAft>
                <a:spcPts val="800"/>
              </a:spcAft>
            </a:pPr>
            <a:r>
              <a:rPr lang="en-IN" altLang="zh-CN" sz="1800">
                <a:latin typeface="Times New Roman" panose="02020603050405020304" pitchFamily="18" charset="0"/>
                <a:cs typeface="Times New Roman" panose="02020603050405020304" pitchFamily="18" charset="0"/>
              </a:rPr>
              <a:t>Pandas </a:t>
            </a:r>
          </a:p>
          <a:p>
            <a:pPr>
              <a:lnSpc>
                <a:spcPct val="99000"/>
              </a:lnSpc>
              <a:spcAft>
                <a:spcPts val="800"/>
              </a:spcAft>
            </a:pPr>
            <a:r>
              <a:rPr lang="en-IN" altLang="zh-CN" sz="1800">
                <a:latin typeface="Times New Roman" panose="02020603050405020304" pitchFamily="18" charset="0"/>
                <a:cs typeface="Times New Roman" panose="02020603050405020304" pitchFamily="18" charset="0"/>
              </a:rPr>
              <a:t>sklearn matplotlib</a:t>
            </a:r>
          </a:p>
          <a:p>
            <a:pPr>
              <a:lnSpc>
                <a:spcPct val="99000"/>
              </a:lnSpc>
              <a:spcAft>
                <a:spcPts val="800"/>
              </a:spcAft>
            </a:pPr>
            <a:r>
              <a:rPr lang="en-IN" altLang="zh-CN" sz="1800">
                <a:latin typeface="Times New Roman" panose="02020603050405020304" pitchFamily="18" charset="0"/>
                <a:cs typeface="Times New Roman" panose="02020603050405020304" pitchFamily="18" charset="0"/>
              </a:rPr>
              <a:t>Jupyternotebook</a:t>
            </a:r>
          </a:p>
          <a:p>
            <a:pPr>
              <a:lnSpc>
                <a:spcPct val="99000"/>
              </a:lnSpc>
              <a:spcAft>
                <a:spcPts val="800"/>
              </a:spcAft>
            </a:pPr>
            <a:endParaRPr lang="en-US" altLang="zh-CN" sz="1800">
              <a:latin typeface="Calibri" panose="020F0502020204030204" pitchFamily="34" charset="0"/>
              <a:cs typeface="Calibri" panose="020F0502020204030204" pitchFamily="34" charset="0"/>
            </a:endParaRPr>
          </a:p>
          <a:p>
            <a:pPr>
              <a:lnSpc>
                <a:spcPct val="107000"/>
              </a:lnSpc>
              <a:spcAft>
                <a:spcPts val="800"/>
              </a:spcAft>
            </a:pPr>
            <a:endParaRPr lang="en-US" altLang="zh-CN" sz="1800">
              <a:latin typeface="Calibri" panose="020F0502020204030204" pitchFamily="34" charset="0"/>
              <a:cs typeface="Calibri" panose="020F0502020204030204" pitchFamily="34" charset="0"/>
            </a:endParaRPr>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58;p20">
            <a:extLst>
              <a:ext uri="{FF2B5EF4-FFF2-40B4-BE49-F238E27FC236}">
                <a16:creationId xmlns:a16="http://schemas.microsoft.com/office/drawing/2014/main" id="{14A50B87-B090-44AD-9F92-ECE1CACA396C}"/>
              </a:ext>
            </a:extLst>
          </p:cNvPr>
          <p:cNvSpPr txBox="1">
            <a:spLocks noChangeArrowheads="1"/>
          </p:cNvSpPr>
          <p:nvPr/>
        </p:nvSpPr>
        <p:spPr bwMode="auto">
          <a:xfrm>
            <a:off x="6172200" y="6191250"/>
            <a:ext cx="2476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696464"/>
              </a:buClr>
              <a:buSzPts val="1400"/>
              <a:buFont typeface="Libre Baskerville" panose="02000000000000000000" pitchFamily="2" charset="0"/>
              <a:buNone/>
            </a:pPr>
            <a:r>
              <a:rPr lang="en-US" altLang="en-US">
                <a:solidFill>
                  <a:srgbClr val="696464"/>
                </a:solidFill>
                <a:latin typeface="Libre Baskerville" panose="02000000000000000000" pitchFamily="2" charset="0"/>
                <a:ea typeface="Libre Baskerville" panose="02000000000000000000" pitchFamily="2" charset="0"/>
                <a:cs typeface="Libre Baskerville" panose="02000000000000000000" pitchFamily="2" charset="0"/>
                <a:sym typeface="Libre Baskerville" panose="02000000000000000000" pitchFamily="2" charset="0"/>
              </a:rPr>
              <a:t>18 January 2021</a:t>
            </a:r>
            <a:endParaRPr lang="en-US" altLang="en-US"/>
          </a:p>
        </p:txBody>
      </p:sp>
      <p:sp>
        <p:nvSpPr>
          <p:cNvPr id="11267" name="Google Shape;159;p20">
            <a:extLst>
              <a:ext uri="{FF2B5EF4-FFF2-40B4-BE49-F238E27FC236}">
                <a16:creationId xmlns:a16="http://schemas.microsoft.com/office/drawing/2014/main" id="{2349F567-DB07-4013-BCB7-05A180B6B7F2}"/>
              </a:ext>
            </a:extLst>
          </p:cNvPr>
          <p:cNvSpPr>
            <a:spLocks noChangeArrowheads="1"/>
          </p:cNvSpPr>
          <p:nvPr/>
        </p:nvSpPr>
        <p:spPr bwMode="auto">
          <a:xfrm>
            <a:off x="146050" y="62103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1400"/>
              <a:buFont typeface="Libre Franklin" pitchFamily="2" charset="0"/>
              <a:buNone/>
            </a:pPr>
            <a:fld id="{950F6DAC-F2ED-474A-8EB2-EA323266EB0E}" type="slidenum">
              <a:rPr lang="en-US" altLang="en-US">
                <a:solidFill>
                  <a:srgbClr val="FFFFFF"/>
                </a:solidFill>
                <a:latin typeface="Libre Franklin" pitchFamily="2" charset="0"/>
                <a:ea typeface="Libre Franklin" pitchFamily="2" charset="0"/>
                <a:cs typeface="Libre Franklin" pitchFamily="2" charset="0"/>
                <a:sym typeface="Libre Franklin" pitchFamily="2" charset="0"/>
              </a:rPr>
              <a:pPr algn="ctr" eaLnBrk="1" hangingPunct="1">
                <a:buClr>
                  <a:srgbClr val="FFFFFF"/>
                </a:buClr>
                <a:buSzPts val="1400"/>
                <a:buFont typeface="Libre Franklin" pitchFamily="2" charset="0"/>
                <a:buNone/>
              </a:pPr>
              <a:t>7</a:t>
            </a:fld>
            <a:endParaRPr lang="en-US" altLang="en-US"/>
          </a:p>
        </p:txBody>
      </p:sp>
      <p:sp>
        <p:nvSpPr>
          <p:cNvPr id="11268" name="TextBox 1">
            <a:extLst>
              <a:ext uri="{FF2B5EF4-FFF2-40B4-BE49-F238E27FC236}">
                <a16:creationId xmlns:a16="http://schemas.microsoft.com/office/drawing/2014/main" id="{9EB40B85-6A73-414A-9423-3ED8666D97ED}"/>
              </a:ext>
            </a:extLst>
          </p:cNvPr>
          <p:cNvSpPr txBox="1">
            <a:spLocks noChangeArrowheads="1"/>
          </p:cNvSpPr>
          <p:nvPr/>
        </p:nvSpPr>
        <p:spPr bwMode="auto">
          <a:xfrm>
            <a:off x="141288" y="225425"/>
            <a:ext cx="97488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Font typeface="Arial" panose="020B0604020202020204" pitchFamily="34" charset="0"/>
              <a:buNone/>
            </a:pPr>
            <a:r>
              <a:rPr lang="en-IN" altLang="en-US" sz="4000">
                <a:solidFill>
                  <a:srgbClr val="333333"/>
                </a:solidFill>
                <a:latin typeface="Times New Roman" panose="02020603050405020304" pitchFamily="18" charset="0"/>
                <a:cs typeface="Times New Roman" panose="02020603050405020304" pitchFamily="18" charset="0"/>
              </a:rPr>
              <a:t>Steps</a:t>
            </a:r>
          </a:p>
          <a:p>
            <a:pPr eaLnBrk="1" hangingPunct="1">
              <a:buClr>
                <a:srgbClr val="000000"/>
              </a:buClr>
              <a:buFont typeface="Arial" panose="020B0604020202020204" pitchFamily="34" charset="0"/>
              <a:buNone/>
            </a:pPr>
            <a:endParaRPr lang="en-IN" altLang="en-US">
              <a:cs typeface="Times New Roman" panose="02020603050405020304" pitchFamily="18" charset="0"/>
            </a:endParaRPr>
          </a:p>
        </p:txBody>
      </p:sp>
      <p:sp>
        <p:nvSpPr>
          <p:cNvPr id="2" name="Arrow: Chevron 1">
            <a:extLst>
              <a:ext uri="{FF2B5EF4-FFF2-40B4-BE49-F238E27FC236}">
                <a16:creationId xmlns:a16="http://schemas.microsoft.com/office/drawing/2014/main" id="{0521BEFE-32D7-4951-9653-B05A9BEB62C4}"/>
              </a:ext>
            </a:extLst>
          </p:cNvPr>
          <p:cNvSpPr/>
          <p:nvPr/>
        </p:nvSpPr>
        <p:spPr>
          <a:xfrm rot="5400000">
            <a:off x="2059782" y="1077119"/>
            <a:ext cx="785812" cy="647700"/>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endParaRPr lang="en-US" dirty="0">
              <a:solidFill>
                <a:schemeClr val="tx1"/>
              </a:solidFill>
            </a:endParaRPr>
          </a:p>
        </p:txBody>
      </p:sp>
      <p:sp>
        <p:nvSpPr>
          <p:cNvPr id="3" name="Arrow: Chevron 2">
            <a:extLst>
              <a:ext uri="{FF2B5EF4-FFF2-40B4-BE49-F238E27FC236}">
                <a16:creationId xmlns:a16="http://schemas.microsoft.com/office/drawing/2014/main" id="{6D2269A9-6541-4A33-A6F6-FC1BB8A73D5C}"/>
              </a:ext>
            </a:extLst>
          </p:cNvPr>
          <p:cNvSpPr/>
          <p:nvPr/>
        </p:nvSpPr>
        <p:spPr>
          <a:xfrm rot="5400000">
            <a:off x="2079625" y="1822451"/>
            <a:ext cx="746125" cy="647700"/>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4" algn="ctr">
              <a:defRPr/>
            </a:pPr>
            <a:endParaRPr lang="en-US" sz="1050" dirty="0">
              <a:solidFill>
                <a:schemeClr val="tx1"/>
              </a:solidFill>
            </a:endParaRPr>
          </a:p>
        </p:txBody>
      </p:sp>
      <p:sp>
        <p:nvSpPr>
          <p:cNvPr id="4" name="Arrow: Chevron 3">
            <a:extLst>
              <a:ext uri="{FF2B5EF4-FFF2-40B4-BE49-F238E27FC236}">
                <a16:creationId xmlns:a16="http://schemas.microsoft.com/office/drawing/2014/main" id="{C216C4BF-B0BA-4A1A-9E9E-49D030843632}"/>
              </a:ext>
            </a:extLst>
          </p:cNvPr>
          <p:cNvSpPr/>
          <p:nvPr/>
        </p:nvSpPr>
        <p:spPr>
          <a:xfrm rot="5400000">
            <a:off x="2064544" y="2651919"/>
            <a:ext cx="784225" cy="655637"/>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4" algn="r" eaLnBrk="1" hangingPunct="1">
              <a:defRPr/>
            </a:pPr>
            <a:endParaRPr lang="en-US" altLang="en-US" sz="1100">
              <a:solidFill>
                <a:schemeClr val="tx1"/>
              </a:solidFill>
            </a:endParaRPr>
          </a:p>
        </p:txBody>
      </p:sp>
      <p:sp>
        <p:nvSpPr>
          <p:cNvPr id="5" name="Arrow: Chevron 4">
            <a:extLst>
              <a:ext uri="{FF2B5EF4-FFF2-40B4-BE49-F238E27FC236}">
                <a16:creationId xmlns:a16="http://schemas.microsoft.com/office/drawing/2014/main" id="{E3B9429E-AAD9-43E0-8274-87DB07FEB1BE}"/>
              </a:ext>
            </a:extLst>
          </p:cNvPr>
          <p:cNvSpPr/>
          <p:nvPr/>
        </p:nvSpPr>
        <p:spPr>
          <a:xfrm rot="5400000">
            <a:off x="2078831" y="3445670"/>
            <a:ext cx="784225" cy="646112"/>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defRPr/>
            </a:pPr>
            <a:endParaRPr lang="en-US" dirty="0">
              <a:solidFill>
                <a:schemeClr val="tx1"/>
              </a:solidFill>
            </a:endParaRPr>
          </a:p>
        </p:txBody>
      </p:sp>
      <p:sp>
        <p:nvSpPr>
          <p:cNvPr id="6" name="Arrow: Chevron 5">
            <a:extLst>
              <a:ext uri="{FF2B5EF4-FFF2-40B4-BE49-F238E27FC236}">
                <a16:creationId xmlns:a16="http://schemas.microsoft.com/office/drawing/2014/main" id="{1AE8A8A3-3965-41C6-B213-5C608923816B}"/>
              </a:ext>
            </a:extLst>
          </p:cNvPr>
          <p:cNvSpPr/>
          <p:nvPr/>
        </p:nvSpPr>
        <p:spPr>
          <a:xfrm rot="5400000">
            <a:off x="2047081" y="4196557"/>
            <a:ext cx="788987" cy="647700"/>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7" name="Arrow: Chevron 6">
            <a:extLst>
              <a:ext uri="{FF2B5EF4-FFF2-40B4-BE49-F238E27FC236}">
                <a16:creationId xmlns:a16="http://schemas.microsoft.com/office/drawing/2014/main" id="{8175FA48-73F8-4BEF-B3F7-E11BF9825AA0}"/>
              </a:ext>
            </a:extLst>
          </p:cNvPr>
          <p:cNvSpPr/>
          <p:nvPr/>
        </p:nvSpPr>
        <p:spPr>
          <a:xfrm rot="5400000">
            <a:off x="2047081" y="5015707"/>
            <a:ext cx="788987" cy="647700"/>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8" name="Rectangle 7">
            <a:extLst>
              <a:ext uri="{FF2B5EF4-FFF2-40B4-BE49-F238E27FC236}">
                <a16:creationId xmlns:a16="http://schemas.microsoft.com/office/drawing/2014/main" id="{26728D49-D4FA-4CB6-B65D-6E09F326A81C}"/>
              </a:ext>
            </a:extLst>
          </p:cNvPr>
          <p:cNvSpPr/>
          <p:nvPr/>
        </p:nvSpPr>
        <p:spPr>
          <a:xfrm>
            <a:off x="2794000" y="1008063"/>
            <a:ext cx="4052888" cy="45402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Import libraries</a:t>
            </a:r>
          </a:p>
        </p:txBody>
      </p:sp>
      <p:sp>
        <p:nvSpPr>
          <p:cNvPr id="9" name="Rectangle 8">
            <a:extLst>
              <a:ext uri="{FF2B5EF4-FFF2-40B4-BE49-F238E27FC236}">
                <a16:creationId xmlns:a16="http://schemas.microsoft.com/office/drawing/2014/main" id="{381B971C-48E4-4554-9155-87595BB61A61}"/>
              </a:ext>
            </a:extLst>
          </p:cNvPr>
          <p:cNvSpPr/>
          <p:nvPr/>
        </p:nvSpPr>
        <p:spPr>
          <a:xfrm>
            <a:off x="2794000" y="1754188"/>
            <a:ext cx="4037013" cy="47466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solidFill>
                <a:latin typeface="Times New Roman" panose="02020603050405020304" pitchFamily="18" charset="0"/>
                <a:cs typeface="Times New Roman" panose="02020603050405020304" pitchFamily="18" charset="0"/>
              </a:rPr>
              <a:t>Import dataset</a:t>
            </a:r>
          </a:p>
        </p:txBody>
      </p:sp>
      <p:sp>
        <p:nvSpPr>
          <p:cNvPr id="10" name="Rectangle 9">
            <a:extLst>
              <a:ext uri="{FF2B5EF4-FFF2-40B4-BE49-F238E27FC236}">
                <a16:creationId xmlns:a16="http://schemas.microsoft.com/office/drawing/2014/main" id="{081DD21F-3E69-4205-8BA4-0C0926111BA0}"/>
              </a:ext>
            </a:extLst>
          </p:cNvPr>
          <p:cNvSpPr/>
          <p:nvPr/>
        </p:nvSpPr>
        <p:spPr>
          <a:xfrm>
            <a:off x="2811463" y="2566988"/>
            <a:ext cx="4052887" cy="48418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Data pre-processing</a:t>
            </a:r>
          </a:p>
        </p:txBody>
      </p:sp>
      <p:sp>
        <p:nvSpPr>
          <p:cNvPr id="11" name="Rectangle 10">
            <a:extLst>
              <a:ext uri="{FF2B5EF4-FFF2-40B4-BE49-F238E27FC236}">
                <a16:creationId xmlns:a16="http://schemas.microsoft.com/office/drawing/2014/main" id="{E40BF715-92F8-423F-9EEA-068220907FF5}"/>
              </a:ext>
            </a:extLst>
          </p:cNvPr>
          <p:cNvSpPr/>
          <p:nvPr/>
        </p:nvSpPr>
        <p:spPr>
          <a:xfrm>
            <a:off x="2820988" y="3362325"/>
            <a:ext cx="4033837" cy="47625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Feature engineering(text processing)</a:t>
            </a:r>
          </a:p>
        </p:txBody>
      </p:sp>
      <p:sp>
        <p:nvSpPr>
          <p:cNvPr id="12" name="Rectangle 11">
            <a:extLst>
              <a:ext uri="{FF2B5EF4-FFF2-40B4-BE49-F238E27FC236}">
                <a16:creationId xmlns:a16="http://schemas.microsoft.com/office/drawing/2014/main" id="{D3410445-016C-43B3-9C38-1FB7B22528A6}"/>
              </a:ext>
            </a:extLst>
          </p:cNvPr>
          <p:cNvSpPr/>
          <p:nvPr/>
        </p:nvSpPr>
        <p:spPr>
          <a:xfrm>
            <a:off x="2782888" y="4113213"/>
            <a:ext cx="4064000" cy="508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Splitting the data into train and tests</a:t>
            </a:r>
          </a:p>
        </p:txBody>
      </p:sp>
      <p:sp>
        <p:nvSpPr>
          <p:cNvPr id="13" name="Rectangle 12">
            <a:extLst>
              <a:ext uri="{FF2B5EF4-FFF2-40B4-BE49-F238E27FC236}">
                <a16:creationId xmlns:a16="http://schemas.microsoft.com/office/drawing/2014/main" id="{EB45650A-CD4A-49A2-A478-0324D5585FF5}"/>
              </a:ext>
            </a:extLst>
          </p:cNvPr>
          <p:cNvSpPr/>
          <p:nvPr/>
        </p:nvSpPr>
        <p:spPr>
          <a:xfrm>
            <a:off x="2782888" y="4914900"/>
            <a:ext cx="4064000" cy="5080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Apply the classification algorithm</a:t>
            </a:r>
          </a:p>
        </p:txBody>
      </p:sp>
      <p:sp>
        <p:nvSpPr>
          <p:cNvPr id="11281" name="TextBox 18">
            <a:extLst>
              <a:ext uri="{FF2B5EF4-FFF2-40B4-BE49-F238E27FC236}">
                <a16:creationId xmlns:a16="http://schemas.microsoft.com/office/drawing/2014/main" id="{0E3F2619-4601-4415-A13C-02C42EBC07C2}"/>
              </a:ext>
            </a:extLst>
          </p:cNvPr>
          <p:cNvSpPr txBox="1">
            <a:spLocks noChangeArrowheads="1"/>
          </p:cNvSpPr>
          <p:nvPr/>
        </p:nvSpPr>
        <p:spPr bwMode="auto">
          <a:xfrm>
            <a:off x="-250825" y="1263650"/>
            <a:ext cx="498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1" algn="ctr"/>
            <a:r>
              <a:rPr lang="en-US" altLang="en-US">
                <a:solidFill>
                  <a:schemeClr val="tx1"/>
                </a:solidFill>
              </a:rPr>
              <a:t>Step  </a:t>
            </a:r>
          </a:p>
          <a:p>
            <a:pPr lvl="1" algn="ctr"/>
            <a:r>
              <a:rPr lang="en-US" altLang="en-US">
                <a:solidFill>
                  <a:schemeClr val="tx1"/>
                </a:solidFill>
              </a:rPr>
              <a:t>1</a:t>
            </a:r>
          </a:p>
        </p:txBody>
      </p:sp>
      <p:sp>
        <p:nvSpPr>
          <p:cNvPr id="11282" name="TextBox 20">
            <a:extLst>
              <a:ext uri="{FF2B5EF4-FFF2-40B4-BE49-F238E27FC236}">
                <a16:creationId xmlns:a16="http://schemas.microsoft.com/office/drawing/2014/main" id="{AEA6C64D-321E-4A4E-8847-DFFA1453D670}"/>
              </a:ext>
            </a:extLst>
          </p:cNvPr>
          <p:cNvSpPr txBox="1">
            <a:spLocks noChangeArrowheads="1"/>
          </p:cNvSpPr>
          <p:nvPr/>
        </p:nvSpPr>
        <p:spPr bwMode="auto">
          <a:xfrm>
            <a:off x="-1009650" y="2033588"/>
            <a:ext cx="50688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4" algn="ctr"/>
            <a:r>
              <a:rPr lang="en-US" altLang="en-US">
                <a:solidFill>
                  <a:schemeClr val="tx1"/>
                </a:solidFill>
              </a:rPr>
              <a:t>Step </a:t>
            </a:r>
          </a:p>
          <a:p>
            <a:pPr lvl="4" algn="ctr"/>
            <a:r>
              <a:rPr lang="en-US" altLang="en-US">
                <a:solidFill>
                  <a:schemeClr val="tx1"/>
                </a:solidFill>
              </a:rPr>
              <a:t>2</a:t>
            </a:r>
          </a:p>
        </p:txBody>
      </p:sp>
      <p:sp>
        <p:nvSpPr>
          <p:cNvPr id="23" name="TextBox 22">
            <a:extLst>
              <a:ext uri="{FF2B5EF4-FFF2-40B4-BE49-F238E27FC236}">
                <a16:creationId xmlns:a16="http://schemas.microsoft.com/office/drawing/2014/main" id="{77273672-B129-4E56-A13E-77C199F54B8A}"/>
              </a:ext>
            </a:extLst>
          </p:cNvPr>
          <p:cNvSpPr txBox="1"/>
          <p:nvPr/>
        </p:nvSpPr>
        <p:spPr>
          <a:xfrm>
            <a:off x="-1140622" y="2855386"/>
            <a:ext cx="4034596" cy="523220"/>
          </a:xfrm>
          <a:prstGeom prst="rect">
            <a:avLst/>
          </a:prstGeom>
          <a:noFill/>
        </p:spPr>
        <p:txBody>
          <a:bodyPr>
            <a:spAutoFit/>
          </a:bodyPr>
          <a:lstStyle/>
          <a:p>
            <a:pPr lvl="7" algn="ctr">
              <a:defRPr/>
            </a:pPr>
            <a:r>
              <a:rPr lang="en-US" dirty="0">
                <a:solidFill>
                  <a:schemeClr val="tx1"/>
                </a:solidFill>
              </a:rPr>
              <a:t>Step </a:t>
            </a:r>
          </a:p>
          <a:p>
            <a:pPr lvl="7" algn="ctr">
              <a:defRPr/>
            </a:pPr>
            <a:r>
              <a:rPr lang="en-US" dirty="0">
                <a:solidFill>
                  <a:schemeClr val="tx1"/>
                </a:solidFill>
              </a:rPr>
              <a:t>3</a:t>
            </a:r>
          </a:p>
        </p:txBody>
      </p:sp>
      <p:sp>
        <p:nvSpPr>
          <p:cNvPr id="11284" name="TextBox 24">
            <a:extLst>
              <a:ext uri="{FF2B5EF4-FFF2-40B4-BE49-F238E27FC236}">
                <a16:creationId xmlns:a16="http://schemas.microsoft.com/office/drawing/2014/main" id="{991D851A-E0C7-4994-BC0A-A600DDEBCD35}"/>
              </a:ext>
            </a:extLst>
          </p:cNvPr>
          <p:cNvSpPr txBox="1">
            <a:spLocks noChangeArrowheads="1"/>
          </p:cNvSpPr>
          <p:nvPr/>
        </p:nvSpPr>
        <p:spPr bwMode="auto">
          <a:xfrm>
            <a:off x="-531813" y="3670300"/>
            <a:ext cx="5546726"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lvl="1" algn="ctr"/>
            <a:r>
              <a:rPr lang="en-US" altLang="en-US">
                <a:solidFill>
                  <a:schemeClr val="tx1"/>
                </a:solidFill>
              </a:rPr>
              <a:t>Step </a:t>
            </a:r>
          </a:p>
          <a:p>
            <a:pPr lvl="1" algn="ctr"/>
            <a:r>
              <a:rPr lang="en-US" altLang="en-US">
                <a:solidFill>
                  <a:schemeClr val="tx1"/>
                </a:solidFill>
              </a:rPr>
              <a:t>4</a:t>
            </a:r>
          </a:p>
        </p:txBody>
      </p:sp>
      <p:sp>
        <p:nvSpPr>
          <p:cNvPr id="11285" name="TextBox 26">
            <a:extLst>
              <a:ext uri="{FF2B5EF4-FFF2-40B4-BE49-F238E27FC236}">
                <a16:creationId xmlns:a16="http://schemas.microsoft.com/office/drawing/2014/main" id="{ED7D22D2-BF01-480B-82C9-0CEDE7B4ADF1}"/>
              </a:ext>
            </a:extLst>
          </p:cNvPr>
          <p:cNvSpPr txBox="1">
            <a:spLocks noChangeArrowheads="1"/>
          </p:cNvSpPr>
          <p:nvPr/>
        </p:nvSpPr>
        <p:spPr bwMode="auto">
          <a:xfrm>
            <a:off x="-331788" y="4373563"/>
            <a:ext cx="5546726"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solidFill>
                  <a:schemeClr val="tx1"/>
                </a:solidFill>
              </a:rPr>
              <a:t>Step</a:t>
            </a:r>
          </a:p>
          <a:p>
            <a:pPr algn="ctr"/>
            <a:r>
              <a:rPr lang="en-US" altLang="en-US">
                <a:solidFill>
                  <a:schemeClr val="tx1"/>
                </a:solidFill>
              </a:rPr>
              <a:t> 5</a:t>
            </a:r>
          </a:p>
        </p:txBody>
      </p:sp>
      <p:sp>
        <p:nvSpPr>
          <p:cNvPr id="11286" name="TextBox 28">
            <a:extLst>
              <a:ext uri="{FF2B5EF4-FFF2-40B4-BE49-F238E27FC236}">
                <a16:creationId xmlns:a16="http://schemas.microsoft.com/office/drawing/2014/main" id="{2D47B643-7B75-4147-A224-08A8B6242111}"/>
              </a:ext>
            </a:extLst>
          </p:cNvPr>
          <p:cNvSpPr txBox="1">
            <a:spLocks noChangeArrowheads="1"/>
          </p:cNvSpPr>
          <p:nvPr/>
        </p:nvSpPr>
        <p:spPr bwMode="auto">
          <a:xfrm>
            <a:off x="-314325" y="5192713"/>
            <a:ext cx="55483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solidFill>
                  <a:schemeClr val="tx1"/>
                </a:solidFill>
              </a:rPr>
              <a:t>Step </a:t>
            </a:r>
          </a:p>
          <a:p>
            <a:pPr algn="ctr"/>
            <a:r>
              <a:rPr lang="en-US" altLang="en-US">
                <a:solidFill>
                  <a:schemeClr val="tx1"/>
                </a:solidFill>
              </a:rPr>
              <a:t>6</a:t>
            </a:r>
          </a:p>
        </p:txBody>
      </p:sp>
      <p:sp>
        <p:nvSpPr>
          <p:cNvPr id="22" name="Arrow: Chevron 21">
            <a:extLst>
              <a:ext uri="{FF2B5EF4-FFF2-40B4-BE49-F238E27FC236}">
                <a16:creationId xmlns:a16="http://schemas.microsoft.com/office/drawing/2014/main" id="{39384F38-FC43-4E3D-85A5-82D87B5A8E7A}"/>
              </a:ext>
            </a:extLst>
          </p:cNvPr>
          <p:cNvSpPr/>
          <p:nvPr/>
        </p:nvSpPr>
        <p:spPr>
          <a:xfrm rot="5400000">
            <a:off x="2028825" y="5805488"/>
            <a:ext cx="788988" cy="646112"/>
          </a:xfrm>
          <a:prstGeom prst="chevr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24" name="Rectangle 23">
            <a:extLst>
              <a:ext uri="{FF2B5EF4-FFF2-40B4-BE49-F238E27FC236}">
                <a16:creationId xmlns:a16="http://schemas.microsoft.com/office/drawing/2014/main" id="{AF96403D-0976-40FE-BF8C-2BDEA55CE30B}"/>
              </a:ext>
            </a:extLst>
          </p:cNvPr>
          <p:cNvSpPr/>
          <p:nvPr/>
        </p:nvSpPr>
        <p:spPr>
          <a:xfrm>
            <a:off x="2773363" y="5715000"/>
            <a:ext cx="4116387" cy="49530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Evaluating the model</a:t>
            </a:r>
          </a:p>
        </p:txBody>
      </p:sp>
      <p:sp>
        <p:nvSpPr>
          <p:cNvPr id="11289" name="TextBox 32">
            <a:extLst>
              <a:ext uri="{FF2B5EF4-FFF2-40B4-BE49-F238E27FC236}">
                <a16:creationId xmlns:a16="http://schemas.microsoft.com/office/drawing/2014/main" id="{9CE4911B-CB92-46F6-8FA8-17B5B0B6A995}"/>
              </a:ext>
            </a:extLst>
          </p:cNvPr>
          <p:cNvSpPr txBox="1">
            <a:spLocks noChangeArrowheads="1"/>
          </p:cNvSpPr>
          <p:nvPr/>
        </p:nvSpPr>
        <p:spPr bwMode="auto">
          <a:xfrm>
            <a:off x="2171700" y="6005513"/>
            <a:ext cx="551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solidFill>
                  <a:schemeClr val="tx1"/>
                </a:solidFill>
              </a:rPr>
              <a:t>Step</a:t>
            </a:r>
          </a:p>
          <a:p>
            <a:r>
              <a:rPr lang="en-US" altLang="en-US">
                <a:solidFill>
                  <a:schemeClr val="tx1"/>
                </a:solidFill>
              </a:rPr>
              <a:t>  7</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CE48E7D2-7CE0-4A2D-9AF8-842D4C22BAAC}"/>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961A5C9-2F62-4C60-9689-D28194903069}" type="slidenum">
              <a:rPr lang="en-US" altLang="en-US">
                <a:solidFill>
                  <a:srgbClr val="FFFFFF"/>
                </a:solidFill>
                <a:latin typeface="Libre Franklin" pitchFamily="2" charset="0"/>
                <a:cs typeface="Libre Franklin" pitchFamily="2" charset="0"/>
                <a:sym typeface="Libre Franklin" pitchFamily="2" charset="0"/>
              </a:rPr>
              <a:pPr/>
              <a:t>8</a:t>
            </a:fld>
            <a:endParaRPr lang="en-US" altLang="en-US">
              <a:solidFill>
                <a:srgbClr val="FFFFFF"/>
              </a:solidFill>
              <a:latin typeface="Libre Franklin" pitchFamily="2" charset="0"/>
              <a:cs typeface="Libre Franklin" pitchFamily="2" charset="0"/>
              <a:sym typeface="Libre Franklin" pitchFamily="2" charset="0"/>
            </a:endParaRPr>
          </a:p>
        </p:txBody>
      </p:sp>
      <p:sp>
        <p:nvSpPr>
          <p:cNvPr id="12291" name="TextBox 2">
            <a:extLst>
              <a:ext uri="{FF2B5EF4-FFF2-40B4-BE49-F238E27FC236}">
                <a16:creationId xmlns:a16="http://schemas.microsoft.com/office/drawing/2014/main" id="{B16D2F16-2C46-4F16-A21A-EA4B4A9910E8}"/>
              </a:ext>
            </a:extLst>
          </p:cNvPr>
          <p:cNvSpPr txBox="1">
            <a:spLocks noChangeArrowheads="1"/>
          </p:cNvSpPr>
          <p:nvPr/>
        </p:nvSpPr>
        <p:spPr bwMode="auto">
          <a:xfrm>
            <a:off x="374650" y="430213"/>
            <a:ext cx="2860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4000">
                <a:latin typeface="Times New Roman" panose="02020603050405020304" pitchFamily="18" charset="0"/>
                <a:cs typeface="Times New Roman" panose="02020603050405020304" pitchFamily="18" charset="0"/>
              </a:rPr>
              <a:t>Flow chart</a:t>
            </a:r>
          </a:p>
        </p:txBody>
      </p:sp>
      <p:sp>
        <p:nvSpPr>
          <p:cNvPr id="12292" name="TextBox 3">
            <a:extLst>
              <a:ext uri="{FF2B5EF4-FFF2-40B4-BE49-F238E27FC236}">
                <a16:creationId xmlns:a16="http://schemas.microsoft.com/office/drawing/2014/main" id="{61EFF914-0080-4738-96C9-02E23A530D89}"/>
              </a:ext>
            </a:extLst>
          </p:cNvPr>
          <p:cNvSpPr txBox="1">
            <a:spLocks noChangeArrowheads="1"/>
          </p:cNvSpPr>
          <p:nvPr/>
        </p:nvSpPr>
        <p:spPr bwMode="auto">
          <a:xfrm>
            <a:off x="1195388" y="1617663"/>
            <a:ext cx="7315200" cy="418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sz="1800">
                <a:latin typeface="Times New Roman" panose="02020603050405020304" pitchFamily="18" charset="0"/>
                <a:ea typeface="Verdana" panose="020B0604030504040204" pitchFamily="34" charset="0"/>
                <a:cs typeface="Times New Roman" panose="02020603050405020304" pitchFamily="18" charset="0"/>
              </a:rPr>
              <a:t>First, we extract the Issues from database and export it into csv file.</a:t>
            </a:r>
          </a:p>
          <a:p>
            <a:r>
              <a:rPr lang="en-US" altLang="en-US" sz="1800">
                <a:latin typeface="Times New Roman" panose="02020603050405020304" pitchFamily="18" charset="0"/>
                <a:ea typeface="Verdana" panose="020B0604030504040204" pitchFamily="34" charset="0"/>
                <a:cs typeface="Times New Roman" panose="02020603050405020304" pitchFamily="18" charset="0"/>
              </a:rPr>
              <a:t>Importing the required packages for classification.</a:t>
            </a:r>
          </a:p>
          <a:p>
            <a:r>
              <a:rPr lang="en-US" altLang="en-US" sz="1800">
                <a:latin typeface="Times New Roman" panose="02020603050405020304" pitchFamily="18" charset="0"/>
                <a:ea typeface="Verdana" panose="020B0604030504040204" pitchFamily="34" charset="0"/>
                <a:cs typeface="Times New Roman" panose="02020603050405020304" pitchFamily="18" charset="0"/>
              </a:rPr>
              <a:t>Then the data is sent through the model for classification algorithm in which we make:</a:t>
            </a:r>
          </a:p>
          <a:p>
            <a:pPr lvl="2"/>
            <a:r>
              <a:rPr lang="en-US" altLang="en-US" sz="1800">
                <a:latin typeface="Times New Roman" panose="02020603050405020304" pitchFamily="18" charset="0"/>
                <a:ea typeface="Verdana" panose="020B0604030504040204" pitchFamily="34" charset="0"/>
                <a:cs typeface="Times New Roman" panose="02020603050405020304" pitchFamily="18" charset="0"/>
              </a:rPr>
              <a:t>Text Pre-Processing</a:t>
            </a:r>
          </a:p>
          <a:p>
            <a:pPr lvl="2"/>
            <a:r>
              <a:rPr lang="en-US" altLang="en-US" sz="1800">
                <a:latin typeface="Times New Roman" panose="02020603050405020304" pitchFamily="18" charset="0"/>
                <a:ea typeface="Verdana" panose="020B0604030504040204" pitchFamily="34" charset="0"/>
                <a:cs typeface="Times New Roman" panose="02020603050405020304" pitchFamily="18" charset="0"/>
              </a:rPr>
              <a:t>Segmentation</a:t>
            </a:r>
          </a:p>
          <a:p>
            <a:pPr lvl="2"/>
            <a:r>
              <a:rPr lang="en-US" altLang="en-US" sz="1800">
                <a:latin typeface="Times New Roman" panose="02020603050405020304" pitchFamily="18" charset="0"/>
                <a:ea typeface="Verdana" panose="020B0604030504040204" pitchFamily="34" charset="0"/>
                <a:cs typeface="Times New Roman" panose="02020603050405020304" pitchFamily="18" charset="0"/>
              </a:rPr>
              <a:t>Stemming</a:t>
            </a:r>
          </a:p>
          <a:p>
            <a:pPr lvl="2"/>
            <a:endParaRPr lang="en-US" altLang="en-US" sz="1800">
              <a:latin typeface="Times New Roman" panose="02020603050405020304" pitchFamily="18" charset="0"/>
              <a:ea typeface="Verdana" panose="020B0604030504040204" pitchFamily="34" charset="0"/>
              <a:cs typeface="Times New Roman" panose="02020603050405020304" pitchFamily="18" charset="0"/>
            </a:endParaRPr>
          </a:p>
          <a:p>
            <a:r>
              <a:rPr lang="en-US" altLang="en-US" sz="1800">
                <a:latin typeface="Times New Roman" panose="02020603050405020304" pitchFamily="18" charset="0"/>
                <a:ea typeface="Verdana" panose="020B0604030504040204" pitchFamily="34" charset="0"/>
                <a:cs typeface="Times New Roman" panose="02020603050405020304" pitchFamily="18" charset="0"/>
              </a:rPr>
              <a:t>Training the data and testing the data by splitting the given dataset and building the model with better accuracy values.</a:t>
            </a:r>
          </a:p>
          <a:p>
            <a:r>
              <a:rPr lang="en-IN" altLang="en-US" sz="1800">
                <a:latin typeface="Times New Roman" panose="02020603050405020304" pitchFamily="18" charset="0"/>
                <a:ea typeface="Verdana" panose="020B0604030504040204" pitchFamily="34" charset="0"/>
                <a:cs typeface="Times New Roman" panose="02020603050405020304" pitchFamily="18" charset="0"/>
              </a:rPr>
              <a:t>Then we will be applying our classification algorithm which classifies the issue and assign to the particular department of the organization.</a:t>
            </a:r>
          </a:p>
          <a:p>
            <a:r>
              <a:rPr lang="en-IN" altLang="en-US" sz="1800">
                <a:latin typeface="Times New Roman" panose="02020603050405020304" pitchFamily="18" charset="0"/>
                <a:ea typeface="Verdana" panose="020B0604030504040204" pitchFamily="34" charset="0"/>
                <a:cs typeface="Times New Roman" panose="02020603050405020304" pitchFamily="18" charset="0"/>
              </a:rPr>
              <a:t>The department will solve the issue and sends the notification to the issue raised student</a:t>
            </a:r>
            <a:endParaRPr lang="en-US" altLang="en-US" sz="1800">
              <a:latin typeface="Times New Roman" panose="02020603050405020304" pitchFamily="18" charset="0"/>
              <a:ea typeface="Verdana" panose="020B0604030504040204" pitchFamily="34" charset="0"/>
              <a:cs typeface="Times New Roman" panose="02020603050405020304" pitchFamily="18" charset="0"/>
            </a:endParaRPr>
          </a:p>
          <a:p>
            <a:endParaRPr lang="en-US" altLang="en-US">
              <a:ea typeface="Verdana" panose="020B0604030504040204" pitchFamily="34" charset="0"/>
              <a:cs typeface="Times New Roman" panose="02020603050405020304" pitchFamily="18" charset="0"/>
            </a:endParaRPr>
          </a:p>
        </p:txBody>
      </p:sp>
      <p:sp>
        <p:nvSpPr>
          <p:cNvPr id="5" name="Oval 4">
            <a:extLst>
              <a:ext uri="{FF2B5EF4-FFF2-40B4-BE49-F238E27FC236}">
                <a16:creationId xmlns:a16="http://schemas.microsoft.com/office/drawing/2014/main" id="{AF9C10C5-65A0-4533-B13B-1D0E3A28BFA1}"/>
              </a:ext>
            </a:extLst>
          </p:cNvPr>
          <p:cNvSpPr/>
          <p:nvPr/>
        </p:nvSpPr>
        <p:spPr>
          <a:xfrm flipH="1" flipV="1">
            <a:off x="1133475" y="1757363"/>
            <a:ext cx="85725" cy="80962"/>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a:extLst>
              <a:ext uri="{FF2B5EF4-FFF2-40B4-BE49-F238E27FC236}">
                <a16:creationId xmlns:a16="http://schemas.microsoft.com/office/drawing/2014/main" id="{AC9F4746-A6C8-486A-9E57-7DCE486403D5}"/>
              </a:ext>
            </a:extLst>
          </p:cNvPr>
          <p:cNvSpPr/>
          <p:nvPr/>
        </p:nvSpPr>
        <p:spPr>
          <a:xfrm flipH="1" flipV="1">
            <a:off x="1120775" y="2038350"/>
            <a:ext cx="85725" cy="80963"/>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Oval 6">
            <a:extLst>
              <a:ext uri="{FF2B5EF4-FFF2-40B4-BE49-F238E27FC236}">
                <a16:creationId xmlns:a16="http://schemas.microsoft.com/office/drawing/2014/main" id="{1738D8BB-845B-4CF6-812A-9DB7B9123B14}"/>
              </a:ext>
            </a:extLst>
          </p:cNvPr>
          <p:cNvSpPr/>
          <p:nvPr/>
        </p:nvSpPr>
        <p:spPr>
          <a:xfrm flipV="1">
            <a:off x="1133475" y="2344738"/>
            <a:ext cx="85725" cy="79375"/>
          </a:xfrm>
          <a:prstGeom prst="ellipse">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2296" name="Picture 7">
            <a:extLst>
              <a:ext uri="{FF2B5EF4-FFF2-40B4-BE49-F238E27FC236}">
                <a16:creationId xmlns:a16="http://schemas.microsoft.com/office/drawing/2014/main" id="{42DC3E1A-8049-4703-940A-35B5985B8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4986559">
            <a:off x="2016125" y="2862263"/>
            <a:ext cx="1143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8">
            <a:extLst>
              <a:ext uri="{FF2B5EF4-FFF2-40B4-BE49-F238E27FC236}">
                <a16:creationId xmlns:a16="http://schemas.microsoft.com/office/drawing/2014/main" id="{56AAD347-E9F3-462A-80CB-2D6D1CA24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888" y="3130550"/>
            <a:ext cx="109537"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9">
            <a:extLst>
              <a:ext uri="{FF2B5EF4-FFF2-40B4-BE49-F238E27FC236}">
                <a16:creationId xmlns:a16="http://schemas.microsoft.com/office/drawing/2014/main" id="{B5367C09-1990-466E-8FBF-4DEECCC0B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713" y="3394075"/>
            <a:ext cx="109537"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0">
            <a:extLst>
              <a:ext uri="{FF2B5EF4-FFF2-40B4-BE49-F238E27FC236}">
                <a16:creationId xmlns:a16="http://schemas.microsoft.com/office/drawing/2014/main" id="{D3C32277-79FC-4364-8FB5-28104F43A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3922713"/>
            <a:ext cx="122237"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1">
            <a:extLst>
              <a:ext uri="{FF2B5EF4-FFF2-40B4-BE49-F238E27FC236}">
                <a16:creationId xmlns:a16="http://schemas.microsoft.com/office/drawing/2014/main" id="{6ACDEF08-ECC4-4046-88EA-71CF40B58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483100"/>
            <a:ext cx="12065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12">
            <a:extLst>
              <a:ext uri="{FF2B5EF4-FFF2-40B4-BE49-F238E27FC236}">
                <a16:creationId xmlns:a16="http://schemas.microsoft.com/office/drawing/2014/main" id="{F4A3434B-0C6A-4EFF-8FF8-BA035DE26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5037138"/>
            <a:ext cx="122238" cy="12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81E66337-E33F-49FE-A75D-C6D5959A4FCE}"/>
              </a:ext>
            </a:extLst>
          </p:cNvPr>
          <p:cNvSpPr>
            <a:spLocks noGrp="1" noChangeArrowheads="1"/>
          </p:cNvSpPr>
          <p:nvPr>
            <p:ph type="sldNum" sz="quarter" idx="13"/>
          </p:nvPr>
        </p:nvSpPr>
        <p:spPr>
          <a:extLst>
            <a:ext uri="{91240B29-F687-4F45-9708-019B960494DF}">
              <a14:hiddenLine xmlns:a14="http://schemas.microsoft.com/office/drawing/2010/main" w="9525">
                <a:solidFill>
                  <a:srgbClr val="000000"/>
                </a:solidFill>
                <a:round/>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8A6891E-A006-4D15-9A9E-FF5D6D0EE0CC}" type="slidenum">
              <a:rPr lang="en-US" altLang="en-US">
                <a:solidFill>
                  <a:srgbClr val="FFFFFF"/>
                </a:solidFill>
                <a:latin typeface="Libre Franklin" pitchFamily="2" charset="0"/>
                <a:cs typeface="Libre Franklin" pitchFamily="2" charset="0"/>
                <a:sym typeface="Libre Franklin" pitchFamily="2" charset="0"/>
              </a:rPr>
              <a:pPr/>
              <a:t>9</a:t>
            </a:fld>
            <a:endParaRPr lang="en-US" altLang="en-US">
              <a:solidFill>
                <a:srgbClr val="FFFFFF"/>
              </a:solidFill>
              <a:latin typeface="Libre Franklin" pitchFamily="2" charset="0"/>
              <a:cs typeface="Libre Franklin" pitchFamily="2" charset="0"/>
              <a:sym typeface="Libre Franklin" pitchFamily="2" charset="0"/>
            </a:endParaRPr>
          </a:p>
        </p:txBody>
      </p:sp>
      <p:pic>
        <p:nvPicPr>
          <p:cNvPr id="13315" name="Picture 2">
            <a:extLst>
              <a:ext uri="{FF2B5EF4-FFF2-40B4-BE49-F238E27FC236}">
                <a16:creationId xmlns:a16="http://schemas.microsoft.com/office/drawing/2014/main" id="{301D05FA-4970-47BC-9329-1EA9DD292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950" y="931863"/>
            <a:ext cx="3186113"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4">
            <a:extLst>
              <a:ext uri="{FF2B5EF4-FFF2-40B4-BE49-F238E27FC236}">
                <a16:creationId xmlns:a16="http://schemas.microsoft.com/office/drawing/2014/main" id="{AED20A43-C311-44AB-9FD4-C7A7E3669C81}"/>
              </a:ext>
            </a:extLst>
          </p:cNvPr>
          <p:cNvSpPr txBox="1">
            <a:spLocks noChangeArrowheads="1"/>
          </p:cNvSpPr>
          <p:nvPr/>
        </p:nvSpPr>
        <p:spPr bwMode="auto">
          <a:xfrm>
            <a:off x="374650" y="377825"/>
            <a:ext cx="3352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zh-CN" sz="4000">
                <a:latin typeface="Times New Roman" panose="02020603050405020304" pitchFamily="18" charset="0"/>
                <a:cs typeface="Times New Roman" panose="02020603050405020304" pitchFamily="18" charset="0"/>
              </a:rPr>
              <a:t>Flow diagram</a:t>
            </a:r>
          </a:p>
        </p:txBody>
      </p:sp>
    </p:spTree>
  </p:cSld>
  <p:clrMapOvr>
    <a:masterClrMapping/>
  </p:clrMapOvr>
</p:sld>
</file>

<file path=ppt/theme/theme1.xml><?xml version="1.0" encoding="utf-8"?>
<a:theme xmlns:a="http://schemas.openxmlformats.org/drawingml/2006/main"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2250</TotalTime>
  <Words>966</Words>
  <Application>Microsoft Office PowerPoint</Application>
  <PresentationFormat>On-screen Show (4:3)</PresentationFormat>
  <Paragraphs>132</Paragraphs>
  <Slides>16</Slides>
  <Notes>4</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1_Equity</vt:lpstr>
      <vt:lpstr>Equity</vt:lpstr>
      <vt:lpstr>3_Equity</vt:lpstr>
      <vt:lpstr>4_Equity</vt:lpstr>
      <vt:lpstr>SRI CHANDRASEKHARENDRA SARASWATHI VISWA MAHAVIDHYALAYA (Deemed to be university u/s 3 of UGC act 1956) (Accredited with “A” by NAAC) Enathur, Kanchipuram – 631561. Tamilnadu www.kanchiuniv.ac.in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CHANDRASEKHARENDRA SARASWATHI VISWA MAHAVIDHYALAYA (Deemed to be university u/s 3 of UGC act 1956) (Accredited with “A” by NAAC) Enathur, Kanchipuram – 631561. Tamilnadu www.kanchiuniv.ac.in</dc:title>
  <dc:creator>Jayaprada Meduri</dc:creator>
  <cp:lastModifiedBy>Thanish Voore</cp:lastModifiedBy>
  <cp:revision>122</cp:revision>
  <dcterms:modified xsi:type="dcterms:W3CDTF">2022-03-15T08:49:46Z</dcterms:modified>
</cp:coreProperties>
</file>