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1" r:id="rId7"/>
    <p:sldId id="264" r:id="rId8"/>
    <p:sldId id="265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51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-102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D65318-049A-48DD-85AF-18BA9010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73E2B5-5FDA-47A0-B828-D9B62BDC4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F3B3D6-8F55-4BC3-B25A-6FB8596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CF56DD-DCD3-4C53-A12E-58B5671A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A62385-B02A-40DA-A8B9-20C2A9E1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90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AF47B-8E85-41A8-915E-8F565EE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B685C3-A80F-41F7-8C2A-62F88537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1F9CD2-B3EF-413A-9A93-2DF89E9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4A676A-B3EF-4693-B373-A1BEB783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55F654-9518-43A7-B1F5-3A51BFA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1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7B264EC-992E-44C8-B8DE-750668649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269528-A40D-400D-9A02-F0D3C1CA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8BD1BE-5A83-4EA5-9990-4F28B9FE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6E91F2-2016-433E-9FD8-5B35E32F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EBA020-F739-42F7-9C78-4A3FBC4F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05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34413-B98B-4DC0-AA6B-2E6AAB93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864CF9-DD55-4ED3-901C-802750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B9792-7938-4188-AAFD-ABA415B3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A45CCA-714E-4D8D-930C-0835F521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6CBD97-FB9E-4D51-8A3F-0E41D88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395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F5668-C06A-4BA5-BA73-894163FD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850E41-5974-40C2-A910-8FD93F1C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03814F-1E3D-489F-B549-FA1529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05430D-79BD-41D6-8E61-C74CAF94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0A7F32-950D-4E60-94D1-A0D25CF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642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616C5-D23F-412A-AF2C-5E0BBC1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15453-12CF-4C1D-BC74-01422CC53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7B6EA9-6835-48D7-99EF-3E345847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0C3190-5E09-40B9-82F9-683C92D2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C51100-6DFE-4E96-ABBF-57888A9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DBF4F4-CB04-498C-AF84-B7E1603A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1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AFD15-7FE7-442E-9BC4-13DC19A1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E80B7C-9F8B-4368-9389-3BD37C9C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1037AB1-9B86-48C5-8792-B5B19CD18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CD14C2-B5E0-422C-A970-F692F65E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94D726-5DCA-454A-8BF0-B96E828F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B8FDFF-620E-4606-84D8-D2965DEB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9E8760-0685-498F-BB34-1725808F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6C49C1-7126-49B7-B195-0D39721F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8653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9EBD5-B56F-4190-88F0-C2DD4E4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CA362E-7D63-45DD-9EF3-B7755B7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DF5553-C9E5-40CB-9DE3-20035F07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2A772A-4C65-4AB7-816A-AE63FD9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21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53F7AB-23D2-4FEA-8D3D-92FE30DF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04923AB-D656-4BCE-82C0-8F205840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EE075BA-C769-49B6-BAE0-CEE0106F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65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427BF-2161-4E16-8C3C-D01C34DF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6BF4BF-53D3-43AD-AE0D-EEFA2D76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E25DCF-7D56-4319-A801-EFE863AA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76ED06-0294-4E77-9C02-7D893AF9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0AA248-E02D-4069-AE57-B93B29FC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7C5FC0-AAC6-480A-A879-5A4EEE09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137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3542BE-00B1-407F-AE19-13B27E8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94F6617-1483-4FF5-8031-B66AA819C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EAB1CC-0E80-41E4-8377-618FBE18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3B9041-B4A1-417D-A7D6-99DF8FAF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7768C0-B7E0-4B61-854C-F5E3951D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AB7FBA-52BD-450A-8FA5-1C72EA8E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719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 bright="3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326847B-5107-47AA-9B96-A68DD9A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838AD2-D570-4B32-8B2F-736F382C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C7B19B-0F97-44F4-9FD7-0453C4C6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C472-F2E1-4C8F-8A6F-E91E170570B0}" type="datetimeFigureOut">
              <a:rPr lang="en-IN" smtClean="0"/>
              <a:pPr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E7CAA3-40D5-4934-B015-6D79DA257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E6589-C1A7-4FEB-B0CD-92FB76A8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46E8-2363-4847-80A3-E9EC5711AED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1558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0E14528-8336-4CD2-B3D2-0CB16B82B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" y="-235974"/>
            <a:ext cx="9986961" cy="5172332"/>
          </a:xfrm>
        </p:spPr>
      </p:pic>
    </p:spTree>
    <p:extLst>
      <p:ext uri="{BB962C8B-B14F-4D97-AF65-F5344CB8AC3E}">
        <p14:creationId xmlns="" xmlns:p14="http://schemas.microsoft.com/office/powerpoint/2010/main" val="35960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1.25E-6 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F30E4-8DEE-447C-8DC6-F4805EB4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64" y="2475748"/>
            <a:ext cx="7671619" cy="163905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FrankRuehl" pitchFamily="34" charset="-79"/>
                <a:cs typeface="FrankRuehl" pitchFamily="34" charset="-79"/>
              </a:rPr>
              <a:t>Any Queries</a:t>
            </a:r>
            <a:r>
              <a:rPr lang="en-IN" sz="8000" b="1" dirty="0" smtClean="0">
                <a:latin typeface="FrankRuehl" pitchFamily="34" charset="-79"/>
                <a:cs typeface="FrankRuehl" pitchFamily="34" charset="-79"/>
              </a:rPr>
              <a:t>???</a:t>
            </a:r>
            <a:endParaRPr lang="en-IN" sz="8000" b="1" dirty="0">
              <a:latin typeface="FrankRuehl" pitchFamily="34" charset="-79"/>
              <a:cs typeface="FrankRuehl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8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43A948-F047-4BE4-9402-50E046FF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33" y="2460999"/>
            <a:ext cx="6993194" cy="2287982"/>
          </a:xfrm>
        </p:spPr>
        <p:txBody>
          <a:bodyPr>
            <a:normAutofit/>
          </a:bodyPr>
          <a:lstStyle/>
          <a:p>
            <a:r>
              <a:rPr lang="en-IN" sz="8000" b="1" dirty="0">
                <a:latin typeface="Footlight MT Light" pitchFamily="18" charset="0"/>
              </a:rPr>
              <a:t>THANK YOU</a:t>
            </a:r>
            <a:r>
              <a:rPr lang="en-IN" sz="8000" b="1" dirty="0" smtClean="0">
                <a:latin typeface="Footlight MT Light" pitchFamily="18" charset="0"/>
              </a:rPr>
              <a:t>...</a:t>
            </a:r>
            <a:endParaRPr lang="en-IN" sz="8000" b="1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8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467370-A5F6-49AB-85EB-7295F12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en-IN" sz="6000" dirty="0" smtClean="0">
                <a:latin typeface="Agency FB" panose="020B0503020202020204" pitchFamily="34" charset="0"/>
              </a:rPr>
              <a:t>:</a:t>
            </a:r>
            <a:endParaRPr lang="en-IN" sz="6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BC8CB-F5DD-47E4-83D3-D6BA690E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03"/>
            <a:ext cx="10515600" cy="483486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Problems </a:t>
            </a:r>
            <a:r>
              <a:rPr lang="en-IN" sz="3200" dirty="0" smtClean="0">
                <a:latin typeface="+mj-lt"/>
              </a:rPr>
              <a:t>faced by </a:t>
            </a:r>
            <a:r>
              <a:rPr lang="en-IN" sz="3200" dirty="0">
                <a:latin typeface="+mj-lt"/>
              </a:rPr>
              <a:t>farmers.</a:t>
            </a:r>
          </a:p>
          <a:p>
            <a:r>
              <a:rPr lang="en-IN" sz="3200" dirty="0">
                <a:latin typeface="+mj-lt"/>
              </a:rPr>
              <a:t>What are the solutions that others </a:t>
            </a:r>
            <a:r>
              <a:rPr lang="en-IN" sz="3200" dirty="0" smtClean="0">
                <a:latin typeface="+mj-lt"/>
              </a:rPr>
              <a:t>had given </a:t>
            </a:r>
            <a:r>
              <a:rPr lang="en-IN" sz="3200" dirty="0">
                <a:latin typeface="+mj-lt"/>
              </a:rPr>
              <a:t>in past.</a:t>
            </a:r>
          </a:p>
          <a:p>
            <a:r>
              <a:rPr lang="en-IN" sz="3200" dirty="0">
                <a:latin typeface="+mj-lt"/>
              </a:rPr>
              <a:t>What are solutions that we are going to </a:t>
            </a:r>
            <a:r>
              <a:rPr lang="en-IN" sz="3200" dirty="0" smtClean="0">
                <a:latin typeface="+mj-lt"/>
              </a:rPr>
              <a:t> provide them . </a:t>
            </a:r>
          </a:p>
          <a:p>
            <a:r>
              <a:rPr lang="en-IN" sz="3200" dirty="0" smtClean="0">
                <a:latin typeface="+mj-lt"/>
              </a:rPr>
              <a:t>Application demo.</a:t>
            </a:r>
          </a:p>
          <a:p>
            <a:r>
              <a:rPr lang="en-IN" sz="3200" dirty="0" smtClean="0">
                <a:latin typeface="+mj-lt"/>
              </a:rPr>
              <a:t>Crop details.</a:t>
            </a:r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Insurance.</a:t>
            </a:r>
          </a:p>
          <a:p>
            <a:r>
              <a:rPr lang="en-IN" sz="3200" dirty="0" smtClean="0">
                <a:latin typeface="+mj-lt"/>
              </a:rPr>
              <a:t>Agro tips</a:t>
            </a:r>
            <a:r>
              <a:rPr lang="en-IN" sz="3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5851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0ACB3-29BF-433D-BBEE-BCCACBDE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Problems </a:t>
            </a: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faced by </a:t>
            </a:r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farmers: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9B8B25-B970-48DF-8566-911D9B1F0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2094270"/>
            <a:ext cx="11312012" cy="3274143"/>
          </a:xfrm>
        </p:spPr>
        <p:txBody>
          <a:bodyPr/>
          <a:lstStyle/>
          <a:p>
            <a:r>
              <a:rPr lang="en-IN" sz="3200" dirty="0"/>
              <a:t>The main problem that we are </a:t>
            </a:r>
            <a:r>
              <a:rPr lang="en-IN" sz="3200" dirty="0" smtClean="0"/>
              <a:t>concerned is about </a:t>
            </a:r>
            <a:r>
              <a:rPr lang="en-IN" sz="3200" dirty="0"/>
              <a:t>the sale of </a:t>
            </a:r>
            <a:r>
              <a:rPr lang="en-IN" sz="3200" dirty="0" smtClean="0"/>
              <a:t>crops to the </a:t>
            </a:r>
            <a:r>
              <a:rPr lang="en-IN" sz="3200" dirty="0"/>
              <a:t>dealers.</a:t>
            </a:r>
          </a:p>
          <a:p>
            <a:r>
              <a:rPr lang="en-IN" sz="3200" dirty="0"/>
              <a:t>General market rates </a:t>
            </a:r>
            <a:r>
              <a:rPr lang="en-IN" sz="3200" dirty="0" smtClean="0"/>
              <a:t>which are provided by Government </a:t>
            </a:r>
            <a:r>
              <a:rPr lang="en-IN" sz="3200" dirty="0"/>
              <a:t>are not totally implemented </a:t>
            </a:r>
            <a:r>
              <a:rPr lang="en-IN" sz="3200" dirty="0" smtClean="0"/>
              <a:t>at root level.</a:t>
            </a:r>
            <a:endParaRPr lang="en-IN" sz="3200" dirty="0"/>
          </a:p>
          <a:p>
            <a:r>
              <a:rPr lang="en-IN" sz="3200" dirty="0"/>
              <a:t>So to over come this problem we are </a:t>
            </a:r>
            <a:r>
              <a:rPr lang="en-IN" sz="3200" dirty="0" smtClean="0"/>
              <a:t>developing </a:t>
            </a:r>
            <a:r>
              <a:rPr lang="en-IN" sz="3200" dirty="0"/>
              <a:t>this </a:t>
            </a:r>
            <a:r>
              <a:rPr lang="en-IN" sz="3200" dirty="0" smtClean="0"/>
              <a:t>application for </a:t>
            </a:r>
            <a:r>
              <a:rPr lang="en-IN" sz="3200" dirty="0"/>
              <a:t>the </a:t>
            </a:r>
            <a:r>
              <a:rPr lang="en-IN" sz="3200" dirty="0" smtClean="0"/>
              <a:t> benefits </a:t>
            </a:r>
            <a:r>
              <a:rPr lang="en-IN" sz="3200" dirty="0"/>
              <a:t>of farmers and our future generations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913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147BE9-0AAF-421A-AD18-D0896609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3529" cy="252555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What are the solutions that others 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had given </a:t>
            </a: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past: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F364A-DA89-4905-A48D-8778168D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478"/>
            <a:ext cx="10515600" cy="3628245"/>
          </a:xfrm>
        </p:spPr>
        <p:txBody>
          <a:bodyPr/>
          <a:lstStyle/>
          <a:p>
            <a:r>
              <a:rPr lang="en-IN" dirty="0"/>
              <a:t>In past govt. has started some committees in </a:t>
            </a:r>
            <a:r>
              <a:rPr lang="en-IN" dirty="0" smtClean="0"/>
              <a:t>India </a:t>
            </a:r>
            <a:r>
              <a:rPr lang="en-IN" dirty="0"/>
              <a:t>to </a:t>
            </a:r>
            <a:r>
              <a:rPr lang="en-IN" dirty="0" smtClean="0"/>
              <a:t>overcome </a:t>
            </a:r>
            <a:r>
              <a:rPr lang="en-IN" dirty="0"/>
              <a:t>this problem</a:t>
            </a:r>
            <a:r>
              <a:rPr lang="en-IN" dirty="0" smtClean="0"/>
              <a:t>.</a:t>
            </a:r>
          </a:p>
          <a:p>
            <a:r>
              <a:rPr lang="en-IN" dirty="0" smtClean="0"/>
              <a:t>But it is not implemented all over the state due to the lack of knowledge of farmers and few inconveniences.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25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8FC1B3-98DA-4E96-A87A-D814F2BE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280219"/>
            <a:ext cx="10283840" cy="1927404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latin typeface="Times New Roman" pitchFamily="18" charset="0"/>
                <a:cs typeface="Times New Roman" pitchFamily="18" charset="0"/>
              </a:rPr>
              <a:t>What are solutions that we are going to </a:t>
            </a:r>
            <a:r>
              <a:rPr lang="en-IN" sz="5300" b="1" dirty="0" smtClean="0">
                <a:latin typeface="Times New Roman" pitchFamily="18" charset="0"/>
                <a:cs typeface="Times New Roman" pitchFamily="18" charset="0"/>
              </a:rPr>
              <a:t>provide 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670F5-CA98-437A-A0D1-4DFBAF6D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87794"/>
            <a:ext cx="10102645" cy="4480476"/>
          </a:xfrm>
        </p:spPr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smtClean="0"/>
              <a:t>application  </a:t>
            </a:r>
            <a:r>
              <a:rPr lang="en-US" dirty="0"/>
              <a:t>consists of a basic entry for any user </a:t>
            </a:r>
            <a:r>
              <a:rPr lang="en-US" dirty="0" smtClean="0"/>
              <a:t>without </a:t>
            </a:r>
            <a:r>
              <a:rPr lang="en-US" dirty="0"/>
              <a:t>any login but the dealers </a:t>
            </a:r>
            <a:r>
              <a:rPr lang="en-US" dirty="0" smtClean="0"/>
              <a:t>have to login as </a:t>
            </a:r>
            <a:r>
              <a:rPr lang="en-US" dirty="0"/>
              <a:t>a </a:t>
            </a:r>
            <a:r>
              <a:rPr lang="en-US" dirty="0" smtClean="0"/>
              <a:t>dealer .</a:t>
            </a:r>
            <a:r>
              <a:rPr lang="en-US" dirty="0"/>
              <a:t>In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section the dealer’s crop rates </a:t>
            </a:r>
            <a:r>
              <a:rPr lang="en-US" dirty="0"/>
              <a:t>information is stored in the database and </a:t>
            </a:r>
            <a:r>
              <a:rPr lang="en-US" dirty="0" smtClean="0"/>
              <a:t>displayed when </a:t>
            </a:r>
            <a:r>
              <a:rPr lang="en-US" dirty="0"/>
              <a:t>the farmer is searching for the best </a:t>
            </a:r>
            <a:r>
              <a:rPr lang="en-US" dirty="0" smtClean="0"/>
              <a:t>deal . All the dealers list is displayed for </a:t>
            </a:r>
            <a:r>
              <a:rPr lang="en-US" dirty="0" err="1" smtClean="0"/>
              <a:t>him.The</a:t>
            </a:r>
            <a:r>
              <a:rPr lang="en-US" dirty="0" smtClean="0"/>
              <a:t> </a:t>
            </a:r>
            <a:r>
              <a:rPr lang="en-US" dirty="0"/>
              <a:t>dealer is allowed to </a:t>
            </a:r>
            <a:r>
              <a:rPr lang="en-US" dirty="0" smtClean="0"/>
              <a:t>update </a:t>
            </a:r>
            <a:r>
              <a:rPr lang="en-US" dirty="0"/>
              <a:t>the </a:t>
            </a:r>
            <a:r>
              <a:rPr lang="en-US" dirty="0" smtClean="0"/>
              <a:t>prices </a:t>
            </a:r>
            <a:r>
              <a:rPr lang="en-US" dirty="0"/>
              <a:t>when the updates are to be </a:t>
            </a:r>
            <a:r>
              <a:rPr lang="en-US" dirty="0" smtClean="0"/>
              <a:t>done .In </a:t>
            </a:r>
            <a:r>
              <a:rPr lang="en-US" dirty="0"/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Insurance</a:t>
            </a:r>
            <a:r>
              <a:rPr lang="en-US" dirty="0"/>
              <a:t> section, the insurance of every crop is given and is updated in database periodically when </a:t>
            </a:r>
            <a:r>
              <a:rPr lang="en-US" dirty="0" smtClean="0"/>
              <a:t>there are any variations.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Agro-tips</a:t>
            </a:r>
            <a:r>
              <a:rPr lang="en-US" b="1" dirty="0" smtClean="0"/>
              <a:t> </a:t>
            </a:r>
            <a:r>
              <a:rPr lang="en-US" dirty="0" smtClean="0"/>
              <a:t>,the </a:t>
            </a:r>
            <a:r>
              <a:rPr lang="en-US" dirty="0"/>
              <a:t>farmers are given the best tips for the good crops and </a:t>
            </a:r>
            <a:r>
              <a:rPr lang="en-US" dirty="0" smtClean="0"/>
              <a:t> disease preventive measures.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8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39B74A45-BDDD-4892-B8C0-B290C0944FC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C516C73E-9465-4C9E-9B86-9E58FB326B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BC907-E875-4E7B-8A2A-B27CE8B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690" y="956048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Demo: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0F15A1-BA52-42C7-AA1A-6E4C5E68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420" y="2477729"/>
            <a:ext cx="5319431" cy="9881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facilities which we are providing 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app…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48" name="AutoShape 4" descr="https://mail.google.com/mail/u/0/?ui=2&amp;ik=a2dcfe0ef6&amp;view=fimg&amp;th=1621e0ab0e320036&amp;attid=0.2&amp;disp=emb&amp;realattid=ii_jep9ma471_1621e040366a45c8&amp;attbid=ANGjdJ8_-uxKybcqRfJ-xzZt-U3b-emMTaEe45ZoEyIC2oztT504uSYGAiOjfuQyrur6pThhI3xecVzeUEDPIya63MBqP-mElClyYC4w4jRZ-BJ2D4NhsKYJviq0HWA&amp;sz=w586-h1124&amp;ats=1520922492897&amp;rm=1621e0ab0e320036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Screen Shot 2018-03-13 at 11.46.5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1" y="250723"/>
            <a:ext cx="2349474" cy="5545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6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6114379-CEF2-4927-BEAC-763037C09A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32248578-C6EF-47FB-8B88-AD65C27452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C14C23C8-0D86-4D9E-A9C7-76291675C4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B087BBF7-BD48-4FC9-80E6-74699699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66" y="2887124"/>
            <a:ext cx="1328264" cy="2560952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CA7A1F8-28AA-4E74-9BF8-916E9A835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11" y="4262284"/>
            <a:ext cx="1137296" cy="2391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A3C40-FD1D-4C3B-8D7A-ED0ED6B6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988143"/>
            <a:ext cx="6282813" cy="17337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60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Crop details:</a:t>
            </a:r>
            <a:endParaRPr lang="en-US" sz="6000" b="1" kern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9B1C4F76-23E5-477D-924B-27BB4CE9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1"/>
            <a:ext cx="4341644" cy="299787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First farmer will enter into the crops and then he move into the district then the prices of the crop in that district will be shown in the app.</a:t>
            </a:r>
          </a:p>
        </p:txBody>
      </p:sp>
      <p:pic>
        <p:nvPicPr>
          <p:cNvPr id="15" name="Picture 14" descr="Screen Shot 2018-03-13 at 11.47.16 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63432" y="0"/>
            <a:ext cx="1494947" cy="3480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756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8">
            <a:extLst>
              <a:ext uri="{FF2B5EF4-FFF2-40B4-BE49-F238E27FC236}">
                <a16:creationId xmlns="" xmlns:a16="http://schemas.microsoft.com/office/drawing/2014/main" id="{BCC55ACC-A2F6-403C-A3A4-D59B3734D4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0">
            <a:extLst>
              <a:ext uri="{FF2B5EF4-FFF2-40B4-BE49-F238E27FC236}">
                <a16:creationId xmlns="" xmlns:a16="http://schemas.microsoft.com/office/drawing/2014/main" id="{598EBA13-C937-430B-9523-439FE21096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5F7B20-ABCA-470D-A610-C8099B8B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75" y="1224116"/>
            <a:ext cx="4573475" cy="14593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Insurance: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6898CD-1B6A-49B8-B2F3-10CCC9DE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38" y="2628900"/>
            <a:ext cx="4662678" cy="1190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the periodical update of the amount that </a:t>
            </a:r>
            <a:r>
              <a: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government has provided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crop will be updated.</a:t>
            </a:r>
          </a:p>
        </p:txBody>
      </p:sp>
      <p:pic>
        <p:nvPicPr>
          <p:cNvPr id="7" name="Picture 6" descr="Screen Shot 2018-03-13 at 1.44.4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40" y="855407"/>
            <a:ext cx="2787444" cy="5825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74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A45164-D73D-40F3-AEBA-F6E6756C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Agro tips</a:t>
            </a:r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921323-74C6-4B11-8865-2403106B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Different suggestions like fertilizers , crop rotation ,etc. are provided to the farmers .</a:t>
            </a:r>
            <a:endParaRPr lang="en-IN" dirty="0"/>
          </a:p>
          <a:p>
            <a:r>
              <a:rPr lang="en-IN" dirty="0" smtClean="0"/>
              <a:t>The agricultural officers give these details regarding  fertilizers, crop to be grown etc.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202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379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AGENDA:</vt:lpstr>
      <vt:lpstr>Problems faced by farmers:</vt:lpstr>
      <vt:lpstr>What are the solutions that others  had given in past: </vt:lpstr>
      <vt:lpstr>What are solutions that we are going to provide : </vt:lpstr>
      <vt:lpstr>APP Demo: </vt:lpstr>
      <vt:lpstr>Crop details:</vt:lpstr>
      <vt:lpstr>Insurance: </vt:lpstr>
      <vt:lpstr>Agro tips:</vt:lpstr>
      <vt:lpstr>Any Queries???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Parshuram</dc:title>
  <dc:creator>Phani Sarva</dc:creator>
  <cp:lastModifiedBy>sriindu</cp:lastModifiedBy>
  <cp:revision>42</cp:revision>
  <dcterms:created xsi:type="dcterms:W3CDTF">2018-03-13T02:43:32Z</dcterms:created>
  <dcterms:modified xsi:type="dcterms:W3CDTF">2018-03-13T08:37:34Z</dcterms:modified>
</cp:coreProperties>
</file>