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D1AA-942A-414B-ACA9-A8333EF39158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FD03-99A6-4778-9A0F-10B8C26188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685800"/>
            <a:ext cx="10496550" cy="449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981200" y="1905000"/>
            <a:ext cx="6705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2600" y="2209800"/>
            <a:ext cx="3048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372600" y="2133600"/>
            <a:ext cx="228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400" y="4114800"/>
            <a:ext cx="5638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Need attendance 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90800" y="5791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horizontal scrolling…take it off the bottom of the screen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1" y="5181600"/>
            <a:ext cx="8991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00600" y="5257800"/>
            <a:ext cx="3048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800600" y="5181600"/>
            <a:ext cx="228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76288"/>
            <a:ext cx="93916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-152400" y="2133600"/>
            <a:ext cx="25908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28600" y="2057400"/>
            <a:ext cx="2057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3400" y="1600200"/>
            <a:ext cx="110299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001000" y="762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43800" y="53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Wrong date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838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86400" y="609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 End Date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601200" y="3505200"/>
            <a:ext cx="3048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9601200" y="3429000"/>
            <a:ext cx="228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820275" cy="444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8763000" y="2895600"/>
            <a:ext cx="30480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8763000" y="2819400"/>
            <a:ext cx="2286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29400" y="4419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should be a Letter Grade from Grade Scale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924800" y="38862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2819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3800" y="2819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286000" y="28194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6200" y="2819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2819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2819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1800" y="4191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 button should be before 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14800" y="32004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3825"/>
            <a:ext cx="4695825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4267200" y="533400"/>
            <a:ext cx="0" cy="609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9600" y="3124200"/>
            <a:ext cx="2819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0" y="2819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fields should be left aligned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9829800" cy="440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05200" y="228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 Portal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434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need to be left aligned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315200" y="38862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39000" y="4648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914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Student ID in a column next to name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971800" y="1219200"/>
            <a:ext cx="1524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33650"/>
            <a:ext cx="93154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19400" y="1600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629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(89%)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24800" y="24384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2800" y="449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(188/200) 94%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772400" y="38862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94875" y="1611775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1295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414550" y="47012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82000" y="4724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67600" y="533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1066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362200" y="2971800"/>
            <a:ext cx="1524000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362200" y="3048000"/>
            <a:ext cx="1447800" cy="259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867400" y="2438400"/>
            <a:ext cx="533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0" y="2057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Column Student ID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8" y="1681163"/>
            <a:ext cx="66008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1676400" y="762000"/>
            <a:ext cx="1143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676400" y="609600"/>
            <a:ext cx="1676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676400" y="762000"/>
            <a:ext cx="1981200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30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colons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9191625" cy="33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609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non-sense is this???????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438400"/>
            <a:ext cx="12192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990600"/>
            <a:ext cx="15240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bobghosh</dc:creator>
  <cp:lastModifiedBy>bobghosh</cp:lastModifiedBy>
  <cp:revision>8</cp:revision>
  <dcterms:created xsi:type="dcterms:W3CDTF">2015-09-10T04:44:12Z</dcterms:created>
  <dcterms:modified xsi:type="dcterms:W3CDTF">2015-09-10T05:14:50Z</dcterms:modified>
</cp:coreProperties>
</file>