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Monthly Sales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Summary for Business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of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Visualize monthly sales performance</a:t>
            </a:r>
          </a:p>
          <a:p>
            <a:r>
              <a:t>- Track KPIs like Total Sales, Growth, and Region-wise Distribution</a:t>
            </a:r>
          </a:p>
          <a:p>
            <a:r>
              <a:t>- Enable informed decision-making with interactive filters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Sales Growth (Month-over-Month)</a:t>
            </a:r>
          </a:p>
          <a:p>
            <a:r>
              <a:t>- Top Performing Products/Regions</a:t>
            </a:r>
          </a:p>
          <a:p>
            <a:r>
              <a:t>- Customer Segmentation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Elements in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Bar Charts for Monthly Sales</a:t>
            </a:r>
          </a:p>
          <a:p>
            <a:r>
              <a:t>- Pie Charts for Region-wise Sales</a:t>
            </a:r>
          </a:p>
          <a:p>
            <a:r>
              <a:t>- Cards for KPIs like Total Revenue and Growth</a:t>
            </a:r>
          </a:p>
          <a:p>
            <a:r>
              <a:t>- Filters for dynamic date/product/region selection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Identify best-selling products and focus marketing</a:t>
            </a:r>
          </a:p>
          <a:p>
            <a:r>
              <a:t>- Recognize underperforming regions for improvement</a:t>
            </a:r>
          </a:p>
          <a:p>
            <a:r>
              <a:t>- Compare performance over time to spot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Select time period using date filter</a:t>
            </a:r>
          </a:p>
          <a:p>
            <a:r>
              <a:t>2. Analyze trends via bar and line charts</a:t>
            </a:r>
          </a:p>
          <a:p>
            <a:r>
              <a:t>3. Use slicers to focus on specific regions/products</a:t>
            </a:r>
          </a:p>
          <a:p>
            <a:r>
              <a:t>4. Export insights as needed for reporting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Power BI dashboard empowers businesses to monitor sales performance,</a:t>
            </a:r>
          </a:p>
          <a:p>
            <a:r>
              <a:t>make data-driven decisions, and optimize their strategy across regions and time.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