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42"/>
  </p:notesMasterIdLst>
  <p:sldIdLst>
    <p:sldId id="257" r:id="rId2"/>
    <p:sldId id="258" r:id="rId3"/>
    <p:sldId id="259" r:id="rId4"/>
    <p:sldId id="260"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an Lee" initials="TL" lastIdx="1" clrIdx="0">
    <p:extLst>
      <p:ext uri="{19B8F6BF-5375-455C-9EA6-DF929625EA0E}">
        <p15:presenceInfo xmlns:p15="http://schemas.microsoft.com/office/powerpoint/2012/main" userId="3ce21a64bfca474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5" autoAdjust="0"/>
    <p:restoredTop sz="93624" autoAdjust="0"/>
  </p:normalViewPr>
  <p:slideViewPr>
    <p:cSldViewPr snapToGrid="0">
      <p:cViewPr varScale="1">
        <p:scale>
          <a:sx n="75" d="100"/>
          <a:sy n="75" d="100"/>
        </p:scale>
        <p:origin x="34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3ce21a64bfca4749/Documents/Thesis/Thesis_VietnameseCheckingSpelling/bieu%20do.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'[bieu do.xlsx]Sheet1'!$E$5</c:f>
              <c:strCache>
                <c:ptCount val="1"/>
                <c:pt idx="0">
                  <c:v>Tổng lỗi được sinh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val>
            <c:numRef>
              <c:f>'[bieu do.xlsx]Sheet1'!$F$5</c:f>
              <c:numCache>
                <c:formatCode>General</c:formatCode>
                <c:ptCount val="1"/>
                <c:pt idx="0">
                  <c:v>1726</c:v>
                </c:pt>
              </c:numCache>
            </c:numRef>
          </c:val>
        </c:ser>
        <c:ser>
          <c:idx val="1"/>
          <c:order val="1"/>
          <c:tx>
            <c:strRef>
              <c:f>'[bieu do.xlsx]Sheet1'!$E$6</c:f>
              <c:strCache>
                <c:ptCount val="1"/>
                <c:pt idx="0">
                  <c:v>Tổng lỗi phát hiện đúng</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val>
            <c:numRef>
              <c:f>'[bieu do.xlsx]Sheet1'!$F$6</c:f>
              <c:numCache>
                <c:formatCode>General</c:formatCode>
                <c:ptCount val="1"/>
                <c:pt idx="0">
                  <c:v>1535</c:v>
                </c:pt>
              </c:numCache>
            </c:numRef>
          </c:val>
        </c:ser>
        <c:ser>
          <c:idx val="2"/>
          <c:order val="2"/>
          <c:tx>
            <c:strRef>
              <c:f>'[bieu do.xlsx]Sheet1'!$E$7</c:f>
              <c:strCache>
                <c:ptCount val="1"/>
                <c:pt idx="0">
                  <c:v>Tổng lỗi sửa đúng</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val>
            <c:numRef>
              <c:f>'[bieu do.xlsx]Sheet1'!$F$7</c:f>
              <c:numCache>
                <c:formatCode>General</c:formatCode>
                <c:ptCount val="1"/>
                <c:pt idx="0">
                  <c:v>1449</c:v>
                </c:pt>
              </c:numCache>
            </c:numRef>
          </c:val>
        </c:ser>
        <c:ser>
          <c:idx val="3"/>
          <c:order val="3"/>
          <c:tx>
            <c:strRef>
              <c:f>'[bieu do.xlsx]Sheet1'!$E$8</c:f>
              <c:strCache>
                <c:ptCount val="1"/>
                <c:pt idx="0">
                  <c:v>Tổng lỗi phát hiện sai</c:v>
                </c:pt>
              </c:strCache>
            </c:strRef>
          </c:tx>
          <c:spPr>
            <a:pattFill prst="narHorz">
              <a:fgClr>
                <a:schemeClr val="accent4"/>
              </a:fgClr>
              <a:bgClr>
                <a:schemeClr val="accent4">
                  <a:lumMod val="20000"/>
                  <a:lumOff val="80000"/>
                </a:schemeClr>
              </a:bgClr>
            </a:pattFill>
            <a:ln>
              <a:noFill/>
            </a:ln>
            <a:effectLst>
              <a:innerShdw blurRad="114300">
                <a:schemeClr val="accent4"/>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val>
            <c:numRef>
              <c:f>'[bieu do.xlsx]Sheet1'!$F$8</c:f>
              <c:numCache>
                <c:formatCode>General</c:formatCode>
                <c:ptCount val="1"/>
                <c:pt idx="0">
                  <c:v>203</c:v>
                </c:pt>
              </c:numCache>
            </c:numRef>
          </c:val>
        </c:ser>
        <c:dLbls>
          <c:dLblPos val="outEnd"/>
          <c:showLegendKey val="0"/>
          <c:showVal val="1"/>
          <c:showCatName val="0"/>
          <c:showSerName val="0"/>
          <c:showPercent val="0"/>
          <c:showBubbleSize val="0"/>
        </c:dLbls>
        <c:gapWidth val="164"/>
        <c:overlap val="-22"/>
        <c:axId val="4641600"/>
        <c:axId val="4643776"/>
      </c:barChart>
      <c:catAx>
        <c:axId val="4641600"/>
        <c:scaling>
          <c:orientation val="minMax"/>
        </c:scaling>
        <c:delete val="1"/>
        <c:axPos val="b"/>
        <c:numFmt formatCode="General" sourceLinked="1"/>
        <c:majorTickMark val="none"/>
        <c:minorTickMark val="none"/>
        <c:tickLblPos val="nextTo"/>
        <c:crossAx val="4643776"/>
        <c:crosses val="autoZero"/>
        <c:auto val="1"/>
        <c:lblAlgn val="ctr"/>
        <c:lblOffset val="100"/>
        <c:noMultiLvlLbl val="0"/>
      </c:catAx>
      <c:valAx>
        <c:axId val="464377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4641600"/>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solidFill>
        <a:schemeClr val="accent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_rels/data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iagrams/_rels/drawing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A7E447-1352-4617-B198-AEC6A97CBF8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58F431F-146F-48E2-A136-8A75DB9CBA6C}">
      <dgm:prSet/>
      <dgm:spPr/>
      <dgm:t>
        <a:bodyPr/>
        <a:lstStyle/>
        <a:p>
          <a:pPr rtl="0"/>
          <a:r>
            <a:rPr lang="en-US" smtClean="0">
              <a:latin typeface="Times New Roman" panose="02020603050405020304" pitchFamily="18" charset="0"/>
              <a:cs typeface="Times New Roman" panose="02020603050405020304" pitchFamily="18" charset="0"/>
            </a:rPr>
            <a:t>Đặt vấn đề</a:t>
          </a:r>
          <a:endParaRPr lang="en-US">
            <a:latin typeface="Times New Roman" panose="02020603050405020304" pitchFamily="18" charset="0"/>
            <a:cs typeface="Times New Roman" panose="02020603050405020304" pitchFamily="18" charset="0"/>
          </a:endParaRPr>
        </a:p>
      </dgm:t>
    </dgm:pt>
    <dgm:pt modelId="{C184B1AB-4F77-41ED-86C3-245730AFAC95}" type="parTrans" cxnId="{DDF8A917-8DFF-47CF-B1A3-EAFDDB00755E}">
      <dgm:prSet/>
      <dgm:spPr/>
      <dgm:t>
        <a:bodyPr/>
        <a:lstStyle/>
        <a:p>
          <a:endParaRPr lang="en-US"/>
        </a:p>
      </dgm:t>
    </dgm:pt>
    <dgm:pt modelId="{025C04F1-76CA-41F3-BCAB-346EA7AEB998}" type="sibTrans" cxnId="{DDF8A917-8DFF-47CF-B1A3-EAFDDB00755E}">
      <dgm:prSet/>
      <dgm:spPr/>
      <dgm:t>
        <a:bodyPr/>
        <a:lstStyle/>
        <a:p>
          <a:endParaRPr lang="en-US"/>
        </a:p>
      </dgm:t>
    </dgm:pt>
    <dgm:pt modelId="{74821C45-2297-4FA9-8975-DFC57FBAD801}">
      <dgm:prSet/>
      <dgm:spPr/>
      <dgm:t>
        <a:bodyPr/>
        <a:lstStyle/>
        <a:p>
          <a:pPr rtl="0"/>
          <a:r>
            <a:rPr lang="en-US" smtClean="0">
              <a:latin typeface="Times New Roman" panose="02020603050405020304" pitchFamily="18" charset="0"/>
              <a:cs typeface="Times New Roman" panose="02020603050405020304" pitchFamily="18" charset="0"/>
            </a:rPr>
            <a:t>Mục tiêu đề tài</a:t>
          </a:r>
          <a:endParaRPr lang="en-US">
            <a:latin typeface="Times New Roman" panose="02020603050405020304" pitchFamily="18" charset="0"/>
            <a:cs typeface="Times New Roman" panose="02020603050405020304" pitchFamily="18" charset="0"/>
          </a:endParaRPr>
        </a:p>
      </dgm:t>
    </dgm:pt>
    <dgm:pt modelId="{3041DB71-B5BB-45D8-89A0-D869AF5B21F8}" type="parTrans" cxnId="{E0C52732-66BC-4933-9E38-A4D48C486E6B}">
      <dgm:prSet/>
      <dgm:spPr/>
      <dgm:t>
        <a:bodyPr/>
        <a:lstStyle/>
        <a:p>
          <a:endParaRPr lang="en-US"/>
        </a:p>
      </dgm:t>
    </dgm:pt>
    <dgm:pt modelId="{B394F14F-DE23-48F0-BBB1-61364F6A918D}" type="sibTrans" cxnId="{E0C52732-66BC-4933-9E38-A4D48C486E6B}">
      <dgm:prSet/>
      <dgm:spPr/>
      <dgm:t>
        <a:bodyPr/>
        <a:lstStyle/>
        <a:p>
          <a:endParaRPr lang="en-US"/>
        </a:p>
      </dgm:t>
    </dgm:pt>
    <dgm:pt modelId="{3372A7D8-B36A-4D48-A3F0-678F931942A5}">
      <dgm:prSet/>
      <dgm:spPr/>
      <dgm:t>
        <a:bodyPr/>
        <a:lstStyle/>
        <a:p>
          <a:pPr rtl="0"/>
          <a:r>
            <a:rPr lang="en-US" smtClean="0">
              <a:latin typeface="Times New Roman" panose="02020603050405020304" pitchFamily="18" charset="0"/>
              <a:cs typeface="Times New Roman" panose="02020603050405020304" pitchFamily="18" charset="0"/>
            </a:rPr>
            <a:t>Phạm vi đề tài</a:t>
          </a:r>
          <a:endParaRPr lang="en-US">
            <a:latin typeface="Times New Roman" panose="02020603050405020304" pitchFamily="18" charset="0"/>
            <a:cs typeface="Times New Roman" panose="02020603050405020304" pitchFamily="18" charset="0"/>
          </a:endParaRPr>
        </a:p>
      </dgm:t>
    </dgm:pt>
    <dgm:pt modelId="{FC6EEAFB-621E-4410-80B4-9BCE95C9FE12}" type="parTrans" cxnId="{FC3AE2ED-2C8F-4296-ABBD-CF7099C21F27}">
      <dgm:prSet/>
      <dgm:spPr/>
      <dgm:t>
        <a:bodyPr/>
        <a:lstStyle/>
        <a:p>
          <a:endParaRPr lang="en-US"/>
        </a:p>
      </dgm:t>
    </dgm:pt>
    <dgm:pt modelId="{B8C7BEF5-F573-4D4E-BE1A-CA845D35A78F}" type="sibTrans" cxnId="{FC3AE2ED-2C8F-4296-ABBD-CF7099C21F27}">
      <dgm:prSet/>
      <dgm:spPr/>
      <dgm:t>
        <a:bodyPr/>
        <a:lstStyle/>
        <a:p>
          <a:endParaRPr lang="en-US"/>
        </a:p>
      </dgm:t>
    </dgm:pt>
    <dgm:pt modelId="{074F9A0F-83E0-4B57-A4E5-95EC2DC419CD}">
      <dgm:prSet/>
      <dgm:spPr/>
      <dgm:t>
        <a:bodyPr/>
        <a:lstStyle/>
        <a:p>
          <a:pPr rtl="0"/>
          <a:r>
            <a:rPr lang="en-US" smtClean="0">
              <a:latin typeface="Times New Roman" panose="02020603050405020304" pitchFamily="18" charset="0"/>
              <a:cs typeface="Times New Roman" panose="02020603050405020304" pitchFamily="18" charset="0"/>
            </a:rPr>
            <a:t>Cơ sở lý thuyết</a:t>
          </a:r>
          <a:endParaRPr lang="en-US">
            <a:latin typeface="Times New Roman" panose="02020603050405020304" pitchFamily="18" charset="0"/>
            <a:cs typeface="Times New Roman" panose="02020603050405020304" pitchFamily="18" charset="0"/>
          </a:endParaRPr>
        </a:p>
      </dgm:t>
    </dgm:pt>
    <dgm:pt modelId="{46AE8DA2-9481-406E-BF43-D9E1751A4445}" type="parTrans" cxnId="{0E22EF19-9991-46A8-A563-1D6F81001FA4}">
      <dgm:prSet/>
      <dgm:spPr/>
      <dgm:t>
        <a:bodyPr/>
        <a:lstStyle/>
        <a:p>
          <a:endParaRPr lang="en-US"/>
        </a:p>
      </dgm:t>
    </dgm:pt>
    <dgm:pt modelId="{258CB122-304A-4518-816A-D7F06B59D22D}" type="sibTrans" cxnId="{0E22EF19-9991-46A8-A563-1D6F81001FA4}">
      <dgm:prSet/>
      <dgm:spPr/>
      <dgm:t>
        <a:bodyPr/>
        <a:lstStyle/>
        <a:p>
          <a:endParaRPr lang="en-US"/>
        </a:p>
      </dgm:t>
    </dgm:pt>
    <dgm:pt modelId="{F731C8B9-F534-4387-8B7B-F36FBD527596}">
      <dgm:prSet/>
      <dgm:spPr/>
      <dgm:t>
        <a:bodyPr/>
        <a:lstStyle/>
        <a:p>
          <a:pPr rtl="0"/>
          <a:r>
            <a:rPr lang="en-US" smtClean="0">
              <a:latin typeface="Times New Roman" panose="02020603050405020304" pitchFamily="18" charset="0"/>
              <a:cs typeface="Times New Roman" panose="02020603050405020304" pitchFamily="18" charset="0"/>
            </a:rPr>
            <a:t>Nội dung thực hiện</a:t>
          </a:r>
          <a:endParaRPr lang="en-US">
            <a:latin typeface="Times New Roman" panose="02020603050405020304" pitchFamily="18" charset="0"/>
            <a:cs typeface="Times New Roman" panose="02020603050405020304" pitchFamily="18" charset="0"/>
          </a:endParaRPr>
        </a:p>
      </dgm:t>
    </dgm:pt>
    <dgm:pt modelId="{15188B48-A6D9-47F0-90C9-AE586C9E9BD2}" type="parTrans" cxnId="{36087E05-D3A7-4BF6-A64C-C512F07CBD8E}">
      <dgm:prSet/>
      <dgm:spPr/>
      <dgm:t>
        <a:bodyPr/>
        <a:lstStyle/>
        <a:p>
          <a:endParaRPr lang="en-US"/>
        </a:p>
      </dgm:t>
    </dgm:pt>
    <dgm:pt modelId="{20DF9F49-0E0F-415A-8CEA-445025AA7DFE}" type="sibTrans" cxnId="{36087E05-D3A7-4BF6-A64C-C512F07CBD8E}">
      <dgm:prSet/>
      <dgm:spPr/>
      <dgm:t>
        <a:bodyPr/>
        <a:lstStyle/>
        <a:p>
          <a:endParaRPr lang="en-US"/>
        </a:p>
      </dgm:t>
    </dgm:pt>
    <dgm:pt modelId="{60E496B2-8967-4AF6-9697-3BEA06EAF5A1}">
      <dgm:prSet/>
      <dgm:spPr/>
      <dgm:t>
        <a:bodyPr/>
        <a:lstStyle/>
        <a:p>
          <a:pPr rtl="0"/>
          <a:r>
            <a:rPr lang="en-US" smtClean="0">
              <a:latin typeface="Times New Roman" panose="02020603050405020304" pitchFamily="18" charset="0"/>
              <a:cs typeface="Times New Roman" panose="02020603050405020304" pitchFamily="18" charset="0"/>
            </a:rPr>
            <a:t>Thực nghiệm</a:t>
          </a:r>
          <a:endParaRPr lang="en-US">
            <a:latin typeface="Times New Roman" panose="02020603050405020304" pitchFamily="18" charset="0"/>
            <a:cs typeface="Times New Roman" panose="02020603050405020304" pitchFamily="18" charset="0"/>
          </a:endParaRPr>
        </a:p>
      </dgm:t>
    </dgm:pt>
    <dgm:pt modelId="{47236F72-6CB6-41AD-ACE3-6D282FA713BB}" type="parTrans" cxnId="{0E6A5A14-F1A1-481E-8A9B-5FE10D0BB64F}">
      <dgm:prSet/>
      <dgm:spPr/>
      <dgm:t>
        <a:bodyPr/>
        <a:lstStyle/>
        <a:p>
          <a:endParaRPr lang="en-US"/>
        </a:p>
      </dgm:t>
    </dgm:pt>
    <dgm:pt modelId="{4A0719CE-06FF-42BC-99AC-55F37E3ABA94}" type="sibTrans" cxnId="{0E6A5A14-F1A1-481E-8A9B-5FE10D0BB64F}">
      <dgm:prSet/>
      <dgm:spPr/>
      <dgm:t>
        <a:bodyPr/>
        <a:lstStyle/>
        <a:p>
          <a:endParaRPr lang="en-US"/>
        </a:p>
      </dgm:t>
    </dgm:pt>
    <dgm:pt modelId="{D117FFB1-C8D1-42F1-9D55-9700D760D393}">
      <dgm:prSet/>
      <dgm:spPr/>
      <dgm:t>
        <a:bodyPr/>
        <a:lstStyle/>
        <a:p>
          <a:pPr rtl="0"/>
          <a:r>
            <a:rPr lang="en-US" smtClean="0">
              <a:latin typeface="Times New Roman" panose="02020603050405020304" pitchFamily="18" charset="0"/>
              <a:cs typeface="Times New Roman" panose="02020603050405020304" pitchFamily="18" charset="0"/>
            </a:rPr>
            <a:t>Kết luận và hướng phát triển</a:t>
          </a:r>
          <a:endParaRPr lang="en-US">
            <a:latin typeface="Times New Roman" panose="02020603050405020304" pitchFamily="18" charset="0"/>
            <a:cs typeface="Times New Roman" panose="02020603050405020304" pitchFamily="18" charset="0"/>
          </a:endParaRPr>
        </a:p>
      </dgm:t>
    </dgm:pt>
    <dgm:pt modelId="{1D7E5EFB-308C-40F0-A6E6-5AD0B78F6B10}" type="parTrans" cxnId="{92A5ECCD-EA42-41A3-A6B7-71402AF0EF57}">
      <dgm:prSet/>
      <dgm:spPr/>
      <dgm:t>
        <a:bodyPr/>
        <a:lstStyle/>
        <a:p>
          <a:endParaRPr lang="en-US"/>
        </a:p>
      </dgm:t>
    </dgm:pt>
    <dgm:pt modelId="{31460896-1E07-4C8C-8EF3-4F4E11ECA90A}" type="sibTrans" cxnId="{92A5ECCD-EA42-41A3-A6B7-71402AF0EF57}">
      <dgm:prSet/>
      <dgm:spPr/>
      <dgm:t>
        <a:bodyPr/>
        <a:lstStyle/>
        <a:p>
          <a:endParaRPr lang="en-US"/>
        </a:p>
      </dgm:t>
    </dgm:pt>
    <dgm:pt modelId="{80798443-17E7-480C-BC62-9A03145815AB}" type="pres">
      <dgm:prSet presAssocID="{32A7E447-1352-4617-B198-AEC6A97CBF8A}" presName="Name0" presStyleCnt="0">
        <dgm:presLayoutVars>
          <dgm:dir/>
          <dgm:animLvl val="lvl"/>
          <dgm:resizeHandles val="exact"/>
        </dgm:presLayoutVars>
      </dgm:prSet>
      <dgm:spPr/>
    </dgm:pt>
    <dgm:pt modelId="{90D4A9FA-13CF-4EC0-916E-9243439BF0EF}" type="pres">
      <dgm:prSet presAssocID="{958F431F-146F-48E2-A136-8A75DB9CBA6C}" presName="linNode" presStyleCnt="0"/>
      <dgm:spPr/>
    </dgm:pt>
    <dgm:pt modelId="{BA69CC6C-0FBC-4B61-A1BA-244CAA5729BB}" type="pres">
      <dgm:prSet presAssocID="{958F431F-146F-48E2-A136-8A75DB9CBA6C}" presName="parentText" presStyleLbl="node1" presStyleIdx="0" presStyleCnt="7" custScaleX="173373">
        <dgm:presLayoutVars>
          <dgm:chMax val="1"/>
          <dgm:bulletEnabled val="1"/>
        </dgm:presLayoutVars>
      </dgm:prSet>
      <dgm:spPr/>
    </dgm:pt>
    <dgm:pt modelId="{587EB86C-60DF-453E-9717-79582F4DC3B3}" type="pres">
      <dgm:prSet presAssocID="{025C04F1-76CA-41F3-BCAB-346EA7AEB998}" presName="sp" presStyleCnt="0"/>
      <dgm:spPr/>
    </dgm:pt>
    <dgm:pt modelId="{C3CF9D03-F890-4A34-AD39-0AA213F3146D}" type="pres">
      <dgm:prSet presAssocID="{74821C45-2297-4FA9-8975-DFC57FBAD801}" presName="linNode" presStyleCnt="0"/>
      <dgm:spPr/>
    </dgm:pt>
    <dgm:pt modelId="{BE1822FB-4A86-4ACD-B234-2868AE28C0FB}" type="pres">
      <dgm:prSet presAssocID="{74821C45-2297-4FA9-8975-DFC57FBAD801}" presName="parentText" presStyleLbl="node1" presStyleIdx="1" presStyleCnt="7" custScaleX="173373">
        <dgm:presLayoutVars>
          <dgm:chMax val="1"/>
          <dgm:bulletEnabled val="1"/>
        </dgm:presLayoutVars>
      </dgm:prSet>
      <dgm:spPr/>
    </dgm:pt>
    <dgm:pt modelId="{E0CD831A-4832-49B8-97D7-BFC7E7A9A70B}" type="pres">
      <dgm:prSet presAssocID="{B394F14F-DE23-48F0-BBB1-61364F6A918D}" presName="sp" presStyleCnt="0"/>
      <dgm:spPr/>
    </dgm:pt>
    <dgm:pt modelId="{CBED1C9D-83A8-4B69-8ED5-83C0A1FE39D4}" type="pres">
      <dgm:prSet presAssocID="{3372A7D8-B36A-4D48-A3F0-678F931942A5}" presName="linNode" presStyleCnt="0"/>
      <dgm:spPr/>
    </dgm:pt>
    <dgm:pt modelId="{624E3C77-62CA-4067-9163-45211E6CB7F4}" type="pres">
      <dgm:prSet presAssocID="{3372A7D8-B36A-4D48-A3F0-678F931942A5}" presName="parentText" presStyleLbl="node1" presStyleIdx="2" presStyleCnt="7" custScaleX="173373">
        <dgm:presLayoutVars>
          <dgm:chMax val="1"/>
          <dgm:bulletEnabled val="1"/>
        </dgm:presLayoutVars>
      </dgm:prSet>
      <dgm:spPr/>
    </dgm:pt>
    <dgm:pt modelId="{B7150015-AB27-4CE5-B362-24573D28D9EA}" type="pres">
      <dgm:prSet presAssocID="{B8C7BEF5-F573-4D4E-BE1A-CA845D35A78F}" presName="sp" presStyleCnt="0"/>
      <dgm:spPr/>
    </dgm:pt>
    <dgm:pt modelId="{F879BB19-6345-44C9-94A7-310F85BA96FC}" type="pres">
      <dgm:prSet presAssocID="{074F9A0F-83E0-4B57-A4E5-95EC2DC419CD}" presName="linNode" presStyleCnt="0"/>
      <dgm:spPr/>
    </dgm:pt>
    <dgm:pt modelId="{5BAFFF01-23B7-4268-B0BC-5C7BAA0C5B70}" type="pres">
      <dgm:prSet presAssocID="{074F9A0F-83E0-4B57-A4E5-95EC2DC419CD}" presName="parentText" presStyleLbl="node1" presStyleIdx="3" presStyleCnt="7" custScaleX="173373">
        <dgm:presLayoutVars>
          <dgm:chMax val="1"/>
          <dgm:bulletEnabled val="1"/>
        </dgm:presLayoutVars>
      </dgm:prSet>
      <dgm:spPr/>
    </dgm:pt>
    <dgm:pt modelId="{8A7358BE-BC21-487B-9B92-8CE477964BC1}" type="pres">
      <dgm:prSet presAssocID="{258CB122-304A-4518-816A-D7F06B59D22D}" presName="sp" presStyleCnt="0"/>
      <dgm:spPr/>
    </dgm:pt>
    <dgm:pt modelId="{FE21535E-AD23-472C-B3D8-A108C6E18EA0}" type="pres">
      <dgm:prSet presAssocID="{F731C8B9-F534-4387-8B7B-F36FBD527596}" presName="linNode" presStyleCnt="0"/>
      <dgm:spPr/>
    </dgm:pt>
    <dgm:pt modelId="{F823839D-026A-404D-8255-1A0F96E44410}" type="pres">
      <dgm:prSet presAssocID="{F731C8B9-F534-4387-8B7B-F36FBD527596}" presName="parentText" presStyleLbl="node1" presStyleIdx="4" presStyleCnt="7" custScaleX="173373">
        <dgm:presLayoutVars>
          <dgm:chMax val="1"/>
          <dgm:bulletEnabled val="1"/>
        </dgm:presLayoutVars>
      </dgm:prSet>
      <dgm:spPr/>
    </dgm:pt>
    <dgm:pt modelId="{0F9710BB-84BC-4FB5-877A-E7D6E6599F94}" type="pres">
      <dgm:prSet presAssocID="{20DF9F49-0E0F-415A-8CEA-445025AA7DFE}" presName="sp" presStyleCnt="0"/>
      <dgm:spPr/>
    </dgm:pt>
    <dgm:pt modelId="{3152FCDE-DE9C-4A23-B962-DBD4B38E3211}" type="pres">
      <dgm:prSet presAssocID="{60E496B2-8967-4AF6-9697-3BEA06EAF5A1}" presName="linNode" presStyleCnt="0"/>
      <dgm:spPr/>
    </dgm:pt>
    <dgm:pt modelId="{7E53391F-8A51-4545-A3A0-BF5599B09A85}" type="pres">
      <dgm:prSet presAssocID="{60E496B2-8967-4AF6-9697-3BEA06EAF5A1}" presName="parentText" presStyleLbl="node1" presStyleIdx="5" presStyleCnt="7" custScaleX="173373">
        <dgm:presLayoutVars>
          <dgm:chMax val="1"/>
          <dgm:bulletEnabled val="1"/>
        </dgm:presLayoutVars>
      </dgm:prSet>
      <dgm:spPr/>
    </dgm:pt>
    <dgm:pt modelId="{33936F59-7AB3-43AD-B4F5-4A723AF292F2}" type="pres">
      <dgm:prSet presAssocID="{4A0719CE-06FF-42BC-99AC-55F37E3ABA94}" presName="sp" presStyleCnt="0"/>
      <dgm:spPr/>
    </dgm:pt>
    <dgm:pt modelId="{5E5EA066-1405-4090-B17D-AE820EC100F7}" type="pres">
      <dgm:prSet presAssocID="{D117FFB1-C8D1-42F1-9D55-9700D760D393}" presName="linNode" presStyleCnt="0"/>
      <dgm:spPr/>
    </dgm:pt>
    <dgm:pt modelId="{2C909384-BA35-406D-B662-2E4A19321874}" type="pres">
      <dgm:prSet presAssocID="{D117FFB1-C8D1-42F1-9D55-9700D760D393}" presName="parentText" presStyleLbl="node1" presStyleIdx="6" presStyleCnt="7" custScaleX="173373">
        <dgm:presLayoutVars>
          <dgm:chMax val="1"/>
          <dgm:bulletEnabled val="1"/>
        </dgm:presLayoutVars>
      </dgm:prSet>
      <dgm:spPr/>
    </dgm:pt>
  </dgm:ptLst>
  <dgm:cxnLst>
    <dgm:cxn modelId="{E0C52732-66BC-4933-9E38-A4D48C486E6B}" srcId="{32A7E447-1352-4617-B198-AEC6A97CBF8A}" destId="{74821C45-2297-4FA9-8975-DFC57FBAD801}" srcOrd="1" destOrd="0" parTransId="{3041DB71-B5BB-45D8-89A0-D869AF5B21F8}" sibTransId="{B394F14F-DE23-48F0-BBB1-61364F6A918D}"/>
    <dgm:cxn modelId="{0E22EF19-9991-46A8-A563-1D6F81001FA4}" srcId="{32A7E447-1352-4617-B198-AEC6A97CBF8A}" destId="{074F9A0F-83E0-4B57-A4E5-95EC2DC419CD}" srcOrd="3" destOrd="0" parTransId="{46AE8DA2-9481-406E-BF43-D9E1751A4445}" sibTransId="{258CB122-304A-4518-816A-D7F06B59D22D}"/>
    <dgm:cxn modelId="{FFFA9C44-F9F1-4C1A-A091-3BC3DAE41857}" type="presOf" srcId="{958F431F-146F-48E2-A136-8A75DB9CBA6C}" destId="{BA69CC6C-0FBC-4B61-A1BA-244CAA5729BB}" srcOrd="0" destOrd="0" presId="urn:microsoft.com/office/officeart/2005/8/layout/vList5"/>
    <dgm:cxn modelId="{2C30BE74-60FB-4A58-AD4B-58FB042D6D75}" type="presOf" srcId="{3372A7D8-B36A-4D48-A3F0-678F931942A5}" destId="{624E3C77-62CA-4067-9163-45211E6CB7F4}" srcOrd="0" destOrd="0" presId="urn:microsoft.com/office/officeart/2005/8/layout/vList5"/>
    <dgm:cxn modelId="{712036CF-A931-4A47-8D80-7DCE0F052CDB}" type="presOf" srcId="{D117FFB1-C8D1-42F1-9D55-9700D760D393}" destId="{2C909384-BA35-406D-B662-2E4A19321874}" srcOrd="0" destOrd="0" presId="urn:microsoft.com/office/officeart/2005/8/layout/vList5"/>
    <dgm:cxn modelId="{A29B1C16-CDB6-4645-A15A-97FB09A71470}" type="presOf" srcId="{F731C8B9-F534-4387-8B7B-F36FBD527596}" destId="{F823839D-026A-404D-8255-1A0F96E44410}" srcOrd="0" destOrd="0" presId="urn:microsoft.com/office/officeart/2005/8/layout/vList5"/>
    <dgm:cxn modelId="{FC3AE2ED-2C8F-4296-ABBD-CF7099C21F27}" srcId="{32A7E447-1352-4617-B198-AEC6A97CBF8A}" destId="{3372A7D8-B36A-4D48-A3F0-678F931942A5}" srcOrd="2" destOrd="0" parTransId="{FC6EEAFB-621E-4410-80B4-9BCE95C9FE12}" sibTransId="{B8C7BEF5-F573-4D4E-BE1A-CA845D35A78F}"/>
    <dgm:cxn modelId="{8EA41B53-4ADA-45B7-BE37-1FE51A43C193}" type="presOf" srcId="{74821C45-2297-4FA9-8975-DFC57FBAD801}" destId="{BE1822FB-4A86-4ACD-B234-2868AE28C0FB}" srcOrd="0" destOrd="0" presId="urn:microsoft.com/office/officeart/2005/8/layout/vList5"/>
    <dgm:cxn modelId="{0E6A5A14-F1A1-481E-8A9B-5FE10D0BB64F}" srcId="{32A7E447-1352-4617-B198-AEC6A97CBF8A}" destId="{60E496B2-8967-4AF6-9697-3BEA06EAF5A1}" srcOrd="5" destOrd="0" parTransId="{47236F72-6CB6-41AD-ACE3-6D282FA713BB}" sibTransId="{4A0719CE-06FF-42BC-99AC-55F37E3ABA94}"/>
    <dgm:cxn modelId="{D765B0BC-B189-4773-B7E0-A5890EF43660}" type="presOf" srcId="{32A7E447-1352-4617-B198-AEC6A97CBF8A}" destId="{80798443-17E7-480C-BC62-9A03145815AB}" srcOrd="0" destOrd="0" presId="urn:microsoft.com/office/officeart/2005/8/layout/vList5"/>
    <dgm:cxn modelId="{DDF8A917-8DFF-47CF-B1A3-EAFDDB00755E}" srcId="{32A7E447-1352-4617-B198-AEC6A97CBF8A}" destId="{958F431F-146F-48E2-A136-8A75DB9CBA6C}" srcOrd="0" destOrd="0" parTransId="{C184B1AB-4F77-41ED-86C3-245730AFAC95}" sibTransId="{025C04F1-76CA-41F3-BCAB-346EA7AEB998}"/>
    <dgm:cxn modelId="{718634C9-7948-45DD-B183-C42087AFDEC5}" type="presOf" srcId="{60E496B2-8967-4AF6-9697-3BEA06EAF5A1}" destId="{7E53391F-8A51-4545-A3A0-BF5599B09A85}" srcOrd="0" destOrd="0" presId="urn:microsoft.com/office/officeart/2005/8/layout/vList5"/>
    <dgm:cxn modelId="{36087E05-D3A7-4BF6-A64C-C512F07CBD8E}" srcId="{32A7E447-1352-4617-B198-AEC6A97CBF8A}" destId="{F731C8B9-F534-4387-8B7B-F36FBD527596}" srcOrd="4" destOrd="0" parTransId="{15188B48-A6D9-47F0-90C9-AE586C9E9BD2}" sibTransId="{20DF9F49-0E0F-415A-8CEA-445025AA7DFE}"/>
    <dgm:cxn modelId="{92A5ECCD-EA42-41A3-A6B7-71402AF0EF57}" srcId="{32A7E447-1352-4617-B198-AEC6A97CBF8A}" destId="{D117FFB1-C8D1-42F1-9D55-9700D760D393}" srcOrd="6" destOrd="0" parTransId="{1D7E5EFB-308C-40F0-A6E6-5AD0B78F6B10}" sibTransId="{31460896-1E07-4C8C-8EF3-4F4E11ECA90A}"/>
    <dgm:cxn modelId="{F922D9E1-0AEF-43E7-AD5B-6AD2CAE8BAC3}" type="presOf" srcId="{074F9A0F-83E0-4B57-A4E5-95EC2DC419CD}" destId="{5BAFFF01-23B7-4268-B0BC-5C7BAA0C5B70}" srcOrd="0" destOrd="0" presId="urn:microsoft.com/office/officeart/2005/8/layout/vList5"/>
    <dgm:cxn modelId="{5F8CFBF2-B0F5-49C1-B1DF-357802FCC116}" type="presParOf" srcId="{80798443-17E7-480C-BC62-9A03145815AB}" destId="{90D4A9FA-13CF-4EC0-916E-9243439BF0EF}" srcOrd="0" destOrd="0" presId="urn:microsoft.com/office/officeart/2005/8/layout/vList5"/>
    <dgm:cxn modelId="{EF2F0A59-A53E-44EC-9EBC-7D859A7E2EF3}" type="presParOf" srcId="{90D4A9FA-13CF-4EC0-916E-9243439BF0EF}" destId="{BA69CC6C-0FBC-4B61-A1BA-244CAA5729BB}" srcOrd="0" destOrd="0" presId="urn:microsoft.com/office/officeart/2005/8/layout/vList5"/>
    <dgm:cxn modelId="{963F311F-834D-4391-96A4-7A117825AD5D}" type="presParOf" srcId="{80798443-17E7-480C-BC62-9A03145815AB}" destId="{587EB86C-60DF-453E-9717-79582F4DC3B3}" srcOrd="1" destOrd="0" presId="urn:microsoft.com/office/officeart/2005/8/layout/vList5"/>
    <dgm:cxn modelId="{30F984E1-B4C4-4A0B-B347-C2F2090F53DB}" type="presParOf" srcId="{80798443-17E7-480C-BC62-9A03145815AB}" destId="{C3CF9D03-F890-4A34-AD39-0AA213F3146D}" srcOrd="2" destOrd="0" presId="urn:microsoft.com/office/officeart/2005/8/layout/vList5"/>
    <dgm:cxn modelId="{08CFC72F-9305-4AF3-91BD-38F77D9A732A}" type="presParOf" srcId="{C3CF9D03-F890-4A34-AD39-0AA213F3146D}" destId="{BE1822FB-4A86-4ACD-B234-2868AE28C0FB}" srcOrd="0" destOrd="0" presId="urn:microsoft.com/office/officeart/2005/8/layout/vList5"/>
    <dgm:cxn modelId="{9048B236-A762-4049-9FA3-DE0146CC0928}" type="presParOf" srcId="{80798443-17E7-480C-BC62-9A03145815AB}" destId="{E0CD831A-4832-49B8-97D7-BFC7E7A9A70B}" srcOrd="3" destOrd="0" presId="urn:microsoft.com/office/officeart/2005/8/layout/vList5"/>
    <dgm:cxn modelId="{39DBEF3B-31A7-4D9F-99FD-B7CAE69BB601}" type="presParOf" srcId="{80798443-17E7-480C-BC62-9A03145815AB}" destId="{CBED1C9D-83A8-4B69-8ED5-83C0A1FE39D4}" srcOrd="4" destOrd="0" presId="urn:microsoft.com/office/officeart/2005/8/layout/vList5"/>
    <dgm:cxn modelId="{0D86D410-D20B-46F3-BBED-DEE4A456A4AD}" type="presParOf" srcId="{CBED1C9D-83A8-4B69-8ED5-83C0A1FE39D4}" destId="{624E3C77-62CA-4067-9163-45211E6CB7F4}" srcOrd="0" destOrd="0" presId="urn:microsoft.com/office/officeart/2005/8/layout/vList5"/>
    <dgm:cxn modelId="{2DB9A544-27D7-4545-8F69-B8086DBD24AF}" type="presParOf" srcId="{80798443-17E7-480C-BC62-9A03145815AB}" destId="{B7150015-AB27-4CE5-B362-24573D28D9EA}" srcOrd="5" destOrd="0" presId="urn:microsoft.com/office/officeart/2005/8/layout/vList5"/>
    <dgm:cxn modelId="{F219DA87-3AB8-461A-AAD4-9AE265D6BB5A}" type="presParOf" srcId="{80798443-17E7-480C-BC62-9A03145815AB}" destId="{F879BB19-6345-44C9-94A7-310F85BA96FC}" srcOrd="6" destOrd="0" presId="urn:microsoft.com/office/officeart/2005/8/layout/vList5"/>
    <dgm:cxn modelId="{19432EF8-5F55-4B06-A449-56CAFB110D51}" type="presParOf" srcId="{F879BB19-6345-44C9-94A7-310F85BA96FC}" destId="{5BAFFF01-23B7-4268-B0BC-5C7BAA0C5B70}" srcOrd="0" destOrd="0" presId="urn:microsoft.com/office/officeart/2005/8/layout/vList5"/>
    <dgm:cxn modelId="{B505D09D-8BFC-4FF6-9FA3-3E7FB2BDBDB6}" type="presParOf" srcId="{80798443-17E7-480C-BC62-9A03145815AB}" destId="{8A7358BE-BC21-487B-9B92-8CE477964BC1}" srcOrd="7" destOrd="0" presId="urn:microsoft.com/office/officeart/2005/8/layout/vList5"/>
    <dgm:cxn modelId="{1CE51D21-2190-47EB-89FD-B13673223DB8}" type="presParOf" srcId="{80798443-17E7-480C-BC62-9A03145815AB}" destId="{FE21535E-AD23-472C-B3D8-A108C6E18EA0}" srcOrd="8" destOrd="0" presId="urn:microsoft.com/office/officeart/2005/8/layout/vList5"/>
    <dgm:cxn modelId="{B4746CEA-F11D-4633-8460-A963468438AB}" type="presParOf" srcId="{FE21535E-AD23-472C-B3D8-A108C6E18EA0}" destId="{F823839D-026A-404D-8255-1A0F96E44410}" srcOrd="0" destOrd="0" presId="urn:microsoft.com/office/officeart/2005/8/layout/vList5"/>
    <dgm:cxn modelId="{05330862-D628-48A0-9E44-7548D82CE5A5}" type="presParOf" srcId="{80798443-17E7-480C-BC62-9A03145815AB}" destId="{0F9710BB-84BC-4FB5-877A-E7D6E6599F94}" srcOrd="9" destOrd="0" presId="urn:microsoft.com/office/officeart/2005/8/layout/vList5"/>
    <dgm:cxn modelId="{098325B0-2AD2-4ECF-92C6-7F189FD657CD}" type="presParOf" srcId="{80798443-17E7-480C-BC62-9A03145815AB}" destId="{3152FCDE-DE9C-4A23-B962-DBD4B38E3211}" srcOrd="10" destOrd="0" presId="urn:microsoft.com/office/officeart/2005/8/layout/vList5"/>
    <dgm:cxn modelId="{F01FAF88-9D89-4D6A-B32E-710F95611A15}" type="presParOf" srcId="{3152FCDE-DE9C-4A23-B962-DBD4B38E3211}" destId="{7E53391F-8A51-4545-A3A0-BF5599B09A85}" srcOrd="0" destOrd="0" presId="urn:microsoft.com/office/officeart/2005/8/layout/vList5"/>
    <dgm:cxn modelId="{A93AC380-B9EE-4B4B-BCB0-9551E7075945}" type="presParOf" srcId="{80798443-17E7-480C-BC62-9A03145815AB}" destId="{33936F59-7AB3-43AD-B4F5-4A723AF292F2}" srcOrd="11" destOrd="0" presId="urn:microsoft.com/office/officeart/2005/8/layout/vList5"/>
    <dgm:cxn modelId="{3D486F0B-9DF6-46EF-9A9D-574F816B1FEA}" type="presParOf" srcId="{80798443-17E7-480C-BC62-9A03145815AB}" destId="{5E5EA066-1405-4090-B17D-AE820EC100F7}" srcOrd="12" destOrd="0" presId="urn:microsoft.com/office/officeart/2005/8/layout/vList5"/>
    <dgm:cxn modelId="{31C9262E-78DE-4A79-8E63-1D11C0D40C44}" type="presParOf" srcId="{5E5EA066-1405-4090-B17D-AE820EC100F7}" destId="{2C909384-BA35-406D-B662-2E4A19321874}"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43A3A4-C9FB-488E-ACB3-75157F01E8B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A6FE7C2-1871-44FE-AA73-4378B1F911CA}">
      <dgm:prSet custT="1"/>
      <dgm:spPr/>
      <dgm:t>
        <a:bodyPr/>
        <a:lstStyle/>
        <a:p>
          <a:pPr rtl="0"/>
          <a:r>
            <a:rPr lang="en-US" sz="2400" dirty="0" err="1" smtClean="0">
              <a:latin typeface="Times New Roman" panose="02020603050405020304" pitchFamily="18" charset="0"/>
              <a:cs typeface="Times New Roman" panose="02020603050405020304" pitchFamily="18" charset="0"/>
            </a:rPr>
            <a:t>Tiếng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Việt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ngôn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ngữ</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phong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phú</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dạng</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dgm:t>
    </dgm:pt>
    <dgm:pt modelId="{AE165AB5-250D-4243-B5F0-951E6C29638D}" type="parTrans" cxnId="{0F458F04-C643-4F59-B788-5F8BC91456E1}">
      <dgm:prSet/>
      <dgm:spPr/>
      <dgm:t>
        <a:bodyPr/>
        <a:lstStyle/>
        <a:p>
          <a:endParaRPr lang="en-US"/>
        </a:p>
      </dgm:t>
    </dgm:pt>
    <dgm:pt modelId="{7721DA45-ADBF-408E-ADE1-FACA1091972B}" type="sibTrans" cxnId="{0F458F04-C643-4F59-B788-5F8BC91456E1}">
      <dgm:prSet/>
      <dgm:spPr/>
      <dgm:t>
        <a:bodyPr/>
        <a:lstStyle/>
        <a:p>
          <a:endParaRPr lang="en-US"/>
        </a:p>
      </dgm:t>
    </dgm:pt>
    <dgm:pt modelId="{5EFDA412-CEC5-4BFA-AB5A-A361F71C1AFA}">
      <dgm:prSet custT="1"/>
      <dgm:spPr/>
      <dgm:t>
        <a:bodyPr/>
        <a:lstStyle/>
        <a:p>
          <a:pPr rtl="0"/>
          <a:r>
            <a:rPr lang="en-US" sz="2400" smtClean="0">
              <a:latin typeface="Times New Roman" panose="02020603050405020304" pitchFamily="18" charset="0"/>
              <a:cs typeface="Times New Roman" panose="02020603050405020304" pitchFamily="18" charset="0"/>
            </a:rPr>
            <a:t>Sai chính tả là rất phổ biến.</a:t>
          </a:r>
          <a:endParaRPr lang="en-US" sz="2400">
            <a:latin typeface="Times New Roman" panose="02020603050405020304" pitchFamily="18" charset="0"/>
            <a:cs typeface="Times New Roman" panose="02020603050405020304" pitchFamily="18" charset="0"/>
          </a:endParaRPr>
        </a:p>
      </dgm:t>
    </dgm:pt>
    <dgm:pt modelId="{ECD54578-5D5D-4AF6-8F8B-BE13A8BF3AF6}" type="parTrans" cxnId="{1BA37E33-5129-42D1-BFED-A410C2D5EDF6}">
      <dgm:prSet/>
      <dgm:spPr/>
      <dgm:t>
        <a:bodyPr/>
        <a:lstStyle/>
        <a:p>
          <a:endParaRPr lang="en-US"/>
        </a:p>
      </dgm:t>
    </dgm:pt>
    <dgm:pt modelId="{8739A863-54E3-488B-88B9-0CD647CBE82A}" type="sibTrans" cxnId="{1BA37E33-5129-42D1-BFED-A410C2D5EDF6}">
      <dgm:prSet/>
      <dgm:spPr/>
      <dgm:t>
        <a:bodyPr/>
        <a:lstStyle/>
        <a:p>
          <a:endParaRPr lang="en-US"/>
        </a:p>
      </dgm:t>
    </dgm:pt>
    <dgm:pt modelId="{345B5BEA-6793-4F85-BE91-53810879D73D}">
      <dgm:prSet custT="1"/>
      <dgm:spPr/>
      <dgm:t>
        <a:bodyPr/>
        <a:lstStyle/>
        <a:p>
          <a:pPr rtl="0"/>
          <a:r>
            <a:rPr lang="en-US" sz="2400" smtClean="0">
              <a:latin typeface="Times New Roman" panose="02020603050405020304" pitchFamily="18" charset="0"/>
              <a:cs typeface="Times New Roman" panose="02020603050405020304" pitchFamily="18" charset="0"/>
            </a:rPr>
            <a:t>Nguyên nhân: do phương ngữ hoặc đánh máy nhầm.</a:t>
          </a:r>
          <a:endParaRPr lang="en-US" sz="2400">
            <a:latin typeface="Times New Roman" panose="02020603050405020304" pitchFamily="18" charset="0"/>
            <a:cs typeface="Times New Roman" panose="02020603050405020304" pitchFamily="18" charset="0"/>
          </a:endParaRPr>
        </a:p>
      </dgm:t>
    </dgm:pt>
    <dgm:pt modelId="{71E35ADA-8846-4128-9EB5-7271509DFEAF}" type="parTrans" cxnId="{5C53DBE1-7C91-46F4-AF30-C97196F99753}">
      <dgm:prSet/>
      <dgm:spPr/>
      <dgm:t>
        <a:bodyPr/>
        <a:lstStyle/>
        <a:p>
          <a:endParaRPr lang="en-US"/>
        </a:p>
      </dgm:t>
    </dgm:pt>
    <dgm:pt modelId="{4E3FEE4F-578B-426C-8356-7B108A776516}" type="sibTrans" cxnId="{5C53DBE1-7C91-46F4-AF30-C97196F99753}">
      <dgm:prSet/>
      <dgm:spPr/>
      <dgm:t>
        <a:bodyPr/>
        <a:lstStyle/>
        <a:p>
          <a:endParaRPr lang="en-US"/>
        </a:p>
      </dgm:t>
    </dgm:pt>
    <dgm:pt modelId="{6CDA6C88-CDE7-4CE5-8EB9-847F0484E63B}">
      <dgm:prSet custT="1"/>
      <dgm:spPr/>
      <dgm:t>
        <a:bodyPr/>
        <a:lstStyle/>
        <a:p>
          <a:pPr rtl="0"/>
          <a:r>
            <a:rPr lang="en-US" sz="2400" smtClean="0">
              <a:latin typeface="Times New Roman" panose="02020603050405020304" pitchFamily="18" charset="0"/>
              <a:cs typeface="Times New Roman" panose="02020603050405020304" pitchFamily="18" charset="0"/>
            </a:rPr>
            <a:t>Hiện nay, thiếu những phần mềm, tiện ích hỗ trợ kiểm tra và gợi ý sửa lỗi chính tả.</a:t>
          </a:r>
          <a:endParaRPr lang="en-US" sz="2400">
            <a:latin typeface="Times New Roman" panose="02020603050405020304" pitchFamily="18" charset="0"/>
            <a:cs typeface="Times New Roman" panose="02020603050405020304" pitchFamily="18" charset="0"/>
          </a:endParaRPr>
        </a:p>
      </dgm:t>
    </dgm:pt>
    <dgm:pt modelId="{1E34322B-CF4E-4491-B971-CFDEA1B9F35F}" type="parTrans" cxnId="{1F75EE25-0DA3-45FB-8934-753389489971}">
      <dgm:prSet/>
      <dgm:spPr/>
      <dgm:t>
        <a:bodyPr/>
        <a:lstStyle/>
        <a:p>
          <a:endParaRPr lang="en-US"/>
        </a:p>
      </dgm:t>
    </dgm:pt>
    <dgm:pt modelId="{42FE7420-E774-4477-842B-2D9258150097}" type="sibTrans" cxnId="{1F75EE25-0DA3-45FB-8934-753389489971}">
      <dgm:prSet/>
      <dgm:spPr/>
      <dgm:t>
        <a:bodyPr/>
        <a:lstStyle/>
        <a:p>
          <a:endParaRPr lang="en-US"/>
        </a:p>
      </dgm:t>
    </dgm:pt>
    <dgm:pt modelId="{CE51B824-1ED5-4408-901C-204AD65E720D}">
      <dgm:prSet custT="1"/>
      <dgm:spPr/>
      <dgm:t>
        <a:bodyPr/>
        <a:lstStyle/>
        <a:p>
          <a:pPr rtl="0"/>
          <a:r>
            <a:rPr lang="en-US" sz="2400" smtClean="0">
              <a:latin typeface="Times New Roman" panose="02020603050405020304" pitchFamily="18" charset="0"/>
              <a:cs typeface="Times New Roman" panose="02020603050405020304" pitchFamily="18" charset="0"/>
            </a:rPr>
            <a:t>Cần công cụ kiểm tra lỗi chính tả chính xác và đưa ra gợi ý tốt.</a:t>
          </a:r>
          <a:endParaRPr lang="en-US" sz="2400">
            <a:latin typeface="Times New Roman" panose="02020603050405020304" pitchFamily="18" charset="0"/>
            <a:cs typeface="Times New Roman" panose="02020603050405020304" pitchFamily="18" charset="0"/>
          </a:endParaRPr>
        </a:p>
      </dgm:t>
    </dgm:pt>
    <dgm:pt modelId="{38B7B890-3430-4EC7-872C-1A16CA4B086B}" type="parTrans" cxnId="{78B98308-A78A-4945-B74D-D3122B3C07AD}">
      <dgm:prSet/>
      <dgm:spPr/>
      <dgm:t>
        <a:bodyPr/>
        <a:lstStyle/>
        <a:p>
          <a:endParaRPr lang="en-US"/>
        </a:p>
      </dgm:t>
    </dgm:pt>
    <dgm:pt modelId="{0ED174D6-8222-40C5-A3F7-DF8182B5999C}" type="sibTrans" cxnId="{78B98308-A78A-4945-B74D-D3122B3C07AD}">
      <dgm:prSet/>
      <dgm:spPr/>
      <dgm:t>
        <a:bodyPr/>
        <a:lstStyle/>
        <a:p>
          <a:endParaRPr lang="en-US"/>
        </a:p>
      </dgm:t>
    </dgm:pt>
    <dgm:pt modelId="{C1BA4171-F667-4495-97F4-BC10338217D6}" type="pres">
      <dgm:prSet presAssocID="{4743A3A4-C9FB-488E-ACB3-75157F01E8B6}" presName="linear" presStyleCnt="0">
        <dgm:presLayoutVars>
          <dgm:animLvl val="lvl"/>
          <dgm:resizeHandles val="exact"/>
        </dgm:presLayoutVars>
      </dgm:prSet>
      <dgm:spPr/>
      <dgm:t>
        <a:bodyPr/>
        <a:lstStyle/>
        <a:p>
          <a:endParaRPr lang="en-US"/>
        </a:p>
      </dgm:t>
    </dgm:pt>
    <dgm:pt modelId="{ADEBDEB6-DC74-49E4-8EEB-7689C0A6ED1C}" type="pres">
      <dgm:prSet presAssocID="{DA6FE7C2-1871-44FE-AA73-4378B1F911CA}" presName="parentText" presStyleLbl="node1" presStyleIdx="0" presStyleCnt="5">
        <dgm:presLayoutVars>
          <dgm:chMax val="0"/>
          <dgm:bulletEnabled val="1"/>
        </dgm:presLayoutVars>
      </dgm:prSet>
      <dgm:spPr/>
      <dgm:t>
        <a:bodyPr/>
        <a:lstStyle/>
        <a:p>
          <a:endParaRPr lang="en-US"/>
        </a:p>
      </dgm:t>
    </dgm:pt>
    <dgm:pt modelId="{1D23B493-BFFB-429C-9ACF-77AE08338771}" type="pres">
      <dgm:prSet presAssocID="{7721DA45-ADBF-408E-ADE1-FACA1091972B}" presName="spacer" presStyleCnt="0"/>
      <dgm:spPr/>
    </dgm:pt>
    <dgm:pt modelId="{8FD1F2C3-804A-4F99-AD2F-B91811326EA8}" type="pres">
      <dgm:prSet presAssocID="{5EFDA412-CEC5-4BFA-AB5A-A361F71C1AFA}" presName="parentText" presStyleLbl="node1" presStyleIdx="1" presStyleCnt="5">
        <dgm:presLayoutVars>
          <dgm:chMax val="0"/>
          <dgm:bulletEnabled val="1"/>
        </dgm:presLayoutVars>
      </dgm:prSet>
      <dgm:spPr/>
      <dgm:t>
        <a:bodyPr/>
        <a:lstStyle/>
        <a:p>
          <a:endParaRPr lang="en-US"/>
        </a:p>
      </dgm:t>
    </dgm:pt>
    <dgm:pt modelId="{DCFE92E5-A29C-4F12-9ED0-39C131A2D59D}" type="pres">
      <dgm:prSet presAssocID="{8739A863-54E3-488B-88B9-0CD647CBE82A}" presName="spacer" presStyleCnt="0"/>
      <dgm:spPr/>
    </dgm:pt>
    <dgm:pt modelId="{B59D2345-E175-4952-A7AE-4F88B6EA94EC}" type="pres">
      <dgm:prSet presAssocID="{345B5BEA-6793-4F85-BE91-53810879D73D}" presName="parentText" presStyleLbl="node1" presStyleIdx="2" presStyleCnt="5">
        <dgm:presLayoutVars>
          <dgm:chMax val="0"/>
          <dgm:bulletEnabled val="1"/>
        </dgm:presLayoutVars>
      </dgm:prSet>
      <dgm:spPr/>
      <dgm:t>
        <a:bodyPr/>
        <a:lstStyle/>
        <a:p>
          <a:endParaRPr lang="en-US"/>
        </a:p>
      </dgm:t>
    </dgm:pt>
    <dgm:pt modelId="{FBCC9523-8620-4D68-B169-3954D60D2298}" type="pres">
      <dgm:prSet presAssocID="{4E3FEE4F-578B-426C-8356-7B108A776516}" presName="spacer" presStyleCnt="0"/>
      <dgm:spPr/>
    </dgm:pt>
    <dgm:pt modelId="{EF37DC4A-0A68-4E9B-B69D-E5A9660FA0E6}" type="pres">
      <dgm:prSet presAssocID="{6CDA6C88-CDE7-4CE5-8EB9-847F0484E63B}" presName="parentText" presStyleLbl="node1" presStyleIdx="3" presStyleCnt="5">
        <dgm:presLayoutVars>
          <dgm:chMax val="0"/>
          <dgm:bulletEnabled val="1"/>
        </dgm:presLayoutVars>
      </dgm:prSet>
      <dgm:spPr/>
      <dgm:t>
        <a:bodyPr/>
        <a:lstStyle/>
        <a:p>
          <a:endParaRPr lang="en-US"/>
        </a:p>
      </dgm:t>
    </dgm:pt>
    <dgm:pt modelId="{2CDC388B-2308-4864-920D-9E100B08D9EE}" type="pres">
      <dgm:prSet presAssocID="{42FE7420-E774-4477-842B-2D9258150097}" presName="spacer" presStyleCnt="0"/>
      <dgm:spPr/>
    </dgm:pt>
    <dgm:pt modelId="{97A6AE24-B361-49E5-B3E9-0B548071E9CF}" type="pres">
      <dgm:prSet presAssocID="{CE51B824-1ED5-4408-901C-204AD65E720D}" presName="parentText" presStyleLbl="node1" presStyleIdx="4" presStyleCnt="5">
        <dgm:presLayoutVars>
          <dgm:chMax val="0"/>
          <dgm:bulletEnabled val="1"/>
        </dgm:presLayoutVars>
      </dgm:prSet>
      <dgm:spPr/>
      <dgm:t>
        <a:bodyPr/>
        <a:lstStyle/>
        <a:p>
          <a:endParaRPr lang="en-US"/>
        </a:p>
      </dgm:t>
    </dgm:pt>
  </dgm:ptLst>
  <dgm:cxnLst>
    <dgm:cxn modelId="{0F458F04-C643-4F59-B788-5F8BC91456E1}" srcId="{4743A3A4-C9FB-488E-ACB3-75157F01E8B6}" destId="{DA6FE7C2-1871-44FE-AA73-4378B1F911CA}" srcOrd="0" destOrd="0" parTransId="{AE165AB5-250D-4243-B5F0-951E6C29638D}" sibTransId="{7721DA45-ADBF-408E-ADE1-FACA1091972B}"/>
    <dgm:cxn modelId="{54AEFF99-CE0C-49A2-919C-6E71B5984BA4}" type="presOf" srcId="{6CDA6C88-CDE7-4CE5-8EB9-847F0484E63B}" destId="{EF37DC4A-0A68-4E9B-B69D-E5A9660FA0E6}" srcOrd="0" destOrd="0" presId="urn:microsoft.com/office/officeart/2005/8/layout/vList2"/>
    <dgm:cxn modelId="{EE5FA7F1-09A2-4027-98F2-18D500411728}" type="presOf" srcId="{5EFDA412-CEC5-4BFA-AB5A-A361F71C1AFA}" destId="{8FD1F2C3-804A-4F99-AD2F-B91811326EA8}" srcOrd="0" destOrd="0" presId="urn:microsoft.com/office/officeart/2005/8/layout/vList2"/>
    <dgm:cxn modelId="{1BA37E33-5129-42D1-BFED-A410C2D5EDF6}" srcId="{4743A3A4-C9FB-488E-ACB3-75157F01E8B6}" destId="{5EFDA412-CEC5-4BFA-AB5A-A361F71C1AFA}" srcOrd="1" destOrd="0" parTransId="{ECD54578-5D5D-4AF6-8F8B-BE13A8BF3AF6}" sibTransId="{8739A863-54E3-488B-88B9-0CD647CBE82A}"/>
    <dgm:cxn modelId="{5C53DBE1-7C91-46F4-AF30-C97196F99753}" srcId="{4743A3A4-C9FB-488E-ACB3-75157F01E8B6}" destId="{345B5BEA-6793-4F85-BE91-53810879D73D}" srcOrd="2" destOrd="0" parTransId="{71E35ADA-8846-4128-9EB5-7271509DFEAF}" sibTransId="{4E3FEE4F-578B-426C-8356-7B108A776516}"/>
    <dgm:cxn modelId="{C40B0236-CA2B-4666-A727-752519AA1D24}" type="presOf" srcId="{345B5BEA-6793-4F85-BE91-53810879D73D}" destId="{B59D2345-E175-4952-A7AE-4F88B6EA94EC}" srcOrd="0" destOrd="0" presId="urn:microsoft.com/office/officeart/2005/8/layout/vList2"/>
    <dgm:cxn modelId="{F40D55D2-3229-44FE-BCC2-3FE8850F0928}" type="presOf" srcId="{CE51B824-1ED5-4408-901C-204AD65E720D}" destId="{97A6AE24-B361-49E5-B3E9-0B548071E9CF}" srcOrd="0" destOrd="0" presId="urn:microsoft.com/office/officeart/2005/8/layout/vList2"/>
    <dgm:cxn modelId="{227DA02B-029C-4741-B863-F175D2D10C18}" type="presOf" srcId="{4743A3A4-C9FB-488E-ACB3-75157F01E8B6}" destId="{C1BA4171-F667-4495-97F4-BC10338217D6}" srcOrd="0" destOrd="0" presId="urn:microsoft.com/office/officeart/2005/8/layout/vList2"/>
    <dgm:cxn modelId="{ECBB4B7D-1637-48B9-949D-02AA68F34A4E}" type="presOf" srcId="{DA6FE7C2-1871-44FE-AA73-4378B1F911CA}" destId="{ADEBDEB6-DC74-49E4-8EEB-7689C0A6ED1C}" srcOrd="0" destOrd="0" presId="urn:microsoft.com/office/officeart/2005/8/layout/vList2"/>
    <dgm:cxn modelId="{1F75EE25-0DA3-45FB-8934-753389489971}" srcId="{4743A3A4-C9FB-488E-ACB3-75157F01E8B6}" destId="{6CDA6C88-CDE7-4CE5-8EB9-847F0484E63B}" srcOrd="3" destOrd="0" parTransId="{1E34322B-CF4E-4491-B971-CFDEA1B9F35F}" sibTransId="{42FE7420-E774-4477-842B-2D9258150097}"/>
    <dgm:cxn modelId="{78B98308-A78A-4945-B74D-D3122B3C07AD}" srcId="{4743A3A4-C9FB-488E-ACB3-75157F01E8B6}" destId="{CE51B824-1ED5-4408-901C-204AD65E720D}" srcOrd="4" destOrd="0" parTransId="{38B7B890-3430-4EC7-872C-1A16CA4B086B}" sibTransId="{0ED174D6-8222-40C5-A3F7-DF8182B5999C}"/>
    <dgm:cxn modelId="{0D927571-D46E-4F84-8FC0-5D8DBC642260}" type="presParOf" srcId="{C1BA4171-F667-4495-97F4-BC10338217D6}" destId="{ADEBDEB6-DC74-49E4-8EEB-7689C0A6ED1C}" srcOrd="0" destOrd="0" presId="urn:microsoft.com/office/officeart/2005/8/layout/vList2"/>
    <dgm:cxn modelId="{2EBC1EF7-CF7F-48C1-BA40-E8584C4BA8DF}" type="presParOf" srcId="{C1BA4171-F667-4495-97F4-BC10338217D6}" destId="{1D23B493-BFFB-429C-9ACF-77AE08338771}" srcOrd="1" destOrd="0" presId="urn:microsoft.com/office/officeart/2005/8/layout/vList2"/>
    <dgm:cxn modelId="{E0EF465B-1112-48D7-8794-B01C9A1A01FA}" type="presParOf" srcId="{C1BA4171-F667-4495-97F4-BC10338217D6}" destId="{8FD1F2C3-804A-4F99-AD2F-B91811326EA8}" srcOrd="2" destOrd="0" presId="urn:microsoft.com/office/officeart/2005/8/layout/vList2"/>
    <dgm:cxn modelId="{3AA88771-CC78-4A08-9B54-5ECB4D3BAD53}" type="presParOf" srcId="{C1BA4171-F667-4495-97F4-BC10338217D6}" destId="{DCFE92E5-A29C-4F12-9ED0-39C131A2D59D}" srcOrd="3" destOrd="0" presId="urn:microsoft.com/office/officeart/2005/8/layout/vList2"/>
    <dgm:cxn modelId="{9CE5F8FC-2615-4374-957D-72A980746B28}" type="presParOf" srcId="{C1BA4171-F667-4495-97F4-BC10338217D6}" destId="{B59D2345-E175-4952-A7AE-4F88B6EA94EC}" srcOrd="4" destOrd="0" presId="urn:microsoft.com/office/officeart/2005/8/layout/vList2"/>
    <dgm:cxn modelId="{CA919EB5-7A3F-4CAF-8E02-16B29B1D3150}" type="presParOf" srcId="{C1BA4171-F667-4495-97F4-BC10338217D6}" destId="{FBCC9523-8620-4D68-B169-3954D60D2298}" srcOrd="5" destOrd="0" presId="urn:microsoft.com/office/officeart/2005/8/layout/vList2"/>
    <dgm:cxn modelId="{E2BAA840-DB59-402A-9F75-F7963B3B60A3}" type="presParOf" srcId="{C1BA4171-F667-4495-97F4-BC10338217D6}" destId="{EF37DC4A-0A68-4E9B-B69D-E5A9660FA0E6}" srcOrd="6" destOrd="0" presId="urn:microsoft.com/office/officeart/2005/8/layout/vList2"/>
    <dgm:cxn modelId="{C5D89697-3894-42C2-928C-29CBC13A213E}" type="presParOf" srcId="{C1BA4171-F667-4495-97F4-BC10338217D6}" destId="{2CDC388B-2308-4864-920D-9E100B08D9EE}" srcOrd="7" destOrd="0" presId="urn:microsoft.com/office/officeart/2005/8/layout/vList2"/>
    <dgm:cxn modelId="{6C179AD7-74E8-473B-825B-96C3D83206AF}" type="presParOf" srcId="{C1BA4171-F667-4495-97F4-BC10338217D6}" destId="{97A6AE24-B361-49E5-B3E9-0B548071E9CF}"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329851B-F28B-4662-9E96-A93E20C2DA6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4ABFEF7-0FFB-4688-9471-613106F52755}">
      <dgm:prSet custT="1"/>
      <dgm:spPr/>
      <dgm:t>
        <a:bodyPr/>
        <a:lstStyle/>
        <a:p>
          <a:pPr rtl="0"/>
          <a:r>
            <a:rPr lang="en-US" sz="2800" smtClean="0">
              <a:latin typeface="Times New Roman" panose="02020603050405020304" pitchFamily="18" charset="0"/>
              <a:cs typeface="Times New Roman" panose="02020603050405020304" pitchFamily="18" charset="0"/>
            </a:rPr>
            <a:t>Nắm vững được mô hình ngôn ngữ N-gram.</a:t>
          </a:r>
          <a:endParaRPr lang="en-US" sz="2800">
            <a:latin typeface="Times New Roman" panose="02020603050405020304" pitchFamily="18" charset="0"/>
            <a:cs typeface="Times New Roman" panose="02020603050405020304" pitchFamily="18" charset="0"/>
          </a:endParaRPr>
        </a:p>
      </dgm:t>
    </dgm:pt>
    <dgm:pt modelId="{99303F36-B11D-497D-9679-CFAE11299D40}" type="parTrans" cxnId="{BD209A6A-5D12-4394-A60B-9DB1F4793EF3}">
      <dgm:prSet/>
      <dgm:spPr/>
      <dgm:t>
        <a:bodyPr/>
        <a:lstStyle/>
        <a:p>
          <a:endParaRPr lang="en-US"/>
        </a:p>
      </dgm:t>
    </dgm:pt>
    <dgm:pt modelId="{E481FB58-A31A-47B7-B759-6BB558E74967}" type="sibTrans" cxnId="{BD209A6A-5D12-4394-A60B-9DB1F4793EF3}">
      <dgm:prSet/>
      <dgm:spPr/>
      <dgm:t>
        <a:bodyPr/>
        <a:lstStyle/>
        <a:p>
          <a:endParaRPr lang="en-US"/>
        </a:p>
      </dgm:t>
    </dgm:pt>
    <dgm:pt modelId="{DE175710-5D2C-4827-BF75-47935D01FEE9}">
      <dgm:prSet custT="1"/>
      <dgm:spPr/>
      <dgm:t>
        <a:bodyPr/>
        <a:lstStyle/>
        <a:p>
          <a:pPr rtl="0"/>
          <a:r>
            <a:rPr lang="en-US" sz="2800" smtClean="0">
              <a:latin typeface="Times New Roman" panose="02020603050405020304" pitchFamily="18" charset="0"/>
              <a:cs typeface="Times New Roman" panose="02020603050405020304" pitchFamily="18" charset="0"/>
            </a:rPr>
            <a:t>Áp dụng mô hình ngôn ngữ N-gram vào bài toán cụ thể.</a:t>
          </a:r>
          <a:endParaRPr lang="en-US" sz="2800">
            <a:latin typeface="Times New Roman" panose="02020603050405020304" pitchFamily="18" charset="0"/>
            <a:cs typeface="Times New Roman" panose="02020603050405020304" pitchFamily="18" charset="0"/>
          </a:endParaRPr>
        </a:p>
      </dgm:t>
    </dgm:pt>
    <dgm:pt modelId="{2DB54362-105D-402F-8F3E-5C3951B6CEBB}" type="parTrans" cxnId="{C81C73CF-4281-4043-9B34-A806A1F0FEE2}">
      <dgm:prSet/>
      <dgm:spPr/>
      <dgm:t>
        <a:bodyPr/>
        <a:lstStyle/>
        <a:p>
          <a:endParaRPr lang="en-US"/>
        </a:p>
      </dgm:t>
    </dgm:pt>
    <dgm:pt modelId="{DE807166-10D7-48C9-BAB7-53E5716CA389}" type="sibTrans" cxnId="{C81C73CF-4281-4043-9B34-A806A1F0FEE2}">
      <dgm:prSet/>
      <dgm:spPr/>
      <dgm:t>
        <a:bodyPr/>
        <a:lstStyle/>
        <a:p>
          <a:endParaRPr lang="en-US"/>
        </a:p>
      </dgm:t>
    </dgm:pt>
    <dgm:pt modelId="{2044D97D-3AD9-44F0-9157-C0A15E289C4C}">
      <dgm:prSet custT="1"/>
      <dgm:spPr/>
      <dgm:t>
        <a:bodyPr/>
        <a:lstStyle/>
        <a:p>
          <a:pPr rtl="0"/>
          <a:r>
            <a:rPr lang="en-US" sz="2800" smtClean="0">
              <a:latin typeface="Times New Roman" panose="02020603050405020304" pitchFamily="18" charset="0"/>
              <a:cs typeface="Times New Roman" panose="02020603050405020304" pitchFamily="18" charset="0"/>
            </a:rPr>
            <a:t>Xây dựng được hệ thống kiểm lỗi chính tả và đưa ra gợi ý.</a:t>
          </a:r>
          <a:endParaRPr lang="en-US" sz="2800">
            <a:latin typeface="Times New Roman" panose="02020603050405020304" pitchFamily="18" charset="0"/>
            <a:cs typeface="Times New Roman" panose="02020603050405020304" pitchFamily="18" charset="0"/>
          </a:endParaRPr>
        </a:p>
      </dgm:t>
    </dgm:pt>
    <dgm:pt modelId="{974CA3F6-9BED-4BD4-B680-65B1AAC4258A}" type="parTrans" cxnId="{332BE13A-BCDB-4D39-B552-559ED029B8EE}">
      <dgm:prSet/>
      <dgm:spPr/>
      <dgm:t>
        <a:bodyPr/>
        <a:lstStyle/>
        <a:p>
          <a:endParaRPr lang="en-US"/>
        </a:p>
      </dgm:t>
    </dgm:pt>
    <dgm:pt modelId="{CE3F9FB9-E8D2-4C41-8AA8-840B8681431F}" type="sibTrans" cxnId="{332BE13A-BCDB-4D39-B552-559ED029B8EE}">
      <dgm:prSet/>
      <dgm:spPr/>
      <dgm:t>
        <a:bodyPr/>
        <a:lstStyle/>
        <a:p>
          <a:endParaRPr lang="en-US"/>
        </a:p>
      </dgm:t>
    </dgm:pt>
    <dgm:pt modelId="{D98FFCD9-BC1F-40A5-B757-E74D0C8A3B1C}">
      <dgm:prSet custT="1"/>
      <dgm:spPr/>
      <dgm:t>
        <a:bodyPr/>
        <a:lstStyle/>
        <a:p>
          <a:pPr rtl="0"/>
          <a:r>
            <a:rPr lang="en-US" sz="2800" smtClean="0">
              <a:latin typeface="Times New Roman" panose="02020603050405020304" pitchFamily="18" charset="0"/>
              <a:cs typeface="Times New Roman" panose="02020603050405020304" pitchFamily="18" charset="0"/>
            </a:rPr>
            <a:t>Tích hợp hệ thống vào Microsoft Word.</a:t>
          </a:r>
          <a:endParaRPr lang="en-US" sz="2800">
            <a:latin typeface="Times New Roman" panose="02020603050405020304" pitchFamily="18" charset="0"/>
            <a:cs typeface="Times New Roman" panose="02020603050405020304" pitchFamily="18" charset="0"/>
          </a:endParaRPr>
        </a:p>
      </dgm:t>
    </dgm:pt>
    <dgm:pt modelId="{E7805D13-55B4-47EE-9B90-315D24C612BB}" type="parTrans" cxnId="{8145C41C-E578-4B28-A20C-AFC29BC9F68C}">
      <dgm:prSet/>
      <dgm:spPr/>
      <dgm:t>
        <a:bodyPr/>
        <a:lstStyle/>
        <a:p>
          <a:endParaRPr lang="en-US"/>
        </a:p>
      </dgm:t>
    </dgm:pt>
    <dgm:pt modelId="{F9AC2CAF-183A-4570-89EC-FE14C28C5019}" type="sibTrans" cxnId="{8145C41C-E578-4B28-A20C-AFC29BC9F68C}">
      <dgm:prSet/>
      <dgm:spPr/>
      <dgm:t>
        <a:bodyPr/>
        <a:lstStyle/>
        <a:p>
          <a:endParaRPr lang="en-US"/>
        </a:p>
      </dgm:t>
    </dgm:pt>
    <dgm:pt modelId="{903C84C9-AFF2-4FDC-BF9C-933842DB748E}">
      <dgm:prSet custT="1"/>
      <dgm:spPr/>
      <dgm:t>
        <a:bodyPr/>
        <a:lstStyle/>
        <a:p>
          <a:pPr rtl="0"/>
          <a:r>
            <a:rPr lang="en-US" sz="2800" smtClean="0">
              <a:latin typeface="Times New Roman" panose="02020603050405020304" pitchFamily="18" charset="0"/>
              <a:cs typeface="Times New Roman" panose="02020603050405020304" pitchFamily="18" charset="0"/>
            </a:rPr>
            <a:t>Hệ thống có khả năng sử dụng trong thực tế.</a:t>
          </a:r>
          <a:endParaRPr lang="en-US" sz="2800">
            <a:latin typeface="Times New Roman" panose="02020603050405020304" pitchFamily="18" charset="0"/>
            <a:cs typeface="Times New Roman" panose="02020603050405020304" pitchFamily="18" charset="0"/>
          </a:endParaRPr>
        </a:p>
      </dgm:t>
    </dgm:pt>
    <dgm:pt modelId="{13C3B1FF-DD20-47E6-B974-3048C4E20F37}" type="parTrans" cxnId="{F5B7775A-1115-4810-877B-45950DE582C1}">
      <dgm:prSet/>
      <dgm:spPr/>
      <dgm:t>
        <a:bodyPr/>
        <a:lstStyle/>
        <a:p>
          <a:endParaRPr lang="en-US"/>
        </a:p>
      </dgm:t>
    </dgm:pt>
    <dgm:pt modelId="{C78A5162-5921-4ABF-AED3-B154A8623DA1}" type="sibTrans" cxnId="{F5B7775A-1115-4810-877B-45950DE582C1}">
      <dgm:prSet/>
      <dgm:spPr/>
      <dgm:t>
        <a:bodyPr/>
        <a:lstStyle/>
        <a:p>
          <a:endParaRPr lang="en-US"/>
        </a:p>
      </dgm:t>
    </dgm:pt>
    <dgm:pt modelId="{CF721085-ADE4-47A8-A069-6B6406C0D18D}" type="pres">
      <dgm:prSet presAssocID="{F329851B-F28B-4662-9E96-A93E20C2DA67}" presName="linear" presStyleCnt="0">
        <dgm:presLayoutVars>
          <dgm:animLvl val="lvl"/>
          <dgm:resizeHandles val="exact"/>
        </dgm:presLayoutVars>
      </dgm:prSet>
      <dgm:spPr/>
      <dgm:t>
        <a:bodyPr/>
        <a:lstStyle/>
        <a:p>
          <a:endParaRPr lang="en-US"/>
        </a:p>
      </dgm:t>
    </dgm:pt>
    <dgm:pt modelId="{717269BB-7739-438E-99BC-A45C7E049F40}" type="pres">
      <dgm:prSet presAssocID="{24ABFEF7-0FFB-4688-9471-613106F52755}" presName="parentText" presStyleLbl="node1" presStyleIdx="0" presStyleCnt="5">
        <dgm:presLayoutVars>
          <dgm:chMax val="0"/>
          <dgm:bulletEnabled val="1"/>
        </dgm:presLayoutVars>
      </dgm:prSet>
      <dgm:spPr/>
      <dgm:t>
        <a:bodyPr/>
        <a:lstStyle/>
        <a:p>
          <a:endParaRPr lang="en-US"/>
        </a:p>
      </dgm:t>
    </dgm:pt>
    <dgm:pt modelId="{51D5625E-A115-4538-A259-959100B1C020}" type="pres">
      <dgm:prSet presAssocID="{E481FB58-A31A-47B7-B759-6BB558E74967}" presName="spacer" presStyleCnt="0"/>
      <dgm:spPr/>
    </dgm:pt>
    <dgm:pt modelId="{4985D0D4-AD58-422E-904B-1457B7860A55}" type="pres">
      <dgm:prSet presAssocID="{DE175710-5D2C-4827-BF75-47935D01FEE9}" presName="parentText" presStyleLbl="node1" presStyleIdx="1" presStyleCnt="5">
        <dgm:presLayoutVars>
          <dgm:chMax val="0"/>
          <dgm:bulletEnabled val="1"/>
        </dgm:presLayoutVars>
      </dgm:prSet>
      <dgm:spPr/>
      <dgm:t>
        <a:bodyPr/>
        <a:lstStyle/>
        <a:p>
          <a:endParaRPr lang="en-US"/>
        </a:p>
      </dgm:t>
    </dgm:pt>
    <dgm:pt modelId="{7C528E5B-B558-44FB-99B8-22A44DB856EF}" type="pres">
      <dgm:prSet presAssocID="{DE807166-10D7-48C9-BAB7-53E5716CA389}" presName="spacer" presStyleCnt="0"/>
      <dgm:spPr/>
    </dgm:pt>
    <dgm:pt modelId="{258528C5-82E0-4CA7-8FBB-26B33AAA0CD2}" type="pres">
      <dgm:prSet presAssocID="{2044D97D-3AD9-44F0-9157-C0A15E289C4C}" presName="parentText" presStyleLbl="node1" presStyleIdx="2" presStyleCnt="5">
        <dgm:presLayoutVars>
          <dgm:chMax val="0"/>
          <dgm:bulletEnabled val="1"/>
        </dgm:presLayoutVars>
      </dgm:prSet>
      <dgm:spPr/>
      <dgm:t>
        <a:bodyPr/>
        <a:lstStyle/>
        <a:p>
          <a:endParaRPr lang="en-US"/>
        </a:p>
      </dgm:t>
    </dgm:pt>
    <dgm:pt modelId="{852E497B-3409-4900-B2F9-6317C38DC359}" type="pres">
      <dgm:prSet presAssocID="{CE3F9FB9-E8D2-4C41-8AA8-840B8681431F}" presName="spacer" presStyleCnt="0"/>
      <dgm:spPr/>
    </dgm:pt>
    <dgm:pt modelId="{04F9AF12-2691-420B-901C-B3086F0F4D2A}" type="pres">
      <dgm:prSet presAssocID="{D98FFCD9-BC1F-40A5-B757-E74D0C8A3B1C}" presName="parentText" presStyleLbl="node1" presStyleIdx="3" presStyleCnt="5">
        <dgm:presLayoutVars>
          <dgm:chMax val="0"/>
          <dgm:bulletEnabled val="1"/>
        </dgm:presLayoutVars>
      </dgm:prSet>
      <dgm:spPr/>
      <dgm:t>
        <a:bodyPr/>
        <a:lstStyle/>
        <a:p>
          <a:endParaRPr lang="en-US"/>
        </a:p>
      </dgm:t>
    </dgm:pt>
    <dgm:pt modelId="{69A1E507-5CA4-4F1E-8C6A-32FF462A708A}" type="pres">
      <dgm:prSet presAssocID="{F9AC2CAF-183A-4570-89EC-FE14C28C5019}" presName="spacer" presStyleCnt="0"/>
      <dgm:spPr/>
    </dgm:pt>
    <dgm:pt modelId="{20895FC1-97C3-4DB0-BFD9-E7CD26493B12}" type="pres">
      <dgm:prSet presAssocID="{903C84C9-AFF2-4FDC-BF9C-933842DB748E}" presName="parentText" presStyleLbl="node1" presStyleIdx="4" presStyleCnt="5">
        <dgm:presLayoutVars>
          <dgm:chMax val="0"/>
          <dgm:bulletEnabled val="1"/>
        </dgm:presLayoutVars>
      </dgm:prSet>
      <dgm:spPr/>
      <dgm:t>
        <a:bodyPr/>
        <a:lstStyle/>
        <a:p>
          <a:endParaRPr lang="en-US"/>
        </a:p>
      </dgm:t>
    </dgm:pt>
  </dgm:ptLst>
  <dgm:cxnLst>
    <dgm:cxn modelId="{F5B7775A-1115-4810-877B-45950DE582C1}" srcId="{F329851B-F28B-4662-9E96-A93E20C2DA67}" destId="{903C84C9-AFF2-4FDC-BF9C-933842DB748E}" srcOrd="4" destOrd="0" parTransId="{13C3B1FF-DD20-47E6-B974-3048C4E20F37}" sibTransId="{C78A5162-5921-4ABF-AED3-B154A8623DA1}"/>
    <dgm:cxn modelId="{BC58ECD1-3AED-4DF0-A20F-D694DBAD14FC}" type="presOf" srcId="{DE175710-5D2C-4827-BF75-47935D01FEE9}" destId="{4985D0D4-AD58-422E-904B-1457B7860A55}" srcOrd="0" destOrd="0" presId="urn:microsoft.com/office/officeart/2005/8/layout/vList2"/>
    <dgm:cxn modelId="{BD209A6A-5D12-4394-A60B-9DB1F4793EF3}" srcId="{F329851B-F28B-4662-9E96-A93E20C2DA67}" destId="{24ABFEF7-0FFB-4688-9471-613106F52755}" srcOrd="0" destOrd="0" parTransId="{99303F36-B11D-497D-9679-CFAE11299D40}" sibTransId="{E481FB58-A31A-47B7-B759-6BB558E74967}"/>
    <dgm:cxn modelId="{7FF7DD06-E1B2-4A59-9614-2C237CC5D1CA}" type="presOf" srcId="{D98FFCD9-BC1F-40A5-B757-E74D0C8A3B1C}" destId="{04F9AF12-2691-420B-901C-B3086F0F4D2A}" srcOrd="0" destOrd="0" presId="urn:microsoft.com/office/officeart/2005/8/layout/vList2"/>
    <dgm:cxn modelId="{B3107514-58B3-43EB-8F40-759C188DA7C4}" type="presOf" srcId="{903C84C9-AFF2-4FDC-BF9C-933842DB748E}" destId="{20895FC1-97C3-4DB0-BFD9-E7CD26493B12}" srcOrd="0" destOrd="0" presId="urn:microsoft.com/office/officeart/2005/8/layout/vList2"/>
    <dgm:cxn modelId="{332BE13A-BCDB-4D39-B552-559ED029B8EE}" srcId="{F329851B-F28B-4662-9E96-A93E20C2DA67}" destId="{2044D97D-3AD9-44F0-9157-C0A15E289C4C}" srcOrd="2" destOrd="0" parTransId="{974CA3F6-9BED-4BD4-B680-65B1AAC4258A}" sibTransId="{CE3F9FB9-E8D2-4C41-8AA8-840B8681431F}"/>
    <dgm:cxn modelId="{E7B12777-C634-4F40-82E3-751BF5022148}" type="presOf" srcId="{F329851B-F28B-4662-9E96-A93E20C2DA67}" destId="{CF721085-ADE4-47A8-A069-6B6406C0D18D}" srcOrd="0" destOrd="0" presId="urn:microsoft.com/office/officeart/2005/8/layout/vList2"/>
    <dgm:cxn modelId="{CAA5BFF0-2441-4B28-8B58-A1C992B4B4F1}" type="presOf" srcId="{2044D97D-3AD9-44F0-9157-C0A15E289C4C}" destId="{258528C5-82E0-4CA7-8FBB-26B33AAA0CD2}" srcOrd="0" destOrd="0" presId="urn:microsoft.com/office/officeart/2005/8/layout/vList2"/>
    <dgm:cxn modelId="{C81C73CF-4281-4043-9B34-A806A1F0FEE2}" srcId="{F329851B-F28B-4662-9E96-A93E20C2DA67}" destId="{DE175710-5D2C-4827-BF75-47935D01FEE9}" srcOrd="1" destOrd="0" parTransId="{2DB54362-105D-402F-8F3E-5C3951B6CEBB}" sibTransId="{DE807166-10D7-48C9-BAB7-53E5716CA389}"/>
    <dgm:cxn modelId="{275D9C22-151D-419C-A920-5D6DF733C26E}" type="presOf" srcId="{24ABFEF7-0FFB-4688-9471-613106F52755}" destId="{717269BB-7739-438E-99BC-A45C7E049F40}" srcOrd="0" destOrd="0" presId="urn:microsoft.com/office/officeart/2005/8/layout/vList2"/>
    <dgm:cxn modelId="{8145C41C-E578-4B28-A20C-AFC29BC9F68C}" srcId="{F329851B-F28B-4662-9E96-A93E20C2DA67}" destId="{D98FFCD9-BC1F-40A5-B757-E74D0C8A3B1C}" srcOrd="3" destOrd="0" parTransId="{E7805D13-55B4-47EE-9B90-315D24C612BB}" sibTransId="{F9AC2CAF-183A-4570-89EC-FE14C28C5019}"/>
    <dgm:cxn modelId="{940AA99D-5064-4B20-B0F9-A38EF84E5859}" type="presParOf" srcId="{CF721085-ADE4-47A8-A069-6B6406C0D18D}" destId="{717269BB-7739-438E-99BC-A45C7E049F40}" srcOrd="0" destOrd="0" presId="urn:microsoft.com/office/officeart/2005/8/layout/vList2"/>
    <dgm:cxn modelId="{56D261BA-F4D1-49CD-92AF-9F70E7EBA49D}" type="presParOf" srcId="{CF721085-ADE4-47A8-A069-6B6406C0D18D}" destId="{51D5625E-A115-4538-A259-959100B1C020}" srcOrd="1" destOrd="0" presId="urn:microsoft.com/office/officeart/2005/8/layout/vList2"/>
    <dgm:cxn modelId="{F6FEF11A-3C89-43DE-9120-B4B3DB62060F}" type="presParOf" srcId="{CF721085-ADE4-47A8-A069-6B6406C0D18D}" destId="{4985D0D4-AD58-422E-904B-1457B7860A55}" srcOrd="2" destOrd="0" presId="urn:microsoft.com/office/officeart/2005/8/layout/vList2"/>
    <dgm:cxn modelId="{C95936F1-3A5F-4E72-9D50-BC27A75D71FF}" type="presParOf" srcId="{CF721085-ADE4-47A8-A069-6B6406C0D18D}" destId="{7C528E5B-B558-44FB-99B8-22A44DB856EF}" srcOrd="3" destOrd="0" presId="urn:microsoft.com/office/officeart/2005/8/layout/vList2"/>
    <dgm:cxn modelId="{0E8B480B-6A51-4F70-81E3-BE1D4713FB5A}" type="presParOf" srcId="{CF721085-ADE4-47A8-A069-6B6406C0D18D}" destId="{258528C5-82E0-4CA7-8FBB-26B33AAA0CD2}" srcOrd="4" destOrd="0" presId="urn:microsoft.com/office/officeart/2005/8/layout/vList2"/>
    <dgm:cxn modelId="{F6B4E22E-F79A-49C9-970A-CB40E6DC9CF1}" type="presParOf" srcId="{CF721085-ADE4-47A8-A069-6B6406C0D18D}" destId="{852E497B-3409-4900-B2F9-6317C38DC359}" srcOrd="5" destOrd="0" presId="urn:microsoft.com/office/officeart/2005/8/layout/vList2"/>
    <dgm:cxn modelId="{BF6840EE-0914-467B-8FE6-A34319626768}" type="presParOf" srcId="{CF721085-ADE4-47A8-A069-6B6406C0D18D}" destId="{04F9AF12-2691-420B-901C-B3086F0F4D2A}" srcOrd="6" destOrd="0" presId="urn:microsoft.com/office/officeart/2005/8/layout/vList2"/>
    <dgm:cxn modelId="{4311B46D-BEAA-4308-9F28-A09C8FE382DF}" type="presParOf" srcId="{CF721085-ADE4-47A8-A069-6B6406C0D18D}" destId="{69A1E507-5CA4-4F1E-8C6A-32FF462A708A}" srcOrd="7" destOrd="0" presId="urn:microsoft.com/office/officeart/2005/8/layout/vList2"/>
    <dgm:cxn modelId="{A1ABAD57-E1B2-49F8-9C16-B3999D715295}" type="presParOf" srcId="{CF721085-ADE4-47A8-A069-6B6406C0D18D}" destId="{20895FC1-97C3-4DB0-BFD9-E7CD26493B1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7217F04-8095-4F03-9D1F-A6FD10208FB4}"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11B0011E-2B98-44CF-A9B9-43D56E20AB6E}">
      <dgm:prSet custT="1"/>
      <dgm:spPr/>
      <dgm:t>
        <a:bodyPr/>
        <a:lstStyle/>
        <a:p>
          <a:pPr rtl="0"/>
          <a:r>
            <a:rPr lang="en-US" sz="2800" dirty="0" err="1" smtClean="0">
              <a:latin typeface="Times New Roman" panose="02020603050405020304" pitchFamily="18" charset="0"/>
              <a:cs typeface="Times New Roman" panose="02020603050405020304" pitchFamily="18" charset="0"/>
            </a:rPr>
            <a:t>Giới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hạn</a:t>
          </a:r>
          <a:r>
            <a:rPr lang="en-US" sz="2800" dirty="0" smtClean="0">
              <a:latin typeface="Times New Roman" panose="02020603050405020304" pitchFamily="18" charset="0"/>
              <a:cs typeface="Times New Roman" panose="02020603050405020304" pitchFamily="18" charset="0"/>
            </a:rPr>
            <a:t> ở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văn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bản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hành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bài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báo</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dgm:t>
    </dgm:pt>
    <dgm:pt modelId="{A80F77CA-09A4-477E-83B8-AA7D1E922E44}" type="parTrans" cxnId="{E74F0789-DA9F-4A23-8BC7-306D20794696}">
      <dgm:prSet/>
      <dgm:spPr/>
      <dgm:t>
        <a:bodyPr/>
        <a:lstStyle/>
        <a:p>
          <a:endParaRPr lang="en-US"/>
        </a:p>
      </dgm:t>
    </dgm:pt>
    <dgm:pt modelId="{A78A73C0-BE32-4DE0-AE7E-7D88F0F59FF7}" type="sibTrans" cxnId="{E74F0789-DA9F-4A23-8BC7-306D20794696}">
      <dgm:prSet/>
      <dgm:spPr/>
      <dgm:t>
        <a:bodyPr/>
        <a:lstStyle/>
        <a:p>
          <a:endParaRPr lang="en-US"/>
        </a:p>
      </dgm:t>
    </dgm:pt>
    <dgm:pt modelId="{567D7F2E-6C89-44DD-91BE-4183FB4FBE7A}">
      <dgm:prSet custT="1"/>
      <dgm:spPr/>
      <dgm:t>
        <a:bodyPr/>
        <a:lstStyle/>
        <a:p>
          <a:pPr rtl="0"/>
          <a:r>
            <a:rPr lang="en-US" sz="2800" dirty="0" err="1" smtClean="0">
              <a:latin typeface="Times New Roman" panose="02020603050405020304" pitchFamily="18" charset="0"/>
              <a:cs typeface="Times New Roman" panose="02020603050405020304" pitchFamily="18" charset="0"/>
            </a:rPr>
            <a:t>Hệ</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thống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trên</a:t>
          </a:r>
          <a:r>
            <a:rPr lang="en-US" sz="2800" dirty="0" smtClean="0">
              <a:latin typeface="Times New Roman" panose="02020603050405020304" pitchFamily="18" charset="0"/>
              <a:cs typeface="Times New Roman" panose="02020603050405020304" pitchFamily="18" charset="0"/>
            </a:rPr>
            <a:t> MS Word 2013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MS Word 2016.</a:t>
          </a:r>
          <a:endParaRPr lang="en-US" sz="2800" dirty="0">
            <a:latin typeface="Times New Roman" panose="02020603050405020304" pitchFamily="18" charset="0"/>
            <a:cs typeface="Times New Roman" panose="02020603050405020304" pitchFamily="18" charset="0"/>
          </a:endParaRPr>
        </a:p>
      </dgm:t>
    </dgm:pt>
    <dgm:pt modelId="{4F4C8F3E-C0CE-495A-BB5E-3E055CF68CBB}" type="parTrans" cxnId="{ACD3BE5E-00B2-4401-A937-787F027812CE}">
      <dgm:prSet/>
      <dgm:spPr/>
      <dgm:t>
        <a:bodyPr/>
        <a:lstStyle/>
        <a:p>
          <a:endParaRPr lang="en-US"/>
        </a:p>
      </dgm:t>
    </dgm:pt>
    <dgm:pt modelId="{74399DDE-30F0-4B9F-85EF-AD03D7177129}" type="sibTrans" cxnId="{ACD3BE5E-00B2-4401-A937-787F027812CE}">
      <dgm:prSet/>
      <dgm:spPr/>
      <dgm:t>
        <a:bodyPr/>
        <a:lstStyle/>
        <a:p>
          <a:endParaRPr lang="en-US"/>
        </a:p>
      </dgm:t>
    </dgm:pt>
    <dgm:pt modelId="{B0A93D7D-CCDF-47A9-A329-56FB8C6BCC82}" type="pres">
      <dgm:prSet presAssocID="{B7217F04-8095-4F03-9D1F-A6FD10208FB4}" presName="linearFlow" presStyleCnt="0">
        <dgm:presLayoutVars>
          <dgm:dir/>
          <dgm:resizeHandles val="exact"/>
        </dgm:presLayoutVars>
      </dgm:prSet>
      <dgm:spPr/>
      <dgm:t>
        <a:bodyPr/>
        <a:lstStyle/>
        <a:p>
          <a:endParaRPr lang="en-US"/>
        </a:p>
      </dgm:t>
    </dgm:pt>
    <dgm:pt modelId="{D827FBFC-E7D1-4728-95BA-501FC1E9DC37}" type="pres">
      <dgm:prSet presAssocID="{11B0011E-2B98-44CF-A9B9-43D56E20AB6E}" presName="composite" presStyleCnt="0"/>
      <dgm:spPr/>
    </dgm:pt>
    <dgm:pt modelId="{4C3413CE-D431-4B8E-A74A-5369EA3DB196}" type="pres">
      <dgm:prSet presAssocID="{11B0011E-2B98-44CF-A9B9-43D56E20AB6E}" presName="imgShp" presStyleLbl="fgImgPlace1" presStyleIdx="0" presStyleCnt="2"/>
      <dgm:spPr>
        <a:blipFill rotWithShape="1">
          <a:blip xmlns:r="http://schemas.openxmlformats.org/officeDocument/2006/relationships" r:embed="rId1"/>
          <a:stretch>
            <a:fillRect/>
          </a:stretch>
        </a:blipFill>
      </dgm:spPr>
    </dgm:pt>
    <dgm:pt modelId="{597193E6-DCE4-4C6E-B732-15FB8E79B917}" type="pres">
      <dgm:prSet presAssocID="{11B0011E-2B98-44CF-A9B9-43D56E20AB6E}" presName="txShp" presStyleLbl="node1" presStyleIdx="0" presStyleCnt="2" custScaleY="67676">
        <dgm:presLayoutVars>
          <dgm:bulletEnabled val="1"/>
        </dgm:presLayoutVars>
      </dgm:prSet>
      <dgm:spPr/>
      <dgm:t>
        <a:bodyPr/>
        <a:lstStyle/>
        <a:p>
          <a:endParaRPr lang="en-US"/>
        </a:p>
      </dgm:t>
    </dgm:pt>
    <dgm:pt modelId="{3C26973B-50F2-452E-A3D2-96DAA001C1EF}" type="pres">
      <dgm:prSet presAssocID="{A78A73C0-BE32-4DE0-AE7E-7D88F0F59FF7}" presName="spacing" presStyleCnt="0"/>
      <dgm:spPr/>
    </dgm:pt>
    <dgm:pt modelId="{B3EAC1C6-5190-4714-B57B-634197A9FABB}" type="pres">
      <dgm:prSet presAssocID="{567D7F2E-6C89-44DD-91BE-4183FB4FBE7A}" presName="composite" presStyleCnt="0"/>
      <dgm:spPr/>
    </dgm:pt>
    <dgm:pt modelId="{4AD4FD22-5A13-4C45-9ADC-D6D7669FAC41}" type="pres">
      <dgm:prSet presAssocID="{567D7F2E-6C89-44DD-91BE-4183FB4FBE7A}" presName="imgShp" presStyleLbl="fgImgPlace1" presStyleIdx="1" presStyleCnt="2"/>
      <dgm:spPr>
        <a:blipFill rotWithShape="1">
          <a:blip xmlns:r="http://schemas.openxmlformats.org/officeDocument/2006/relationships" r:embed="rId2"/>
          <a:stretch>
            <a:fillRect/>
          </a:stretch>
        </a:blipFill>
      </dgm:spPr>
    </dgm:pt>
    <dgm:pt modelId="{9F8F5E4D-9C43-4980-AB08-D1371B9FA659}" type="pres">
      <dgm:prSet presAssocID="{567D7F2E-6C89-44DD-91BE-4183FB4FBE7A}" presName="txShp" presStyleLbl="node1" presStyleIdx="1" presStyleCnt="2" custScaleY="67676">
        <dgm:presLayoutVars>
          <dgm:bulletEnabled val="1"/>
        </dgm:presLayoutVars>
      </dgm:prSet>
      <dgm:spPr/>
      <dgm:t>
        <a:bodyPr/>
        <a:lstStyle/>
        <a:p>
          <a:endParaRPr lang="en-US"/>
        </a:p>
      </dgm:t>
    </dgm:pt>
  </dgm:ptLst>
  <dgm:cxnLst>
    <dgm:cxn modelId="{E74F0789-DA9F-4A23-8BC7-306D20794696}" srcId="{B7217F04-8095-4F03-9D1F-A6FD10208FB4}" destId="{11B0011E-2B98-44CF-A9B9-43D56E20AB6E}" srcOrd="0" destOrd="0" parTransId="{A80F77CA-09A4-477E-83B8-AA7D1E922E44}" sibTransId="{A78A73C0-BE32-4DE0-AE7E-7D88F0F59FF7}"/>
    <dgm:cxn modelId="{0849F387-0FFB-4B98-B75B-410AEF780022}" type="presOf" srcId="{B7217F04-8095-4F03-9D1F-A6FD10208FB4}" destId="{B0A93D7D-CCDF-47A9-A329-56FB8C6BCC82}" srcOrd="0" destOrd="0" presId="urn:microsoft.com/office/officeart/2005/8/layout/vList3"/>
    <dgm:cxn modelId="{936694EB-B8E2-45BF-BF36-8CF7575A5671}" type="presOf" srcId="{567D7F2E-6C89-44DD-91BE-4183FB4FBE7A}" destId="{9F8F5E4D-9C43-4980-AB08-D1371B9FA659}" srcOrd="0" destOrd="0" presId="urn:microsoft.com/office/officeart/2005/8/layout/vList3"/>
    <dgm:cxn modelId="{ED442992-D018-4CD7-85C5-AA70129A6D0B}" type="presOf" srcId="{11B0011E-2B98-44CF-A9B9-43D56E20AB6E}" destId="{597193E6-DCE4-4C6E-B732-15FB8E79B917}" srcOrd="0" destOrd="0" presId="urn:microsoft.com/office/officeart/2005/8/layout/vList3"/>
    <dgm:cxn modelId="{ACD3BE5E-00B2-4401-A937-787F027812CE}" srcId="{B7217F04-8095-4F03-9D1F-A6FD10208FB4}" destId="{567D7F2E-6C89-44DD-91BE-4183FB4FBE7A}" srcOrd="1" destOrd="0" parTransId="{4F4C8F3E-C0CE-495A-BB5E-3E055CF68CBB}" sibTransId="{74399DDE-30F0-4B9F-85EF-AD03D7177129}"/>
    <dgm:cxn modelId="{F27D64BA-4DC3-4CB7-A0A6-750325A831DF}" type="presParOf" srcId="{B0A93D7D-CCDF-47A9-A329-56FB8C6BCC82}" destId="{D827FBFC-E7D1-4728-95BA-501FC1E9DC37}" srcOrd="0" destOrd="0" presId="urn:microsoft.com/office/officeart/2005/8/layout/vList3"/>
    <dgm:cxn modelId="{63230040-01D7-421F-A1B9-687E783E5E7A}" type="presParOf" srcId="{D827FBFC-E7D1-4728-95BA-501FC1E9DC37}" destId="{4C3413CE-D431-4B8E-A74A-5369EA3DB196}" srcOrd="0" destOrd="0" presId="urn:microsoft.com/office/officeart/2005/8/layout/vList3"/>
    <dgm:cxn modelId="{1C83115F-B71D-4284-90FD-4FEBACEACD0F}" type="presParOf" srcId="{D827FBFC-E7D1-4728-95BA-501FC1E9DC37}" destId="{597193E6-DCE4-4C6E-B732-15FB8E79B917}" srcOrd="1" destOrd="0" presId="urn:microsoft.com/office/officeart/2005/8/layout/vList3"/>
    <dgm:cxn modelId="{69BE5AB3-4354-4040-801A-33313C440E57}" type="presParOf" srcId="{B0A93D7D-CCDF-47A9-A329-56FB8C6BCC82}" destId="{3C26973B-50F2-452E-A3D2-96DAA001C1EF}" srcOrd="1" destOrd="0" presId="urn:microsoft.com/office/officeart/2005/8/layout/vList3"/>
    <dgm:cxn modelId="{92EFA438-972D-453B-A1B8-314CD432E5EE}" type="presParOf" srcId="{B0A93D7D-CCDF-47A9-A329-56FB8C6BCC82}" destId="{B3EAC1C6-5190-4714-B57B-634197A9FABB}" srcOrd="2" destOrd="0" presId="urn:microsoft.com/office/officeart/2005/8/layout/vList3"/>
    <dgm:cxn modelId="{20E535EF-8A87-45DC-B379-4D2D493B7B12}" type="presParOf" srcId="{B3EAC1C6-5190-4714-B57B-634197A9FABB}" destId="{4AD4FD22-5A13-4C45-9ADC-D6D7669FAC41}" srcOrd="0" destOrd="0" presId="urn:microsoft.com/office/officeart/2005/8/layout/vList3"/>
    <dgm:cxn modelId="{F9A15C89-559F-4D9A-AD71-FAFD4D34B268}" type="presParOf" srcId="{B3EAC1C6-5190-4714-B57B-634197A9FABB}" destId="{9F8F5E4D-9C43-4980-AB08-D1371B9FA65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EE9E3ED-FD42-486B-9240-47C9ED10221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F00BB6B-D078-4E48-A483-BAC791360F9C}">
      <dgm:prSet custT="1"/>
      <dgm:spPr/>
      <dgm:t>
        <a:bodyPr/>
        <a:lstStyle/>
        <a:p>
          <a:pPr rtl="0"/>
          <a:r>
            <a:rPr lang="en-US" sz="2200" dirty="0" err="1" smtClean="0">
              <a:latin typeface="Times New Roman" panose="02020603050405020304" pitchFamily="18" charset="0"/>
              <a:cs typeface="Times New Roman" panose="02020603050405020304" pitchFamily="18" charset="0"/>
            </a:rPr>
            <a:t>Là</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tài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nguyên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quan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trọng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trong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bài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toán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xử</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ngôn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ngữ</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tự</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nhiên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dựa</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trên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thống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kê</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dgm:t>
    </dgm:pt>
    <dgm:pt modelId="{9CECEE9A-547D-47C4-8D8C-825093A33A31}" type="parTrans" cxnId="{5794C446-3EF3-413C-91FA-7C0E1FEB7010}">
      <dgm:prSet/>
      <dgm:spPr/>
      <dgm:t>
        <a:bodyPr/>
        <a:lstStyle/>
        <a:p>
          <a:endParaRPr lang="en-US"/>
        </a:p>
      </dgm:t>
    </dgm:pt>
    <dgm:pt modelId="{01354EE3-7311-4BD0-B7E4-DB1724E69F52}" type="sibTrans" cxnId="{5794C446-3EF3-413C-91FA-7C0E1FEB7010}">
      <dgm:prSet/>
      <dgm:spPr/>
      <dgm:t>
        <a:bodyPr/>
        <a:lstStyle/>
        <a:p>
          <a:endParaRPr lang="en-US"/>
        </a:p>
      </dgm:t>
    </dgm:pt>
    <dgm:pt modelId="{D0E54E4A-FCA7-43E2-94BC-DFA3BF0E433B}">
      <dgm:prSet custT="1"/>
      <dgm:spPr/>
      <dgm:t>
        <a:bodyPr/>
        <a:lstStyle/>
        <a:p>
          <a:pPr rtl="0"/>
          <a:r>
            <a:rPr lang="en-US" sz="2200" smtClean="0">
              <a:latin typeface="Times New Roman" panose="02020603050405020304" pitchFamily="18" charset="0"/>
              <a:cs typeface="Times New Roman" panose="02020603050405020304" pitchFamily="18" charset="0"/>
            </a:rPr>
            <a:t>Là tập hợp văn bản, ngôn ngữ được xử lý.</a:t>
          </a:r>
          <a:endParaRPr lang="en-US" sz="2200">
            <a:latin typeface="Times New Roman" panose="02020603050405020304" pitchFamily="18" charset="0"/>
            <a:cs typeface="Times New Roman" panose="02020603050405020304" pitchFamily="18" charset="0"/>
          </a:endParaRPr>
        </a:p>
      </dgm:t>
    </dgm:pt>
    <dgm:pt modelId="{F4921F85-F2A7-48BB-82FD-45A19ECB1AAA}" type="parTrans" cxnId="{33BFF694-B84E-4736-94AA-95FC224B5820}">
      <dgm:prSet/>
      <dgm:spPr/>
      <dgm:t>
        <a:bodyPr/>
        <a:lstStyle/>
        <a:p>
          <a:endParaRPr lang="en-US"/>
        </a:p>
      </dgm:t>
    </dgm:pt>
    <dgm:pt modelId="{6A36C7C4-BE0C-4B38-A19F-9FE47B59FAD7}" type="sibTrans" cxnId="{33BFF694-B84E-4736-94AA-95FC224B5820}">
      <dgm:prSet/>
      <dgm:spPr/>
      <dgm:t>
        <a:bodyPr/>
        <a:lstStyle/>
        <a:p>
          <a:endParaRPr lang="en-US"/>
        </a:p>
      </dgm:t>
    </dgm:pt>
    <dgm:pt modelId="{130502DE-5D36-4BB8-8B61-AC5B7967040E}">
      <dgm:prSet custT="1"/>
      <dgm:spPr/>
      <dgm:t>
        <a:bodyPr/>
        <a:lstStyle/>
        <a:p>
          <a:pPr rtl="0"/>
          <a:r>
            <a:rPr lang="en-US" sz="2200" smtClean="0">
              <a:latin typeface="Times New Roman" panose="02020603050405020304" pitchFamily="18" charset="0"/>
              <a:cs typeface="Times New Roman" panose="02020603050405020304" pitchFamily="18" charset="0"/>
            </a:rPr>
            <a:t>Ở dạng văn bản hoặc âm thanh.</a:t>
          </a:r>
          <a:endParaRPr lang="en-US" sz="2200">
            <a:latin typeface="Times New Roman" panose="02020603050405020304" pitchFamily="18" charset="0"/>
            <a:cs typeface="Times New Roman" panose="02020603050405020304" pitchFamily="18" charset="0"/>
          </a:endParaRPr>
        </a:p>
      </dgm:t>
    </dgm:pt>
    <dgm:pt modelId="{C54B3B8A-FDA2-4BB6-A2EC-536E75224928}" type="parTrans" cxnId="{3E28A7D1-0603-4784-A720-5063E4C47478}">
      <dgm:prSet/>
      <dgm:spPr/>
      <dgm:t>
        <a:bodyPr/>
        <a:lstStyle/>
        <a:p>
          <a:endParaRPr lang="en-US"/>
        </a:p>
      </dgm:t>
    </dgm:pt>
    <dgm:pt modelId="{6AE213C8-E315-4082-9946-94BCF92FAA67}" type="sibTrans" cxnId="{3E28A7D1-0603-4784-A720-5063E4C47478}">
      <dgm:prSet/>
      <dgm:spPr/>
      <dgm:t>
        <a:bodyPr/>
        <a:lstStyle/>
        <a:p>
          <a:endParaRPr lang="en-US"/>
        </a:p>
      </dgm:t>
    </dgm:pt>
    <dgm:pt modelId="{01196A0C-5F4F-4CC3-BEE0-3F9B22C380A1}">
      <dgm:prSet custT="1"/>
      <dgm:spPr/>
      <dgm:t>
        <a:bodyPr/>
        <a:lstStyle/>
        <a:p>
          <a:pPr rtl="0"/>
          <a:r>
            <a:rPr lang="en-US" sz="2200" dirty="0" err="1" smtClean="0">
              <a:latin typeface="Times New Roman" panose="02020603050405020304" pitchFamily="18" charset="0"/>
              <a:cs typeface="Times New Roman" panose="02020603050405020304" pitchFamily="18" charset="0"/>
            </a:rPr>
            <a:t>Tạo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kho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ngữ</a:t>
          </a:r>
          <a:r>
            <a:rPr lang="en-US" sz="2200" dirty="0" smtClean="0">
              <a:latin typeface="Times New Roman" panose="02020603050405020304" pitchFamily="18" charset="0"/>
              <a:cs typeface="Times New Roman" panose="02020603050405020304" pitchFamily="18" charset="0"/>
            </a:rPr>
            <a:t> </a:t>
          </a:r>
          <a:r>
            <a:rPr lang="en-US" sz="2200" err="1" smtClean="0">
              <a:latin typeface="Times New Roman" panose="02020603050405020304" pitchFamily="18" charset="0"/>
              <a:cs typeface="Times New Roman" panose="02020603050405020304" pitchFamily="18" charset="0"/>
            </a:rPr>
            <a:t>liệu</a:t>
          </a:r>
          <a:r>
            <a:rPr lang="en-US" sz="220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dgm:t>
    </dgm:pt>
    <dgm:pt modelId="{872723E0-1654-4FE6-84C4-68B4DF8538CE}" type="parTrans" cxnId="{8D1AA1F5-37B4-4B9F-AD8C-2AD22DB09A45}">
      <dgm:prSet/>
      <dgm:spPr/>
      <dgm:t>
        <a:bodyPr/>
        <a:lstStyle/>
        <a:p>
          <a:endParaRPr lang="en-US"/>
        </a:p>
      </dgm:t>
    </dgm:pt>
    <dgm:pt modelId="{6D56378C-7E62-4E89-A331-3D249CF7479C}" type="sibTrans" cxnId="{8D1AA1F5-37B4-4B9F-AD8C-2AD22DB09A45}">
      <dgm:prSet/>
      <dgm:spPr/>
      <dgm:t>
        <a:bodyPr/>
        <a:lstStyle/>
        <a:p>
          <a:endParaRPr lang="en-US"/>
        </a:p>
      </dgm:t>
    </dgm:pt>
    <dgm:pt modelId="{41188663-0409-4E0B-8C70-C5A798B96958}">
      <dgm:prSet custT="1"/>
      <dgm:spPr/>
      <dgm:t>
        <a:bodyPr/>
        <a:lstStyle/>
        <a:p>
          <a:pPr rtl="0"/>
          <a:r>
            <a:rPr lang="en-US" sz="2000" smtClean="0">
              <a:latin typeface="Times New Roman" panose="02020603050405020304" pitchFamily="18" charset="0"/>
              <a:cs typeface="Times New Roman" panose="02020603050405020304" pitchFamily="18" charset="0"/>
            </a:rPr>
            <a:t>Thu thập dữ liệu thô từ Internet.</a:t>
          </a:r>
          <a:endParaRPr lang="en-US" sz="2000" dirty="0">
            <a:latin typeface="Times New Roman" panose="02020603050405020304" pitchFamily="18" charset="0"/>
            <a:cs typeface="Times New Roman" panose="02020603050405020304" pitchFamily="18" charset="0"/>
          </a:endParaRPr>
        </a:p>
      </dgm:t>
    </dgm:pt>
    <dgm:pt modelId="{9BBEB4A3-62FE-411D-BBD2-1ED09DB35E6A}" type="parTrans" cxnId="{7B913CA9-71F2-431A-9A81-59B8DD2C9BB0}">
      <dgm:prSet/>
      <dgm:spPr/>
      <dgm:t>
        <a:bodyPr/>
        <a:lstStyle/>
        <a:p>
          <a:endParaRPr lang="en-US"/>
        </a:p>
      </dgm:t>
    </dgm:pt>
    <dgm:pt modelId="{CC46B625-17C5-43DF-8DBB-9277E61CD4D9}" type="sibTrans" cxnId="{7B913CA9-71F2-431A-9A81-59B8DD2C9BB0}">
      <dgm:prSet/>
      <dgm:spPr/>
      <dgm:t>
        <a:bodyPr/>
        <a:lstStyle/>
        <a:p>
          <a:endParaRPr lang="en-US"/>
        </a:p>
      </dgm:t>
    </dgm:pt>
    <dgm:pt modelId="{B4B4C15B-3657-4E0E-8D5B-62379F526CC0}">
      <dgm:prSet custT="1"/>
      <dgm:spPr/>
      <dgm:t>
        <a:bodyPr/>
        <a:lstStyle/>
        <a:p>
          <a:pPr rtl="0"/>
          <a:r>
            <a:rPr lang="en-US" sz="2000" dirty="0" err="1" smtClean="0">
              <a:latin typeface="Times New Roman" panose="02020603050405020304" pitchFamily="18" charset="0"/>
              <a:cs typeface="Times New Roman" panose="02020603050405020304" pitchFamily="18" charset="0"/>
            </a:rPr>
            <a:t>Thống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kê</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dgm:t>
    </dgm:pt>
    <dgm:pt modelId="{83C4F45F-5B2F-4527-9AF1-B0DF57EAB234}" type="sibTrans" cxnId="{E2850A60-CB1D-4958-B8A9-A8D91CBB18B5}">
      <dgm:prSet/>
      <dgm:spPr/>
      <dgm:t>
        <a:bodyPr/>
        <a:lstStyle/>
        <a:p>
          <a:endParaRPr lang="en-US"/>
        </a:p>
      </dgm:t>
    </dgm:pt>
    <dgm:pt modelId="{7391B148-8406-4810-A1B7-9CAED7CAB694}" type="parTrans" cxnId="{E2850A60-CB1D-4958-B8A9-A8D91CBB18B5}">
      <dgm:prSet/>
      <dgm:spPr/>
      <dgm:t>
        <a:bodyPr/>
        <a:lstStyle/>
        <a:p>
          <a:endParaRPr lang="en-US"/>
        </a:p>
      </dgm:t>
    </dgm:pt>
    <dgm:pt modelId="{38B0AE7A-F78E-499D-8F06-6C75D663261F}">
      <dgm:prSet custT="1"/>
      <dgm:spPr/>
      <dgm:t>
        <a:bodyPr/>
        <a:lstStyle/>
        <a:p>
          <a:pPr rtl="0"/>
          <a:r>
            <a:rPr lang="en-US" sz="2000" dirty="0" err="1" smtClean="0">
              <a:latin typeface="Times New Roman" panose="02020603050405020304" pitchFamily="18" charset="0"/>
              <a:cs typeface="Times New Roman" panose="02020603050405020304" pitchFamily="18" charset="0"/>
            </a:rPr>
            <a:t>Phân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từ</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tố</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dgm:t>
    </dgm:pt>
    <dgm:pt modelId="{D0595AFE-57F7-40ED-AAE9-E3C17501B615}" type="sibTrans" cxnId="{71E8DEA3-FCEE-45C7-AF8D-80888C58F020}">
      <dgm:prSet/>
      <dgm:spPr/>
      <dgm:t>
        <a:bodyPr/>
        <a:lstStyle/>
        <a:p>
          <a:endParaRPr lang="en-US"/>
        </a:p>
      </dgm:t>
    </dgm:pt>
    <dgm:pt modelId="{3A6ADC37-B349-4603-9017-CC408A82328A}" type="parTrans" cxnId="{71E8DEA3-FCEE-45C7-AF8D-80888C58F020}">
      <dgm:prSet/>
      <dgm:spPr/>
      <dgm:t>
        <a:bodyPr/>
        <a:lstStyle/>
        <a:p>
          <a:endParaRPr lang="en-US"/>
        </a:p>
      </dgm:t>
    </dgm:pt>
    <dgm:pt modelId="{7A4FE6EA-6A7B-481E-AF70-CDF00A2935C6}">
      <dgm:prSet custT="1"/>
      <dgm:spPr/>
      <dgm:t>
        <a:bodyPr/>
        <a:lstStyle/>
        <a:p>
          <a:pPr rtl="0"/>
          <a:r>
            <a:rPr lang="en-US" sz="2000" dirty="0" err="1" smtClean="0">
              <a:latin typeface="Times New Roman" panose="02020603050405020304" pitchFamily="18" charset="0"/>
              <a:cs typeface="Times New Roman" panose="02020603050405020304" pitchFamily="18" charset="0"/>
            </a:rPr>
            <a:t>Chuẩn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hóa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câu</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dgm:t>
    </dgm:pt>
    <dgm:pt modelId="{1F2EA821-7F61-479A-B9BC-3D08D6A302CD}" type="sibTrans" cxnId="{315BCB1F-639D-460C-BCDF-9B4321040223}">
      <dgm:prSet/>
      <dgm:spPr/>
      <dgm:t>
        <a:bodyPr/>
        <a:lstStyle/>
        <a:p>
          <a:endParaRPr lang="en-US"/>
        </a:p>
      </dgm:t>
    </dgm:pt>
    <dgm:pt modelId="{4FB0BD7D-E25D-45AE-8F7E-B81D78709BD5}" type="parTrans" cxnId="{315BCB1F-639D-460C-BCDF-9B4321040223}">
      <dgm:prSet/>
      <dgm:spPr/>
      <dgm:t>
        <a:bodyPr/>
        <a:lstStyle/>
        <a:p>
          <a:endParaRPr lang="en-US"/>
        </a:p>
      </dgm:t>
    </dgm:pt>
    <dgm:pt modelId="{5C9E636D-B1DB-4BC4-AA90-48824A8E205B}" type="pres">
      <dgm:prSet presAssocID="{5EE9E3ED-FD42-486B-9240-47C9ED10221C}" presName="linear" presStyleCnt="0">
        <dgm:presLayoutVars>
          <dgm:animLvl val="lvl"/>
          <dgm:resizeHandles val="exact"/>
        </dgm:presLayoutVars>
      </dgm:prSet>
      <dgm:spPr/>
      <dgm:t>
        <a:bodyPr/>
        <a:lstStyle/>
        <a:p>
          <a:endParaRPr lang="en-US"/>
        </a:p>
      </dgm:t>
    </dgm:pt>
    <dgm:pt modelId="{288A9AE8-3351-46C1-B4C6-EC99AD02B379}" type="pres">
      <dgm:prSet presAssocID="{1F00BB6B-D078-4E48-A483-BAC791360F9C}" presName="parentText" presStyleLbl="node1" presStyleIdx="0" presStyleCnt="4">
        <dgm:presLayoutVars>
          <dgm:chMax val="0"/>
          <dgm:bulletEnabled val="1"/>
        </dgm:presLayoutVars>
      </dgm:prSet>
      <dgm:spPr/>
      <dgm:t>
        <a:bodyPr/>
        <a:lstStyle/>
        <a:p>
          <a:endParaRPr lang="en-US"/>
        </a:p>
      </dgm:t>
    </dgm:pt>
    <dgm:pt modelId="{4A5AA2BD-E525-4079-926E-B4E39E2ADFBE}" type="pres">
      <dgm:prSet presAssocID="{01354EE3-7311-4BD0-B7E4-DB1724E69F52}" presName="spacer" presStyleCnt="0"/>
      <dgm:spPr/>
    </dgm:pt>
    <dgm:pt modelId="{D2B102DC-3256-486C-9B4B-435C81A27496}" type="pres">
      <dgm:prSet presAssocID="{D0E54E4A-FCA7-43E2-94BC-DFA3BF0E433B}" presName="parentText" presStyleLbl="node1" presStyleIdx="1" presStyleCnt="4">
        <dgm:presLayoutVars>
          <dgm:chMax val="0"/>
          <dgm:bulletEnabled val="1"/>
        </dgm:presLayoutVars>
      </dgm:prSet>
      <dgm:spPr/>
      <dgm:t>
        <a:bodyPr/>
        <a:lstStyle/>
        <a:p>
          <a:endParaRPr lang="en-US"/>
        </a:p>
      </dgm:t>
    </dgm:pt>
    <dgm:pt modelId="{978F144F-DFEE-4ABB-A571-8FD3E47FFE27}" type="pres">
      <dgm:prSet presAssocID="{6A36C7C4-BE0C-4B38-A19F-9FE47B59FAD7}" presName="spacer" presStyleCnt="0"/>
      <dgm:spPr/>
    </dgm:pt>
    <dgm:pt modelId="{BC9E31C4-9E6C-4F45-9F95-4246A93900DE}" type="pres">
      <dgm:prSet presAssocID="{130502DE-5D36-4BB8-8B61-AC5B7967040E}" presName="parentText" presStyleLbl="node1" presStyleIdx="2" presStyleCnt="4">
        <dgm:presLayoutVars>
          <dgm:chMax val="0"/>
          <dgm:bulletEnabled val="1"/>
        </dgm:presLayoutVars>
      </dgm:prSet>
      <dgm:spPr/>
      <dgm:t>
        <a:bodyPr/>
        <a:lstStyle/>
        <a:p>
          <a:endParaRPr lang="en-US"/>
        </a:p>
      </dgm:t>
    </dgm:pt>
    <dgm:pt modelId="{B55A958C-C61F-4138-8307-C88FA67CF4D0}" type="pres">
      <dgm:prSet presAssocID="{6AE213C8-E315-4082-9946-94BCF92FAA67}" presName="spacer" presStyleCnt="0"/>
      <dgm:spPr/>
    </dgm:pt>
    <dgm:pt modelId="{54F4EE7E-6AF6-49E7-8268-59A15D3B82FB}" type="pres">
      <dgm:prSet presAssocID="{01196A0C-5F4F-4CC3-BEE0-3F9B22C380A1}" presName="parentText" presStyleLbl="node1" presStyleIdx="3" presStyleCnt="4">
        <dgm:presLayoutVars>
          <dgm:chMax val="0"/>
          <dgm:bulletEnabled val="1"/>
        </dgm:presLayoutVars>
      </dgm:prSet>
      <dgm:spPr/>
      <dgm:t>
        <a:bodyPr/>
        <a:lstStyle/>
        <a:p>
          <a:endParaRPr lang="en-US"/>
        </a:p>
      </dgm:t>
    </dgm:pt>
    <dgm:pt modelId="{57AF51CD-C280-4C4A-A952-68B1F42B4C69}" type="pres">
      <dgm:prSet presAssocID="{01196A0C-5F4F-4CC3-BEE0-3F9B22C380A1}" presName="childText" presStyleLbl="revTx" presStyleIdx="0" presStyleCnt="1">
        <dgm:presLayoutVars>
          <dgm:bulletEnabled val="1"/>
        </dgm:presLayoutVars>
      </dgm:prSet>
      <dgm:spPr/>
      <dgm:t>
        <a:bodyPr/>
        <a:lstStyle/>
        <a:p>
          <a:endParaRPr lang="en-US"/>
        </a:p>
      </dgm:t>
    </dgm:pt>
  </dgm:ptLst>
  <dgm:cxnLst>
    <dgm:cxn modelId="{71E8DEA3-FCEE-45C7-AF8D-80888C58F020}" srcId="{01196A0C-5F4F-4CC3-BEE0-3F9B22C380A1}" destId="{38B0AE7A-F78E-499D-8F06-6C75D663261F}" srcOrd="2" destOrd="0" parTransId="{3A6ADC37-B349-4603-9017-CC408A82328A}" sibTransId="{D0595AFE-57F7-40ED-AAE9-E3C17501B615}"/>
    <dgm:cxn modelId="{044A8CE9-FE2E-4771-9D1D-17EC3266A1CB}" type="presOf" srcId="{1F00BB6B-D078-4E48-A483-BAC791360F9C}" destId="{288A9AE8-3351-46C1-B4C6-EC99AD02B379}" srcOrd="0" destOrd="0" presId="urn:microsoft.com/office/officeart/2005/8/layout/vList2"/>
    <dgm:cxn modelId="{E2850A60-CB1D-4958-B8A9-A8D91CBB18B5}" srcId="{01196A0C-5F4F-4CC3-BEE0-3F9B22C380A1}" destId="{B4B4C15B-3657-4E0E-8D5B-62379F526CC0}" srcOrd="3" destOrd="0" parTransId="{7391B148-8406-4810-A1B7-9CAED7CAB694}" sibTransId="{83C4F45F-5B2F-4527-9AF1-B0DF57EAB234}"/>
    <dgm:cxn modelId="{5794C446-3EF3-413C-91FA-7C0E1FEB7010}" srcId="{5EE9E3ED-FD42-486B-9240-47C9ED10221C}" destId="{1F00BB6B-D078-4E48-A483-BAC791360F9C}" srcOrd="0" destOrd="0" parTransId="{9CECEE9A-547D-47C4-8D8C-825093A33A31}" sibTransId="{01354EE3-7311-4BD0-B7E4-DB1724E69F52}"/>
    <dgm:cxn modelId="{F1245268-0FE5-4AA7-A8A5-1C4E60082AED}" type="presOf" srcId="{38B0AE7A-F78E-499D-8F06-6C75D663261F}" destId="{57AF51CD-C280-4C4A-A952-68B1F42B4C69}" srcOrd="0" destOrd="2" presId="urn:microsoft.com/office/officeart/2005/8/layout/vList2"/>
    <dgm:cxn modelId="{0723A857-E746-4FBB-863C-9785960C8CAE}" type="presOf" srcId="{5EE9E3ED-FD42-486B-9240-47C9ED10221C}" destId="{5C9E636D-B1DB-4BC4-AA90-48824A8E205B}" srcOrd="0" destOrd="0" presId="urn:microsoft.com/office/officeart/2005/8/layout/vList2"/>
    <dgm:cxn modelId="{3095F2C2-55A8-4EDC-A571-FBC857C5B7B3}" type="presOf" srcId="{01196A0C-5F4F-4CC3-BEE0-3F9B22C380A1}" destId="{54F4EE7E-6AF6-49E7-8268-59A15D3B82FB}" srcOrd="0" destOrd="0" presId="urn:microsoft.com/office/officeart/2005/8/layout/vList2"/>
    <dgm:cxn modelId="{33BFF694-B84E-4736-94AA-95FC224B5820}" srcId="{5EE9E3ED-FD42-486B-9240-47C9ED10221C}" destId="{D0E54E4A-FCA7-43E2-94BC-DFA3BF0E433B}" srcOrd="1" destOrd="0" parTransId="{F4921F85-F2A7-48BB-82FD-45A19ECB1AAA}" sibTransId="{6A36C7C4-BE0C-4B38-A19F-9FE47B59FAD7}"/>
    <dgm:cxn modelId="{3E28A7D1-0603-4784-A720-5063E4C47478}" srcId="{5EE9E3ED-FD42-486B-9240-47C9ED10221C}" destId="{130502DE-5D36-4BB8-8B61-AC5B7967040E}" srcOrd="2" destOrd="0" parTransId="{C54B3B8A-FDA2-4BB6-A2EC-536E75224928}" sibTransId="{6AE213C8-E315-4082-9946-94BCF92FAA67}"/>
    <dgm:cxn modelId="{2B0E1A62-203F-4341-9398-74C5891F6762}" type="presOf" srcId="{130502DE-5D36-4BB8-8B61-AC5B7967040E}" destId="{BC9E31C4-9E6C-4F45-9F95-4246A93900DE}" srcOrd="0" destOrd="0" presId="urn:microsoft.com/office/officeart/2005/8/layout/vList2"/>
    <dgm:cxn modelId="{8D1AA1F5-37B4-4B9F-AD8C-2AD22DB09A45}" srcId="{5EE9E3ED-FD42-486B-9240-47C9ED10221C}" destId="{01196A0C-5F4F-4CC3-BEE0-3F9B22C380A1}" srcOrd="3" destOrd="0" parTransId="{872723E0-1654-4FE6-84C4-68B4DF8538CE}" sibTransId="{6D56378C-7E62-4E89-A331-3D249CF7479C}"/>
    <dgm:cxn modelId="{0E78315B-F717-4258-8904-C28F8968D778}" type="presOf" srcId="{41188663-0409-4E0B-8C70-C5A798B96958}" destId="{57AF51CD-C280-4C4A-A952-68B1F42B4C69}" srcOrd="0" destOrd="0" presId="urn:microsoft.com/office/officeart/2005/8/layout/vList2"/>
    <dgm:cxn modelId="{40579387-4ABA-4A76-928F-4511E2AB0522}" type="presOf" srcId="{B4B4C15B-3657-4E0E-8D5B-62379F526CC0}" destId="{57AF51CD-C280-4C4A-A952-68B1F42B4C69}" srcOrd="0" destOrd="3" presId="urn:microsoft.com/office/officeart/2005/8/layout/vList2"/>
    <dgm:cxn modelId="{315BCB1F-639D-460C-BCDF-9B4321040223}" srcId="{01196A0C-5F4F-4CC3-BEE0-3F9B22C380A1}" destId="{7A4FE6EA-6A7B-481E-AF70-CDF00A2935C6}" srcOrd="1" destOrd="0" parTransId="{4FB0BD7D-E25D-45AE-8F7E-B81D78709BD5}" sibTransId="{1F2EA821-7F61-479A-B9BC-3D08D6A302CD}"/>
    <dgm:cxn modelId="{F4990BE6-BD7E-42C9-BB7D-941EB4A430A5}" type="presOf" srcId="{7A4FE6EA-6A7B-481E-AF70-CDF00A2935C6}" destId="{57AF51CD-C280-4C4A-A952-68B1F42B4C69}" srcOrd="0" destOrd="1" presId="urn:microsoft.com/office/officeart/2005/8/layout/vList2"/>
    <dgm:cxn modelId="{7B913CA9-71F2-431A-9A81-59B8DD2C9BB0}" srcId="{01196A0C-5F4F-4CC3-BEE0-3F9B22C380A1}" destId="{41188663-0409-4E0B-8C70-C5A798B96958}" srcOrd="0" destOrd="0" parTransId="{9BBEB4A3-62FE-411D-BBD2-1ED09DB35E6A}" sibTransId="{CC46B625-17C5-43DF-8DBB-9277E61CD4D9}"/>
    <dgm:cxn modelId="{0D567045-C35C-4972-88DB-F2C8545ED331}" type="presOf" srcId="{D0E54E4A-FCA7-43E2-94BC-DFA3BF0E433B}" destId="{D2B102DC-3256-486C-9B4B-435C81A27496}" srcOrd="0" destOrd="0" presId="urn:microsoft.com/office/officeart/2005/8/layout/vList2"/>
    <dgm:cxn modelId="{34027653-0972-40D8-B0F7-60CCD62D8AF0}" type="presParOf" srcId="{5C9E636D-B1DB-4BC4-AA90-48824A8E205B}" destId="{288A9AE8-3351-46C1-B4C6-EC99AD02B379}" srcOrd="0" destOrd="0" presId="urn:microsoft.com/office/officeart/2005/8/layout/vList2"/>
    <dgm:cxn modelId="{BF516D79-66A3-4548-A7F1-DE60163C6F24}" type="presParOf" srcId="{5C9E636D-B1DB-4BC4-AA90-48824A8E205B}" destId="{4A5AA2BD-E525-4079-926E-B4E39E2ADFBE}" srcOrd="1" destOrd="0" presId="urn:microsoft.com/office/officeart/2005/8/layout/vList2"/>
    <dgm:cxn modelId="{E66DE470-71FF-4BFA-BBE8-2CB94A14FBAC}" type="presParOf" srcId="{5C9E636D-B1DB-4BC4-AA90-48824A8E205B}" destId="{D2B102DC-3256-486C-9B4B-435C81A27496}" srcOrd="2" destOrd="0" presId="urn:microsoft.com/office/officeart/2005/8/layout/vList2"/>
    <dgm:cxn modelId="{82D24A9C-9776-44D5-A0EE-13D99B0B76E2}" type="presParOf" srcId="{5C9E636D-B1DB-4BC4-AA90-48824A8E205B}" destId="{978F144F-DFEE-4ABB-A571-8FD3E47FFE27}" srcOrd="3" destOrd="0" presId="urn:microsoft.com/office/officeart/2005/8/layout/vList2"/>
    <dgm:cxn modelId="{F3ACA107-24D0-48B9-B436-8BE5149B7183}" type="presParOf" srcId="{5C9E636D-B1DB-4BC4-AA90-48824A8E205B}" destId="{BC9E31C4-9E6C-4F45-9F95-4246A93900DE}" srcOrd="4" destOrd="0" presId="urn:microsoft.com/office/officeart/2005/8/layout/vList2"/>
    <dgm:cxn modelId="{7CC38F34-28B9-48EB-BB50-BD6C28DDDB49}" type="presParOf" srcId="{5C9E636D-B1DB-4BC4-AA90-48824A8E205B}" destId="{B55A958C-C61F-4138-8307-C88FA67CF4D0}" srcOrd="5" destOrd="0" presId="urn:microsoft.com/office/officeart/2005/8/layout/vList2"/>
    <dgm:cxn modelId="{BE2A3B8B-898C-4533-8CB3-87486E6F1163}" type="presParOf" srcId="{5C9E636D-B1DB-4BC4-AA90-48824A8E205B}" destId="{54F4EE7E-6AF6-49E7-8268-59A15D3B82FB}" srcOrd="6" destOrd="0" presId="urn:microsoft.com/office/officeart/2005/8/layout/vList2"/>
    <dgm:cxn modelId="{DB1406AE-233E-46F6-9087-B0038FFBBAB4}" type="presParOf" srcId="{5C9E636D-B1DB-4BC4-AA90-48824A8E205B}" destId="{57AF51CD-C280-4C4A-A952-68B1F42B4C69}" srcOrd="7" destOrd="0" presId="urn:microsoft.com/office/officeart/2005/8/layout/vList2"/>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496A7B5-CA80-4569-A23A-3056987A90D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0E2C35B-3C20-46A5-99E3-13F4154D4F3A}">
      <dgm:prSet custT="1"/>
      <dgm:spPr/>
      <dgm:t>
        <a:bodyPr/>
        <a:lstStyle/>
        <a:p>
          <a:pPr rtl="0"/>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phân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tập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văn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bản</a:t>
          </a:r>
          <a:endParaRPr lang="en-US" sz="2800" dirty="0">
            <a:latin typeface="Times New Roman" panose="02020603050405020304" pitchFamily="18" charset="0"/>
            <a:cs typeface="Times New Roman" panose="02020603050405020304" pitchFamily="18" charset="0"/>
          </a:endParaRPr>
        </a:p>
      </dgm:t>
    </dgm:pt>
    <dgm:pt modelId="{08A01D53-3B5C-4FA3-A23D-F43C05ECC094}" type="parTrans" cxnId="{3BFB42EF-6F7D-46BD-9108-EF75AF427013}">
      <dgm:prSet/>
      <dgm:spPr/>
      <dgm:t>
        <a:bodyPr/>
        <a:lstStyle/>
        <a:p>
          <a:endParaRPr lang="en-US"/>
        </a:p>
      </dgm:t>
    </dgm:pt>
    <dgm:pt modelId="{8B8083C3-D564-478B-B557-A04F470DD109}" type="sibTrans" cxnId="{3BFB42EF-6F7D-46BD-9108-EF75AF427013}">
      <dgm:prSet/>
      <dgm:spPr/>
      <dgm:t>
        <a:bodyPr/>
        <a:lstStyle/>
        <a:p>
          <a:endParaRPr lang="en-US"/>
        </a:p>
      </dgm:t>
    </dgm:pt>
    <dgm:pt modelId="{14967D69-4902-4095-A7DC-C799A1236EF0}">
      <dgm:prSet custT="1"/>
      <dgm:spPr/>
      <dgm:t>
        <a:bodyPr/>
        <a:lstStyle/>
        <a:p>
          <a:pPr rtl="0"/>
          <a:r>
            <a:rPr lang="en-US" sz="2800" dirty="0" smtClean="0">
              <a:latin typeface="Times New Roman" panose="02020603050405020304" pitchFamily="18" charset="0"/>
              <a:cs typeface="Times New Roman" panose="02020603050405020304" pitchFamily="18" charset="0"/>
            </a:rPr>
            <a:t>Cho </a:t>
          </a:r>
          <a:r>
            <a:rPr lang="en-US" sz="2800" dirty="0" err="1" smtClean="0">
              <a:latin typeface="Times New Roman" panose="02020603050405020304" pitchFamily="18" charset="0"/>
              <a:cs typeface="Times New Roman" panose="02020603050405020304" pitchFamily="18" charset="0"/>
            </a:rPr>
            <a:t>biết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câu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hoặc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bao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nhiêu</a:t>
          </a:r>
          <a:endParaRPr lang="en-US" sz="2800" dirty="0">
            <a:latin typeface="Times New Roman" panose="02020603050405020304" pitchFamily="18" charset="0"/>
            <a:cs typeface="Times New Roman" panose="02020603050405020304" pitchFamily="18" charset="0"/>
          </a:endParaRPr>
        </a:p>
      </dgm:t>
    </dgm:pt>
    <dgm:pt modelId="{AAA97D2E-D992-4BB7-8E5E-01907F0A4CA1}" type="parTrans" cxnId="{BCDEB76F-A285-46CA-AB9F-182C04628AEA}">
      <dgm:prSet/>
      <dgm:spPr/>
      <dgm:t>
        <a:bodyPr/>
        <a:lstStyle/>
        <a:p>
          <a:endParaRPr lang="en-US"/>
        </a:p>
      </dgm:t>
    </dgm:pt>
    <dgm:pt modelId="{ED4212C0-ED76-49B6-B167-0B9128D96C9B}" type="sibTrans" cxnId="{BCDEB76F-A285-46CA-AB9F-182C04628AEA}">
      <dgm:prSet/>
      <dgm:spPr/>
      <dgm:t>
        <a:bodyPr/>
        <a:lstStyle/>
        <a:p>
          <a:endParaRPr lang="en-US"/>
        </a:p>
      </dgm:t>
    </dgm:pt>
    <dgm:pt modelId="{1C329CC5-557C-41BB-BE74-E5C0B7CC1CEB}">
      <dgm:prSet custT="1"/>
      <dgm:spPr/>
      <dgm:t>
        <a:bodyPr/>
        <a:lstStyle/>
        <a:p>
          <a:pPr rtl="0"/>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mô</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ngôn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tốt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đánh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đúng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câu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đúng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pháp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trôi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chảy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hơn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tự</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ngẫu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nghiên</a:t>
          </a:r>
          <a:endParaRPr lang="en-US" sz="2800" dirty="0">
            <a:latin typeface="Times New Roman" panose="02020603050405020304" pitchFamily="18" charset="0"/>
            <a:cs typeface="Times New Roman" panose="02020603050405020304" pitchFamily="18" charset="0"/>
          </a:endParaRPr>
        </a:p>
      </dgm:t>
    </dgm:pt>
    <dgm:pt modelId="{894DEB20-940B-4DE5-9D7D-B0E802E78FFE}" type="parTrans" cxnId="{3510EE6D-CF8E-4BEA-A2B7-2B5E654C97CD}">
      <dgm:prSet/>
      <dgm:spPr/>
      <dgm:t>
        <a:bodyPr/>
        <a:lstStyle/>
        <a:p>
          <a:endParaRPr lang="en-US"/>
        </a:p>
      </dgm:t>
    </dgm:pt>
    <dgm:pt modelId="{F7667FB6-78F0-473E-ADEF-D41851A08950}" type="sibTrans" cxnId="{3510EE6D-CF8E-4BEA-A2B7-2B5E654C97CD}">
      <dgm:prSet/>
      <dgm:spPr/>
      <dgm:t>
        <a:bodyPr/>
        <a:lstStyle/>
        <a:p>
          <a:endParaRPr lang="en-US"/>
        </a:p>
      </dgm:t>
    </dgm:pt>
    <dgm:pt modelId="{AEBDE135-1535-4D73-97DD-54C52512AB1C}">
      <dgm:prSet custT="1"/>
      <dgm:spPr/>
      <dgm:t>
        <a:bodyPr/>
        <a:lstStyle/>
        <a:p>
          <a:pPr rtl="0"/>
          <a:r>
            <a:rPr lang="en-US" sz="2500" dirty="0" err="1" smtClean="0">
              <a:latin typeface="Times New Roman" panose="02020603050405020304" pitchFamily="18" charset="0"/>
              <a:cs typeface="Times New Roman" panose="02020603050405020304" pitchFamily="18" charset="0"/>
            </a:rPr>
            <a:t>Ví</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dụ</a:t>
          </a:r>
          <a:r>
            <a:rPr lang="en-US" sz="2500" dirty="0" smtClean="0">
              <a:latin typeface="Times New Roman" panose="02020603050405020304" pitchFamily="18" charset="0"/>
              <a:cs typeface="Times New Roman" panose="02020603050405020304" pitchFamily="18" charset="0"/>
            </a:rPr>
            <a:t>: </a:t>
          </a:r>
          <a:r>
            <a:rPr lang="en-US" sz="2500" i="1" dirty="0" smtClean="0">
              <a:latin typeface="Times New Roman" panose="02020603050405020304" pitchFamily="18" charset="0"/>
              <a:cs typeface="Times New Roman" panose="02020603050405020304" pitchFamily="18" charset="0"/>
            </a:rPr>
            <a:t>P(“</a:t>
          </a:r>
          <a:r>
            <a:rPr lang="en-US" sz="2500" i="1" dirty="0" err="1" smtClean="0">
              <a:latin typeface="Times New Roman" panose="02020603050405020304" pitchFamily="18" charset="0"/>
              <a:cs typeface="Times New Roman" panose="02020603050405020304" pitchFamily="18" charset="0"/>
            </a:rPr>
            <a:t>tôi</a:t>
          </a:r>
          <a:r>
            <a:rPr lang="en-US" sz="2500" i="1" dirty="0" smtClean="0">
              <a:latin typeface="Times New Roman" panose="02020603050405020304" pitchFamily="18" charset="0"/>
              <a:cs typeface="Times New Roman" panose="02020603050405020304" pitchFamily="18" charset="0"/>
            </a:rPr>
            <a:t> </a:t>
          </a:r>
          <a:r>
            <a:rPr lang="en-US" sz="2500" i="1" dirty="0" err="1" smtClean="0">
              <a:latin typeface="Times New Roman" panose="02020603050405020304" pitchFamily="18" charset="0"/>
              <a:cs typeface="Times New Roman" panose="02020603050405020304" pitchFamily="18" charset="0"/>
            </a:rPr>
            <a:t>có</a:t>
          </a:r>
          <a:r>
            <a:rPr lang="en-US" sz="2500" i="1" dirty="0" smtClean="0">
              <a:latin typeface="Times New Roman" panose="02020603050405020304" pitchFamily="18" charset="0"/>
              <a:cs typeface="Times New Roman" panose="02020603050405020304" pitchFamily="18" charset="0"/>
            </a:rPr>
            <a:t> </a:t>
          </a:r>
          <a:r>
            <a:rPr lang="en-US" sz="2500" i="1" dirty="0" err="1" smtClean="0">
              <a:latin typeface="Times New Roman" panose="02020603050405020304" pitchFamily="18" charset="0"/>
              <a:cs typeface="Times New Roman" panose="02020603050405020304" pitchFamily="18" charset="0"/>
            </a:rPr>
            <a:t>một</a:t>
          </a:r>
          <a:r>
            <a:rPr lang="en-US" sz="2500" i="1" dirty="0" smtClean="0">
              <a:latin typeface="Times New Roman" panose="02020603050405020304" pitchFamily="18" charset="0"/>
              <a:cs typeface="Times New Roman" panose="02020603050405020304" pitchFamily="18" charset="0"/>
            </a:rPr>
            <a:t> </a:t>
          </a:r>
          <a:r>
            <a:rPr lang="en-US" sz="2500" i="1" dirty="0" err="1" smtClean="0">
              <a:latin typeface="Times New Roman" panose="02020603050405020304" pitchFamily="18" charset="0"/>
              <a:cs typeface="Times New Roman" panose="02020603050405020304" pitchFamily="18" charset="0"/>
            </a:rPr>
            <a:t>cây</a:t>
          </a:r>
          <a:r>
            <a:rPr lang="en-US" sz="2500" i="1" dirty="0" smtClean="0">
              <a:latin typeface="Times New Roman" panose="02020603050405020304" pitchFamily="18" charset="0"/>
              <a:cs typeface="Times New Roman" panose="02020603050405020304" pitchFamily="18" charset="0"/>
            </a:rPr>
            <a:t> </a:t>
          </a:r>
          <a:r>
            <a:rPr lang="en-US" sz="2500" i="1" dirty="0" err="1" smtClean="0">
              <a:latin typeface="Times New Roman" panose="02020603050405020304" pitchFamily="18" charset="0"/>
              <a:cs typeface="Times New Roman" panose="02020603050405020304" pitchFamily="18" charset="0"/>
            </a:rPr>
            <a:t>bút</a:t>
          </a:r>
          <a:r>
            <a:rPr lang="en-US" sz="2500" i="1" dirty="0" smtClean="0">
              <a:latin typeface="Times New Roman" panose="02020603050405020304" pitchFamily="18" charset="0"/>
              <a:cs typeface="Times New Roman" panose="02020603050405020304" pitchFamily="18" charset="0"/>
            </a:rPr>
            <a:t>”) &gt; P(“</a:t>
          </a:r>
          <a:r>
            <a:rPr lang="en-US" sz="2500" i="1" dirty="0" err="1" smtClean="0">
              <a:latin typeface="Times New Roman" panose="02020603050405020304" pitchFamily="18" charset="0"/>
              <a:cs typeface="Times New Roman" panose="02020603050405020304" pitchFamily="18" charset="0"/>
            </a:rPr>
            <a:t>cây</a:t>
          </a:r>
          <a:r>
            <a:rPr lang="en-US" sz="2500" i="1" dirty="0" smtClean="0">
              <a:latin typeface="Times New Roman" panose="02020603050405020304" pitchFamily="18" charset="0"/>
              <a:cs typeface="Times New Roman" panose="02020603050405020304" pitchFamily="18" charset="0"/>
            </a:rPr>
            <a:t> </a:t>
          </a:r>
          <a:r>
            <a:rPr lang="en-US" sz="2500" i="1" dirty="0" err="1" smtClean="0">
              <a:latin typeface="Times New Roman" panose="02020603050405020304" pitchFamily="18" charset="0"/>
              <a:cs typeface="Times New Roman" panose="02020603050405020304" pitchFamily="18" charset="0"/>
            </a:rPr>
            <a:t>có</a:t>
          </a:r>
          <a:r>
            <a:rPr lang="en-US" sz="2500" i="1" dirty="0" smtClean="0">
              <a:latin typeface="Times New Roman" panose="02020603050405020304" pitchFamily="18" charset="0"/>
              <a:cs typeface="Times New Roman" panose="02020603050405020304" pitchFamily="18" charset="0"/>
            </a:rPr>
            <a:t> </a:t>
          </a:r>
          <a:r>
            <a:rPr lang="en-US" sz="2500" i="1" dirty="0" err="1" smtClean="0">
              <a:latin typeface="Times New Roman" panose="02020603050405020304" pitchFamily="18" charset="0"/>
              <a:cs typeface="Times New Roman" panose="02020603050405020304" pitchFamily="18" charset="0"/>
            </a:rPr>
            <a:t>tôi</a:t>
          </a:r>
          <a:r>
            <a:rPr lang="en-US" sz="2500" i="1" dirty="0" smtClean="0">
              <a:latin typeface="Times New Roman" panose="02020603050405020304" pitchFamily="18" charset="0"/>
              <a:cs typeface="Times New Roman" panose="02020603050405020304" pitchFamily="18" charset="0"/>
            </a:rPr>
            <a:t> </a:t>
          </a:r>
          <a:r>
            <a:rPr lang="en-US" sz="2500" i="1" dirty="0" err="1" smtClean="0">
              <a:latin typeface="Times New Roman" panose="02020603050405020304" pitchFamily="18" charset="0"/>
              <a:cs typeface="Times New Roman" panose="02020603050405020304" pitchFamily="18" charset="0"/>
            </a:rPr>
            <a:t>bút</a:t>
          </a:r>
          <a:r>
            <a:rPr lang="en-US" sz="2500" i="1" dirty="0" smtClean="0">
              <a:latin typeface="Times New Roman" panose="02020603050405020304" pitchFamily="18" charset="0"/>
              <a:cs typeface="Times New Roman" panose="02020603050405020304" pitchFamily="18" charset="0"/>
            </a:rPr>
            <a:t> </a:t>
          </a:r>
          <a:r>
            <a:rPr lang="en-US" sz="2500" i="1" dirty="0" err="1" smtClean="0">
              <a:latin typeface="Times New Roman" panose="02020603050405020304" pitchFamily="18" charset="0"/>
              <a:cs typeface="Times New Roman" panose="02020603050405020304" pitchFamily="18" charset="0"/>
            </a:rPr>
            <a:t>một</a:t>
          </a:r>
          <a:r>
            <a:rPr lang="en-US" sz="2500" i="1"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dgm:t>
    </dgm:pt>
    <dgm:pt modelId="{17A88BD4-3A63-444D-880B-A3E4D6F365F1}" type="parTrans" cxnId="{A0E615B5-8B58-4E8C-9466-B23CDEA279A1}">
      <dgm:prSet/>
      <dgm:spPr/>
      <dgm:t>
        <a:bodyPr/>
        <a:lstStyle/>
        <a:p>
          <a:endParaRPr lang="en-US"/>
        </a:p>
      </dgm:t>
    </dgm:pt>
    <dgm:pt modelId="{8CB98C3F-452F-43CA-B2BE-50B1CC4092A7}" type="sibTrans" cxnId="{A0E615B5-8B58-4E8C-9466-B23CDEA279A1}">
      <dgm:prSet/>
      <dgm:spPr/>
      <dgm:t>
        <a:bodyPr/>
        <a:lstStyle/>
        <a:p>
          <a:endParaRPr lang="en-US"/>
        </a:p>
      </dgm:t>
    </dgm:pt>
    <dgm:pt modelId="{8CECD446-8283-428F-BE0D-BA63720C8B06}">
      <dgm:prSet custT="1"/>
      <dgm:spPr/>
      <dgm:t>
        <a:bodyPr/>
        <a:lstStyle/>
        <a:p>
          <a:pPr rtl="0"/>
          <a:endParaRPr lang="en-US" sz="2500" dirty="0">
            <a:latin typeface="Times New Roman" panose="02020603050405020304" pitchFamily="18" charset="0"/>
            <a:cs typeface="Times New Roman" panose="02020603050405020304" pitchFamily="18" charset="0"/>
          </a:endParaRPr>
        </a:p>
      </dgm:t>
    </dgm:pt>
    <dgm:pt modelId="{B2D98F25-840E-4815-AE0C-EEDA70EDBC72}" type="parTrans" cxnId="{790CA4B8-2673-415A-9022-52C8F83DDBF9}">
      <dgm:prSet/>
      <dgm:spPr/>
      <dgm:t>
        <a:bodyPr/>
        <a:lstStyle/>
        <a:p>
          <a:endParaRPr lang="en-US"/>
        </a:p>
      </dgm:t>
    </dgm:pt>
    <dgm:pt modelId="{B33883DC-53EA-4370-B5D4-DFF1A50888B5}" type="sibTrans" cxnId="{790CA4B8-2673-415A-9022-52C8F83DDBF9}">
      <dgm:prSet/>
      <dgm:spPr/>
      <dgm:t>
        <a:bodyPr/>
        <a:lstStyle/>
        <a:p>
          <a:endParaRPr lang="en-US"/>
        </a:p>
      </dgm:t>
    </dgm:pt>
    <dgm:pt modelId="{700FD802-6A61-4A79-991C-B4C85063AF9C}" type="pres">
      <dgm:prSet presAssocID="{1496A7B5-CA80-4569-A23A-3056987A90D6}" presName="linear" presStyleCnt="0">
        <dgm:presLayoutVars>
          <dgm:animLvl val="lvl"/>
          <dgm:resizeHandles val="exact"/>
        </dgm:presLayoutVars>
      </dgm:prSet>
      <dgm:spPr/>
      <dgm:t>
        <a:bodyPr/>
        <a:lstStyle/>
        <a:p>
          <a:endParaRPr lang="en-US"/>
        </a:p>
      </dgm:t>
    </dgm:pt>
    <dgm:pt modelId="{B70EF261-B36C-4202-8CE8-893D31E11918}" type="pres">
      <dgm:prSet presAssocID="{B0E2C35B-3C20-46A5-99E3-13F4154D4F3A}" presName="parentText" presStyleLbl="node1" presStyleIdx="0" presStyleCnt="3">
        <dgm:presLayoutVars>
          <dgm:chMax val="0"/>
          <dgm:bulletEnabled val="1"/>
        </dgm:presLayoutVars>
      </dgm:prSet>
      <dgm:spPr/>
      <dgm:t>
        <a:bodyPr/>
        <a:lstStyle/>
        <a:p>
          <a:endParaRPr lang="en-US"/>
        </a:p>
      </dgm:t>
    </dgm:pt>
    <dgm:pt modelId="{489A6951-A470-4B18-9C10-8CE265B3AA52}" type="pres">
      <dgm:prSet presAssocID="{8B8083C3-D564-478B-B557-A04F470DD109}" presName="spacer" presStyleCnt="0"/>
      <dgm:spPr/>
    </dgm:pt>
    <dgm:pt modelId="{F126CF9C-0058-4CB1-88EE-19611BD24AEE}" type="pres">
      <dgm:prSet presAssocID="{14967D69-4902-4095-A7DC-C799A1236EF0}" presName="parentText" presStyleLbl="node1" presStyleIdx="1" presStyleCnt="3">
        <dgm:presLayoutVars>
          <dgm:chMax val="0"/>
          <dgm:bulletEnabled val="1"/>
        </dgm:presLayoutVars>
      </dgm:prSet>
      <dgm:spPr/>
      <dgm:t>
        <a:bodyPr/>
        <a:lstStyle/>
        <a:p>
          <a:endParaRPr lang="en-US"/>
        </a:p>
      </dgm:t>
    </dgm:pt>
    <dgm:pt modelId="{A848A1C1-8F91-400A-8D59-81344DFC53BE}" type="pres">
      <dgm:prSet presAssocID="{ED4212C0-ED76-49B6-B167-0B9128D96C9B}" presName="spacer" presStyleCnt="0"/>
      <dgm:spPr/>
    </dgm:pt>
    <dgm:pt modelId="{0748927A-E761-4AFD-8D2E-707D354A57E4}" type="pres">
      <dgm:prSet presAssocID="{1C329CC5-557C-41BB-BE74-E5C0B7CC1CEB}" presName="parentText" presStyleLbl="node1" presStyleIdx="2" presStyleCnt="3">
        <dgm:presLayoutVars>
          <dgm:chMax val="0"/>
          <dgm:bulletEnabled val="1"/>
        </dgm:presLayoutVars>
      </dgm:prSet>
      <dgm:spPr/>
      <dgm:t>
        <a:bodyPr/>
        <a:lstStyle/>
        <a:p>
          <a:endParaRPr lang="en-US"/>
        </a:p>
      </dgm:t>
    </dgm:pt>
    <dgm:pt modelId="{A5FD6866-AAC6-45DD-AC90-465ECCE2E9C2}" type="pres">
      <dgm:prSet presAssocID="{1C329CC5-557C-41BB-BE74-E5C0B7CC1CEB}" presName="childText" presStyleLbl="revTx" presStyleIdx="0" presStyleCnt="1">
        <dgm:presLayoutVars>
          <dgm:bulletEnabled val="1"/>
        </dgm:presLayoutVars>
      </dgm:prSet>
      <dgm:spPr/>
      <dgm:t>
        <a:bodyPr/>
        <a:lstStyle/>
        <a:p>
          <a:endParaRPr lang="en-US"/>
        </a:p>
      </dgm:t>
    </dgm:pt>
  </dgm:ptLst>
  <dgm:cxnLst>
    <dgm:cxn modelId="{BB3D33B6-2542-483C-BBD1-11A69F846862}" type="presOf" srcId="{14967D69-4902-4095-A7DC-C799A1236EF0}" destId="{F126CF9C-0058-4CB1-88EE-19611BD24AEE}" srcOrd="0" destOrd="0" presId="urn:microsoft.com/office/officeart/2005/8/layout/vList2"/>
    <dgm:cxn modelId="{3510EE6D-CF8E-4BEA-A2B7-2B5E654C97CD}" srcId="{1496A7B5-CA80-4569-A23A-3056987A90D6}" destId="{1C329CC5-557C-41BB-BE74-E5C0B7CC1CEB}" srcOrd="2" destOrd="0" parTransId="{894DEB20-940B-4DE5-9D7D-B0E802E78FFE}" sibTransId="{F7667FB6-78F0-473E-ADEF-D41851A08950}"/>
    <dgm:cxn modelId="{A0E615B5-8B58-4E8C-9466-B23CDEA279A1}" srcId="{1C329CC5-557C-41BB-BE74-E5C0B7CC1CEB}" destId="{AEBDE135-1535-4D73-97DD-54C52512AB1C}" srcOrd="1" destOrd="0" parTransId="{17A88BD4-3A63-444D-880B-A3E4D6F365F1}" sibTransId="{8CB98C3F-452F-43CA-B2BE-50B1CC4092A7}"/>
    <dgm:cxn modelId="{BCDEB76F-A285-46CA-AB9F-182C04628AEA}" srcId="{1496A7B5-CA80-4569-A23A-3056987A90D6}" destId="{14967D69-4902-4095-A7DC-C799A1236EF0}" srcOrd="1" destOrd="0" parTransId="{AAA97D2E-D992-4BB7-8E5E-01907F0A4CA1}" sibTransId="{ED4212C0-ED76-49B6-B167-0B9128D96C9B}"/>
    <dgm:cxn modelId="{A67158A6-A5FE-4A85-983E-6E4449FE510B}" type="presOf" srcId="{1496A7B5-CA80-4569-A23A-3056987A90D6}" destId="{700FD802-6A61-4A79-991C-B4C85063AF9C}" srcOrd="0" destOrd="0" presId="urn:microsoft.com/office/officeart/2005/8/layout/vList2"/>
    <dgm:cxn modelId="{7724C995-FFC8-4F51-A41D-F5FC5B596835}" type="presOf" srcId="{AEBDE135-1535-4D73-97DD-54C52512AB1C}" destId="{A5FD6866-AAC6-45DD-AC90-465ECCE2E9C2}" srcOrd="0" destOrd="1" presId="urn:microsoft.com/office/officeart/2005/8/layout/vList2"/>
    <dgm:cxn modelId="{33B5D974-8361-40B8-B3F0-1E1711EE55EE}" type="presOf" srcId="{B0E2C35B-3C20-46A5-99E3-13F4154D4F3A}" destId="{B70EF261-B36C-4202-8CE8-893D31E11918}" srcOrd="0" destOrd="0" presId="urn:microsoft.com/office/officeart/2005/8/layout/vList2"/>
    <dgm:cxn modelId="{790CA4B8-2673-415A-9022-52C8F83DDBF9}" srcId="{1C329CC5-557C-41BB-BE74-E5C0B7CC1CEB}" destId="{8CECD446-8283-428F-BE0D-BA63720C8B06}" srcOrd="0" destOrd="0" parTransId="{B2D98F25-840E-4815-AE0C-EEDA70EDBC72}" sibTransId="{B33883DC-53EA-4370-B5D4-DFF1A50888B5}"/>
    <dgm:cxn modelId="{3BFB42EF-6F7D-46BD-9108-EF75AF427013}" srcId="{1496A7B5-CA80-4569-A23A-3056987A90D6}" destId="{B0E2C35B-3C20-46A5-99E3-13F4154D4F3A}" srcOrd="0" destOrd="0" parTransId="{08A01D53-3B5C-4FA3-A23D-F43C05ECC094}" sibTransId="{8B8083C3-D564-478B-B557-A04F470DD109}"/>
    <dgm:cxn modelId="{F8782B37-08AE-42DD-A8C5-452148B1986B}" type="presOf" srcId="{1C329CC5-557C-41BB-BE74-E5C0B7CC1CEB}" destId="{0748927A-E761-4AFD-8D2E-707D354A57E4}" srcOrd="0" destOrd="0" presId="urn:microsoft.com/office/officeart/2005/8/layout/vList2"/>
    <dgm:cxn modelId="{D4927EDD-BCD8-48B1-A5C2-D24777B02AF1}" type="presOf" srcId="{8CECD446-8283-428F-BE0D-BA63720C8B06}" destId="{A5FD6866-AAC6-45DD-AC90-465ECCE2E9C2}" srcOrd="0" destOrd="0" presId="urn:microsoft.com/office/officeart/2005/8/layout/vList2"/>
    <dgm:cxn modelId="{94453F9F-A449-469F-B501-B0A721F59B18}" type="presParOf" srcId="{700FD802-6A61-4A79-991C-B4C85063AF9C}" destId="{B70EF261-B36C-4202-8CE8-893D31E11918}" srcOrd="0" destOrd="0" presId="urn:microsoft.com/office/officeart/2005/8/layout/vList2"/>
    <dgm:cxn modelId="{5DDB7623-C45F-4758-9800-6306EDCDEA06}" type="presParOf" srcId="{700FD802-6A61-4A79-991C-B4C85063AF9C}" destId="{489A6951-A470-4B18-9C10-8CE265B3AA52}" srcOrd="1" destOrd="0" presId="urn:microsoft.com/office/officeart/2005/8/layout/vList2"/>
    <dgm:cxn modelId="{2889ECEC-4033-4CAF-A5AF-400885FF5EB4}" type="presParOf" srcId="{700FD802-6A61-4A79-991C-B4C85063AF9C}" destId="{F126CF9C-0058-4CB1-88EE-19611BD24AEE}" srcOrd="2" destOrd="0" presId="urn:microsoft.com/office/officeart/2005/8/layout/vList2"/>
    <dgm:cxn modelId="{C384937E-2122-4A0B-8D88-F9E57D88E7D7}" type="presParOf" srcId="{700FD802-6A61-4A79-991C-B4C85063AF9C}" destId="{A848A1C1-8F91-400A-8D59-81344DFC53BE}" srcOrd="3" destOrd="0" presId="urn:microsoft.com/office/officeart/2005/8/layout/vList2"/>
    <dgm:cxn modelId="{97898F7A-B24F-43E5-86F1-8C4AD6307281}" type="presParOf" srcId="{700FD802-6A61-4A79-991C-B4C85063AF9C}" destId="{0748927A-E761-4AFD-8D2E-707D354A57E4}" srcOrd="4" destOrd="0" presId="urn:microsoft.com/office/officeart/2005/8/layout/vList2"/>
    <dgm:cxn modelId="{693ABEE3-406B-4299-96A5-85358BC69CBA}" type="presParOf" srcId="{700FD802-6A61-4A79-991C-B4C85063AF9C}" destId="{A5FD6866-AAC6-45DD-AC90-465ECCE2E9C2}"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9E61CA4-1BC4-47EF-AE5E-F80ADFB3A73A}" type="doc">
      <dgm:prSet loTypeId="urn:diagrams.loki3.com/VaryingWidthList" loCatId="list" qsTypeId="urn:microsoft.com/office/officeart/2005/8/quickstyle/simple1" qsCatId="simple" csTypeId="urn:microsoft.com/office/officeart/2005/8/colors/accent1_2" csCatId="accent1" phldr="1"/>
      <dgm:spPr/>
    </dgm:pt>
    <dgm:pt modelId="{AC0EBA8F-58ED-4EC9-BF54-9E1D52C90019}">
      <dgm:prSet phldrT="[Text]" custT="1"/>
      <dgm:spPr/>
      <dgm:t>
        <a:bodyPr/>
        <a:lstStyle/>
        <a:p>
          <a:r>
            <a:rPr lang="en-US" sz="2800" dirty="0" err="1" smtClean="0">
              <a:latin typeface="Times New Roman" panose="02020603050405020304" pitchFamily="18" charset="0"/>
              <a:cs typeface="Times New Roman" panose="02020603050405020304" pitchFamily="18" charset="0"/>
            </a:rPr>
            <a:t>Nắm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mô</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ngôn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N-gram</a:t>
          </a:r>
          <a:endParaRPr lang="en-US" sz="2800" dirty="0">
            <a:latin typeface="Times New Roman" panose="02020603050405020304" pitchFamily="18" charset="0"/>
            <a:cs typeface="Times New Roman" panose="02020603050405020304" pitchFamily="18" charset="0"/>
          </a:endParaRPr>
        </a:p>
      </dgm:t>
    </dgm:pt>
    <dgm:pt modelId="{C6F9EC31-D145-4F4A-B0EB-B00DE77B926B}" type="parTrans" cxnId="{9E00A537-FF9D-4735-B44B-0C0E92A05743}">
      <dgm:prSet/>
      <dgm:spPr/>
      <dgm:t>
        <a:bodyPr/>
        <a:lstStyle/>
        <a:p>
          <a:endParaRPr lang="en-US"/>
        </a:p>
      </dgm:t>
    </dgm:pt>
    <dgm:pt modelId="{C9373D6F-89BC-49E8-A60C-8D86D8227D75}" type="sibTrans" cxnId="{9E00A537-FF9D-4735-B44B-0C0E92A05743}">
      <dgm:prSet/>
      <dgm:spPr/>
      <dgm:t>
        <a:bodyPr/>
        <a:lstStyle/>
        <a:p>
          <a:endParaRPr lang="en-US"/>
        </a:p>
      </dgm:t>
    </dgm:pt>
    <dgm:pt modelId="{B3DAB944-A7D6-400B-AD98-BED632B8DC3B}">
      <dgm:prSet phldrT="[Text]" custT="1"/>
      <dgm:spPr/>
      <dgm:t>
        <a:bodyPr/>
        <a:lstStyle/>
        <a:p>
          <a:r>
            <a:rPr lang="en-US" sz="2800" dirty="0" err="1" smtClean="0">
              <a:latin typeface="Times New Roman" panose="02020603050405020304" pitchFamily="18" charset="0"/>
              <a:cs typeface="Times New Roman" panose="02020603050405020304" pitchFamily="18" charset="0"/>
            </a:rPr>
            <a:t>Áp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mô</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hình</a:t>
          </a:r>
          <a:r>
            <a:rPr lang="en-US" sz="2800" dirty="0" smtClean="0">
              <a:latin typeface="Times New Roman" panose="02020603050405020304" pitchFamily="18" charset="0"/>
              <a:cs typeface="Times New Roman" panose="02020603050405020304" pitchFamily="18" charset="0"/>
            </a:rPr>
            <a:t> N-gram </a:t>
          </a:r>
          <a:r>
            <a:rPr lang="en-US" sz="2800" dirty="0" err="1"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bài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toán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kiểm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lỗi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tiếng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Việt</a:t>
          </a:r>
          <a:endParaRPr lang="en-US" sz="2800" dirty="0">
            <a:latin typeface="Times New Roman" panose="02020603050405020304" pitchFamily="18" charset="0"/>
            <a:cs typeface="Times New Roman" panose="02020603050405020304" pitchFamily="18" charset="0"/>
          </a:endParaRPr>
        </a:p>
      </dgm:t>
    </dgm:pt>
    <dgm:pt modelId="{26EC5200-6E3D-44DA-AC38-B3BF9E435456}" type="parTrans" cxnId="{0810B438-00F4-4658-A1CC-D18DC7594921}">
      <dgm:prSet/>
      <dgm:spPr/>
      <dgm:t>
        <a:bodyPr/>
        <a:lstStyle/>
        <a:p>
          <a:endParaRPr lang="en-US"/>
        </a:p>
      </dgm:t>
    </dgm:pt>
    <dgm:pt modelId="{95C7FC76-5AB3-4982-A2EC-7F2BA6A64B2B}" type="sibTrans" cxnId="{0810B438-00F4-4658-A1CC-D18DC7594921}">
      <dgm:prSet/>
      <dgm:spPr/>
      <dgm:t>
        <a:bodyPr/>
        <a:lstStyle/>
        <a:p>
          <a:endParaRPr lang="en-US"/>
        </a:p>
      </dgm:t>
    </dgm:pt>
    <dgm:pt modelId="{6423381D-ECE8-45FA-ABFA-89AC8A8E8C33}">
      <dgm:prSet phldrT="[Text]" custT="1"/>
      <dgm:spPr/>
      <dgm:t>
        <a:bodyPr/>
        <a:lstStyle/>
        <a:p>
          <a:r>
            <a:rPr lang="en-US" sz="2800" dirty="0" err="1" smtClean="0">
              <a:latin typeface="Times New Roman" panose="02020603050405020304" pitchFamily="18" charset="0"/>
              <a:cs typeface="Times New Roman" panose="02020603050405020304" pitchFamily="18" charset="0"/>
            </a:rPr>
            <a:t>Xây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dựng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hệ</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thống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kiểm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lỗi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tiếng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Việt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ra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gợi</a:t>
          </a:r>
          <a:r>
            <a:rPr lang="en-US" sz="2800" dirty="0" smtClean="0">
              <a:latin typeface="Times New Roman" panose="02020603050405020304" pitchFamily="18" charset="0"/>
              <a:cs typeface="Times New Roman" panose="02020603050405020304" pitchFamily="18" charset="0"/>
            </a:rPr>
            <a:t> ý</a:t>
          </a:r>
          <a:endParaRPr lang="en-US" sz="2800" dirty="0">
            <a:latin typeface="Times New Roman" panose="02020603050405020304" pitchFamily="18" charset="0"/>
            <a:cs typeface="Times New Roman" panose="02020603050405020304" pitchFamily="18" charset="0"/>
          </a:endParaRPr>
        </a:p>
      </dgm:t>
    </dgm:pt>
    <dgm:pt modelId="{A9EDE7F1-535C-4D60-BDEC-19C2A5449A45}" type="parTrans" cxnId="{4E9A381F-70C4-458F-A10F-3F9A162377F1}">
      <dgm:prSet/>
      <dgm:spPr/>
      <dgm:t>
        <a:bodyPr/>
        <a:lstStyle/>
        <a:p>
          <a:endParaRPr lang="en-US"/>
        </a:p>
      </dgm:t>
    </dgm:pt>
    <dgm:pt modelId="{0F1C1E56-7947-43BD-A0C3-F51D502F6A5E}" type="sibTrans" cxnId="{4E9A381F-70C4-458F-A10F-3F9A162377F1}">
      <dgm:prSet/>
      <dgm:spPr/>
      <dgm:t>
        <a:bodyPr/>
        <a:lstStyle/>
        <a:p>
          <a:endParaRPr lang="en-US"/>
        </a:p>
      </dgm:t>
    </dgm:pt>
    <dgm:pt modelId="{914457F9-298B-46A3-A3E3-21C02E475C1D}">
      <dgm:prSet phldrT="[Text]" custT="1"/>
      <dgm:spPr/>
      <dgm:t>
        <a:bodyPr/>
        <a:lstStyle/>
        <a:p>
          <a:r>
            <a:rPr lang="en-US" sz="2800" dirty="0" err="1" smtClean="0">
              <a:latin typeface="Times New Roman" panose="02020603050405020304" pitchFamily="18" charset="0"/>
              <a:cs typeface="Times New Roman" panose="02020603050405020304" pitchFamily="18" charset="0"/>
            </a:rPr>
            <a:t>Tích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hợp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hệ</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thống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 MS Word</a:t>
          </a:r>
          <a:endParaRPr lang="en-US" sz="2800" dirty="0">
            <a:latin typeface="Times New Roman" panose="02020603050405020304" pitchFamily="18" charset="0"/>
            <a:cs typeface="Times New Roman" panose="02020603050405020304" pitchFamily="18" charset="0"/>
          </a:endParaRPr>
        </a:p>
      </dgm:t>
    </dgm:pt>
    <dgm:pt modelId="{510A748F-5017-430D-933C-E5F2A7F9B014}" type="parTrans" cxnId="{1161E955-504B-48F3-B10B-A7F9284B0CC6}">
      <dgm:prSet/>
      <dgm:spPr/>
      <dgm:t>
        <a:bodyPr/>
        <a:lstStyle/>
        <a:p>
          <a:endParaRPr lang="en-US"/>
        </a:p>
      </dgm:t>
    </dgm:pt>
    <dgm:pt modelId="{ABF91CB8-5373-4CC5-92D3-9F11E785C1FC}" type="sibTrans" cxnId="{1161E955-504B-48F3-B10B-A7F9284B0CC6}">
      <dgm:prSet/>
      <dgm:spPr/>
      <dgm:t>
        <a:bodyPr/>
        <a:lstStyle/>
        <a:p>
          <a:endParaRPr lang="en-US"/>
        </a:p>
      </dgm:t>
    </dgm:pt>
    <dgm:pt modelId="{273A82C8-1982-4F56-B0B8-D3571F45D298}">
      <dgm:prSet phldrT="[Text]" custT="1"/>
      <dgm:spPr/>
      <dgm:t>
        <a:bodyPr/>
        <a:lstStyle/>
        <a:p>
          <a:r>
            <a:rPr lang="en-US" sz="2800" dirty="0" err="1" smtClean="0">
              <a:latin typeface="Times New Roman" panose="02020603050405020304" pitchFamily="18" charset="0"/>
              <a:cs typeface="Times New Roman" panose="02020603050405020304" pitchFamily="18" charset="0"/>
            </a:rPr>
            <a:t>Đạt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quan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thời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gian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chấp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nhận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endParaRPr lang="en-US" sz="2800" dirty="0">
            <a:latin typeface="Times New Roman" panose="02020603050405020304" pitchFamily="18" charset="0"/>
            <a:cs typeface="Times New Roman" panose="02020603050405020304" pitchFamily="18" charset="0"/>
          </a:endParaRPr>
        </a:p>
      </dgm:t>
    </dgm:pt>
    <dgm:pt modelId="{1BACA108-EB77-437E-BF85-55AEB518BBD0}" type="parTrans" cxnId="{254F970C-45EB-4675-B680-49FD817581D6}">
      <dgm:prSet/>
      <dgm:spPr/>
      <dgm:t>
        <a:bodyPr/>
        <a:lstStyle/>
        <a:p>
          <a:endParaRPr lang="en-US"/>
        </a:p>
      </dgm:t>
    </dgm:pt>
    <dgm:pt modelId="{61CFEA7F-22CA-4B20-B23A-3D1B40F40EEA}" type="sibTrans" cxnId="{254F970C-45EB-4675-B680-49FD817581D6}">
      <dgm:prSet/>
      <dgm:spPr/>
      <dgm:t>
        <a:bodyPr/>
        <a:lstStyle/>
        <a:p>
          <a:endParaRPr lang="en-US"/>
        </a:p>
      </dgm:t>
    </dgm:pt>
    <dgm:pt modelId="{AEA87B1A-8DED-4FBD-8150-DD5B360D44D7}" type="pres">
      <dgm:prSet presAssocID="{19E61CA4-1BC4-47EF-AE5E-F80ADFB3A73A}" presName="Name0" presStyleCnt="0">
        <dgm:presLayoutVars>
          <dgm:resizeHandles/>
        </dgm:presLayoutVars>
      </dgm:prSet>
      <dgm:spPr/>
    </dgm:pt>
    <dgm:pt modelId="{E1A06807-E9EB-4CAF-95DA-C05602BA2DA4}" type="pres">
      <dgm:prSet presAssocID="{AC0EBA8F-58ED-4EC9-BF54-9E1D52C90019}" presName="text" presStyleLbl="node1" presStyleIdx="0" presStyleCnt="5" custScaleX="310444">
        <dgm:presLayoutVars>
          <dgm:bulletEnabled val="1"/>
        </dgm:presLayoutVars>
      </dgm:prSet>
      <dgm:spPr/>
      <dgm:t>
        <a:bodyPr/>
        <a:lstStyle/>
        <a:p>
          <a:endParaRPr lang="en-US"/>
        </a:p>
      </dgm:t>
    </dgm:pt>
    <dgm:pt modelId="{3E0A4837-D3E6-4E6A-98B2-710AE5F10886}" type="pres">
      <dgm:prSet presAssocID="{C9373D6F-89BC-49E8-A60C-8D86D8227D75}" presName="space" presStyleCnt="0"/>
      <dgm:spPr/>
    </dgm:pt>
    <dgm:pt modelId="{4BED82EE-35AF-415F-B1BB-A0DB18C56EE1}" type="pres">
      <dgm:prSet presAssocID="{B3DAB944-A7D6-400B-AD98-BED632B8DC3B}" presName="text" presStyleLbl="node1" presStyleIdx="1" presStyleCnt="5" custScaleX="186900">
        <dgm:presLayoutVars>
          <dgm:bulletEnabled val="1"/>
        </dgm:presLayoutVars>
      </dgm:prSet>
      <dgm:spPr/>
      <dgm:t>
        <a:bodyPr/>
        <a:lstStyle/>
        <a:p>
          <a:endParaRPr lang="en-US"/>
        </a:p>
      </dgm:t>
    </dgm:pt>
    <dgm:pt modelId="{7108D63F-10CF-4D53-B5F3-16F8B5E84E8E}" type="pres">
      <dgm:prSet presAssocID="{95C7FC76-5AB3-4982-A2EC-7F2BA6A64B2B}" presName="space" presStyleCnt="0"/>
      <dgm:spPr/>
    </dgm:pt>
    <dgm:pt modelId="{1FD57DAF-ECD9-4854-A47A-42FE1A17E2BA}" type="pres">
      <dgm:prSet presAssocID="{6423381D-ECE8-45FA-ABFA-89AC8A8E8C33}" presName="text" presStyleLbl="node1" presStyleIdx="2" presStyleCnt="5" custScaleX="183162">
        <dgm:presLayoutVars>
          <dgm:bulletEnabled val="1"/>
        </dgm:presLayoutVars>
      </dgm:prSet>
      <dgm:spPr/>
      <dgm:t>
        <a:bodyPr/>
        <a:lstStyle/>
        <a:p>
          <a:endParaRPr lang="en-US"/>
        </a:p>
      </dgm:t>
    </dgm:pt>
    <dgm:pt modelId="{BA213B8E-0F0B-4E8F-923A-2024D7997E77}" type="pres">
      <dgm:prSet presAssocID="{0F1C1E56-7947-43BD-A0C3-F51D502F6A5E}" presName="space" presStyleCnt="0"/>
      <dgm:spPr/>
    </dgm:pt>
    <dgm:pt modelId="{EF1D0667-92F1-4AD2-BB1C-C1FEA41718BE}" type="pres">
      <dgm:prSet presAssocID="{914457F9-298B-46A3-A3E3-21C02E475C1D}" presName="text" presStyleLbl="node1" presStyleIdx="3" presStyleCnt="5" custScaleX="333022">
        <dgm:presLayoutVars>
          <dgm:bulletEnabled val="1"/>
        </dgm:presLayoutVars>
      </dgm:prSet>
      <dgm:spPr/>
      <dgm:t>
        <a:bodyPr/>
        <a:lstStyle/>
        <a:p>
          <a:endParaRPr lang="en-US"/>
        </a:p>
      </dgm:t>
    </dgm:pt>
    <dgm:pt modelId="{942EEB3D-5915-47C8-94F6-473466C75461}" type="pres">
      <dgm:prSet presAssocID="{ABF91CB8-5373-4CC5-92D3-9F11E785C1FC}" presName="space" presStyleCnt="0"/>
      <dgm:spPr/>
    </dgm:pt>
    <dgm:pt modelId="{8DAA62A7-CFB7-43AE-B245-C8A741C66697}" type="pres">
      <dgm:prSet presAssocID="{273A82C8-1982-4F56-B0B8-D3571F45D298}" presName="text" presStyleLbl="node1" presStyleIdx="4" presStyleCnt="5" custScaleX="194853">
        <dgm:presLayoutVars>
          <dgm:bulletEnabled val="1"/>
        </dgm:presLayoutVars>
      </dgm:prSet>
      <dgm:spPr/>
      <dgm:t>
        <a:bodyPr/>
        <a:lstStyle/>
        <a:p>
          <a:endParaRPr lang="en-US"/>
        </a:p>
      </dgm:t>
    </dgm:pt>
  </dgm:ptLst>
  <dgm:cxnLst>
    <dgm:cxn modelId="{1161E955-504B-48F3-B10B-A7F9284B0CC6}" srcId="{19E61CA4-1BC4-47EF-AE5E-F80ADFB3A73A}" destId="{914457F9-298B-46A3-A3E3-21C02E475C1D}" srcOrd="3" destOrd="0" parTransId="{510A748F-5017-430D-933C-E5F2A7F9B014}" sibTransId="{ABF91CB8-5373-4CC5-92D3-9F11E785C1FC}"/>
    <dgm:cxn modelId="{B8879820-E280-4145-87A7-7F3B0CECE4D7}" type="presOf" srcId="{B3DAB944-A7D6-400B-AD98-BED632B8DC3B}" destId="{4BED82EE-35AF-415F-B1BB-A0DB18C56EE1}" srcOrd="0" destOrd="0" presId="urn:diagrams.loki3.com/VaryingWidthList"/>
    <dgm:cxn modelId="{75167F1D-084A-4DE2-803C-C186688E4247}" type="presOf" srcId="{AC0EBA8F-58ED-4EC9-BF54-9E1D52C90019}" destId="{E1A06807-E9EB-4CAF-95DA-C05602BA2DA4}" srcOrd="0" destOrd="0" presId="urn:diagrams.loki3.com/VaryingWidthList"/>
    <dgm:cxn modelId="{9E00A537-FF9D-4735-B44B-0C0E92A05743}" srcId="{19E61CA4-1BC4-47EF-AE5E-F80ADFB3A73A}" destId="{AC0EBA8F-58ED-4EC9-BF54-9E1D52C90019}" srcOrd="0" destOrd="0" parTransId="{C6F9EC31-D145-4F4A-B0EB-B00DE77B926B}" sibTransId="{C9373D6F-89BC-49E8-A60C-8D86D8227D75}"/>
    <dgm:cxn modelId="{2319F701-58C1-42ED-84C8-D3AC18369DF9}" type="presOf" srcId="{6423381D-ECE8-45FA-ABFA-89AC8A8E8C33}" destId="{1FD57DAF-ECD9-4854-A47A-42FE1A17E2BA}" srcOrd="0" destOrd="0" presId="urn:diagrams.loki3.com/VaryingWidthList"/>
    <dgm:cxn modelId="{475E50CA-1690-4400-8A17-2B436DFAE53F}" type="presOf" srcId="{914457F9-298B-46A3-A3E3-21C02E475C1D}" destId="{EF1D0667-92F1-4AD2-BB1C-C1FEA41718BE}" srcOrd="0" destOrd="0" presId="urn:diagrams.loki3.com/VaryingWidthList"/>
    <dgm:cxn modelId="{254F970C-45EB-4675-B680-49FD817581D6}" srcId="{19E61CA4-1BC4-47EF-AE5E-F80ADFB3A73A}" destId="{273A82C8-1982-4F56-B0B8-D3571F45D298}" srcOrd="4" destOrd="0" parTransId="{1BACA108-EB77-437E-BF85-55AEB518BBD0}" sibTransId="{61CFEA7F-22CA-4B20-B23A-3D1B40F40EEA}"/>
    <dgm:cxn modelId="{259AF06B-43CD-4A76-9379-91131249BC7A}" type="presOf" srcId="{19E61CA4-1BC4-47EF-AE5E-F80ADFB3A73A}" destId="{AEA87B1A-8DED-4FBD-8150-DD5B360D44D7}" srcOrd="0" destOrd="0" presId="urn:diagrams.loki3.com/VaryingWidthList"/>
    <dgm:cxn modelId="{6F5324C2-BF82-4611-8FD3-13BFA0B5A7AC}" type="presOf" srcId="{273A82C8-1982-4F56-B0B8-D3571F45D298}" destId="{8DAA62A7-CFB7-43AE-B245-C8A741C66697}" srcOrd="0" destOrd="0" presId="urn:diagrams.loki3.com/VaryingWidthList"/>
    <dgm:cxn modelId="{0810B438-00F4-4658-A1CC-D18DC7594921}" srcId="{19E61CA4-1BC4-47EF-AE5E-F80ADFB3A73A}" destId="{B3DAB944-A7D6-400B-AD98-BED632B8DC3B}" srcOrd="1" destOrd="0" parTransId="{26EC5200-6E3D-44DA-AC38-B3BF9E435456}" sibTransId="{95C7FC76-5AB3-4982-A2EC-7F2BA6A64B2B}"/>
    <dgm:cxn modelId="{4E9A381F-70C4-458F-A10F-3F9A162377F1}" srcId="{19E61CA4-1BC4-47EF-AE5E-F80ADFB3A73A}" destId="{6423381D-ECE8-45FA-ABFA-89AC8A8E8C33}" srcOrd="2" destOrd="0" parTransId="{A9EDE7F1-535C-4D60-BDEC-19C2A5449A45}" sibTransId="{0F1C1E56-7947-43BD-A0C3-F51D502F6A5E}"/>
    <dgm:cxn modelId="{B3605019-3163-4441-8FE3-DDBABC43ACD0}" type="presParOf" srcId="{AEA87B1A-8DED-4FBD-8150-DD5B360D44D7}" destId="{E1A06807-E9EB-4CAF-95DA-C05602BA2DA4}" srcOrd="0" destOrd="0" presId="urn:diagrams.loki3.com/VaryingWidthList"/>
    <dgm:cxn modelId="{34E6552D-31DA-45C3-88D5-66EB4A681B0E}" type="presParOf" srcId="{AEA87B1A-8DED-4FBD-8150-DD5B360D44D7}" destId="{3E0A4837-D3E6-4E6A-98B2-710AE5F10886}" srcOrd="1" destOrd="0" presId="urn:diagrams.loki3.com/VaryingWidthList"/>
    <dgm:cxn modelId="{B82B97BC-1F2F-44B8-BE8B-FA693DC40D79}" type="presParOf" srcId="{AEA87B1A-8DED-4FBD-8150-DD5B360D44D7}" destId="{4BED82EE-35AF-415F-B1BB-A0DB18C56EE1}" srcOrd="2" destOrd="0" presId="urn:diagrams.loki3.com/VaryingWidthList"/>
    <dgm:cxn modelId="{C8374180-C474-4F43-82B1-26C1A56D7C04}" type="presParOf" srcId="{AEA87B1A-8DED-4FBD-8150-DD5B360D44D7}" destId="{7108D63F-10CF-4D53-B5F3-16F8B5E84E8E}" srcOrd="3" destOrd="0" presId="urn:diagrams.loki3.com/VaryingWidthList"/>
    <dgm:cxn modelId="{7F8275F6-C758-4C37-8092-34027D9C07B6}" type="presParOf" srcId="{AEA87B1A-8DED-4FBD-8150-DD5B360D44D7}" destId="{1FD57DAF-ECD9-4854-A47A-42FE1A17E2BA}" srcOrd="4" destOrd="0" presId="urn:diagrams.loki3.com/VaryingWidthList"/>
    <dgm:cxn modelId="{848AFACA-EC55-4A08-843B-2F37F7852E1A}" type="presParOf" srcId="{AEA87B1A-8DED-4FBD-8150-DD5B360D44D7}" destId="{BA213B8E-0F0B-4E8F-923A-2024D7997E77}" srcOrd="5" destOrd="0" presId="urn:diagrams.loki3.com/VaryingWidthList"/>
    <dgm:cxn modelId="{7F590828-460C-47C2-9131-ABD6D91A285A}" type="presParOf" srcId="{AEA87B1A-8DED-4FBD-8150-DD5B360D44D7}" destId="{EF1D0667-92F1-4AD2-BB1C-C1FEA41718BE}" srcOrd="6" destOrd="0" presId="urn:diagrams.loki3.com/VaryingWidthList"/>
    <dgm:cxn modelId="{569260B4-11CA-4C43-BBAA-7A2B6D838B32}" type="presParOf" srcId="{AEA87B1A-8DED-4FBD-8150-DD5B360D44D7}" destId="{942EEB3D-5915-47C8-94F6-473466C75461}" srcOrd="7" destOrd="0" presId="urn:diagrams.loki3.com/VaryingWidthList"/>
    <dgm:cxn modelId="{A5E6409E-BFC3-4EAD-830C-739F997FC2F8}" type="presParOf" srcId="{AEA87B1A-8DED-4FBD-8150-DD5B360D44D7}" destId="{8DAA62A7-CFB7-43AE-B245-C8A741C66697}" srcOrd="8"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9E61CA4-1BC4-47EF-AE5E-F80ADFB3A73A}" type="doc">
      <dgm:prSet loTypeId="urn:diagrams.loki3.com/VaryingWidthList" loCatId="list" qsTypeId="urn:microsoft.com/office/officeart/2005/8/quickstyle/simple1" qsCatId="simple" csTypeId="urn:microsoft.com/office/officeart/2005/8/colors/accent1_2" csCatId="accent1" phldr="1"/>
      <dgm:spPr/>
    </dgm:pt>
    <dgm:pt modelId="{AC0EBA8F-58ED-4EC9-BF54-9E1D52C90019}">
      <dgm:prSet phldrT="[Text]" custT="1"/>
      <dgm:spPr/>
      <dgm:t>
        <a:bodyPr/>
        <a:lstStyle/>
        <a:p>
          <a:r>
            <a:rPr lang="en-US" sz="2800" dirty="0" smtClean="0">
              <a:latin typeface="Times New Roman" panose="02020603050405020304" pitchFamily="18" charset="0"/>
              <a:cs typeface="Times New Roman" panose="02020603050405020304" pitchFamily="18" charset="0"/>
            </a:rPr>
            <a:t>Thu </a:t>
          </a:r>
          <a:r>
            <a:rPr lang="en-US" sz="2800" dirty="0" err="1" smtClean="0">
              <a:latin typeface="Times New Roman" panose="02020603050405020304" pitchFamily="18" charset="0"/>
              <a:cs typeface="Times New Roman" panose="02020603050405020304" pitchFamily="18" charset="0"/>
            </a:rPr>
            <a:t>thập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thêm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liệu</a:t>
          </a:r>
          <a:endParaRPr lang="en-US" sz="2800" dirty="0">
            <a:latin typeface="Times New Roman" panose="02020603050405020304" pitchFamily="18" charset="0"/>
            <a:cs typeface="Times New Roman" panose="02020603050405020304" pitchFamily="18" charset="0"/>
          </a:endParaRPr>
        </a:p>
      </dgm:t>
    </dgm:pt>
    <dgm:pt modelId="{C6F9EC31-D145-4F4A-B0EB-B00DE77B926B}" type="parTrans" cxnId="{9E00A537-FF9D-4735-B44B-0C0E92A05743}">
      <dgm:prSet/>
      <dgm:spPr/>
      <dgm:t>
        <a:bodyPr/>
        <a:lstStyle/>
        <a:p>
          <a:endParaRPr lang="en-US"/>
        </a:p>
      </dgm:t>
    </dgm:pt>
    <dgm:pt modelId="{C9373D6F-89BC-49E8-A60C-8D86D8227D75}" type="sibTrans" cxnId="{9E00A537-FF9D-4735-B44B-0C0E92A05743}">
      <dgm:prSet/>
      <dgm:spPr/>
      <dgm:t>
        <a:bodyPr/>
        <a:lstStyle/>
        <a:p>
          <a:endParaRPr lang="en-US"/>
        </a:p>
      </dgm:t>
    </dgm:pt>
    <dgm:pt modelId="{B3DAB944-A7D6-400B-AD98-BED632B8DC3B}">
      <dgm:prSet phldrT="[Text]" custT="1"/>
      <dgm:spPr/>
      <dgm:t>
        <a:bodyPr/>
        <a:lstStyle/>
        <a:p>
          <a:r>
            <a:rPr lang="en-US" sz="2800" dirty="0" err="1" smtClean="0">
              <a:latin typeface="Times New Roman" panose="02020603050405020304" pitchFamily="18" charset="0"/>
              <a:cs typeface="Times New Roman" panose="02020603050405020304" pitchFamily="18" charset="0"/>
            </a:rPr>
            <a:t>Huấn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luyện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mô</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ngôn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N-gram </a:t>
          </a:r>
          <a:r>
            <a:rPr lang="en-US" sz="2800" dirty="0" err="1" smtClean="0">
              <a:latin typeface="Times New Roman" panose="02020603050405020304" pitchFamily="18" charset="0"/>
              <a:cs typeface="Times New Roman" panose="02020603050405020304" pitchFamily="18" charset="0"/>
            </a:rPr>
            <a:t>tốt</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dgm:t>
    </dgm:pt>
    <dgm:pt modelId="{26EC5200-6E3D-44DA-AC38-B3BF9E435456}" type="parTrans" cxnId="{0810B438-00F4-4658-A1CC-D18DC7594921}">
      <dgm:prSet/>
      <dgm:spPr/>
      <dgm:t>
        <a:bodyPr/>
        <a:lstStyle/>
        <a:p>
          <a:endParaRPr lang="en-US"/>
        </a:p>
      </dgm:t>
    </dgm:pt>
    <dgm:pt modelId="{95C7FC76-5AB3-4982-A2EC-7F2BA6A64B2B}" type="sibTrans" cxnId="{0810B438-00F4-4658-A1CC-D18DC7594921}">
      <dgm:prSet/>
      <dgm:spPr/>
      <dgm:t>
        <a:bodyPr/>
        <a:lstStyle/>
        <a:p>
          <a:endParaRPr lang="en-US"/>
        </a:p>
      </dgm:t>
    </dgm:pt>
    <dgm:pt modelId="{6423381D-ECE8-45FA-ABFA-89AC8A8E8C33}">
      <dgm:prSet phldrT="[Text]" custT="1"/>
      <dgm:spPr/>
      <dgm:t>
        <a:bodyPr/>
        <a:lstStyle/>
        <a:p>
          <a:r>
            <a:rPr lang="en-US" sz="2800" dirty="0" err="1" smtClean="0">
              <a:latin typeface="Times New Roman" panose="02020603050405020304" pitchFamily="18" charset="0"/>
              <a:cs typeface="Times New Roman" panose="02020603050405020304" pitchFamily="18" charset="0"/>
            </a:rPr>
            <a:t>Tăng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năng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kiểm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lỗi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ra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gợi</a:t>
          </a:r>
          <a:r>
            <a:rPr lang="en-US" sz="2800" dirty="0" smtClean="0">
              <a:latin typeface="Times New Roman" panose="02020603050405020304" pitchFamily="18" charset="0"/>
              <a:cs typeface="Times New Roman" panose="02020603050405020304" pitchFamily="18" charset="0"/>
            </a:rPr>
            <a:t> ý </a:t>
          </a:r>
          <a:r>
            <a:rPr lang="en-US" sz="2800" dirty="0" err="1" smtClean="0">
              <a:latin typeface="Times New Roman" panose="02020603050405020304" pitchFamily="18" charset="0"/>
              <a:cs typeface="Times New Roman" panose="02020603050405020304" pitchFamily="18" charset="0"/>
            </a:rPr>
            <a:t>chính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dgm:t>
    </dgm:pt>
    <dgm:pt modelId="{A9EDE7F1-535C-4D60-BDEC-19C2A5449A45}" type="parTrans" cxnId="{4E9A381F-70C4-458F-A10F-3F9A162377F1}">
      <dgm:prSet/>
      <dgm:spPr/>
      <dgm:t>
        <a:bodyPr/>
        <a:lstStyle/>
        <a:p>
          <a:endParaRPr lang="en-US"/>
        </a:p>
      </dgm:t>
    </dgm:pt>
    <dgm:pt modelId="{0F1C1E56-7947-43BD-A0C3-F51D502F6A5E}" type="sibTrans" cxnId="{4E9A381F-70C4-458F-A10F-3F9A162377F1}">
      <dgm:prSet/>
      <dgm:spPr/>
      <dgm:t>
        <a:bodyPr/>
        <a:lstStyle/>
        <a:p>
          <a:endParaRPr lang="en-US"/>
        </a:p>
      </dgm:t>
    </dgm:pt>
    <dgm:pt modelId="{914457F9-298B-46A3-A3E3-21C02E475C1D}">
      <dgm:prSet phldrT="[Text]" custT="1"/>
      <dgm:spPr/>
      <dgm:t>
        <a:bodyPr/>
        <a:lstStyle/>
        <a:p>
          <a:r>
            <a:rPr lang="en-US" sz="2800" dirty="0" err="1" smtClean="0">
              <a:latin typeface="Times New Roman" panose="02020603050405020304" pitchFamily="18" charset="0"/>
              <a:cs typeface="Times New Roman" panose="02020603050405020304" pitchFamily="18" charset="0"/>
            </a:rPr>
            <a:t>Giảm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thời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gian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kiểm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lỗi</a:t>
          </a:r>
          <a:endParaRPr lang="en-US" sz="2800" dirty="0">
            <a:latin typeface="Times New Roman" panose="02020603050405020304" pitchFamily="18" charset="0"/>
            <a:cs typeface="Times New Roman" panose="02020603050405020304" pitchFamily="18" charset="0"/>
          </a:endParaRPr>
        </a:p>
      </dgm:t>
    </dgm:pt>
    <dgm:pt modelId="{510A748F-5017-430D-933C-E5F2A7F9B014}" type="parTrans" cxnId="{1161E955-504B-48F3-B10B-A7F9284B0CC6}">
      <dgm:prSet/>
      <dgm:spPr/>
      <dgm:t>
        <a:bodyPr/>
        <a:lstStyle/>
        <a:p>
          <a:endParaRPr lang="en-US"/>
        </a:p>
      </dgm:t>
    </dgm:pt>
    <dgm:pt modelId="{ABF91CB8-5373-4CC5-92D3-9F11E785C1FC}" type="sibTrans" cxnId="{1161E955-504B-48F3-B10B-A7F9284B0CC6}">
      <dgm:prSet/>
      <dgm:spPr/>
      <dgm:t>
        <a:bodyPr/>
        <a:lstStyle/>
        <a:p>
          <a:endParaRPr lang="en-US"/>
        </a:p>
      </dgm:t>
    </dgm:pt>
    <dgm:pt modelId="{273A82C8-1982-4F56-B0B8-D3571F45D298}">
      <dgm:prSet phldrT="[Text]" custT="1"/>
      <dgm:spPr/>
      <dgm:t>
        <a:bodyPr/>
        <a:lstStyle/>
        <a:p>
          <a:r>
            <a:rPr lang="en-US" sz="2800" dirty="0" err="1" smtClean="0">
              <a:latin typeface="Times New Roman" panose="02020603050405020304" pitchFamily="18" charset="0"/>
              <a:cs typeface="Times New Roman" panose="02020603050405020304" pitchFamily="18" charset="0"/>
            </a:rPr>
            <a:t>Cải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thiện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giao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diện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thêm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nhiều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năng</a:t>
          </a:r>
          <a:endParaRPr lang="en-US" sz="2800" dirty="0">
            <a:latin typeface="Times New Roman" panose="02020603050405020304" pitchFamily="18" charset="0"/>
            <a:cs typeface="Times New Roman" panose="02020603050405020304" pitchFamily="18" charset="0"/>
          </a:endParaRPr>
        </a:p>
      </dgm:t>
    </dgm:pt>
    <dgm:pt modelId="{1BACA108-EB77-437E-BF85-55AEB518BBD0}" type="parTrans" cxnId="{254F970C-45EB-4675-B680-49FD817581D6}">
      <dgm:prSet/>
      <dgm:spPr/>
      <dgm:t>
        <a:bodyPr/>
        <a:lstStyle/>
        <a:p>
          <a:endParaRPr lang="en-US"/>
        </a:p>
      </dgm:t>
    </dgm:pt>
    <dgm:pt modelId="{61CFEA7F-22CA-4B20-B23A-3D1B40F40EEA}" type="sibTrans" cxnId="{254F970C-45EB-4675-B680-49FD817581D6}">
      <dgm:prSet/>
      <dgm:spPr/>
      <dgm:t>
        <a:bodyPr/>
        <a:lstStyle/>
        <a:p>
          <a:endParaRPr lang="en-US"/>
        </a:p>
      </dgm:t>
    </dgm:pt>
    <dgm:pt modelId="{AEA87B1A-8DED-4FBD-8150-DD5B360D44D7}" type="pres">
      <dgm:prSet presAssocID="{19E61CA4-1BC4-47EF-AE5E-F80ADFB3A73A}" presName="Name0" presStyleCnt="0">
        <dgm:presLayoutVars>
          <dgm:resizeHandles/>
        </dgm:presLayoutVars>
      </dgm:prSet>
      <dgm:spPr/>
    </dgm:pt>
    <dgm:pt modelId="{E1A06807-E9EB-4CAF-95DA-C05602BA2DA4}" type="pres">
      <dgm:prSet presAssocID="{AC0EBA8F-58ED-4EC9-BF54-9E1D52C90019}" presName="text" presStyleLbl="node1" presStyleIdx="0" presStyleCnt="5" custScaleX="358357">
        <dgm:presLayoutVars>
          <dgm:bulletEnabled val="1"/>
        </dgm:presLayoutVars>
      </dgm:prSet>
      <dgm:spPr/>
      <dgm:t>
        <a:bodyPr/>
        <a:lstStyle/>
        <a:p>
          <a:endParaRPr lang="en-US"/>
        </a:p>
      </dgm:t>
    </dgm:pt>
    <dgm:pt modelId="{3E0A4837-D3E6-4E6A-98B2-710AE5F10886}" type="pres">
      <dgm:prSet presAssocID="{C9373D6F-89BC-49E8-A60C-8D86D8227D75}" presName="space" presStyleCnt="0"/>
      <dgm:spPr/>
    </dgm:pt>
    <dgm:pt modelId="{4BED82EE-35AF-415F-B1BB-A0DB18C56EE1}" type="pres">
      <dgm:prSet presAssocID="{B3DAB944-A7D6-400B-AD98-BED632B8DC3B}" presName="text" presStyleLbl="node1" presStyleIdx="1" presStyleCnt="5" custScaleX="197556">
        <dgm:presLayoutVars>
          <dgm:bulletEnabled val="1"/>
        </dgm:presLayoutVars>
      </dgm:prSet>
      <dgm:spPr/>
      <dgm:t>
        <a:bodyPr/>
        <a:lstStyle/>
        <a:p>
          <a:endParaRPr lang="en-US"/>
        </a:p>
      </dgm:t>
    </dgm:pt>
    <dgm:pt modelId="{7108D63F-10CF-4D53-B5F3-16F8B5E84E8E}" type="pres">
      <dgm:prSet presAssocID="{95C7FC76-5AB3-4982-A2EC-7F2BA6A64B2B}" presName="space" presStyleCnt="0"/>
      <dgm:spPr/>
    </dgm:pt>
    <dgm:pt modelId="{1FD57DAF-ECD9-4854-A47A-42FE1A17E2BA}" type="pres">
      <dgm:prSet presAssocID="{6423381D-ECE8-45FA-ABFA-89AC8A8E8C33}" presName="text" presStyleLbl="node1" presStyleIdx="2" presStyleCnt="5" custScaleX="187919">
        <dgm:presLayoutVars>
          <dgm:bulletEnabled val="1"/>
        </dgm:presLayoutVars>
      </dgm:prSet>
      <dgm:spPr/>
      <dgm:t>
        <a:bodyPr/>
        <a:lstStyle/>
        <a:p>
          <a:endParaRPr lang="en-US"/>
        </a:p>
      </dgm:t>
    </dgm:pt>
    <dgm:pt modelId="{BA213B8E-0F0B-4E8F-923A-2024D7997E77}" type="pres">
      <dgm:prSet presAssocID="{0F1C1E56-7947-43BD-A0C3-F51D502F6A5E}" presName="space" presStyleCnt="0"/>
      <dgm:spPr/>
    </dgm:pt>
    <dgm:pt modelId="{EF1D0667-92F1-4AD2-BB1C-C1FEA41718BE}" type="pres">
      <dgm:prSet presAssocID="{914457F9-298B-46A3-A3E3-21C02E475C1D}" presName="text" presStyleLbl="node1" presStyleIdx="3" presStyleCnt="5" custScaleX="395111">
        <dgm:presLayoutVars>
          <dgm:bulletEnabled val="1"/>
        </dgm:presLayoutVars>
      </dgm:prSet>
      <dgm:spPr/>
      <dgm:t>
        <a:bodyPr/>
        <a:lstStyle/>
        <a:p>
          <a:endParaRPr lang="en-US"/>
        </a:p>
      </dgm:t>
    </dgm:pt>
    <dgm:pt modelId="{942EEB3D-5915-47C8-94F6-473466C75461}" type="pres">
      <dgm:prSet presAssocID="{ABF91CB8-5373-4CC5-92D3-9F11E785C1FC}" presName="space" presStyleCnt="0"/>
      <dgm:spPr/>
    </dgm:pt>
    <dgm:pt modelId="{8DAA62A7-CFB7-43AE-B245-C8A741C66697}" type="pres">
      <dgm:prSet presAssocID="{273A82C8-1982-4F56-B0B8-D3571F45D298}" presName="text" presStyleLbl="node1" presStyleIdx="4" presStyleCnt="5" custScaleX="233475">
        <dgm:presLayoutVars>
          <dgm:bulletEnabled val="1"/>
        </dgm:presLayoutVars>
      </dgm:prSet>
      <dgm:spPr/>
      <dgm:t>
        <a:bodyPr/>
        <a:lstStyle/>
        <a:p>
          <a:endParaRPr lang="en-US"/>
        </a:p>
      </dgm:t>
    </dgm:pt>
  </dgm:ptLst>
  <dgm:cxnLst>
    <dgm:cxn modelId="{1161E955-504B-48F3-B10B-A7F9284B0CC6}" srcId="{19E61CA4-1BC4-47EF-AE5E-F80ADFB3A73A}" destId="{914457F9-298B-46A3-A3E3-21C02E475C1D}" srcOrd="3" destOrd="0" parTransId="{510A748F-5017-430D-933C-E5F2A7F9B014}" sibTransId="{ABF91CB8-5373-4CC5-92D3-9F11E785C1FC}"/>
    <dgm:cxn modelId="{7007AEBB-E9DE-4EB3-AA00-460ACA36E4D3}" type="presOf" srcId="{914457F9-298B-46A3-A3E3-21C02E475C1D}" destId="{EF1D0667-92F1-4AD2-BB1C-C1FEA41718BE}" srcOrd="0" destOrd="0" presId="urn:diagrams.loki3.com/VaryingWidthList"/>
    <dgm:cxn modelId="{9E00A537-FF9D-4735-B44B-0C0E92A05743}" srcId="{19E61CA4-1BC4-47EF-AE5E-F80ADFB3A73A}" destId="{AC0EBA8F-58ED-4EC9-BF54-9E1D52C90019}" srcOrd="0" destOrd="0" parTransId="{C6F9EC31-D145-4F4A-B0EB-B00DE77B926B}" sibTransId="{C9373D6F-89BC-49E8-A60C-8D86D8227D75}"/>
    <dgm:cxn modelId="{C070365B-FE5C-4B10-8973-8D88281DD9D2}" type="presOf" srcId="{6423381D-ECE8-45FA-ABFA-89AC8A8E8C33}" destId="{1FD57DAF-ECD9-4854-A47A-42FE1A17E2BA}" srcOrd="0" destOrd="0" presId="urn:diagrams.loki3.com/VaryingWidthList"/>
    <dgm:cxn modelId="{46D10232-C4B7-43B4-9182-F964548F5CCA}" type="presOf" srcId="{19E61CA4-1BC4-47EF-AE5E-F80ADFB3A73A}" destId="{AEA87B1A-8DED-4FBD-8150-DD5B360D44D7}" srcOrd="0" destOrd="0" presId="urn:diagrams.loki3.com/VaryingWidthList"/>
    <dgm:cxn modelId="{254F970C-45EB-4675-B680-49FD817581D6}" srcId="{19E61CA4-1BC4-47EF-AE5E-F80ADFB3A73A}" destId="{273A82C8-1982-4F56-B0B8-D3571F45D298}" srcOrd="4" destOrd="0" parTransId="{1BACA108-EB77-437E-BF85-55AEB518BBD0}" sibTransId="{61CFEA7F-22CA-4B20-B23A-3D1B40F40EEA}"/>
    <dgm:cxn modelId="{0810B438-00F4-4658-A1CC-D18DC7594921}" srcId="{19E61CA4-1BC4-47EF-AE5E-F80ADFB3A73A}" destId="{B3DAB944-A7D6-400B-AD98-BED632B8DC3B}" srcOrd="1" destOrd="0" parTransId="{26EC5200-6E3D-44DA-AC38-B3BF9E435456}" sibTransId="{95C7FC76-5AB3-4982-A2EC-7F2BA6A64B2B}"/>
    <dgm:cxn modelId="{4E9A381F-70C4-458F-A10F-3F9A162377F1}" srcId="{19E61CA4-1BC4-47EF-AE5E-F80ADFB3A73A}" destId="{6423381D-ECE8-45FA-ABFA-89AC8A8E8C33}" srcOrd="2" destOrd="0" parTransId="{A9EDE7F1-535C-4D60-BDEC-19C2A5449A45}" sibTransId="{0F1C1E56-7947-43BD-A0C3-F51D502F6A5E}"/>
    <dgm:cxn modelId="{B41CE7EF-AC31-4DB0-A99B-EF6A4274A67E}" type="presOf" srcId="{AC0EBA8F-58ED-4EC9-BF54-9E1D52C90019}" destId="{E1A06807-E9EB-4CAF-95DA-C05602BA2DA4}" srcOrd="0" destOrd="0" presId="urn:diagrams.loki3.com/VaryingWidthList"/>
    <dgm:cxn modelId="{400EF9B1-628B-42C4-B934-BF9700AB3215}" type="presOf" srcId="{273A82C8-1982-4F56-B0B8-D3571F45D298}" destId="{8DAA62A7-CFB7-43AE-B245-C8A741C66697}" srcOrd="0" destOrd="0" presId="urn:diagrams.loki3.com/VaryingWidthList"/>
    <dgm:cxn modelId="{C0A55A97-4F00-4DF6-BBBC-01AFF4EBC601}" type="presOf" srcId="{B3DAB944-A7D6-400B-AD98-BED632B8DC3B}" destId="{4BED82EE-35AF-415F-B1BB-A0DB18C56EE1}" srcOrd="0" destOrd="0" presId="urn:diagrams.loki3.com/VaryingWidthList"/>
    <dgm:cxn modelId="{B5F43C8C-EBC4-47F6-A4B7-764CFF53B575}" type="presParOf" srcId="{AEA87B1A-8DED-4FBD-8150-DD5B360D44D7}" destId="{E1A06807-E9EB-4CAF-95DA-C05602BA2DA4}" srcOrd="0" destOrd="0" presId="urn:diagrams.loki3.com/VaryingWidthList"/>
    <dgm:cxn modelId="{D354DFF1-845A-42E7-A98C-CBF6C3E30F56}" type="presParOf" srcId="{AEA87B1A-8DED-4FBD-8150-DD5B360D44D7}" destId="{3E0A4837-D3E6-4E6A-98B2-710AE5F10886}" srcOrd="1" destOrd="0" presId="urn:diagrams.loki3.com/VaryingWidthList"/>
    <dgm:cxn modelId="{2EB0BC8E-FF71-40D3-9AFC-2A8C7E5B9595}" type="presParOf" srcId="{AEA87B1A-8DED-4FBD-8150-DD5B360D44D7}" destId="{4BED82EE-35AF-415F-B1BB-A0DB18C56EE1}" srcOrd="2" destOrd="0" presId="urn:diagrams.loki3.com/VaryingWidthList"/>
    <dgm:cxn modelId="{2267DC0B-2489-4F8A-A6E9-3321929C1246}" type="presParOf" srcId="{AEA87B1A-8DED-4FBD-8150-DD5B360D44D7}" destId="{7108D63F-10CF-4D53-B5F3-16F8B5E84E8E}" srcOrd="3" destOrd="0" presId="urn:diagrams.loki3.com/VaryingWidthList"/>
    <dgm:cxn modelId="{5D7050EB-3001-46C7-AD37-282C9BCED6C6}" type="presParOf" srcId="{AEA87B1A-8DED-4FBD-8150-DD5B360D44D7}" destId="{1FD57DAF-ECD9-4854-A47A-42FE1A17E2BA}" srcOrd="4" destOrd="0" presId="urn:diagrams.loki3.com/VaryingWidthList"/>
    <dgm:cxn modelId="{A4FD6CB5-174A-4CD2-BEEE-CBDA289BA920}" type="presParOf" srcId="{AEA87B1A-8DED-4FBD-8150-DD5B360D44D7}" destId="{BA213B8E-0F0B-4E8F-923A-2024D7997E77}" srcOrd="5" destOrd="0" presId="urn:diagrams.loki3.com/VaryingWidthList"/>
    <dgm:cxn modelId="{35881B83-80F7-4E67-A45E-717D20552462}" type="presParOf" srcId="{AEA87B1A-8DED-4FBD-8150-DD5B360D44D7}" destId="{EF1D0667-92F1-4AD2-BB1C-C1FEA41718BE}" srcOrd="6" destOrd="0" presId="urn:diagrams.loki3.com/VaryingWidthList"/>
    <dgm:cxn modelId="{F9198796-05B9-4520-8B65-FCA167F5C0C9}" type="presParOf" srcId="{AEA87B1A-8DED-4FBD-8150-DD5B360D44D7}" destId="{942EEB3D-5915-47C8-94F6-473466C75461}" srcOrd="7" destOrd="0" presId="urn:diagrams.loki3.com/VaryingWidthList"/>
    <dgm:cxn modelId="{186B3E22-82D0-4F54-BDF2-B5E4B8046AAB}" type="presParOf" srcId="{AEA87B1A-8DED-4FBD-8150-DD5B360D44D7}" destId="{8DAA62A7-CFB7-43AE-B245-C8A741C66697}" srcOrd="8"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69CC6C-0FBC-4B61-A1BA-244CAA5729BB}">
      <dsp:nvSpPr>
        <dsp:cNvPr id="0" name=""/>
        <dsp:cNvSpPr/>
      </dsp:nvSpPr>
      <dsp:spPr>
        <a:xfrm>
          <a:off x="1927273" y="349"/>
          <a:ext cx="6400800" cy="5600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en-US" sz="2800" kern="1200" smtClean="0">
              <a:latin typeface="Times New Roman" panose="02020603050405020304" pitchFamily="18" charset="0"/>
              <a:cs typeface="Times New Roman" panose="02020603050405020304" pitchFamily="18" charset="0"/>
            </a:rPr>
            <a:t>Đặt vấn đề</a:t>
          </a:r>
          <a:endParaRPr lang="en-US" sz="2800" kern="1200">
            <a:latin typeface="Times New Roman" panose="02020603050405020304" pitchFamily="18" charset="0"/>
            <a:cs typeface="Times New Roman" panose="02020603050405020304" pitchFamily="18" charset="0"/>
          </a:endParaRPr>
        </a:p>
      </dsp:txBody>
      <dsp:txXfrm>
        <a:off x="1954615" y="27691"/>
        <a:ext cx="6346116" cy="505412"/>
      </dsp:txXfrm>
    </dsp:sp>
    <dsp:sp modelId="{BE1822FB-4A86-4ACD-B234-2868AE28C0FB}">
      <dsp:nvSpPr>
        <dsp:cNvPr id="0" name=""/>
        <dsp:cNvSpPr/>
      </dsp:nvSpPr>
      <dsp:spPr>
        <a:xfrm>
          <a:off x="1927273" y="588450"/>
          <a:ext cx="6400800" cy="5600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en-US" sz="2800" kern="1200" smtClean="0">
              <a:latin typeface="Times New Roman" panose="02020603050405020304" pitchFamily="18" charset="0"/>
              <a:cs typeface="Times New Roman" panose="02020603050405020304" pitchFamily="18" charset="0"/>
            </a:rPr>
            <a:t>Mục tiêu đề tài</a:t>
          </a:r>
          <a:endParaRPr lang="en-US" sz="2800" kern="1200">
            <a:latin typeface="Times New Roman" panose="02020603050405020304" pitchFamily="18" charset="0"/>
            <a:cs typeface="Times New Roman" panose="02020603050405020304" pitchFamily="18" charset="0"/>
          </a:endParaRPr>
        </a:p>
      </dsp:txBody>
      <dsp:txXfrm>
        <a:off x="1954615" y="615792"/>
        <a:ext cx="6346116" cy="505412"/>
      </dsp:txXfrm>
    </dsp:sp>
    <dsp:sp modelId="{624E3C77-62CA-4067-9163-45211E6CB7F4}">
      <dsp:nvSpPr>
        <dsp:cNvPr id="0" name=""/>
        <dsp:cNvSpPr/>
      </dsp:nvSpPr>
      <dsp:spPr>
        <a:xfrm>
          <a:off x="1927273" y="1176551"/>
          <a:ext cx="6400800" cy="5600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en-US" sz="2800" kern="1200" smtClean="0">
              <a:latin typeface="Times New Roman" panose="02020603050405020304" pitchFamily="18" charset="0"/>
              <a:cs typeface="Times New Roman" panose="02020603050405020304" pitchFamily="18" charset="0"/>
            </a:rPr>
            <a:t>Phạm vi đề tài</a:t>
          </a:r>
          <a:endParaRPr lang="en-US" sz="2800" kern="1200">
            <a:latin typeface="Times New Roman" panose="02020603050405020304" pitchFamily="18" charset="0"/>
            <a:cs typeface="Times New Roman" panose="02020603050405020304" pitchFamily="18" charset="0"/>
          </a:endParaRPr>
        </a:p>
      </dsp:txBody>
      <dsp:txXfrm>
        <a:off x="1954615" y="1203893"/>
        <a:ext cx="6346116" cy="505412"/>
      </dsp:txXfrm>
    </dsp:sp>
    <dsp:sp modelId="{5BAFFF01-23B7-4268-B0BC-5C7BAA0C5B70}">
      <dsp:nvSpPr>
        <dsp:cNvPr id="0" name=""/>
        <dsp:cNvSpPr/>
      </dsp:nvSpPr>
      <dsp:spPr>
        <a:xfrm>
          <a:off x="1927273" y="1764651"/>
          <a:ext cx="6400800" cy="5600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en-US" sz="2800" kern="1200" smtClean="0">
              <a:latin typeface="Times New Roman" panose="02020603050405020304" pitchFamily="18" charset="0"/>
              <a:cs typeface="Times New Roman" panose="02020603050405020304" pitchFamily="18" charset="0"/>
            </a:rPr>
            <a:t>Cơ sở lý thuyết</a:t>
          </a:r>
          <a:endParaRPr lang="en-US" sz="2800" kern="1200">
            <a:latin typeface="Times New Roman" panose="02020603050405020304" pitchFamily="18" charset="0"/>
            <a:cs typeface="Times New Roman" panose="02020603050405020304" pitchFamily="18" charset="0"/>
          </a:endParaRPr>
        </a:p>
      </dsp:txBody>
      <dsp:txXfrm>
        <a:off x="1954615" y="1791993"/>
        <a:ext cx="6346116" cy="505412"/>
      </dsp:txXfrm>
    </dsp:sp>
    <dsp:sp modelId="{F823839D-026A-404D-8255-1A0F96E44410}">
      <dsp:nvSpPr>
        <dsp:cNvPr id="0" name=""/>
        <dsp:cNvSpPr/>
      </dsp:nvSpPr>
      <dsp:spPr>
        <a:xfrm>
          <a:off x="1927273" y="2352752"/>
          <a:ext cx="6400800" cy="5600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en-US" sz="2800" kern="1200" smtClean="0">
              <a:latin typeface="Times New Roman" panose="02020603050405020304" pitchFamily="18" charset="0"/>
              <a:cs typeface="Times New Roman" panose="02020603050405020304" pitchFamily="18" charset="0"/>
            </a:rPr>
            <a:t>Nội dung thực hiện</a:t>
          </a:r>
          <a:endParaRPr lang="en-US" sz="2800" kern="1200">
            <a:latin typeface="Times New Roman" panose="02020603050405020304" pitchFamily="18" charset="0"/>
            <a:cs typeface="Times New Roman" panose="02020603050405020304" pitchFamily="18" charset="0"/>
          </a:endParaRPr>
        </a:p>
      </dsp:txBody>
      <dsp:txXfrm>
        <a:off x="1954615" y="2380094"/>
        <a:ext cx="6346116" cy="505412"/>
      </dsp:txXfrm>
    </dsp:sp>
    <dsp:sp modelId="{7E53391F-8A51-4545-A3A0-BF5599B09A85}">
      <dsp:nvSpPr>
        <dsp:cNvPr id="0" name=""/>
        <dsp:cNvSpPr/>
      </dsp:nvSpPr>
      <dsp:spPr>
        <a:xfrm>
          <a:off x="1927273" y="2940853"/>
          <a:ext cx="6400800" cy="5600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en-US" sz="2800" kern="1200" smtClean="0">
              <a:latin typeface="Times New Roman" panose="02020603050405020304" pitchFamily="18" charset="0"/>
              <a:cs typeface="Times New Roman" panose="02020603050405020304" pitchFamily="18" charset="0"/>
            </a:rPr>
            <a:t>Thực nghiệm</a:t>
          </a:r>
          <a:endParaRPr lang="en-US" sz="2800" kern="1200">
            <a:latin typeface="Times New Roman" panose="02020603050405020304" pitchFamily="18" charset="0"/>
            <a:cs typeface="Times New Roman" panose="02020603050405020304" pitchFamily="18" charset="0"/>
          </a:endParaRPr>
        </a:p>
      </dsp:txBody>
      <dsp:txXfrm>
        <a:off x="1954615" y="2968195"/>
        <a:ext cx="6346116" cy="505412"/>
      </dsp:txXfrm>
    </dsp:sp>
    <dsp:sp modelId="{2C909384-BA35-406D-B662-2E4A19321874}">
      <dsp:nvSpPr>
        <dsp:cNvPr id="0" name=""/>
        <dsp:cNvSpPr/>
      </dsp:nvSpPr>
      <dsp:spPr>
        <a:xfrm>
          <a:off x="1927273" y="3528954"/>
          <a:ext cx="6400800" cy="5600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rtl="0">
            <a:lnSpc>
              <a:spcPct val="90000"/>
            </a:lnSpc>
            <a:spcBef>
              <a:spcPct val="0"/>
            </a:spcBef>
            <a:spcAft>
              <a:spcPct val="35000"/>
            </a:spcAft>
          </a:pPr>
          <a:r>
            <a:rPr lang="en-US" sz="2800" kern="1200" smtClean="0">
              <a:latin typeface="Times New Roman" panose="02020603050405020304" pitchFamily="18" charset="0"/>
              <a:cs typeface="Times New Roman" panose="02020603050405020304" pitchFamily="18" charset="0"/>
            </a:rPr>
            <a:t>Kết luận và hướng phát triển</a:t>
          </a:r>
          <a:endParaRPr lang="en-US" sz="2800" kern="1200">
            <a:latin typeface="Times New Roman" panose="02020603050405020304" pitchFamily="18" charset="0"/>
            <a:cs typeface="Times New Roman" panose="02020603050405020304" pitchFamily="18" charset="0"/>
          </a:endParaRPr>
        </a:p>
      </dsp:txBody>
      <dsp:txXfrm>
        <a:off x="1954615" y="3556296"/>
        <a:ext cx="6346116" cy="5054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EBDEB6-DC74-49E4-8EEB-7689C0A6ED1C}">
      <dsp:nvSpPr>
        <dsp:cNvPr id="0" name=""/>
        <dsp:cNvSpPr/>
      </dsp:nvSpPr>
      <dsp:spPr>
        <a:xfrm>
          <a:off x="0" y="16298"/>
          <a:ext cx="5608320" cy="909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err="1" smtClean="0">
              <a:latin typeface="Times New Roman" panose="02020603050405020304" pitchFamily="18" charset="0"/>
              <a:cs typeface="Times New Roman" panose="02020603050405020304" pitchFamily="18" charset="0"/>
            </a:rPr>
            <a:t>Tiếng</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Việt</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là</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ngôn</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ngữ</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phong</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phú</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và</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đa</a:t>
          </a:r>
          <a:r>
            <a:rPr lang="en-US" sz="2400" kern="1200" dirty="0" smtClean="0">
              <a:latin typeface="Times New Roman" panose="02020603050405020304" pitchFamily="18" charset="0"/>
              <a:cs typeface="Times New Roman" panose="02020603050405020304" pitchFamily="18" charset="0"/>
            </a:rPr>
            <a:t> </a:t>
          </a:r>
          <a:r>
            <a:rPr lang="en-US" sz="2400" kern="1200" dirty="0" err="1" smtClean="0">
              <a:latin typeface="Times New Roman" panose="02020603050405020304" pitchFamily="18" charset="0"/>
              <a:cs typeface="Times New Roman" panose="02020603050405020304" pitchFamily="18" charset="0"/>
            </a:rPr>
            <a:t>dạng</a:t>
          </a:r>
          <a:r>
            <a:rPr lang="en-US" sz="2400" kern="1200" dirty="0" smtClean="0">
              <a:latin typeface="Times New Roman" panose="02020603050405020304" pitchFamily="18" charset="0"/>
              <a:cs typeface="Times New Roman" panose="02020603050405020304" pitchFamily="18" charset="0"/>
            </a:rPr>
            <a:t>.</a:t>
          </a:r>
          <a:endParaRPr lang="en-US" sz="2400" kern="1200" dirty="0">
            <a:latin typeface="Times New Roman" panose="02020603050405020304" pitchFamily="18" charset="0"/>
            <a:cs typeface="Times New Roman" panose="02020603050405020304" pitchFamily="18" charset="0"/>
          </a:endParaRPr>
        </a:p>
      </dsp:txBody>
      <dsp:txXfrm>
        <a:off x="44378" y="60676"/>
        <a:ext cx="5519564" cy="820333"/>
      </dsp:txXfrm>
    </dsp:sp>
    <dsp:sp modelId="{8FD1F2C3-804A-4F99-AD2F-B91811326EA8}">
      <dsp:nvSpPr>
        <dsp:cNvPr id="0" name=""/>
        <dsp:cNvSpPr/>
      </dsp:nvSpPr>
      <dsp:spPr>
        <a:xfrm>
          <a:off x="0" y="985868"/>
          <a:ext cx="5608320" cy="909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latin typeface="Times New Roman" panose="02020603050405020304" pitchFamily="18" charset="0"/>
              <a:cs typeface="Times New Roman" panose="02020603050405020304" pitchFamily="18" charset="0"/>
            </a:rPr>
            <a:t>Sai chính tả là rất phổ biến.</a:t>
          </a:r>
          <a:endParaRPr lang="en-US" sz="2400" kern="1200">
            <a:latin typeface="Times New Roman" panose="02020603050405020304" pitchFamily="18" charset="0"/>
            <a:cs typeface="Times New Roman" panose="02020603050405020304" pitchFamily="18" charset="0"/>
          </a:endParaRPr>
        </a:p>
      </dsp:txBody>
      <dsp:txXfrm>
        <a:off x="44378" y="1030246"/>
        <a:ext cx="5519564" cy="820333"/>
      </dsp:txXfrm>
    </dsp:sp>
    <dsp:sp modelId="{B59D2345-E175-4952-A7AE-4F88B6EA94EC}">
      <dsp:nvSpPr>
        <dsp:cNvPr id="0" name=""/>
        <dsp:cNvSpPr/>
      </dsp:nvSpPr>
      <dsp:spPr>
        <a:xfrm>
          <a:off x="0" y="1955438"/>
          <a:ext cx="5608320" cy="909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latin typeface="Times New Roman" panose="02020603050405020304" pitchFamily="18" charset="0"/>
              <a:cs typeface="Times New Roman" panose="02020603050405020304" pitchFamily="18" charset="0"/>
            </a:rPr>
            <a:t>Nguyên nhân: do phương ngữ hoặc đánh máy nhầm.</a:t>
          </a:r>
          <a:endParaRPr lang="en-US" sz="2400" kern="1200">
            <a:latin typeface="Times New Roman" panose="02020603050405020304" pitchFamily="18" charset="0"/>
            <a:cs typeface="Times New Roman" panose="02020603050405020304" pitchFamily="18" charset="0"/>
          </a:endParaRPr>
        </a:p>
      </dsp:txBody>
      <dsp:txXfrm>
        <a:off x="44378" y="1999816"/>
        <a:ext cx="5519564" cy="820333"/>
      </dsp:txXfrm>
    </dsp:sp>
    <dsp:sp modelId="{EF37DC4A-0A68-4E9B-B69D-E5A9660FA0E6}">
      <dsp:nvSpPr>
        <dsp:cNvPr id="0" name=""/>
        <dsp:cNvSpPr/>
      </dsp:nvSpPr>
      <dsp:spPr>
        <a:xfrm>
          <a:off x="0" y="2925008"/>
          <a:ext cx="5608320" cy="909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latin typeface="Times New Roman" panose="02020603050405020304" pitchFamily="18" charset="0"/>
              <a:cs typeface="Times New Roman" panose="02020603050405020304" pitchFamily="18" charset="0"/>
            </a:rPr>
            <a:t>Hiện nay, thiếu những phần mềm, tiện ích hỗ trợ kiểm tra và gợi ý sửa lỗi chính tả.</a:t>
          </a:r>
          <a:endParaRPr lang="en-US" sz="2400" kern="1200">
            <a:latin typeface="Times New Roman" panose="02020603050405020304" pitchFamily="18" charset="0"/>
            <a:cs typeface="Times New Roman" panose="02020603050405020304" pitchFamily="18" charset="0"/>
          </a:endParaRPr>
        </a:p>
      </dsp:txBody>
      <dsp:txXfrm>
        <a:off x="44378" y="2969386"/>
        <a:ext cx="5519564" cy="820333"/>
      </dsp:txXfrm>
    </dsp:sp>
    <dsp:sp modelId="{97A6AE24-B361-49E5-B3E9-0B548071E9CF}">
      <dsp:nvSpPr>
        <dsp:cNvPr id="0" name=""/>
        <dsp:cNvSpPr/>
      </dsp:nvSpPr>
      <dsp:spPr>
        <a:xfrm>
          <a:off x="0" y="3894578"/>
          <a:ext cx="5608320" cy="909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latin typeface="Times New Roman" panose="02020603050405020304" pitchFamily="18" charset="0"/>
              <a:cs typeface="Times New Roman" panose="02020603050405020304" pitchFamily="18" charset="0"/>
            </a:rPr>
            <a:t>Cần công cụ kiểm tra lỗi chính tả chính xác và đưa ra gợi ý tốt.</a:t>
          </a:r>
          <a:endParaRPr lang="en-US" sz="2400" kern="1200">
            <a:latin typeface="Times New Roman" panose="02020603050405020304" pitchFamily="18" charset="0"/>
            <a:cs typeface="Times New Roman" panose="02020603050405020304" pitchFamily="18" charset="0"/>
          </a:endParaRPr>
        </a:p>
      </dsp:txBody>
      <dsp:txXfrm>
        <a:off x="44378" y="3938956"/>
        <a:ext cx="5519564" cy="8203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269BB-7739-438E-99BC-A45C7E049F40}">
      <dsp:nvSpPr>
        <dsp:cNvPr id="0" name=""/>
        <dsp:cNvSpPr/>
      </dsp:nvSpPr>
      <dsp:spPr>
        <a:xfrm>
          <a:off x="0" y="20251"/>
          <a:ext cx="10359683" cy="823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smtClean="0">
              <a:latin typeface="Times New Roman" panose="02020603050405020304" pitchFamily="18" charset="0"/>
              <a:cs typeface="Times New Roman" panose="02020603050405020304" pitchFamily="18" charset="0"/>
            </a:rPr>
            <a:t>Nắm vững được mô hình ngôn ngữ N-gram.</a:t>
          </a:r>
          <a:endParaRPr lang="en-US" sz="2800" kern="1200">
            <a:latin typeface="Times New Roman" panose="02020603050405020304" pitchFamily="18" charset="0"/>
            <a:cs typeface="Times New Roman" panose="02020603050405020304" pitchFamily="18" charset="0"/>
          </a:endParaRPr>
        </a:p>
      </dsp:txBody>
      <dsp:txXfrm>
        <a:off x="40209" y="60460"/>
        <a:ext cx="10279265" cy="743262"/>
      </dsp:txXfrm>
    </dsp:sp>
    <dsp:sp modelId="{4985D0D4-AD58-422E-904B-1457B7860A55}">
      <dsp:nvSpPr>
        <dsp:cNvPr id="0" name=""/>
        <dsp:cNvSpPr/>
      </dsp:nvSpPr>
      <dsp:spPr>
        <a:xfrm>
          <a:off x="0" y="970651"/>
          <a:ext cx="10359683" cy="823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smtClean="0">
              <a:latin typeface="Times New Roman" panose="02020603050405020304" pitchFamily="18" charset="0"/>
              <a:cs typeface="Times New Roman" panose="02020603050405020304" pitchFamily="18" charset="0"/>
            </a:rPr>
            <a:t>Áp dụng mô hình ngôn ngữ N-gram vào bài toán cụ thể.</a:t>
          </a:r>
          <a:endParaRPr lang="en-US" sz="2800" kern="1200">
            <a:latin typeface="Times New Roman" panose="02020603050405020304" pitchFamily="18" charset="0"/>
            <a:cs typeface="Times New Roman" panose="02020603050405020304" pitchFamily="18" charset="0"/>
          </a:endParaRPr>
        </a:p>
      </dsp:txBody>
      <dsp:txXfrm>
        <a:off x="40209" y="1010860"/>
        <a:ext cx="10279265" cy="743262"/>
      </dsp:txXfrm>
    </dsp:sp>
    <dsp:sp modelId="{258528C5-82E0-4CA7-8FBB-26B33AAA0CD2}">
      <dsp:nvSpPr>
        <dsp:cNvPr id="0" name=""/>
        <dsp:cNvSpPr/>
      </dsp:nvSpPr>
      <dsp:spPr>
        <a:xfrm>
          <a:off x="0" y="1921052"/>
          <a:ext cx="10359683" cy="823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smtClean="0">
              <a:latin typeface="Times New Roman" panose="02020603050405020304" pitchFamily="18" charset="0"/>
              <a:cs typeface="Times New Roman" panose="02020603050405020304" pitchFamily="18" charset="0"/>
            </a:rPr>
            <a:t>Xây dựng được hệ thống kiểm lỗi chính tả và đưa ra gợi ý.</a:t>
          </a:r>
          <a:endParaRPr lang="en-US" sz="2800" kern="1200">
            <a:latin typeface="Times New Roman" panose="02020603050405020304" pitchFamily="18" charset="0"/>
            <a:cs typeface="Times New Roman" panose="02020603050405020304" pitchFamily="18" charset="0"/>
          </a:endParaRPr>
        </a:p>
      </dsp:txBody>
      <dsp:txXfrm>
        <a:off x="40209" y="1961261"/>
        <a:ext cx="10279265" cy="743262"/>
      </dsp:txXfrm>
    </dsp:sp>
    <dsp:sp modelId="{04F9AF12-2691-420B-901C-B3086F0F4D2A}">
      <dsp:nvSpPr>
        <dsp:cNvPr id="0" name=""/>
        <dsp:cNvSpPr/>
      </dsp:nvSpPr>
      <dsp:spPr>
        <a:xfrm>
          <a:off x="0" y="2871452"/>
          <a:ext cx="10359683" cy="823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smtClean="0">
              <a:latin typeface="Times New Roman" panose="02020603050405020304" pitchFamily="18" charset="0"/>
              <a:cs typeface="Times New Roman" panose="02020603050405020304" pitchFamily="18" charset="0"/>
            </a:rPr>
            <a:t>Tích hợp hệ thống vào Microsoft Word.</a:t>
          </a:r>
          <a:endParaRPr lang="en-US" sz="2800" kern="1200">
            <a:latin typeface="Times New Roman" panose="02020603050405020304" pitchFamily="18" charset="0"/>
            <a:cs typeface="Times New Roman" panose="02020603050405020304" pitchFamily="18" charset="0"/>
          </a:endParaRPr>
        </a:p>
      </dsp:txBody>
      <dsp:txXfrm>
        <a:off x="40209" y="2911661"/>
        <a:ext cx="10279265" cy="743262"/>
      </dsp:txXfrm>
    </dsp:sp>
    <dsp:sp modelId="{20895FC1-97C3-4DB0-BFD9-E7CD26493B12}">
      <dsp:nvSpPr>
        <dsp:cNvPr id="0" name=""/>
        <dsp:cNvSpPr/>
      </dsp:nvSpPr>
      <dsp:spPr>
        <a:xfrm>
          <a:off x="0" y="3821852"/>
          <a:ext cx="10359683" cy="823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smtClean="0">
              <a:latin typeface="Times New Roman" panose="02020603050405020304" pitchFamily="18" charset="0"/>
              <a:cs typeface="Times New Roman" panose="02020603050405020304" pitchFamily="18" charset="0"/>
            </a:rPr>
            <a:t>Hệ thống có khả năng sử dụng trong thực tế.</a:t>
          </a:r>
          <a:endParaRPr lang="en-US" sz="2800" kern="1200">
            <a:latin typeface="Times New Roman" panose="02020603050405020304" pitchFamily="18" charset="0"/>
            <a:cs typeface="Times New Roman" panose="02020603050405020304" pitchFamily="18" charset="0"/>
          </a:endParaRPr>
        </a:p>
      </dsp:txBody>
      <dsp:txXfrm>
        <a:off x="40209" y="3862061"/>
        <a:ext cx="10279265" cy="7432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7193E6-DCE4-4C6E-B732-15FB8E79B917}">
      <dsp:nvSpPr>
        <dsp:cNvPr id="0" name=""/>
        <dsp:cNvSpPr/>
      </dsp:nvSpPr>
      <dsp:spPr>
        <a:xfrm rot="10800000">
          <a:off x="2241925" y="331240"/>
          <a:ext cx="6889189" cy="137159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3725" tIns="106680" rIns="199136" bIns="106680" numCol="1" spcCol="1270" anchor="ctr" anchorCtr="0">
          <a:noAutofit/>
        </a:bodyPr>
        <a:lstStyle/>
        <a:p>
          <a:pPr lvl="0" algn="ctr" defTabSz="1244600" rtl="0">
            <a:lnSpc>
              <a:spcPct val="90000"/>
            </a:lnSpc>
            <a:spcBef>
              <a:spcPct val="0"/>
            </a:spcBef>
            <a:spcAft>
              <a:spcPct val="35000"/>
            </a:spcAft>
          </a:pPr>
          <a:r>
            <a:rPr lang="en-US" sz="2800" kern="1200" dirty="0" err="1" smtClean="0">
              <a:latin typeface="Times New Roman" panose="02020603050405020304" pitchFamily="18" charset="0"/>
              <a:cs typeface="Times New Roman" panose="02020603050405020304" pitchFamily="18" charset="0"/>
            </a:rPr>
            <a:t>Giới</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hạn</a:t>
          </a:r>
          <a:r>
            <a:rPr lang="en-US" sz="2800" kern="1200" dirty="0" smtClean="0">
              <a:latin typeface="Times New Roman" panose="02020603050405020304" pitchFamily="18" charset="0"/>
              <a:cs typeface="Times New Roman" panose="02020603050405020304" pitchFamily="18" charset="0"/>
            </a:rPr>
            <a:t> ở </a:t>
          </a:r>
          <a:r>
            <a:rPr lang="en-US" sz="2800" kern="1200" dirty="0" err="1" smtClean="0">
              <a:latin typeface="Times New Roman" panose="02020603050405020304" pitchFamily="18" charset="0"/>
              <a:cs typeface="Times New Roman" panose="02020603050405020304" pitchFamily="18" charset="0"/>
            </a:rPr>
            <a:t>các</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văn</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bản</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hành</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chính</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bài</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báo</a:t>
          </a:r>
          <a:r>
            <a:rPr lang="en-US" sz="2800" kern="1200" dirty="0" smtClean="0">
              <a:latin typeface="Times New Roman" panose="02020603050405020304" pitchFamily="18" charset="0"/>
              <a:cs typeface="Times New Roman" panose="02020603050405020304" pitchFamily="18" charset="0"/>
            </a:rPr>
            <a:t>.</a:t>
          </a:r>
          <a:endParaRPr lang="en-US" sz="2800" kern="1200" dirty="0">
            <a:latin typeface="Times New Roman" panose="02020603050405020304" pitchFamily="18" charset="0"/>
            <a:cs typeface="Times New Roman" panose="02020603050405020304" pitchFamily="18" charset="0"/>
          </a:endParaRPr>
        </a:p>
      </dsp:txBody>
      <dsp:txXfrm rot="10800000">
        <a:off x="2584825" y="331240"/>
        <a:ext cx="6546289" cy="1371599"/>
      </dsp:txXfrm>
    </dsp:sp>
    <dsp:sp modelId="{4C3413CE-D431-4B8E-A74A-5369EA3DB196}">
      <dsp:nvSpPr>
        <dsp:cNvPr id="0" name=""/>
        <dsp:cNvSpPr/>
      </dsp:nvSpPr>
      <dsp:spPr>
        <a:xfrm>
          <a:off x="1228568" y="3683"/>
          <a:ext cx="2026714" cy="2026714"/>
        </a:xfrm>
        <a:prstGeom prst="ellipse">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8F5E4D-9C43-4980-AB08-D1371B9FA659}">
      <dsp:nvSpPr>
        <dsp:cNvPr id="0" name=""/>
        <dsp:cNvSpPr/>
      </dsp:nvSpPr>
      <dsp:spPr>
        <a:xfrm rot="10800000">
          <a:off x="2241925" y="2962944"/>
          <a:ext cx="6889189" cy="137159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3725" tIns="106680" rIns="199136" bIns="106680" numCol="1" spcCol="1270" anchor="ctr" anchorCtr="0">
          <a:noAutofit/>
        </a:bodyPr>
        <a:lstStyle/>
        <a:p>
          <a:pPr lvl="0" algn="ctr" defTabSz="1244600" rtl="0">
            <a:lnSpc>
              <a:spcPct val="90000"/>
            </a:lnSpc>
            <a:spcBef>
              <a:spcPct val="0"/>
            </a:spcBef>
            <a:spcAft>
              <a:spcPct val="35000"/>
            </a:spcAft>
          </a:pPr>
          <a:r>
            <a:rPr lang="en-US" sz="2800" kern="1200" dirty="0" err="1" smtClean="0">
              <a:latin typeface="Times New Roman" panose="02020603050405020304" pitchFamily="18" charset="0"/>
              <a:cs typeface="Times New Roman" panose="02020603050405020304" pitchFamily="18" charset="0"/>
            </a:rPr>
            <a:t>Hệ</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thống</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sử</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dụng</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trên</a:t>
          </a:r>
          <a:r>
            <a:rPr lang="en-US" sz="2800" kern="1200" dirty="0" smtClean="0">
              <a:latin typeface="Times New Roman" panose="02020603050405020304" pitchFamily="18" charset="0"/>
              <a:cs typeface="Times New Roman" panose="02020603050405020304" pitchFamily="18" charset="0"/>
            </a:rPr>
            <a:t> MS Word 2013 </a:t>
          </a:r>
          <a:r>
            <a:rPr lang="en-US" sz="2800" kern="1200" dirty="0" err="1" smtClean="0">
              <a:latin typeface="Times New Roman" panose="02020603050405020304" pitchFamily="18" charset="0"/>
              <a:cs typeface="Times New Roman" panose="02020603050405020304" pitchFamily="18" charset="0"/>
            </a:rPr>
            <a:t>và</a:t>
          </a:r>
          <a:r>
            <a:rPr lang="en-US" sz="2800" kern="1200" dirty="0" smtClean="0">
              <a:latin typeface="Times New Roman" panose="02020603050405020304" pitchFamily="18" charset="0"/>
              <a:cs typeface="Times New Roman" panose="02020603050405020304" pitchFamily="18" charset="0"/>
            </a:rPr>
            <a:t> MS Word 2016.</a:t>
          </a:r>
          <a:endParaRPr lang="en-US" sz="2800" kern="1200" dirty="0">
            <a:latin typeface="Times New Roman" panose="02020603050405020304" pitchFamily="18" charset="0"/>
            <a:cs typeface="Times New Roman" panose="02020603050405020304" pitchFamily="18" charset="0"/>
          </a:endParaRPr>
        </a:p>
      </dsp:txBody>
      <dsp:txXfrm rot="10800000">
        <a:off x="2584825" y="2962944"/>
        <a:ext cx="6546289" cy="1371599"/>
      </dsp:txXfrm>
    </dsp:sp>
    <dsp:sp modelId="{4AD4FD22-5A13-4C45-9ADC-D6D7669FAC41}">
      <dsp:nvSpPr>
        <dsp:cNvPr id="0" name=""/>
        <dsp:cNvSpPr/>
      </dsp:nvSpPr>
      <dsp:spPr>
        <a:xfrm>
          <a:off x="1228568" y="2635386"/>
          <a:ext cx="2026714" cy="2026714"/>
        </a:xfrm>
        <a:prstGeom prst="ellipse">
          <a:avLst/>
        </a:prstGeom>
        <a:blipFill rotWithShape="1">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8A9AE8-3351-46C1-B4C6-EC99AD02B379}">
      <dsp:nvSpPr>
        <dsp:cNvPr id="0" name=""/>
        <dsp:cNvSpPr/>
      </dsp:nvSpPr>
      <dsp:spPr>
        <a:xfrm>
          <a:off x="0" y="2998"/>
          <a:ext cx="10255347" cy="599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err="1" smtClean="0">
              <a:latin typeface="Times New Roman" panose="02020603050405020304" pitchFamily="18" charset="0"/>
              <a:cs typeface="Times New Roman" panose="02020603050405020304" pitchFamily="18" charset="0"/>
            </a:rPr>
            <a:t>Là</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tài</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nguyên</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quan</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trọng</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trong</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bài</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toán</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xử</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lý</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ngôn</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ngữ</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tự</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nhiên</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dựa</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trên</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thống</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kê</a:t>
          </a:r>
          <a:r>
            <a:rPr lang="en-US" sz="2200" kern="1200" dirty="0" smtClean="0">
              <a:latin typeface="Times New Roman" panose="02020603050405020304" pitchFamily="18" charset="0"/>
              <a:cs typeface="Times New Roman" panose="02020603050405020304" pitchFamily="18" charset="0"/>
            </a:rPr>
            <a:t>.</a:t>
          </a:r>
          <a:endParaRPr lang="en-US" sz="2200" kern="1200" dirty="0">
            <a:latin typeface="Times New Roman" panose="02020603050405020304" pitchFamily="18" charset="0"/>
            <a:cs typeface="Times New Roman" panose="02020603050405020304" pitchFamily="18" charset="0"/>
          </a:endParaRPr>
        </a:p>
      </dsp:txBody>
      <dsp:txXfrm>
        <a:off x="29243" y="32241"/>
        <a:ext cx="10196861" cy="540554"/>
      </dsp:txXfrm>
    </dsp:sp>
    <dsp:sp modelId="{D2B102DC-3256-486C-9B4B-435C81A27496}">
      <dsp:nvSpPr>
        <dsp:cNvPr id="0" name=""/>
        <dsp:cNvSpPr/>
      </dsp:nvSpPr>
      <dsp:spPr>
        <a:xfrm>
          <a:off x="0" y="694198"/>
          <a:ext cx="10255347" cy="599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smtClean="0">
              <a:latin typeface="Times New Roman" panose="02020603050405020304" pitchFamily="18" charset="0"/>
              <a:cs typeface="Times New Roman" panose="02020603050405020304" pitchFamily="18" charset="0"/>
            </a:rPr>
            <a:t>Là tập hợp văn bản, ngôn ngữ được xử lý.</a:t>
          </a:r>
          <a:endParaRPr lang="en-US" sz="2200" kern="1200">
            <a:latin typeface="Times New Roman" panose="02020603050405020304" pitchFamily="18" charset="0"/>
            <a:cs typeface="Times New Roman" panose="02020603050405020304" pitchFamily="18" charset="0"/>
          </a:endParaRPr>
        </a:p>
      </dsp:txBody>
      <dsp:txXfrm>
        <a:off x="29243" y="723441"/>
        <a:ext cx="10196861" cy="540554"/>
      </dsp:txXfrm>
    </dsp:sp>
    <dsp:sp modelId="{BC9E31C4-9E6C-4F45-9F95-4246A93900DE}">
      <dsp:nvSpPr>
        <dsp:cNvPr id="0" name=""/>
        <dsp:cNvSpPr/>
      </dsp:nvSpPr>
      <dsp:spPr>
        <a:xfrm>
          <a:off x="0" y="1385399"/>
          <a:ext cx="10255347" cy="599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smtClean="0">
              <a:latin typeface="Times New Roman" panose="02020603050405020304" pitchFamily="18" charset="0"/>
              <a:cs typeface="Times New Roman" panose="02020603050405020304" pitchFamily="18" charset="0"/>
            </a:rPr>
            <a:t>Ở dạng văn bản hoặc âm thanh.</a:t>
          </a:r>
          <a:endParaRPr lang="en-US" sz="2200" kern="1200">
            <a:latin typeface="Times New Roman" panose="02020603050405020304" pitchFamily="18" charset="0"/>
            <a:cs typeface="Times New Roman" panose="02020603050405020304" pitchFamily="18" charset="0"/>
          </a:endParaRPr>
        </a:p>
      </dsp:txBody>
      <dsp:txXfrm>
        <a:off x="29243" y="1414642"/>
        <a:ext cx="10196861" cy="540554"/>
      </dsp:txXfrm>
    </dsp:sp>
    <dsp:sp modelId="{54F4EE7E-6AF6-49E7-8268-59A15D3B82FB}">
      <dsp:nvSpPr>
        <dsp:cNvPr id="0" name=""/>
        <dsp:cNvSpPr/>
      </dsp:nvSpPr>
      <dsp:spPr>
        <a:xfrm>
          <a:off x="0" y="2076599"/>
          <a:ext cx="10255347" cy="599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err="1" smtClean="0">
              <a:latin typeface="Times New Roman" panose="02020603050405020304" pitchFamily="18" charset="0"/>
              <a:cs typeface="Times New Roman" panose="02020603050405020304" pitchFamily="18" charset="0"/>
            </a:rPr>
            <a:t>Tạo</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kho</a:t>
          </a:r>
          <a:r>
            <a:rPr lang="en-US" sz="2200" kern="1200" dirty="0" smtClean="0">
              <a:latin typeface="Times New Roman" panose="02020603050405020304" pitchFamily="18" charset="0"/>
              <a:cs typeface="Times New Roman" panose="02020603050405020304" pitchFamily="18" charset="0"/>
            </a:rPr>
            <a:t> </a:t>
          </a:r>
          <a:r>
            <a:rPr lang="en-US" sz="2200" kern="1200" dirty="0" err="1" smtClean="0">
              <a:latin typeface="Times New Roman" panose="02020603050405020304" pitchFamily="18" charset="0"/>
              <a:cs typeface="Times New Roman" panose="02020603050405020304" pitchFamily="18" charset="0"/>
            </a:rPr>
            <a:t>ngữ</a:t>
          </a:r>
          <a:r>
            <a:rPr lang="en-US" sz="2200" kern="1200" dirty="0" smtClean="0">
              <a:latin typeface="Times New Roman" panose="02020603050405020304" pitchFamily="18" charset="0"/>
              <a:cs typeface="Times New Roman" panose="02020603050405020304" pitchFamily="18" charset="0"/>
            </a:rPr>
            <a:t> </a:t>
          </a:r>
          <a:r>
            <a:rPr lang="en-US" sz="2200" kern="1200" err="1" smtClean="0">
              <a:latin typeface="Times New Roman" panose="02020603050405020304" pitchFamily="18" charset="0"/>
              <a:cs typeface="Times New Roman" panose="02020603050405020304" pitchFamily="18" charset="0"/>
            </a:rPr>
            <a:t>liệu</a:t>
          </a:r>
          <a:r>
            <a:rPr lang="en-US" sz="2200" kern="1200" smtClean="0">
              <a:latin typeface="Times New Roman" panose="02020603050405020304" pitchFamily="18" charset="0"/>
              <a:cs typeface="Times New Roman" panose="02020603050405020304" pitchFamily="18" charset="0"/>
            </a:rPr>
            <a:t>:</a:t>
          </a:r>
          <a:endParaRPr lang="en-US" sz="2200" kern="1200" dirty="0">
            <a:latin typeface="Times New Roman" panose="02020603050405020304" pitchFamily="18" charset="0"/>
            <a:cs typeface="Times New Roman" panose="02020603050405020304" pitchFamily="18" charset="0"/>
          </a:endParaRPr>
        </a:p>
      </dsp:txBody>
      <dsp:txXfrm>
        <a:off x="29243" y="2105842"/>
        <a:ext cx="10196861" cy="540554"/>
      </dsp:txXfrm>
    </dsp:sp>
    <dsp:sp modelId="{57AF51CD-C280-4C4A-A952-68B1F42B4C69}">
      <dsp:nvSpPr>
        <dsp:cNvPr id="0" name=""/>
        <dsp:cNvSpPr/>
      </dsp:nvSpPr>
      <dsp:spPr>
        <a:xfrm>
          <a:off x="0" y="2675638"/>
          <a:ext cx="10255347" cy="1291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5607" tIns="25400" rIns="142240" bIns="25400" numCol="1" spcCol="1270" anchor="t" anchorCtr="0">
          <a:noAutofit/>
        </a:bodyPr>
        <a:lstStyle/>
        <a:p>
          <a:pPr marL="228600" lvl="1" indent="-228600" algn="l" defTabSz="889000" rtl="0">
            <a:lnSpc>
              <a:spcPct val="90000"/>
            </a:lnSpc>
            <a:spcBef>
              <a:spcPct val="0"/>
            </a:spcBef>
            <a:spcAft>
              <a:spcPct val="20000"/>
            </a:spcAft>
            <a:buChar char="••"/>
          </a:pPr>
          <a:r>
            <a:rPr lang="en-US" sz="2000" kern="1200" smtClean="0">
              <a:latin typeface="Times New Roman" panose="02020603050405020304" pitchFamily="18" charset="0"/>
              <a:cs typeface="Times New Roman" panose="02020603050405020304" pitchFamily="18" charset="0"/>
            </a:rPr>
            <a:t>Thu thập dữ liệu thô từ Internet.</a:t>
          </a:r>
          <a:endParaRPr lang="en-US" sz="2000" kern="1200" dirty="0">
            <a:latin typeface="Times New Roman" panose="02020603050405020304" pitchFamily="18" charset="0"/>
            <a:cs typeface="Times New Roman" panose="02020603050405020304" pitchFamily="18" charset="0"/>
          </a:endParaRPr>
        </a:p>
        <a:p>
          <a:pPr marL="228600" lvl="1" indent="-228600" algn="l" defTabSz="889000" rtl="0">
            <a:lnSpc>
              <a:spcPct val="90000"/>
            </a:lnSpc>
            <a:spcBef>
              <a:spcPct val="0"/>
            </a:spcBef>
            <a:spcAft>
              <a:spcPct val="20000"/>
            </a:spcAft>
            <a:buChar char="••"/>
          </a:pPr>
          <a:r>
            <a:rPr lang="en-US" sz="2000" kern="1200" dirty="0" err="1" smtClean="0">
              <a:latin typeface="Times New Roman" panose="02020603050405020304" pitchFamily="18" charset="0"/>
              <a:cs typeface="Times New Roman" panose="02020603050405020304" pitchFamily="18" charset="0"/>
            </a:rPr>
            <a:t>Chuẩn</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hóa</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dữ</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liệu</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tách</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câu</a:t>
          </a:r>
          <a:r>
            <a:rPr lang="en-US" sz="2000" kern="1200" dirty="0" smtClean="0">
              <a:latin typeface="Times New Roman" panose="02020603050405020304" pitchFamily="18" charset="0"/>
              <a:cs typeface="Times New Roman" panose="02020603050405020304" pitchFamily="18" charset="0"/>
            </a:rPr>
            <a:t>.</a:t>
          </a:r>
          <a:endParaRPr lang="en-US" sz="2000" kern="1200" dirty="0">
            <a:latin typeface="Times New Roman" panose="02020603050405020304" pitchFamily="18" charset="0"/>
            <a:cs typeface="Times New Roman" panose="02020603050405020304" pitchFamily="18" charset="0"/>
          </a:endParaRPr>
        </a:p>
        <a:p>
          <a:pPr marL="228600" lvl="1" indent="-228600" algn="l" defTabSz="889000" rtl="0">
            <a:lnSpc>
              <a:spcPct val="90000"/>
            </a:lnSpc>
            <a:spcBef>
              <a:spcPct val="0"/>
            </a:spcBef>
            <a:spcAft>
              <a:spcPct val="20000"/>
            </a:spcAft>
            <a:buChar char="••"/>
          </a:pPr>
          <a:r>
            <a:rPr lang="en-US" sz="2000" kern="1200" dirty="0" err="1" smtClean="0">
              <a:latin typeface="Times New Roman" panose="02020603050405020304" pitchFamily="18" charset="0"/>
              <a:cs typeface="Times New Roman" panose="02020603050405020304" pitchFamily="18" charset="0"/>
            </a:rPr>
            <a:t>Phân</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tích</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từ</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tố</a:t>
          </a:r>
          <a:r>
            <a:rPr lang="en-US" sz="2000" kern="1200" dirty="0" smtClean="0">
              <a:latin typeface="Times New Roman" panose="02020603050405020304" pitchFamily="18" charset="0"/>
              <a:cs typeface="Times New Roman" panose="02020603050405020304" pitchFamily="18" charset="0"/>
            </a:rPr>
            <a:t>.</a:t>
          </a:r>
          <a:endParaRPr lang="en-US" sz="2000" kern="1200" dirty="0">
            <a:latin typeface="Times New Roman" panose="02020603050405020304" pitchFamily="18" charset="0"/>
            <a:cs typeface="Times New Roman" panose="02020603050405020304" pitchFamily="18" charset="0"/>
          </a:endParaRPr>
        </a:p>
        <a:p>
          <a:pPr marL="228600" lvl="1" indent="-228600" algn="l" defTabSz="889000" rtl="0">
            <a:lnSpc>
              <a:spcPct val="90000"/>
            </a:lnSpc>
            <a:spcBef>
              <a:spcPct val="0"/>
            </a:spcBef>
            <a:spcAft>
              <a:spcPct val="20000"/>
            </a:spcAft>
            <a:buChar char="••"/>
          </a:pPr>
          <a:r>
            <a:rPr lang="en-US" sz="2000" kern="1200" dirty="0" err="1" smtClean="0">
              <a:latin typeface="Times New Roman" panose="02020603050405020304" pitchFamily="18" charset="0"/>
              <a:cs typeface="Times New Roman" panose="02020603050405020304" pitchFamily="18" charset="0"/>
            </a:rPr>
            <a:t>Thống</a:t>
          </a:r>
          <a:r>
            <a:rPr lang="en-US" sz="2000" kern="1200" dirty="0" smtClean="0">
              <a:latin typeface="Times New Roman" panose="02020603050405020304" pitchFamily="18" charset="0"/>
              <a:cs typeface="Times New Roman" panose="02020603050405020304" pitchFamily="18" charset="0"/>
            </a:rPr>
            <a:t> </a:t>
          </a:r>
          <a:r>
            <a:rPr lang="en-US" sz="2000" kern="1200" dirty="0" err="1" smtClean="0">
              <a:latin typeface="Times New Roman" panose="02020603050405020304" pitchFamily="18" charset="0"/>
              <a:cs typeface="Times New Roman" panose="02020603050405020304" pitchFamily="18" charset="0"/>
            </a:rPr>
            <a:t>kê</a:t>
          </a:r>
          <a:r>
            <a:rPr lang="en-US" sz="2000" kern="1200" dirty="0" smtClean="0">
              <a:latin typeface="Times New Roman" panose="02020603050405020304" pitchFamily="18" charset="0"/>
              <a:cs typeface="Times New Roman" panose="02020603050405020304" pitchFamily="18" charset="0"/>
            </a:rPr>
            <a:t>.</a:t>
          </a:r>
          <a:endParaRPr lang="en-US" sz="2000" kern="1200" dirty="0">
            <a:latin typeface="Times New Roman" panose="02020603050405020304" pitchFamily="18" charset="0"/>
            <a:cs typeface="Times New Roman" panose="02020603050405020304" pitchFamily="18" charset="0"/>
          </a:endParaRPr>
        </a:p>
      </dsp:txBody>
      <dsp:txXfrm>
        <a:off x="0" y="2675638"/>
        <a:ext cx="10255347" cy="12916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0EF261-B36C-4202-8CE8-893D31E11918}">
      <dsp:nvSpPr>
        <dsp:cNvPr id="0" name=""/>
        <dsp:cNvSpPr/>
      </dsp:nvSpPr>
      <dsp:spPr>
        <a:xfrm>
          <a:off x="0" y="179479"/>
          <a:ext cx="10255347" cy="8394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err="1" smtClean="0">
              <a:latin typeface="Times New Roman" panose="02020603050405020304" pitchFamily="18" charset="0"/>
              <a:cs typeface="Times New Roman" panose="02020603050405020304" pitchFamily="18" charset="0"/>
            </a:rPr>
            <a:t>Là</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phân</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bố</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xác</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suất</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trên</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các</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tập</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văn</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bản</a:t>
          </a:r>
          <a:endParaRPr lang="en-US" sz="2800" kern="1200" dirty="0">
            <a:latin typeface="Times New Roman" panose="02020603050405020304" pitchFamily="18" charset="0"/>
            <a:cs typeface="Times New Roman" panose="02020603050405020304" pitchFamily="18" charset="0"/>
          </a:endParaRPr>
        </a:p>
      </dsp:txBody>
      <dsp:txXfrm>
        <a:off x="40980" y="220459"/>
        <a:ext cx="10173387" cy="757515"/>
      </dsp:txXfrm>
    </dsp:sp>
    <dsp:sp modelId="{F126CF9C-0058-4CB1-88EE-19611BD24AEE}">
      <dsp:nvSpPr>
        <dsp:cNvPr id="0" name=""/>
        <dsp:cNvSpPr/>
      </dsp:nvSpPr>
      <dsp:spPr>
        <a:xfrm>
          <a:off x="0" y="1033354"/>
          <a:ext cx="10255347" cy="8394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Times New Roman" panose="02020603050405020304" pitchFamily="18" charset="0"/>
              <a:cs typeface="Times New Roman" panose="02020603050405020304" pitchFamily="18" charset="0"/>
            </a:rPr>
            <a:t>Cho </a:t>
          </a:r>
          <a:r>
            <a:rPr lang="en-US" sz="2800" kern="1200" dirty="0" err="1" smtClean="0">
              <a:latin typeface="Times New Roman" panose="02020603050405020304" pitchFamily="18" charset="0"/>
              <a:cs typeface="Times New Roman" panose="02020603050405020304" pitchFamily="18" charset="0"/>
            </a:rPr>
            <a:t>biết</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xác</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suất</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của</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một</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câu</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hoặc</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một</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cụm</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từ</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là</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bao</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nhiêu</a:t>
          </a:r>
          <a:endParaRPr lang="en-US" sz="2800" kern="1200" dirty="0">
            <a:latin typeface="Times New Roman" panose="02020603050405020304" pitchFamily="18" charset="0"/>
            <a:cs typeface="Times New Roman" panose="02020603050405020304" pitchFamily="18" charset="0"/>
          </a:endParaRPr>
        </a:p>
      </dsp:txBody>
      <dsp:txXfrm>
        <a:off x="40980" y="1074334"/>
        <a:ext cx="10173387" cy="757515"/>
      </dsp:txXfrm>
    </dsp:sp>
    <dsp:sp modelId="{0748927A-E761-4AFD-8D2E-707D354A57E4}">
      <dsp:nvSpPr>
        <dsp:cNvPr id="0" name=""/>
        <dsp:cNvSpPr/>
      </dsp:nvSpPr>
      <dsp:spPr>
        <a:xfrm>
          <a:off x="0" y="1887229"/>
          <a:ext cx="10255347" cy="8394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err="1" smtClean="0">
              <a:latin typeface="Times New Roman" panose="02020603050405020304" pitchFamily="18" charset="0"/>
              <a:cs typeface="Times New Roman" panose="02020603050405020304" pitchFamily="18" charset="0"/>
            </a:rPr>
            <a:t>Một</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mô</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hình</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ngôn</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ngữ</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tốt</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đánh</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giá</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đúng</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các</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câu</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đúng</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ngữ</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pháp</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trôi</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chảy</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hơn</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các</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từ</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có</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thứ</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tự</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ngẫu</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nghiên</a:t>
          </a:r>
          <a:endParaRPr lang="en-US" sz="2800" kern="1200" dirty="0">
            <a:latin typeface="Times New Roman" panose="02020603050405020304" pitchFamily="18" charset="0"/>
            <a:cs typeface="Times New Roman" panose="02020603050405020304" pitchFamily="18" charset="0"/>
          </a:endParaRPr>
        </a:p>
      </dsp:txBody>
      <dsp:txXfrm>
        <a:off x="40980" y="1928209"/>
        <a:ext cx="10173387" cy="757515"/>
      </dsp:txXfrm>
    </dsp:sp>
    <dsp:sp modelId="{A5FD6866-AAC6-45DD-AC90-465ECCE2E9C2}">
      <dsp:nvSpPr>
        <dsp:cNvPr id="0" name=""/>
        <dsp:cNvSpPr/>
      </dsp:nvSpPr>
      <dsp:spPr>
        <a:xfrm>
          <a:off x="0" y="2726704"/>
          <a:ext cx="10255347" cy="807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5607" tIns="31750" rIns="177800" bIns="31750" numCol="1" spcCol="1270" anchor="t" anchorCtr="0">
          <a:noAutofit/>
        </a:bodyPr>
        <a:lstStyle/>
        <a:p>
          <a:pPr marL="228600" lvl="1" indent="-228600" algn="l" defTabSz="1111250" rtl="0">
            <a:lnSpc>
              <a:spcPct val="90000"/>
            </a:lnSpc>
            <a:spcBef>
              <a:spcPct val="0"/>
            </a:spcBef>
            <a:spcAft>
              <a:spcPct val="20000"/>
            </a:spcAft>
            <a:buChar char="••"/>
          </a:pPr>
          <a:endParaRPr lang="en-US" sz="2500" kern="1200" dirty="0">
            <a:latin typeface="Times New Roman" panose="02020603050405020304" pitchFamily="18" charset="0"/>
            <a:cs typeface="Times New Roman" panose="02020603050405020304" pitchFamily="18" charset="0"/>
          </a:endParaRPr>
        </a:p>
        <a:p>
          <a:pPr marL="228600" lvl="1" indent="-228600" algn="l" defTabSz="1111250" rtl="0">
            <a:lnSpc>
              <a:spcPct val="90000"/>
            </a:lnSpc>
            <a:spcBef>
              <a:spcPct val="0"/>
            </a:spcBef>
            <a:spcAft>
              <a:spcPct val="20000"/>
            </a:spcAft>
            <a:buChar char="••"/>
          </a:pPr>
          <a:r>
            <a:rPr lang="en-US" sz="2500" kern="1200" dirty="0" err="1" smtClean="0">
              <a:latin typeface="Times New Roman" panose="02020603050405020304" pitchFamily="18" charset="0"/>
              <a:cs typeface="Times New Roman" panose="02020603050405020304" pitchFamily="18" charset="0"/>
            </a:rPr>
            <a:t>Ví</a:t>
          </a:r>
          <a:r>
            <a:rPr lang="en-US" sz="2500" kern="1200" dirty="0" smtClean="0">
              <a:latin typeface="Times New Roman" panose="02020603050405020304" pitchFamily="18" charset="0"/>
              <a:cs typeface="Times New Roman" panose="02020603050405020304" pitchFamily="18" charset="0"/>
            </a:rPr>
            <a:t> </a:t>
          </a:r>
          <a:r>
            <a:rPr lang="en-US" sz="2500" kern="1200" dirty="0" err="1" smtClean="0">
              <a:latin typeface="Times New Roman" panose="02020603050405020304" pitchFamily="18" charset="0"/>
              <a:cs typeface="Times New Roman" panose="02020603050405020304" pitchFamily="18" charset="0"/>
            </a:rPr>
            <a:t>dụ</a:t>
          </a:r>
          <a:r>
            <a:rPr lang="en-US" sz="2500" kern="1200" dirty="0" smtClean="0">
              <a:latin typeface="Times New Roman" panose="02020603050405020304" pitchFamily="18" charset="0"/>
              <a:cs typeface="Times New Roman" panose="02020603050405020304" pitchFamily="18" charset="0"/>
            </a:rPr>
            <a:t>: </a:t>
          </a:r>
          <a:r>
            <a:rPr lang="en-US" sz="2500" i="1" kern="1200" dirty="0" smtClean="0">
              <a:latin typeface="Times New Roman" panose="02020603050405020304" pitchFamily="18" charset="0"/>
              <a:cs typeface="Times New Roman" panose="02020603050405020304" pitchFamily="18" charset="0"/>
            </a:rPr>
            <a:t>P(“</a:t>
          </a:r>
          <a:r>
            <a:rPr lang="en-US" sz="2500" i="1" kern="1200" dirty="0" err="1" smtClean="0">
              <a:latin typeface="Times New Roman" panose="02020603050405020304" pitchFamily="18" charset="0"/>
              <a:cs typeface="Times New Roman" panose="02020603050405020304" pitchFamily="18" charset="0"/>
            </a:rPr>
            <a:t>tôi</a:t>
          </a:r>
          <a:r>
            <a:rPr lang="en-US" sz="2500" i="1" kern="1200" dirty="0" smtClean="0">
              <a:latin typeface="Times New Roman" panose="02020603050405020304" pitchFamily="18" charset="0"/>
              <a:cs typeface="Times New Roman" panose="02020603050405020304" pitchFamily="18" charset="0"/>
            </a:rPr>
            <a:t> </a:t>
          </a:r>
          <a:r>
            <a:rPr lang="en-US" sz="2500" i="1" kern="1200" dirty="0" err="1" smtClean="0">
              <a:latin typeface="Times New Roman" panose="02020603050405020304" pitchFamily="18" charset="0"/>
              <a:cs typeface="Times New Roman" panose="02020603050405020304" pitchFamily="18" charset="0"/>
            </a:rPr>
            <a:t>có</a:t>
          </a:r>
          <a:r>
            <a:rPr lang="en-US" sz="2500" i="1" kern="1200" dirty="0" smtClean="0">
              <a:latin typeface="Times New Roman" panose="02020603050405020304" pitchFamily="18" charset="0"/>
              <a:cs typeface="Times New Roman" panose="02020603050405020304" pitchFamily="18" charset="0"/>
            </a:rPr>
            <a:t> </a:t>
          </a:r>
          <a:r>
            <a:rPr lang="en-US" sz="2500" i="1" kern="1200" dirty="0" err="1" smtClean="0">
              <a:latin typeface="Times New Roman" panose="02020603050405020304" pitchFamily="18" charset="0"/>
              <a:cs typeface="Times New Roman" panose="02020603050405020304" pitchFamily="18" charset="0"/>
            </a:rPr>
            <a:t>một</a:t>
          </a:r>
          <a:r>
            <a:rPr lang="en-US" sz="2500" i="1" kern="1200" dirty="0" smtClean="0">
              <a:latin typeface="Times New Roman" panose="02020603050405020304" pitchFamily="18" charset="0"/>
              <a:cs typeface="Times New Roman" panose="02020603050405020304" pitchFamily="18" charset="0"/>
            </a:rPr>
            <a:t> </a:t>
          </a:r>
          <a:r>
            <a:rPr lang="en-US" sz="2500" i="1" kern="1200" dirty="0" err="1" smtClean="0">
              <a:latin typeface="Times New Roman" panose="02020603050405020304" pitchFamily="18" charset="0"/>
              <a:cs typeface="Times New Roman" panose="02020603050405020304" pitchFamily="18" charset="0"/>
            </a:rPr>
            <a:t>cây</a:t>
          </a:r>
          <a:r>
            <a:rPr lang="en-US" sz="2500" i="1" kern="1200" dirty="0" smtClean="0">
              <a:latin typeface="Times New Roman" panose="02020603050405020304" pitchFamily="18" charset="0"/>
              <a:cs typeface="Times New Roman" panose="02020603050405020304" pitchFamily="18" charset="0"/>
            </a:rPr>
            <a:t> </a:t>
          </a:r>
          <a:r>
            <a:rPr lang="en-US" sz="2500" i="1" kern="1200" dirty="0" err="1" smtClean="0">
              <a:latin typeface="Times New Roman" panose="02020603050405020304" pitchFamily="18" charset="0"/>
              <a:cs typeface="Times New Roman" panose="02020603050405020304" pitchFamily="18" charset="0"/>
            </a:rPr>
            <a:t>bút</a:t>
          </a:r>
          <a:r>
            <a:rPr lang="en-US" sz="2500" i="1" kern="1200" dirty="0" smtClean="0">
              <a:latin typeface="Times New Roman" panose="02020603050405020304" pitchFamily="18" charset="0"/>
              <a:cs typeface="Times New Roman" panose="02020603050405020304" pitchFamily="18" charset="0"/>
            </a:rPr>
            <a:t>”) &gt; P(“</a:t>
          </a:r>
          <a:r>
            <a:rPr lang="en-US" sz="2500" i="1" kern="1200" dirty="0" err="1" smtClean="0">
              <a:latin typeface="Times New Roman" panose="02020603050405020304" pitchFamily="18" charset="0"/>
              <a:cs typeface="Times New Roman" panose="02020603050405020304" pitchFamily="18" charset="0"/>
            </a:rPr>
            <a:t>cây</a:t>
          </a:r>
          <a:r>
            <a:rPr lang="en-US" sz="2500" i="1" kern="1200" dirty="0" smtClean="0">
              <a:latin typeface="Times New Roman" panose="02020603050405020304" pitchFamily="18" charset="0"/>
              <a:cs typeface="Times New Roman" panose="02020603050405020304" pitchFamily="18" charset="0"/>
            </a:rPr>
            <a:t> </a:t>
          </a:r>
          <a:r>
            <a:rPr lang="en-US" sz="2500" i="1" kern="1200" dirty="0" err="1" smtClean="0">
              <a:latin typeface="Times New Roman" panose="02020603050405020304" pitchFamily="18" charset="0"/>
              <a:cs typeface="Times New Roman" panose="02020603050405020304" pitchFamily="18" charset="0"/>
            </a:rPr>
            <a:t>có</a:t>
          </a:r>
          <a:r>
            <a:rPr lang="en-US" sz="2500" i="1" kern="1200" dirty="0" smtClean="0">
              <a:latin typeface="Times New Roman" panose="02020603050405020304" pitchFamily="18" charset="0"/>
              <a:cs typeface="Times New Roman" panose="02020603050405020304" pitchFamily="18" charset="0"/>
            </a:rPr>
            <a:t> </a:t>
          </a:r>
          <a:r>
            <a:rPr lang="en-US" sz="2500" i="1" kern="1200" dirty="0" err="1" smtClean="0">
              <a:latin typeface="Times New Roman" panose="02020603050405020304" pitchFamily="18" charset="0"/>
              <a:cs typeface="Times New Roman" panose="02020603050405020304" pitchFamily="18" charset="0"/>
            </a:rPr>
            <a:t>tôi</a:t>
          </a:r>
          <a:r>
            <a:rPr lang="en-US" sz="2500" i="1" kern="1200" dirty="0" smtClean="0">
              <a:latin typeface="Times New Roman" panose="02020603050405020304" pitchFamily="18" charset="0"/>
              <a:cs typeface="Times New Roman" panose="02020603050405020304" pitchFamily="18" charset="0"/>
            </a:rPr>
            <a:t> </a:t>
          </a:r>
          <a:r>
            <a:rPr lang="en-US" sz="2500" i="1" kern="1200" dirty="0" err="1" smtClean="0">
              <a:latin typeface="Times New Roman" panose="02020603050405020304" pitchFamily="18" charset="0"/>
              <a:cs typeface="Times New Roman" panose="02020603050405020304" pitchFamily="18" charset="0"/>
            </a:rPr>
            <a:t>bút</a:t>
          </a:r>
          <a:r>
            <a:rPr lang="en-US" sz="2500" i="1" kern="1200" dirty="0" smtClean="0">
              <a:latin typeface="Times New Roman" panose="02020603050405020304" pitchFamily="18" charset="0"/>
              <a:cs typeface="Times New Roman" panose="02020603050405020304" pitchFamily="18" charset="0"/>
            </a:rPr>
            <a:t> </a:t>
          </a:r>
          <a:r>
            <a:rPr lang="en-US" sz="2500" i="1" kern="1200" dirty="0" err="1" smtClean="0">
              <a:latin typeface="Times New Roman" panose="02020603050405020304" pitchFamily="18" charset="0"/>
              <a:cs typeface="Times New Roman" panose="02020603050405020304" pitchFamily="18" charset="0"/>
            </a:rPr>
            <a:t>một</a:t>
          </a:r>
          <a:r>
            <a:rPr lang="en-US" sz="2500" i="1" kern="1200" dirty="0" smtClean="0">
              <a:latin typeface="Times New Roman" panose="02020603050405020304" pitchFamily="18" charset="0"/>
              <a:cs typeface="Times New Roman" panose="02020603050405020304" pitchFamily="18" charset="0"/>
            </a:rPr>
            <a:t>”)</a:t>
          </a:r>
          <a:endParaRPr lang="en-US" sz="2500" kern="1200" dirty="0">
            <a:latin typeface="Times New Roman" panose="02020603050405020304" pitchFamily="18" charset="0"/>
            <a:cs typeface="Times New Roman" panose="02020603050405020304" pitchFamily="18" charset="0"/>
          </a:endParaRPr>
        </a:p>
      </dsp:txBody>
      <dsp:txXfrm>
        <a:off x="0" y="2726704"/>
        <a:ext cx="10255347" cy="80729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A06807-E9EB-4CAF-95DA-C05602BA2DA4}">
      <dsp:nvSpPr>
        <dsp:cNvPr id="0" name=""/>
        <dsp:cNvSpPr/>
      </dsp:nvSpPr>
      <dsp:spPr>
        <a:xfrm>
          <a:off x="0" y="4087"/>
          <a:ext cx="6934200" cy="8460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err="1" smtClean="0">
              <a:latin typeface="Times New Roman" panose="02020603050405020304" pitchFamily="18" charset="0"/>
              <a:cs typeface="Times New Roman" panose="02020603050405020304" pitchFamily="18" charset="0"/>
            </a:rPr>
            <a:t>Nắm</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được</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mô</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hình</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ngôn</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ngữ</a:t>
          </a:r>
          <a:r>
            <a:rPr lang="en-US" sz="2800" kern="1200" dirty="0" smtClean="0">
              <a:latin typeface="Times New Roman" panose="02020603050405020304" pitchFamily="18" charset="0"/>
              <a:cs typeface="Times New Roman" panose="02020603050405020304" pitchFamily="18" charset="0"/>
            </a:rPr>
            <a:t> N-gram</a:t>
          </a:r>
          <a:endParaRPr lang="en-US" sz="2800" kern="1200" dirty="0">
            <a:latin typeface="Times New Roman" panose="02020603050405020304" pitchFamily="18" charset="0"/>
            <a:cs typeface="Times New Roman" panose="02020603050405020304" pitchFamily="18" charset="0"/>
          </a:endParaRPr>
        </a:p>
      </dsp:txBody>
      <dsp:txXfrm>
        <a:off x="0" y="4087"/>
        <a:ext cx="6934200" cy="846054"/>
      </dsp:txXfrm>
    </dsp:sp>
    <dsp:sp modelId="{4BED82EE-35AF-415F-B1BB-A0DB18C56EE1}">
      <dsp:nvSpPr>
        <dsp:cNvPr id="0" name=""/>
        <dsp:cNvSpPr/>
      </dsp:nvSpPr>
      <dsp:spPr>
        <a:xfrm>
          <a:off x="0" y="892444"/>
          <a:ext cx="6934200" cy="8460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err="1" smtClean="0">
              <a:latin typeface="Times New Roman" panose="02020603050405020304" pitchFamily="18" charset="0"/>
              <a:cs typeface="Times New Roman" panose="02020603050405020304" pitchFamily="18" charset="0"/>
            </a:rPr>
            <a:t>Áp</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dụng</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mô</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hình</a:t>
          </a:r>
          <a:r>
            <a:rPr lang="en-US" sz="2800" kern="1200" dirty="0" smtClean="0">
              <a:latin typeface="Times New Roman" panose="02020603050405020304" pitchFamily="18" charset="0"/>
              <a:cs typeface="Times New Roman" panose="02020603050405020304" pitchFamily="18" charset="0"/>
            </a:rPr>
            <a:t> N-gram </a:t>
          </a:r>
          <a:r>
            <a:rPr lang="en-US" sz="2800" kern="1200" dirty="0" err="1" smtClean="0">
              <a:latin typeface="Times New Roman" panose="02020603050405020304" pitchFamily="18" charset="0"/>
              <a:cs typeface="Times New Roman" panose="02020603050405020304" pitchFamily="18" charset="0"/>
            </a:rPr>
            <a:t>vào</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bài</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toán</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kiểm</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lỗi</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chính</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tả</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tiếng</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Việt</a:t>
          </a:r>
          <a:endParaRPr lang="en-US" sz="2800" kern="1200" dirty="0">
            <a:latin typeface="Times New Roman" panose="02020603050405020304" pitchFamily="18" charset="0"/>
            <a:cs typeface="Times New Roman" panose="02020603050405020304" pitchFamily="18" charset="0"/>
          </a:endParaRPr>
        </a:p>
      </dsp:txBody>
      <dsp:txXfrm>
        <a:off x="0" y="892444"/>
        <a:ext cx="6934200" cy="846054"/>
      </dsp:txXfrm>
    </dsp:sp>
    <dsp:sp modelId="{1FD57DAF-ECD9-4854-A47A-42FE1A17E2BA}">
      <dsp:nvSpPr>
        <dsp:cNvPr id="0" name=""/>
        <dsp:cNvSpPr/>
      </dsp:nvSpPr>
      <dsp:spPr>
        <a:xfrm>
          <a:off x="0" y="1780801"/>
          <a:ext cx="6934200" cy="8460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err="1" smtClean="0">
              <a:latin typeface="Times New Roman" panose="02020603050405020304" pitchFamily="18" charset="0"/>
              <a:cs typeface="Times New Roman" panose="02020603050405020304" pitchFamily="18" charset="0"/>
            </a:rPr>
            <a:t>Xây</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dựng</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được</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hệ</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thống</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kiểm</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lỗi</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chính</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tả</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tiếng</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Việt</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và</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đưa</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ra</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gợi</a:t>
          </a:r>
          <a:r>
            <a:rPr lang="en-US" sz="2800" kern="1200" dirty="0" smtClean="0">
              <a:latin typeface="Times New Roman" panose="02020603050405020304" pitchFamily="18" charset="0"/>
              <a:cs typeface="Times New Roman" panose="02020603050405020304" pitchFamily="18" charset="0"/>
            </a:rPr>
            <a:t> ý</a:t>
          </a:r>
          <a:endParaRPr lang="en-US" sz="2800" kern="1200" dirty="0">
            <a:latin typeface="Times New Roman" panose="02020603050405020304" pitchFamily="18" charset="0"/>
            <a:cs typeface="Times New Roman" panose="02020603050405020304" pitchFamily="18" charset="0"/>
          </a:endParaRPr>
        </a:p>
      </dsp:txBody>
      <dsp:txXfrm>
        <a:off x="0" y="1780801"/>
        <a:ext cx="6934200" cy="846054"/>
      </dsp:txXfrm>
    </dsp:sp>
    <dsp:sp modelId="{EF1D0667-92F1-4AD2-BB1C-C1FEA41718BE}">
      <dsp:nvSpPr>
        <dsp:cNvPr id="0" name=""/>
        <dsp:cNvSpPr/>
      </dsp:nvSpPr>
      <dsp:spPr>
        <a:xfrm>
          <a:off x="0" y="2669158"/>
          <a:ext cx="6934200" cy="8460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err="1" smtClean="0">
              <a:latin typeface="Times New Roman" panose="02020603050405020304" pitchFamily="18" charset="0"/>
              <a:cs typeface="Times New Roman" panose="02020603050405020304" pitchFamily="18" charset="0"/>
            </a:rPr>
            <a:t>Tích</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hợp</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hệ</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thống</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vào</a:t>
          </a:r>
          <a:r>
            <a:rPr lang="en-US" sz="2800" kern="1200" dirty="0" smtClean="0">
              <a:latin typeface="Times New Roman" panose="02020603050405020304" pitchFamily="18" charset="0"/>
              <a:cs typeface="Times New Roman" panose="02020603050405020304" pitchFamily="18" charset="0"/>
            </a:rPr>
            <a:t> MS Word</a:t>
          </a:r>
          <a:endParaRPr lang="en-US" sz="2800" kern="1200" dirty="0">
            <a:latin typeface="Times New Roman" panose="02020603050405020304" pitchFamily="18" charset="0"/>
            <a:cs typeface="Times New Roman" panose="02020603050405020304" pitchFamily="18" charset="0"/>
          </a:endParaRPr>
        </a:p>
      </dsp:txBody>
      <dsp:txXfrm>
        <a:off x="0" y="2669158"/>
        <a:ext cx="6934200" cy="846054"/>
      </dsp:txXfrm>
    </dsp:sp>
    <dsp:sp modelId="{8DAA62A7-CFB7-43AE-B245-C8A741C66697}">
      <dsp:nvSpPr>
        <dsp:cNvPr id="0" name=""/>
        <dsp:cNvSpPr/>
      </dsp:nvSpPr>
      <dsp:spPr>
        <a:xfrm>
          <a:off x="0" y="3557515"/>
          <a:ext cx="6934200" cy="8460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err="1" smtClean="0">
              <a:latin typeface="Times New Roman" panose="02020603050405020304" pitchFamily="18" charset="0"/>
              <a:cs typeface="Times New Roman" panose="02020603050405020304" pitchFamily="18" charset="0"/>
            </a:rPr>
            <a:t>Đạt</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được</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kết</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quả</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khả</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quan</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trong</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thời</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gian</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chấp</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nhận</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được</a:t>
          </a:r>
          <a:endParaRPr lang="en-US" sz="2800" kern="1200" dirty="0">
            <a:latin typeface="Times New Roman" panose="02020603050405020304" pitchFamily="18" charset="0"/>
            <a:cs typeface="Times New Roman" panose="02020603050405020304" pitchFamily="18" charset="0"/>
          </a:endParaRPr>
        </a:p>
      </dsp:txBody>
      <dsp:txXfrm>
        <a:off x="0" y="3557515"/>
        <a:ext cx="6934200" cy="8460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A06807-E9EB-4CAF-95DA-C05602BA2DA4}">
      <dsp:nvSpPr>
        <dsp:cNvPr id="0" name=""/>
        <dsp:cNvSpPr/>
      </dsp:nvSpPr>
      <dsp:spPr>
        <a:xfrm>
          <a:off x="0" y="4087"/>
          <a:ext cx="6934200" cy="8460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smtClean="0">
              <a:latin typeface="Times New Roman" panose="02020603050405020304" pitchFamily="18" charset="0"/>
              <a:cs typeface="Times New Roman" panose="02020603050405020304" pitchFamily="18" charset="0"/>
            </a:rPr>
            <a:t>Thu </a:t>
          </a:r>
          <a:r>
            <a:rPr lang="en-US" sz="2800" kern="1200" dirty="0" err="1" smtClean="0">
              <a:latin typeface="Times New Roman" panose="02020603050405020304" pitchFamily="18" charset="0"/>
              <a:cs typeface="Times New Roman" panose="02020603050405020304" pitchFamily="18" charset="0"/>
            </a:rPr>
            <a:t>thập</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thêm</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ngữ</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liệu</a:t>
          </a:r>
          <a:endParaRPr lang="en-US" sz="2800" kern="1200" dirty="0">
            <a:latin typeface="Times New Roman" panose="02020603050405020304" pitchFamily="18" charset="0"/>
            <a:cs typeface="Times New Roman" panose="02020603050405020304" pitchFamily="18" charset="0"/>
          </a:endParaRPr>
        </a:p>
      </dsp:txBody>
      <dsp:txXfrm>
        <a:off x="0" y="4087"/>
        <a:ext cx="6934200" cy="846054"/>
      </dsp:txXfrm>
    </dsp:sp>
    <dsp:sp modelId="{4BED82EE-35AF-415F-B1BB-A0DB18C56EE1}">
      <dsp:nvSpPr>
        <dsp:cNvPr id="0" name=""/>
        <dsp:cNvSpPr/>
      </dsp:nvSpPr>
      <dsp:spPr>
        <a:xfrm>
          <a:off x="0" y="892444"/>
          <a:ext cx="6934200" cy="8460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err="1" smtClean="0">
              <a:latin typeface="Times New Roman" panose="02020603050405020304" pitchFamily="18" charset="0"/>
              <a:cs typeface="Times New Roman" panose="02020603050405020304" pitchFamily="18" charset="0"/>
            </a:rPr>
            <a:t>Huấn</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luyện</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được</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mô</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hình</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ngôn</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ngữ</a:t>
          </a:r>
          <a:r>
            <a:rPr lang="en-US" sz="2800" kern="1200" dirty="0" smtClean="0">
              <a:latin typeface="Times New Roman" panose="02020603050405020304" pitchFamily="18" charset="0"/>
              <a:cs typeface="Times New Roman" panose="02020603050405020304" pitchFamily="18" charset="0"/>
            </a:rPr>
            <a:t> N-gram </a:t>
          </a:r>
          <a:r>
            <a:rPr lang="en-US" sz="2800" kern="1200" dirty="0" err="1" smtClean="0">
              <a:latin typeface="Times New Roman" panose="02020603050405020304" pitchFamily="18" charset="0"/>
              <a:cs typeface="Times New Roman" panose="02020603050405020304" pitchFamily="18" charset="0"/>
            </a:rPr>
            <a:t>tốt</a:t>
          </a:r>
          <a:r>
            <a:rPr lang="en-US" sz="2800" kern="1200" dirty="0" smtClean="0">
              <a:latin typeface="Times New Roman" panose="02020603050405020304" pitchFamily="18" charset="0"/>
              <a:cs typeface="Times New Roman" panose="02020603050405020304" pitchFamily="18" charset="0"/>
            </a:rPr>
            <a:t>.</a:t>
          </a:r>
          <a:endParaRPr lang="en-US" sz="2800" kern="1200" dirty="0">
            <a:latin typeface="Times New Roman" panose="02020603050405020304" pitchFamily="18" charset="0"/>
            <a:cs typeface="Times New Roman" panose="02020603050405020304" pitchFamily="18" charset="0"/>
          </a:endParaRPr>
        </a:p>
      </dsp:txBody>
      <dsp:txXfrm>
        <a:off x="0" y="892444"/>
        <a:ext cx="6934200" cy="846054"/>
      </dsp:txXfrm>
    </dsp:sp>
    <dsp:sp modelId="{1FD57DAF-ECD9-4854-A47A-42FE1A17E2BA}">
      <dsp:nvSpPr>
        <dsp:cNvPr id="0" name=""/>
        <dsp:cNvSpPr/>
      </dsp:nvSpPr>
      <dsp:spPr>
        <a:xfrm>
          <a:off x="0" y="1780801"/>
          <a:ext cx="6934200" cy="8460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err="1" smtClean="0">
              <a:latin typeface="Times New Roman" panose="02020603050405020304" pitchFamily="18" charset="0"/>
              <a:cs typeface="Times New Roman" panose="02020603050405020304" pitchFamily="18" charset="0"/>
            </a:rPr>
            <a:t>Tăng</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khả</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năng</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kiểm</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lỗi</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và</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đưa</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ra</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được</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gợi</a:t>
          </a:r>
          <a:r>
            <a:rPr lang="en-US" sz="2800" kern="1200" dirty="0" smtClean="0">
              <a:latin typeface="Times New Roman" panose="02020603050405020304" pitchFamily="18" charset="0"/>
              <a:cs typeface="Times New Roman" panose="02020603050405020304" pitchFamily="18" charset="0"/>
            </a:rPr>
            <a:t> ý </a:t>
          </a:r>
          <a:r>
            <a:rPr lang="en-US" sz="2800" kern="1200" dirty="0" err="1" smtClean="0">
              <a:latin typeface="Times New Roman" panose="02020603050405020304" pitchFamily="18" charset="0"/>
              <a:cs typeface="Times New Roman" panose="02020603050405020304" pitchFamily="18" charset="0"/>
            </a:rPr>
            <a:t>chính</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xác</a:t>
          </a:r>
          <a:r>
            <a:rPr lang="en-US" sz="2800" kern="1200" dirty="0" smtClean="0">
              <a:latin typeface="Times New Roman" panose="02020603050405020304" pitchFamily="18" charset="0"/>
              <a:cs typeface="Times New Roman" panose="02020603050405020304" pitchFamily="18" charset="0"/>
            </a:rPr>
            <a:t> </a:t>
          </a:r>
          <a:endParaRPr lang="en-US" sz="2800" kern="1200" dirty="0">
            <a:latin typeface="Times New Roman" panose="02020603050405020304" pitchFamily="18" charset="0"/>
            <a:cs typeface="Times New Roman" panose="02020603050405020304" pitchFamily="18" charset="0"/>
          </a:endParaRPr>
        </a:p>
      </dsp:txBody>
      <dsp:txXfrm>
        <a:off x="0" y="1780801"/>
        <a:ext cx="6934200" cy="846054"/>
      </dsp:txXfrm>
    </dsp:sp>
    <dsp:sp modelId="{EF1D0667-92F1-4AD2-BB1C-C1FEA41718BE}">
      <dsp:nvSpPr>
        <dsp:cNvPr id="0" name=""/>
        <dsp:cNvSpPr/>
      </dsp:nvSpPr>
      <dsp:spPr>
        <a:xfrm>
          <a:off x="0" y="2669158"/>
          <a:ext cx="6934200" cy="8460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err="1" smtClean="0">
              <a:latin typeface="Times New Roman" panose="02020603050405020304" pitchFamily="18" charset="0"/>
              <a:cs typeface="Times New Roman" panose="02020603050405020304" pitchFamily="18" charset="0"/>
            </a:rPr>
            <a:t>Giảm</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thời</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gian</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kiểm</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lỗi</a:t>
          </a:r>
          <a:endParaRPr lang="en-US" sz="2800" kern="1200" dirty="0">
            <a:latin typeface="Times New Roman" panose="02020603050405020304" pitchFamily="18" charset="0"/>
            <a:cs typeface="Times New Roman" panose="02020603050405020304" pitchFamily="18" charset="0"/>
          </a:endParaRPr>
        </a:p>
      </dsp:txBody>
      <dsp:txXfrm>
        <a:off x="0" y="2669158"/>
        <a:ext cx="6934200" cy="846054"/>
      </dsp:txXfrm>
    </dsp:sp>
    <dsp:sp modelId="{8DAA62A7-CFB7-43AE-B245-C8A741C66697}">
      <dsp:nvSpPr>
        <dsp:cNvPr id="0" name=""/>
        <dsp:cNvSpPr/>
      </dsp:nvSpPr>
      <dsp:spPr>
        <a:xfrm>
          <a:off x="0" y="3557515"/>
          <a:ext cx="6934200" cy="8460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err="1" smtClean="0">
              <a:latin typeface="Times New Roman" panose="02020603050405020304" pitchFamily="18" charset="0"/>
              <a:cs typeface="Times New Roman" panose="02020603050405020304" pitchFamily="18" charset="0"/>
            </a:rPr>
            <a:t>Cải</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thiện</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giao</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diện</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thêm</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nhiều</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tính</a:t>
          </a:r>
          <a:r>
            <a:rPr lang="en-US" sz="2800" kern="1200" dirty="0" smtClean="0">
              <a:latin typeface="Times New Roman" panose="02020603050405020304" pitchFamily="18" charset="0"/>
              <a:cs typeface="Times New Roman" panose="02020603050405020304" pitchFamily="18" charset="0"/>
            </a:rPr>
            <a:t> </a:t>
          </a:r>
          <a:r>
            <a:rPr lang="en-US" sz="2800" kern="1200" dirty="0" err="1" smtClean="0">
              <a:latin typeface="Times New Roman" panose="02020603050405020304" pitchFamily="18" charset="0"/>
              <a:cs typeface="Times New Roman" panose="02020603050405020304" pitchFamily="18" charset="0"/>
            </a:rPr>
            <a:t>năng</a:t>
          </a:r>
          <a:endParaRPr lang="en-US" sz="2800" kern="1200" dirty="0">
            <a:latin typeface="Times New Roman" panose="02020603050405020304" pitchFamily="18" charset="0"/>
            <a:cs typeface="Times New Roman" panose="02020603050405020304" pitchFamily="18" charset="0"/>
          </a:endParaRPr>
        </a:p>
      </dsp:txBody>
      <dsp:txXfrm>
        <a:off x="0" y="3557515"/>
        <a:ext cx="6934200" cy="84605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8.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15BAA5-F354-4D6A-BC7B-635184698687}" type="datetimeFigureOut">
              <a:rPr lang="en-US" smtClean="0"/>
              <a:t>8/5/2017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415321-BC19-45D3-9797-AA5569AE0E1C}" type="slidenum">
              <a:rPr lang="en-US" smtClean="0"/>
              <a:t>‹#›</a:t>
            </a:fld>
            <a:endParaRPr lang="en-US"/>
          </a:p>
        </p:txBody>
      </p:sp>
    </p:spTree>
    <p:extLst>
      <p:ext uri="{BB962C8B-B14F-4D97-AF65-F5344CB8AC3E}">
        <p14:creationId xmlns:p14="http://schemas.microsoft.com/office/powerpoint/2010/main" val="1744717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415321-BC19-45D3-9797-AA5569AE0E1C}" type="slidenum">
              <a:rPr lang="en-US" smtClean="0"/>
              <a:t>1</a:t>
            </a:fld>
            <a:endParaRPr lang="en-US"/>
          </a:p>
        </p:txBody>
      </p:sp>
    </p:spTree>
    <p:extLst>
      <p:ext uri="{BB962C8B-B14F-4D97-AF65-F5344CB8AC3E}">
        <p14:creationId xmlns:p14="http://schemas.microsoft.com/office/powerpoint/2010/main" val="1338897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Trong</a:t>
            </a:r>
            <a:r>
              <a:rPr lang="en-US" dirty="0" smtClean="0"/>
              <a:t> </a:t>
            </a:r>
            <a:r>
              <a:rPr lang="en-US" dirty="0" err="1" smtClean="0"/>
              <a:t>cuộc</a:t>
            </a:r>
            <a:r>
              <a:rPr lang="en-US" baseline="0" dirty="0" smtClean="0"/>
              <a:t> </a:t>
            </a:r>
            <a:r>
              <a:rPr lang="en-US" baseline="0" dirty="0" err="1" smtClean="0"/>
              <a:t>sống</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bắt</a:t>
            </a:r>
            <a:r>
              <a:rPr lang="en-US" baseline="0" dirty="0" smtClean="0"/>
              <a:t> </a:t>
            </a:r>
            <a:r>
              <a:rPr lang="en-US" baseline="0" dirty="0" err="1" smtClean="0"/>
              <a:t>gặp</a:t>
            </a:r>
            <a:r>
              <a:rPr lang="en-US" baseline="0" dirty="0" smtClean="0"/>
              <a:t> </a:t>
            </a:r>
            <a:r>
              <a:rPr lang="en-US" baseline="0" dirty="0" err="1" smtClean="0"/>
              <a:t>những</a:t>
            </a:r>
            <a:r>
              <a:rPr lang="en-US" baseline="0" dirty="0" smtClean="0"/>
              <a:t> </a:t>
            </a:r>
            <a:r>
              <a:rPr lang="en-US" baseline="0" dirty="0" err="1" smtClean="0"/>
              <a:t>tình</a:t>
            </a:r>
            <a:r>
              <a:rPr lang="en-US" baseline="0" dirty="0" smtClean="0"/>
              <a:t> </a:t>
            </a:r>
            <a:r>
              <a:rPr lang="en-US" baseline="0" dirty="0" err="1" smtClean="0"/>
              <a:t>huống</a:t>
            </a:r>
            <a:r>
              <a:rPr lang="en-US" baseline="0" dirty="0" smtClean="0"/>
              <a:t> </a:t>
            </a:r>
            <a:r>
              <a:rPr lang="en-US" baseline="0" dirty="0" err="1" smtClean="0"/>
              <a:t>sai</a:t>
            </a:r>
            <a:r>
              <a:rPr lang="en-US" baseline="0" dirty="0" smtClean="0"/>
              <a:t> </a:t>
            </a:r>
            <a:r>
              <a:rPr lang="en-US" baseline="0" dirty="0" err="1" smtClean="0"/>
              <a:t>chính</a:t>
            </a:r>
            <a:r>
              <a:rPr lang="en-US" baseline="0" dirty="0" smtClean="0"/>
              <a:t> </a:t>
            </a:r>
            <a:r>
              <a:rPr lang="en-US" baseline="0" dirty="0" err="1" smtClean="0"/>
              <a:t>tả</a:t>
            </a:r>
            <a:r>
              <a:rPr lang="en-US" baseline="0" dirty="0" smtClean="0"/>
              <a:t> ở </a:t>
            </a:r>
            <a:r>
              <a:rPr lang="en-US" baseline="0" dirty="0" err="1" smtClean="0"/>
              <a:t>nhiều</a:t>
            </a:r>
            <a:r>
              <a:rPr lang="en-US" baseline="0" dirty="0" smtClean="0"/>
              <a:t> </a:t>
            </a:r>
            <a:r>
              <a:rPr lang="en-US" baseline="0" dirty="0" err="1" smtClean="0"/>
              <a:t>nơi</a:t>
            </a:r>
            <a:r>
              <a:rPr lang="en-US" baseline="0" dirty="0" smtClean="0"/>
              <a:t>.</a:t>
            </a:r>
          </a:p>
          <a:p>
            <a:r>
              <a:rPr lang="en-US" baseline="0" dirty="0" err="1" smtClean="0"/>
              <a:t>Từ</a:t>
            </a:r>
            <a:r>
              <a:rPr lang="en-US" baseline="0" dirty="0" smtClean="0"/>
              <a:t> </a:t>
            </a:r>
            <a:r>
              <a:rPr lang="en-US" baseline="0" dirty="0" err="1" smtClean="0"/>
              <a:t>các</a:t>
            </a:r>
            <a:r>
              <a:rPr lang="en-US" baseline="0" dirty="0" smtClean="0"/>
              <a:t> </a:t>
            </a:r>
            <a:r>
              <a:rPr lang="en-US" baseline="0" dirty="0" err="1" smtClean="0"/>
              <a:t>biển</a:t>
            </a:r>
            <a:r>
              <a:rPr lang="en-US" baseline="0" dirty="0" smtClean="0"/>
              <a:t> </a:t>
            </a:r>
            <a:r>
              <a:rPr lang="en-US" baseline="0" dirty="0" err="1" smtClean="0"/>
              <a:t>hiệu</a:t>
            </a:r>
            <a:r>
              <a:rPr lang="en-US" baseline="0" dirty="0" smtClean="0"/>
              <a:t> </a:t>
            </a:r>
            <a:r>
              <a:rPr lang="en-US" baseline="0" dirty="0" err="1" smtClean="0"/>
              <a:t>quảng</a:t>
            </a:r>
            <a:r>
              <a:rPr lang="en-US" baseline="0" dirty="0" smtClean="0"/>
              <a:t> </a:t>
            </a:r>
            <a:r>
              <a:rPr lang="en-US" baseline="0" dirty="0" err="1" smtClean="0"/>
              <a:t>báo</a:t>
            </a:r>
            <a:r>
              <a:rPr lang="en-US" baseline="0" dirty="0" smtClean="0"/>
              <a:t>, </a:t>
            </a:r>
            <a:r>
              <a:rPr lang="en-US" baseline="0" dirty="0" err="1" smtClean="0"/>
              <a:t>biển</a:t>
            </a:r>
            <a:r>
              <a:rPr lang="en-US" baseline="0" dirty="0" smtClean="0"/>
              <a:t> </a:t>
            </a:r>
            <a:r>
              <a:rPr lang="en-US" baseline="0" dirty="0" err="1" smtClean="0"/>
              <a:t>báo</a:t>
            </a:r>
            <a:r>
              <a:rPr lang="en-US" baseline="0" dirty="0" smtClean="0"/>
              <a:t> </a:t>
            </a:r>
            <a:r>
              <a:rPr lang="en-US" baseline="0" dirty="0" err="1" smtClean="0"/>
              <a:t>giao</a:t>
            </a:r>
            <a:r>
              <a:rPr lang="en-US" baseline="0" dirty="0" smtClean="0"/>
              <a:t> </a:t>
            </a:r>
            <a:r>
              <a:rPr lang="en-US" baseline="0" dirty="0" err="1" smtClean="0"/>
              <a:t>thông</a:t>
            </a:r>
            <a:r>
              <a:rPr lang="en-US" baseline="0" dirty="0" smtClean="0"/>
              <a:t>.</a:t>
            </a:r>
          </a:p>
          <a:p>
            <a:r>
              <a:rPr lang="en-US" baseline="0" dirty="0" smtClean="0"/>
              <a:t>Hay </a:t>
            </a:r>
            <a:r>
              <a:rPr lang="en-US" baseline="0" dirty="0" err="1" smtClean="0"/>
              <a:t>thậm</a:t>
            </a:r>
            <a:r>
              <a:rPr lang="en-US" baseline="0" dirty="0" smtClean="0"/>
              <a:t> </a:t>
            </a:r>
            <a:r>
              <a:rPr lang="en-US" baseline="0" dirty="0" err="1" smtClean="0"/>
              <a:t>chính</a:t>
            </a:r>
            <a:r>
              <a:rPr lang="en-US" baseline="0" dirty="0" smtClean="0"/>
              <a:t> </a:t>
            </a:r>
            <a:r>
              <a:rPr lang="en-US" baseline="0" dirty="0" err="1" smtClean="0"/>
              <a:t>trong</a:t>
            </a:r>
            <a:r>
              <a:rPr lang="en-US" baseline="0" dirty="0" smtClean="0"/>
              <a:t> </a:t>
            </a:r>
            <a:r>
              <a:rPr lang="en-US" baseline="0" dirty="0" err="1" smtClean="0"/>
              <a:t>những</a:t>
            </a:r>
            <a:r>
              <a:rPr lang="en-US" baseline="0" dirty="0" smtClean="0"/>
              <a:t> </a:t>
            </a:r>
            <a:r>
              <a:rPr lang="en-US" baseline="0" dirty="0" err="1" smtClean="0"/>
              <a:t>sách</a:t>
            </a:r>
            <a:r>
              <a:rPr lang="en-US" baseline="0" dirty="0" smtClean="0"/>
              <a:t> </a:t>
            </a:r>
            <a:r>
              <a:rPr lang="en-US" baseline="0" dirty="0" err="1" smtClean="0"/>
              <a:t>giáo</a:t>
            </a:r>
            <a:r>
              <a:rPr lang="en-US" baseline="0" dirty="0" smtClean="0"/>
              <a:t> </a:t>
            </a:r>
            <a:r>
              <a:rPr lang="en-US" baseline="0" dirty="0" err="1" smtClean="0"/>
              <a:t>khoa</a:t>
            </a:r>
            <a:endParaRPr lang="en-US" baseline="0" dirty="0" smtClean="0"/>
          </a:p>
          <a:p>
            <a:r>
              <a:rPr lang="en-US" baseline="0" dirty="0" err="1" smtClean="0"/>
              <a:t>Đây</a:t>
            </a:r>
            <a:r>
              <a:rPr lang="en-US" baseline="0" dirty="0" smtClean="0"/>
              <a:t> </a:t>
            </a:r>
            <a:r>
              <a:rPr lang="en-US" baseline="0" dirty="0" err="1" smtClean="0"/>
              <a:t>lại</a:t>
            </a:r>
            <a:r>
              <a:rPr lang="en-US" baseline="0" dirty="0" smtClean="0"/>
              <a:t> </a:t>
            </a:r>
            <a:r>
              <a:rPr lang="en-US" baseline="0" dirty="0" err="1" smtClean="0"/>
              <a:t>là</a:t>
            </a:r>
            <a:r>
              <a:rPr lang="en-US" baseline="0" dirty="0" smtClean="0"/>
              <a:t> </a:t>
            </a:r>
            <a:r>
              <a:rPr lang="en-US" baseline="0" dirty="0" err="1" smtClean="0"/>
              <a:t>những</a:t>
            </a:r>
            <a:r>
              <a:rPr lang="en-US" baseline="0" dirty="0" smtClean="0"/>
              <a:t> </a:t>
            </a:r>
            <a:r>
              <a:rPr lang="en-US" baseline="0" dirty="0" err="1" smtClean="0"/>
              <a:t>lỗi</a:t>
            </a:r>
            <a:r>
              <a:rPr lang="en-US" baseline="0" dirty="0" smtClean="0"/>
              <a:t> PHỔ BIẾN, hay </a:t>
            </a:r>
            <a:r>
              <a:rPr lang="en-US" baseline="0" dirty="0" err="1" smtClean="0"/>
              <a:t>gặp</a:t>
            </a:r>
            <a:r>
              <a:rPr lang="en-US" baseline="0" dirty="0" smtClean="0"/>
              <a:t> </a:t>
            </a:r>
            <a:r>
              <a:rPr lang="en-US" baseline="0" dirty="0" err="1" smtClean="0"/>
              <a:t>phải</a:t>
            </a:r>
            <a:endParaRPr lang="en-US" baseline="0" dirty="0" smtClean="0"/>
          </a:p>
          <a:p>
            <a:r>
              <a:rPr lang="en-US" baseline="0" dirty="0" err="1" smtClean="0"/>
              <a:t>Điều</a:t>
            </a:r>
            <a:r>
              <a:rPr lang="en-US" baseline="0" dirty="0" smtClean="0"/>
              <a:t> </a:t>
            </a:r>
            <a:r>
              <a:rPr lang="en-US" baseline="0" dirty="0" err="1" smtClean="0"/>
              <a:t>này</a:t>
            </a:r>
            <a:r>
              <a:rPr lang="en-US" baseline="0" dirty="0" smtClean="0"/>
              <a:t> </a:t>
            </a:r>
            <a:r>
              <a:rPr lang="en-US" baseline="0" dirty="0" err="1" smtClean="0"/>
              <a:t>gây</a:t>
            </a:r>
            <a:r>
              <a:rPr lang="en-US" baseline="0" dirty="0" smtClean="0"/>
              <a:t> ẢNH HƯỞNG </a:t>
            </a:r>
            <a:r>
              <a:rPr lang="en-US" baseline="0" dirty="0" err="1" smtClean="0"/>
              <a:t>cực</a:t>
            </a:r>
            <a:r>
              <a:rPr lang="en-US" baseline="0" dirty="0" smtClean="0"/>
              <a:t> </a:t>
            </a:r>
            <a:r>
              <a:rPr lang="en-US" baseline="0" dirty="0" err="1" smtClean="0"/>
              <a:t>kì</a:t>
            </a:r>
            <a:r>
              <a:rPr lang="en-US" baseline="0" dirty="0" smtClean="0"/>
              <a:t> </a:t>
            </a:r>
            <a:r>
              <a:rPr lang="en-US" baseline="0" dirty="0" err="1" smtClean="0"/>
              <a:t>lớn</a:t>
            </a:r>
            <a:r>
              <a:rPr lang="en-US" baseline="0" dirty="0" smtClean="0"/>
              <a:t> </a:t>
            </a:r>
            <a:r>
              <a:rPr lang="en-US" baseline="0" dirty="0" err="1" smtClean="0"/>
              <a:t>khi</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sách</a:t>
            </a:r>
            <a:r>
              <a:rPr lang="en-US" baseline="0" dirty="0" smtClean="0"/>
              <a:t> </a:t>
            </a:r>
            <a:r>
              <a:rPr lang="en-US" baseline="0" dirty="0" err="1" smtClean="0"/>
              <a:t>dạy</a:t>
            </a:r>
            <a:r>
              <a:rPr lang="en-US" baseline="0" dirty="0" smtClean="0"/>
              <a:t> </a:t>
            </a:r>
            <a:r>
              <a:rPr lang="en-US" baseline="0" dirty="0" err="1" smtClean="0"/>
              <a:t>cho</a:t>
            </a:r>
            <a:r>
              <a:rPr lang="en-US" baseline="0" dirty="0" smtClean="0"/>
              <a:t> </a:t>
            </a:r>
            <a:r>
              <a:rPr lang="en-US" baseline="0" dirty="0" err="1" smtClean="0"/>
              <a:t>học</a:t>
            </a:r>
            <a:r>
              <a:rPr lang="en-US" baseline="0" dirty="0" smtClean="0"/>
              <a:t> </a:t>
            </a:r>
            <a:r>
              <a:rPr lang="en-US" baseline="0" dirty="0" err="1" smtClean="0"/>
              <a:t>sinh</a:t>
            </a:r>
            <a:r>
              <a:rPr lang="en-US" baseline="0" dirty="0" smtClean="0"/>
              <a:t> </a:t>
            </a:r>
            <a:r>
              <a:rPr lang="en-US" baseline="0" dirty="0" err="1" smtClean="0"/>
              <a:t>tiểu</a:t>
            </a:r>
            <a:r>
              <a:rPr lang="en-US" baseline="0" dirty="0" smtClean="0"/>
              <a:t> </a:t>
            </a:r>
            <a:r>
              <a:rPr lang="en-US" baseline="0" dirty="0" err="1" smtClean="0"/>
              <a:t>học</a:t>
            </a:r>
            <a:r>
              <a:rPr lang="en-US" baseline="0" dirty="0" smtClean="0"/>
              <a:t>.</a:t>
            </a:r>
            <a:br>
              <a:rPr lang="en-US" baseline="0" dirty="0" smtClean="0"/>
            </a:br>
            <a:endParaRPr lang="en-US" dirty="0"/>
          </a:p>
        </p:txBody>
      </p:sp>
      <p:sp>
        <p:nvSpPr>
          <p:cNvPr id="4" name="Slide Number Placeholder 3"/>
          <p:cNvSpPr>
            <a:spLocks noGrp="1"/>
          </p:cNvSpPr>
          <p:nvPr>
            <p:ph type="sldNum" sz="quarter" idx="10"/>
          </p:nvPr>
        </p:nvSpPr>
        <p:spPr/>
        <p:txBody>
          <a:bodyPr/>
          <a:lstStyle/>
          <a:p>
            <a:fld id="{1D415321-BC19-45D3-9797-AA5569AE0E1C}" type="slidenum">
              <a:rPr lang="en-US" smtClean="0"/>
              <a:t>3</a:t>
            </a:fld>
            <a:endParaRPr lang="en-US"/>
          </a:p>
        </p:txBody>
      </p:sp>
    </p:spTree>
    <p:extLst>
      <p:ext uri="{BB962C8B-B14F-4D97-AF65-F5344CB8AC3E}">
        <p14:creationId xmlns:p14="http://schemas.microsoft.com/office/powerpoint/2010/main" val="987651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Đây</a:t>
            </a:r>
            <a:r>
              <a:rPr lang="en-US" baseline="0" dirty="0" smtClean="0"/>
              <a:t> </a:t>
            </a:r>
            <a:r>
              <a:rPr lang="en-US" baseline="0" dirty="0" err="1" smtClean="0"/>
              <a:t>là</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tổng</a:t>
            </a:r>
            <a:r>
              <a:rPr lang="en-US" baseline="0" dirty="0" smtClean="0"/>
              <a:t> </a:t>
            </a:r>
            <a:r>
              <a:rPr lang="en-US" baseline="0" dirty="0" err="1" smtClean="0"/>
              <a:t>quát</a:t>
            </a:r>
            <a:r>
              <a:rPr lang="en-US" baseline="0" dirty="0" smtClean="0"/>
              <a:t> CÁCH THỨC HOẠT ĐỘNG </a:t>
            </a:r>
            <a:r>
              <a:rPr lang="en-US" baseline="0" dirty="0" err="1" smtClean="0"/>
              <a:t>của</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a:t>
            </a:r>
          </a:p>
          <a:p>
            <a:r>
              <a:rPr lang="en-US" dirty="0" smtClean="0"/>
              <a:t>…</a:t>
            </a:r>
          </a:p>
          <a:p>
            <a:r>
              <a:rPr lang="en-US" dirty="0" err="1" smtClean="0"/>
              <a:t>Việc</a:t>
            </a:r>
            <a:r>
              <a:rPr lang="en-US" baseline="0" dirty="0" smtClean="0"/>
              <a:t> </a:t>
            </a:r>
            <a:r>
              <a:rPr lang="en-US" baseline="0" dirty="0" err="1" smtClean="0"/>
              <a:t>chuẩn</a:t>
            </a:r>
            <a:r>
              <a:rPr lang="en-US" baseline="0" dirty="0" smtClean="0"/>
              <a:t> </a:t>
            </a:r>
            <a:r>
              <a:rPr lang="en-US" baseline="0" dirty="0" err="1" smtClean="0"/>
              <a:t>hóa</a:t>
            </a:r>
            <a:r>
              <a:rPr lang="en-US" baseline="0" dirty="0" smtClean="0"/>
              <a:t>, </a:t>
            </a:r>
            <a:r>
              <a:rPr lang="en-US" baseline="0" dirty="0" err="1" smtClean="0"/>
              <a:t>tách</a:t>
            </a:r>
            <a:r>
              <a:rPr lang="en-US" baseline="0" dirty="0" smtClean="0"/>
              <a:t> </a:t>
            </a:r>
            <a:r>
              <a:rPr lang="en-US" baseline="0" dirty="0" err="1" smtClean="0"/>
              <a:t>câu</a:t>
            </a:r>
            <a:r>
              <a:rPr lang="en-US" baseline="0" dirty="0" smtClean="0"/>
              <a:t>, </a:t>
            </a:r>
            <a:r>
              <a:rPr lang="en-US" baseline="0" dirty="0" err="1" smtClean="0"/>
              <a:t>đã</a:t>
            </a:r>
            <a:r>
              <a:rPr lang="en-US" baseline="0" dirty="0" smtClean="0"/>
              <a:t> </a:t>
            </a:r>
            <a:r>
              <a:rPr lang="en-US" baseline="0" dirty="0" err="1" smtClean="0"/>
              <a:t>được</a:t>
            </a:r>
            <a:r>
              <a:rPr lang="en-US" baseline="0" dirty="0" smtClean="0"/>
              <a:t> </a:t>
            </a:r>
            <a:r>
              <a:rPr lang="en-US" baseline="0" dirty="0" err="1" smtClean="0"/>
              <a:t>bộ</a:t>
            </a:r>
            <a:r>
              <a:rPr lang="en-US" baseline="0" dirty="0" smtClean="0"/>
              <a:t> </a:t>
            </a:r>
            <a:r>
              <a:rPr lang="en-US" baseline="0" dirty="0" err="1" smtClean="0"/>
              <a:t>công</a:t>
            </a:r>
            <a:r>
              <a:rPr lang="en-US" baseline="0" dirty="0" smtClean="0"/>
              <a:t> </a:t>
            </a:r>
            <a:r>
              <a:rPr lang="en-US" baseline="0" dirty="0" err="1" smtClean="0"/>
              <a:t>cụ</a:t>
            </a:r>
            <a:r>
              <a:rPr lang="en-US" baseline="0" dirty="0" smtClean="0"/>
              <a:t> VSTO (Visual Studio Tools for Office) </a:t>
            </a:r>
            <a:r>
              <a:rPr lang="en-US" baseline="0" dirty="0" err="1" smtClean="0"/>
              <a:t>của</a:t>
            </a:r>
            <a:r>
              <a:rPr lang="en-US" baseline="0" dirty="0" smtClean="0"/>
              <a:t> Microsoft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hiệu</a:t>
            </a:r>
            <a:r>
              <a:rPr lang="en-US" baseline="0" dirty="0" smtClean="0"/>
              <a:t> </a:t>
            </a:r>
            <a:r>
              <a:rPr lang="en-US" baseline="0" dirty="0" err="1" smtClean="0"/>
              <a:t>quả</a:t>
            </a:r>
            <a:endParaRPr lang="en-US" dirty="0" smtClean="0"/>
          </a:p>
          <a:p>
            <a:r>
              <a:rPr lang="en-US" dirty="0" err="1" smtClean="0"/>
              <a:t>Quá</a:t>
            </a:r>
            <a:r>
              <a:rPr lang="en-US" baseline="0" dirty="0" smtClean="0"/>
              <a:t> </a:t>
            </a:r>
            <a:r>
              <a:rPr lang="en-US" baseline="0" dirty="0" err="1" smtClean="0"/>
              <a:t>trình</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này</a:t>
            </a:r>
            <a:r>
              <a:rPr lang="en-US" baseline="0" dirty="0" smtClean="0"/>
              <a:t> </a:t>
            </a:r>
            <a:r>
              <a:rPr lang="en-US" baseline="0" dirty="0" err="1" smtClean="0"/>
              <a:t>là</a:t>
            </a:r>
            <a:r>
              <a:rPr lang="en-US" baseline="0" dirty="0" smtClean="0"/>
              <a:t> BƯỚC ĐỆM </a:t>
            </a:r>
            <a:r>
              <a:rPr lang="en-US" baseline="0" dirty="0" err="1" smtClean="0"/>
              <a:t>để</a:t>
            </a:r>
            <a:r>
              <a:rPr lang="en-US" baseline="0" dirty="0" smtClean="0"/>
              <a:t> </a:t>
            </a:r>
            <a:r>
              <a:rPr lang="en-US" baseline="0" dirty="0" err="1" smtClean="0"/>
              <a:t>đến</a:t>
            </a:r>
            <a:r>
              <a:rPr lang="en-US" baseline="0" dirty="0" smtClean="0"/>
              <a:t> </a:t>
            </a:r>
            <a:r>
              <a:rPr lang="en-US" baseline="0" dirty="0" err="1" smtClean="0"/>
              <a:t>bước</a:t>
            </a:r>
            <a:r>
              <a:rPr lang="en-US" baseline="0" dirty="0" smtClean="0"/>
              <a:t> </a:t>
            </a:r>
            <a:r>
              <a:rPr lang="en-US" baseline="0" dirty="0" err="1" smtClean="0"/>
              <a:t>tiếp</a:t>
            </a:r>
            <a:r>
              <a:rPr lang="en-US" baseline="0" dirty="0" smtClean="0"/>
              <a:t> </a:t>
            </a:r>
            <a:r>
              <a:rPr lang="en-US" baseline="0" dirty="0" err="1" smtClean="0"/>
              <a:t>theo</a:t>
            </a:r>
            <a:r>
              <a:rPr lang="en-US" baseline="0" dirty="0" smtClean="0"/>
              <a:t> </a:t>
            </a:r>
            <a:r>
              <a:rPr lang="en-US" baseline="0" dirty="0" err="1" smtClean="0"/>
              <a:t>là</a:t>
            </a:r>
            <a:r>
              <a:rPr lang="en-US" baseline="0" dirty="0" smtClean="0"/>
              <a:t> </a:t>
            </a:r>
            <a:r>
              <a:rPr lang="en-US" baseline="0" dirty="0" err="1" smtClean="0"/>
              <a:t>tiến</a:t>
            </a:r>
            <a:r>
              <a:rPr lang="en-US" baseline="0" dirty="0" smtClean="0"/>
              <a:t> </a:t>
            </a:r>
            <a:r>
              <a:rPr lang="en-US" baseline="0" dirty="0" err="1" smtClean="0"/>
              <a:t>hành</a:t>
            </a:r>
            <a:r>
              <a:rPr lang="en-US" baseline="0" dirty="0" smtClean="0"/>
              <a:t> KIỂM LỖI.</a:t>
            </a:r>
            <a:endParaRPr lang="en-US" dirty="0"/>
          </a:p>
        </p:txBody>
      </p:sp>
      <p:sp>
        <p:nvSpPr>
          <p:cNvPr id="4" name="Slide Number Placeholder 3"/>
          <p:cNvSpPr>
            <a:spLocks noGrp="1"/>
          </p:cNvSpPr>
          <p:nvPr>
            <p:ph type="sldNum" sz="quarter" idx="10"/>
          </p:nvPr>
        </p:nvSpPr>
        <p:spPr/>
        <p:txBody>
          <a:bodyPr/>
          <a:lstStyle/>
          <a:p>
            <a:fld id="{1D415321-BC19-45D3-9797-AA5569AE0E1C}" type="slidenum">
              <a:rPr lang="en-US" smtClean="0"/>
              <a:t>18</a:t>
            </a:fld>
            <a:endParaRPr lang="en-US"/>
          </a:p>
        </p:txBody>
      </p:sp>
    </p:spTree>
    <p:extLst>
      <p:ext uri="{BB962C8B-B14F-4D97-AF65-F5344CB8AC3E}">
        <p14:creationId xmlns:p14="http://schemas.microsoft.com/office/powerpoint/2010/main" val="4075957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5782EF-6E09-48E2-8F63-D6F544034FD5}" type="datetime1">
              <a:rPr lang="vi-VN" smtClean="0"/>
              <a:t>05/08/2017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623187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72F34C-6689-4535-89A2-EFC06DFDB860}" type="datetime1">
              <a:rPr lang="vi-VN" smtClean="0"/>
              <a:t>05/08/2017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1029168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D3C557-ACE4-44EE-BDB6-331603E22237}" type="datetime1">
              <a:rPr lang="vi-VN" smtClean="0"/>
              <a:t>05/08/2017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1606783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BAD8DC-ED49-45BC-9D99-3C0B60657B29}" type="datetime1">
              <a:rPr lang="vi-VN" smtClean="0"/>
              <a:t>05/08/2017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1261210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DD766F-0A60-49E8-B945-F56A3D75C8DC}" type="datetime1">
              <a:rPr lang="vi-VN" smtClean="0"/>
              <a:t>05/08/2017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2940263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57EDDA-BBFE-4314-8612-F5EC9605E084}" type="datetime1">
              <a:rPr lang="vi-VN" smtClean="0"/>
              <a:t>05/08/2017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4063172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F8150C-BE5D-400C-92B0-9F5FF1A73C82}" type="datetime1">
              <a:rPr lang="vi-VN" smtClean="0"/>
              <a:t>05/08/2017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2887090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1A26A7-445D-41B5-8A0A-2C5968EC72F3}" type="datetime1">
              <a:rPr lang="vi-VN" smtClean="0"/>
              <a:t>05/08/2017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2830273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D8EFFC-AF48-4500-9143-AC074A1662A7}" type="datetime1">
              <a:rPr lang="vi-VN" smtClean="0"/>
              <a:t>05/08/2017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2927918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BAA3BA-2496-4B7E-AF42-DF7E08CB9075}" type="datetime1">
              <a:rPr lang="vi-VN" smtClean="0"/>
              <a:t>05/08/2017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456055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7AF520-1083-4EA4-B996-F8AFC24A666D}" type="datetime1">
              <a:rPr lang="vi-VN" smtClean="0"/>
              <a:t>05/08/2017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6DB944-7E35-4531-8FDE-E8BAFD56DFBF}" type="slidenum">
              <a:rPr lang="en-US" smtClean="0"/>
              <a:t>‹#›</a:t>
            </a:fld>
            <a:endParaRPr lang="en-US" dirty="0"/>
          </a:p>
        </p:txBody>
      </p:sp>
    </p:spTree>
    <p:extLst>
      <p:ext uri="{BB962C8B-B14F-4D97-AF65-F5344CB8AC3E}">
        <p14:creationId xmlns:p14="http://schemas.microsoft.com/office/powerpoint/2010/main" val="2459977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5000"/>
            <a:lum/>
          </a:blip>
          <a:srcRect/>
          <a:stretch>
            <a:fillRect l="-6000" r="-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096452-43B2-452A-A0B4-074D3E277DE8}" type="datetime1">
              <a:rPr lang="vi-VN" smtClean="0"/>
              <a:t>05/08/2017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6DB944-7E35-4531-8FDE-E8BAFD56DFBF}" type="slidenum">
              <a:rPr lang="en-US" smtClean="0"/>
              <a:t>‹#›</a:t>
            </a:fld>
            <a:endParaRPr lang="en-US" dirty="0"/>
          </a:p>
        </p:txBody>
      </p:sp>
    </p:spTree>
    <p:extLst>
      <p:ext uri="{BB962C8B-B14F-4D97-AF65-F5344CB8AC3E}">
        <p14:creationId xmlns:p14="http://schemas.microsoft.com/office/powerpoint/2010/main" val="1534674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2.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2.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2.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2.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1622"/>
            <a:ext cx="9144000" cy="3333115"/>
          </a:xfrm>
        </p:spPr>
        <p:txBody>
          <a:bodyPr>
            <a:normAutofit fontScale="90000"/>
          </a:bodyPr>
          <a:lstStyle/>
          <a:p>
            <a:r>
              <a:rPr lang="en-US" sz="2200" dirty="0" smtClean="0">
                <a:latin typeface="Times New Roman" panose="02020603050405020304" pitchFamily="18" charset="0"/>
                <a:cs typeface="Times New Roman" panose="02020603050405020304" pitchFamily="18" charset="0"/>
              </a:rPr>
              <a:t>TỔNG LIÊN ĐOÀN LAO ĐỘNG VIỆT NAM</a:t>
            </a:r>
            <a:br>
              <a:rPr lang="en-US" sz="2200" dirty="0" smtClean="0">
                <a:latin typeface="Times New Roman" panose="02020603050405020304" pitchFamily="18" charset="0"/>
                <a:cs typeface="Times New Roman" panose="02020603050405020304" pitchFamily="18" charset="0"/>
              </a:rPr>
            </a:br>
            <a:r>
              <a:rPr lang="en-US" sz="2200" b="1" dirty="0" smtClean="0">
                <a:latin typeface="Times New Roman" panose="02020603050405020304" pitchFamily="18" charset="0"/>
                <a:cs typeface="Times New Roman" panose="02020603050405020304" pitchFamily="18" charset="0"/>
              </a:rPr>
              <a:t>TRƯỜNG ĐẠI HỌC TÔN ĐỨC THẮNG</a:t>
            </a:r>
            <a:br>
              <a:rPr lang="en-US" sz="2200" b="1" dirty="0" smtClean="0">
                <a:latin typeface="Times New Roman" panose="02020603050405020304" pitchFamily="18" charset="0"/>
                <a:cs typeface="Times New Roman" panose="02020603050405020304" pitchFamily="18" charset="0"/>
              </a:rPr>
            </a:br>
            <a:r>
              <a:rPr lang="en-US" sz="2200" b="1" dirty="0" smtClean="0">
                <a:latin typeface="Times New Roman" panose="02020603050405020304" pitchFamily="18" charset="0"/>
                <a:cs typeface="Times New Roman" panose="02020603050405020304" pitchFamily="18" charset="0"/>
              </a:rPr>
              <a:t>KHOA CÔNG NGHỆ THÔNG TIN</a:t>
            </a:r>
            <a:br>
              <a:rPr lang="en-US" sz="2200" b="1" dirty="0" smtClean="0">
                <a:latin typeface="Times New Roman" panose="02020603050405020304" pitchFamily="18" charset="0"/>
                <a:cs typeface="Times New Roman" panose="02020603050405020304" pitchFamily="18" charset="0"/>
              </a:rPr>
            </a:br>
            <a:r>
              <a:rPr lang="en-US" sz="2900" b="1" dirty="0" smtClean="0">
                <a:latin typeface="Times New Roman" panose="02020603050405020304" pitchFamily="18" charset="0"/>
                <a:cs typeface="Times New Roman" panose="02020603050405020304" pitchFamily="18" charset="0"/>
              </a:rPr>
              <a:t/>
            </a:r>
            <a:br>
              <a:rPr lang="en-US" sz="2900" b="1" dirty="0" smtClean="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LUẬN VĂN TỐT NGHIỆP</a:t>
            </a:r>
            <a:br>
              <a:rPr lang="en-US" sz="3600" b="1" dirty="0" smtClean="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
            </a:r>
            <a:br>
              <a:rPr lang="en-US" sz="3600" b="1" dirty="0" smtClean="0">
                <a:latin typeface="Times New Roman" panose="02020603050405020304" pitchFamily="18" charset="0"/>
                <a:cs typeface="Times New Roman" panose="02020603050405020304" pitchFamily="18" charset="0"/>
              </a:rPr>
            </a:br>
            <a:r>
              <a:rPr lang="en-US" sz="4400" b="1" dirty="0" smtClean="0">
                <a:latin typeface="Times New Roman" panose="02020603050405020304" pitchFamily="18" charset="0"/>
                <a:cs typeface="Times New Roman" panose="02020603050405020304" pitchFamily="18" charset="0"/>
              </a:rPr>
              <a:t>KIỂM LỖI CHÍNH TẢ TIẾNG VIỆT VÀ TÍCH HỢP VÀO MS Word</a:t>
            </a:r>
            <a:endParaRPr lang="en-US" sz="4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788920" y="4526280"/>
            <a:ext cx="9144000" cy="1889760"/>
          </a:xfrm>
        </p:spPr>
        <p:txBody>
          <a:bodyPr>
            <a:noAutofit/>
          </a:bodyPr>
          <a:lstStyle/>
          <a:p>
            <a:pPr algn="r"/>
            <a:r>
              <a:rPr lang="en-US" sz="2000" dirty="0" err="1" smtClean="0"/>
              <a:t>Người</a:t>
            </a:r>
            <a:r>
              <a:rPr lang="en-US" sz="2000" dirty="0" smtClean="0"/>
              <a:t> </a:t>
            </a:r>
            <a:r>
              <a:rPr lang="en-US" sz="2000" dirty="0" err="1" smtClean="0"/>
              <a:t>hướng</a:t>
            </a:r>
            <a:r>
              <a:rPr lang="en-US" sz="2000" dirty="0" smtClean="0"/>
              <a:t> </a:t>
            </a:r>
            <a:r>
              <a:rPr lang="en-US" sz="2000" dirty="0" err="1" smtClean="0"/>
              <a:t>dẫn</a:t>
            </a:r>
            <a:r>
              <a:rPr lang="en-US" sz="2000" dirty="0" smtClean="0"/>
              <a:t>: PGS. TS. LÊ ANH CƯỜNG</a:t>
            </a:r>
          </a:p>
          <a:p>
            <a:pPr algn="r"/>
            <a:r>
              <a:rPr lang="en-US" sz="2000" dirty="0" err="1" smtClean="0"/>
              <a:t>Người</a:t>
            </a:r>
            <a:r>
              <a:rPr lang="en-US" sz="2000" dirty="0" smtClean="0"/>
              <a:t> </a:t>
            </a:r>
            <a:r>
              <a:rPr lang="en-US" sz="2000" dirty="0" err="1" smtClean="0"/>
              <a:t>thực</a:t>
            </a:r>
            <a:r>
              <a:rPr lang="en-US" sz="2000" dirty="0" smtClean="0"/>
              <a:t> </a:t>
            </a:r>
            <a:r>
              <a:rPr lang="en-US" sz="2000" dirty="0" err="1" smtClean="0"/>
              <a:t>hiện</a:t>
            </a:r>
            <a:r>
              <a:rPr lang="en-US" sz="2000" dirty="0" smtClean="0"/>
              <a:t>: </a:t>
            </a:r>
            <a:r>
              <a:rPr lang="en-US" sz="2000" dirty="0"/>
              <a:t>LÊ NGỌC THÂN – 51303400</a:t>
            </a:r>
          </a:p>
          <a:p>
            <a:pPr algn="r"/>
            <a:r>
              <a:rPr lang="en-US" sz="2000" dirty="0"/>
              <a:t>MAI ANH KIỆT – 51303318</a:t>
            </a:r>
          </a:p>
          <a:p>
            <a:pPr algn="r"/>
            <a:r>
              <a:rPr lang="vi-VN" sz="2000" dirty="0"/>
              <a:t>Lớp       :    1</a:t>
            </a:r>
            <a:r>
              <a:rPr lang="en-US" sz="2000" dirty="0"/>
              <a:t>3050303</a:t>
            </a:r>
          </a:p>
          <a:p>
            <a:pPr algn="r"/>
            <a:r>
              <a:rPr lang="vi-VN" sz="2000" dirty="0"/>
              <a:t>Khoá     :    17</a:t>
            </a:r>
            <a:endParaRPr lang="en-US" sz="2000" dirty="0"/>
          </a:p>
          <a:p>
            <a:pPr algn="r"/>
            <a:endParaRPr lang="en-US" sz="2000" dirty="0"/>
          </a:p>
        </p:txBody>
      </p:sp>
      <p:pic>
        <p:nvPicPr>
          <p:cNvPr id="4"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8980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Chuỗi</a:t>
            </a:r>
            <a:r>
              <a:rPr lang="en-US" sz="3200" dirty="0" smtClean="0">
                <a:latin typeface="Times New Roman" panose="02020603050405020304" pitchFamily="18" charset="0"/>
                <a:cs typeface="Times New Roman" panose="02020603050405020304" pitchFamily="18" charset="0"/>
              </a:rPr>
              <a:t> Markov</a:t>
            </a:r>
            <a:endParaRPr lang="en-US" sz="32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56603" y="2560316"/>
            <a:ext cx="10255347" cy="3108543"/>
          </a:xfrm>
          <a:prstGeom prst="rect">
            <a:avLst/>
          </a:prstGeom>
          <a:noFill/>
        </p:spPr>
        <p:txBody>
          <a:bodyPr wrap="square" rtlCol="0">
            <a:spAutoFit/>
          </a:bodyPr>
          <a:lstStyle/>
          <a:p>
            <a:pPr marL="457200" indent="-457200">
              <a:buFont typeface="Arial" panose="020B0604020202020204" pitchFamily="34" charset="0"/>
              <a:buChar char="•"/>
            </a:pP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a:t>
            </a:r>
            <a:r>
              <a:rPr lang="en-US" sz="2800" i="1" dirty="0" err="1"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err="1" smtClean="0">
                <a:latin typeface="Cambria Math" panose="02040503050406030204" pitchFamily="18" charset="0"/>
                <a:ea typeface="Cambria Math" panose="02040503050406030204" pitchFamily="18" charset="0"/>
                <a:cs typeface="Times New Roman" panose="02020603050405020304" pitchFamily="18" charset="0"/>
              </a:rPr>
              <a:t>n</a:t>
            </a:r>
            <a:r>
              <a:rPr lang="en-US" sz="2800" i="1" dirty="0">
                <a:latin typeface="Cambria Math" panose="02040503050406030204" pitchFamily="18" charset="0"/>
                <a:ea typeface="Cambria Math" panose="02040503050406030204" pitchFamily="18" charset="0"/>
                <a:cs typeface="Times New Roman" panose="02020603050405020304" pitchFamily="18" charset="0"/>
              </a:rPr>
              <a:t>|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2</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n-1</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a:t>
            </a:r>
            <a:r>
              <a:rPr lang="en-US" sz="2800" i="1" dirty="0" err="1"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err="1" smtClean="0">
                <a:latin typeface="Cambria Math" panose="02040503050406030204" pitchFamily="18" charset="0"/>
                <a:ea typeface="Cambria Math" panose="02040503050406030204" pitchFamily="18" charset="0"/>
                <a:cs typeface="Times New Roman" panose="02020603050405020304" pitchFamily="18" charset="0"/>
              </a:rPr>
              <a:t>n</a:t>
            </a:r>
            <a:r>
              <a:rPr lang="en-US" sz="2800" i="1" dirty="0" err="1"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err="1" smtClean="0">
                <a:latin typeface="Cambria Math" panose="02040503050406030204" pitchFamily="18" charset="0"/>
                <a:ea typeface="Cambria Math" panose="02040503050406030204" pitchFamily="18" charset="0"/>
                <a:cs typeface="Times New Roman" panose="02020603050405020304" pitchFamily="18" charset="0"/>
              </a:rPr>
              <a:t>n-m</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n-m+1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n-1</a:t>
            </a:r>
            <a:r>
              <a:rPr lang="en-US" sz="2800" i="1" dirty="0">
                <a:latin typeface="Cambria Math" panose="02040503050406030204" pitchFamily="18" charset="0"/>
                <a:ea typeface="Cambria Math" panose="02040503050406030204" pitchFamily="18" charset="0"/>
                <a:cs typeface="Times New Roman" panose="02020603050405020304" pitchFamily="18" charset="0"/>
              </a:rPr>
              <a:t>)</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 P(</a:t>
            </a:r>
            <a:r>
              <a:rPr lang="en-US" sz="2800" dirty="0" err="1" smtClean="0">
                <a:latin typeface="Times New Roman" panose="02020603050405020304" pitchFamily="18" charset="0"/>
                <a:cs typeface="Times New Roman" panose="02020603050405020304" pitchFamily="18" charset="0"/>
              </a:rPr>
              <a:t>w</a:t>
            </a:r>
            <a:r>
              <a:rPr lang="en-US" sz="2800" baseline="-25000" dirty="0" err="1" smtClean="0">
                <a:latin typeface="Times New Roman" panose="02020603050405020304" pitchFamily="18" charset="0"/>
                <a:cs typeface="Times New Roman" panose="02020603050405020304" pitchFamily="18" charset="0"/>
              </a:rPr>
              <a:t>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chỉ</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phụ</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thuộc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 m </a:t>
            </a: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đứng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trước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nó</a:t>
            </a:r>
            <a:r>
              <a:rPr lang="en-US" sz="2800" dirty="0" smtClean="0">
                <a:latin typeface="Times New Roman" panose="02020603050405020304" pitchFamily="18" charset="0"/>
                <a:cs typeface="Times New Roman" panose="02020603050405020304" pitchFamily="18" charset="0"/>
              </a:rPr>
              <a:t> </a:t>
            </a:r>
            <a:r>
              <a:rPr lang="en-US" sz="2800" i="1" dirty="0" err="1" smtClean="0">
                <a:latin typeface="Times New Roman" panose="02020603050405020304" pitchFamily="18" charset="0"/>
                <a:cs typeface="Times New Roman" panose="02020603050405020304" pitchFamily="18" charset="0"/>
              </a:rPr>
              <a:t>w</a:t>
            </a:r>
            <a:r>
              <a:rPr lang="en-US" sz="2800" i="1" baseline="-25000" dirty="0" err="1" smtClean="0">
                <a:latin typeface="Times New Roman" panose="02020603050405020304" pitchFamily="18" charset="0"/>
                <a:cs typeface="Times New Roman" panose="02020603050405020304" pitchFamily="18" charset="0"/>
              </a:rPr>
              <a:t>n</a:t>
            </a:r>
            <a:r>
              <a:rPr lang="en-US" sz="2800" i="1" baseline="-25000" dirty="0" smtClean="0">
                <a:latin typeface="Times New Roman" panose="02020603050405020304" pitchFamily="18" charset="0"/>
                <a:cs typeface="Times New Roman" panose="02020603050405020304" pitchFamily="18" charset="0"/>
              </a:rPr>
              <a:t>-m </a:t>
            </a:r>
            <a:r>
              <a:rPr lang="en-US" sz="2800" i="1" dirty="0" smtClean="0">
                <a:latin typeface="Times New Roman" panose="02020603050405020304" pitchFamily="18" charset="0"/>
                <a:cs typeface="Times New Roman" panose="02020603050405020304" pitchFamily="18" charset="0"/>
              </a:rPr>
              <a:t>w</a:t>
            </a:r>
            <a:r>
              <a:rPr lang="en-US" sz="2800" i="1" baseline="-25000" dirty="0" smtClean="0">
                <a:latin typeface="Times New Roman" panose="02020603050405020304" pitchFamily="18" charset="0"/>
                <a:cs typeface="Times New Roman" panose="02020603050405020304" pitchFamily="18" charset="0"/>
              </a:rPr>
              <a:t>n-m+1</a:t>
            </a:r>
            <a:r>
              <a:rPr lang="en-US" sz="2800" i="1" dirty="0" smtClean="0">
                <a:latin typeface="Times New Roman" panose="02020603050405020304" pitchFamily="18" charset="0"/>
                <a:cs typeface="Times New Roman" panose="02020603050405020304" pitchFamily="18" charset="0"/>
              </a:rPr>
              <a:t>…w</a:t>
            </a:r>
            <a:r>
              <a:rPr lang="en-US" sz="2800" i="1" baseline="-25000" dirty="0" smtClean="0">
                <a:latin typeface="Times New Roman" panose="02020603050405020304" pitchFamily="18" charset="0"/>
                <a:cs typeface="Times New Roman" panose="02020603050405020304" pitchFamily="18" charset="0"/>
              </a:rPr>
              <a:t>n-1</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Công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 (1)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lại</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2</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a:t>
            </a:r>
            <a:r>
              <a:rPr lang="en-US" sz="2800" i="1" dirty="0" err="1"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err="1" smtClean="0">
                <a:latin typeface="Cambria Math" panose="02040503050406030204" pitchFamily="18" charset="0"/>
                <a:ea typeface="Cambria Math" panose="02040503050406030204" pitchFamily="18" charset="0"/>
                <a:cs typeface="Times New Roman" panose="02020603050405020304" pitchFamily="18" charset="0"/>
              </a:rPr>
              <a:t>n</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2</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3</a:t>
            </a:r>
            <a:r>
              <a:rPr lang="en-US" sz="2800" i="1" dirty="0">
                <a:latin typeface="Cambria Math" panose="02040503050406030204" pitchFamily="18" charset="0"/>
                <a:ea typeface="Cambria Math" panose="02040503050406030204" pitchFamily="18" charset="0"/>
                <a:cs typeface="Times New Roman" panose="02020603050405020304" pitchFamily="18" charset="0"/>
              </a:rPr>
              <a:t>|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2</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 </a:t>
            </a:r>
          </a:p>
          <a:p>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	* 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n-m-1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n-m</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n-2</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n-m</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n-m+1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       (2)</a:t>
            </a:r>
            <a:endParaRPr lang="en-US" sz="2800" i="1" dirty="0">
              <a:latin typeface="Cambria Math" panose="02040503050406030204" pitchFamily="18" charset="0"/>
              <a:ea typeface="Cambria Math" panose="02040503050406030204" pitchFamily="18" charset="0"/>
              <a:cs typeface="Times New Roman" panose="02020603050405020304" pitchFamily="18" charset="0"/>
            </a:endParaRPr>
          </a:p>
          <a:p>
            <a:pPr marL="457200" indent="-457200">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p:txBody>
      </p:sp>
      <p:pic>
        <p:nvPicPr>
          <p:cNvPr id="5" name="Picture 2" descr="https://lh3.googleusercontent.com/-sYT6_2BnVSo/WYQEJAgTdBI/AAAAAAAAGK4/b3s4cEHZ_MkUj2UVZe6DhTIQbH1Mz89twCL0BGAYYCw/h973/td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9311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Mô</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hình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ngôn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ngữ</a:t>
            </a:r>
            <a:r>
              <a:rPr lang="en-US" sz="3200" dirty="0" smtClean="0">
                <a:latin typeface="Times New Roman" panose="02020603050405020304" pitchFamily="18" charset="0"/>
                <a:cs typeface="Times New Roman" panose="02020603050405020304" pitchFamily="18" charset="0"/>
              </a:rPr>
              <a:t> N-gram</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56603" y="2560316"/>
            <a:ext cx="10255347" cy="3108543"/>
          </a:xfrm>
          <a:prstGeom prst="rect">
            <a:avLst/>
          </a:prstGeom>
          <a:noFill/>
        </p:spPr>
        <p:txBody>
          <a:bodyPr wrap="square" rtlCol="0">
            <a:spAutoFit/>
          </a:bodyPr>
          <a:lstStyle/>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Mô</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ngôn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N-gram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xây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dựng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dựa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 (2).</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N-gram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dãy</a:t>
            </a:r>
            <a:r>
              <a:rPr lang="en-US" sz="2800" dirty="0" smtClean="0">
                <a:latin typeface="Times New Roman" panose="02020603050405020304" pitchFamily="18" charset="0"/>
                <a:cs typeface="Times New Roman" panose="02020603050405020304" pitchFamily="18" charset="0"/>
              </a:rPr>
              <a:t> con </a:t>
            </a:r>
            <a:r>
              <a:rPr lang="en-US" sz="2800" dirty="0" err="1" smtClean="0">
                <a:latin typeface="Times New Roman" panose="02020603050405020304" pitchFamily="18" charset="0"/>
                <a:cs typeface="Times New Roman" panose="02020603050405020304" pitchFamily="18" charset="0"/>
              </a:rPr>
              <a:t>gồm</a:t>
            </a:r>
            <a:r>
              <a:rPr lang="en-US" sz="2800" dirty="0" smtClean="0">
                <a:latin typeface="Times New Roman" panose="02020603050405020304" pitchFamily="18" charset="0"/>
                <a:cs typeface="Times New Roman" panose="02020603050405020304" pitchFamily="18" charset="0"/>
              </a:rPr>
              <a:t> n </a:t>
            </a:r>
            <a:r>
              <a:rPr lang="en-US" sz="2800" dirty="0" err="1" smtClean="0">
                <a:latin typeface="Times New Roman" panose="02020603050405020304" pitchFamily="18" charset="0"/>
                <a:cs typeface="Times New Roman" panose="02020603050405020304" pitchFamily="18" charset="0"/>
              </a:rPr>
              <a:t>phần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tiếp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dãy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trước</a:t>
            </a:r>
            <a:r>
              <a:rPr lang="en-US" sz="2800" dirty="0" smtClean="0">
                <a:latin typeface="Times New Roman" panose="02020603050405020304" pitchFamily="18" charset="0"/>
                <a:cs typeface="Times New Roman" panose="02020603050405020304" pitchFamily="18" charset="0"/>
              </a:rPr>
              <a:t>.</a:t>
            </a:r>
          </a:p>
          <a:p>
            <a:pPr marL="914400" lvl="1" indent="-457200">
              <a:buFont typeface="Courier New" panose="02070309020205020404" pitchFamily="49" charset="0"/>
              <a:buChar char="o"/>
            </a:pPr>
            <a:r>
              <a:rPr lang="en-US" sz="2800" dirty="0" smtClean="0">
                <a:latin typeface="Times New Roman" panose="02020603050405020304" pitchFamily="18" charset="0"/>
                <a:cs typeface="Times New Roman" panose="02020603050405020304" pitchFamily="18" charset="0"/>
              </a:rPr>
              <a:t>n = 1, unigram</a:t>
            </a:r>
          </a:p>
          <a:p>
            <a:pPr marL="914400" lvl="1" indent="-457200">
              <a:buFont typeface="Courier New" panose="02070309020205020404" pitchFamily="49" charset="0"/>
              <a:buChar char="o"/>
            </a:pPr>
            <a:r>
              <a:rPr lang="en-US" sz="2800" dirty="0" smtClean="0">
                <a:latin typeface="Times New Roman" panose="02020603050405020304" pitchFamily="18" charset="0"/>
                <a:cs typeface="Times New Roman" panose="02020603050405020304" pitchFamily="18" charset="0"/>
              </a:rPr>
              <a:t>n= 2, bigram</a:t>
            </a:r>
          </a:p>
          <a:p>
            <a:pPr marL="914400" lvl="1" indent="-457200">
              <a:buFont typeface="Courier New" panose="02070309020205020404" pitchFamily="49" charset="0"/>
              <a:buChar char="o"/>
            </a:pPr>
            <a:r>
              <a:rPr lang="en-US" sz="2800" dirty="0" smtClean="0">
                <a:latin typeface="Times New Roman" panose="02020603050405020304" pitchFamily="18" charset="0"/>
                <a:cs typeface="Times New Roman" panose="02020603050405020304" pitchFamily="18" charset="0"/>
              </a:rPr>
              <a:t>n= 3, trigram</a:t>
            </a:r>
          </a:p>
          <a:p>
            <a:pPr marL="914400" lvl="1" indent="-457200">
              <a:buFont typeface="Courier New" panose="02070309020205020404" pitchFamily="49" charset="0"/>
              <a:buChar char="o"/>
            </a:pPr>
            <a:r>
              <a:rPr lang="en-US" sz="2800" dirty="0" smtClean="0">
                <a:latin typeface="Times New Roman" panose="02020603050405020304" pitchFamily="18" charset="0"/>
                <a:cs typeface="Times New Roman" panose="02020603050405020304" pitchFamily="18" charset="0"/>
              </a:rPr>
              <a:t>…</a:t>
            </a:r>
          </a:p>
        </p:txBody>
      </p:sp>
      <p:pic>
        <p:nvPicPr>
          <p:cNvPr id="6" name="Picture 2" descr="https://lh3.googleusercontent.com/-sYT6_2BnVSo/WYQEJAgTdBI/AAAAAAAAGK4/b3s4cEHZ_MkUj2UVZe6DhTIQbH1Mz89twCL0BGAYYCw/h973/td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937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Khó</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khăn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khi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xây</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dựng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mô</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hình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ngôn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ngữ</a:t>
            </a:r>
            <a:r>
              <a:rPr lang="en-US" sz="3200" dirty="0" smtClean="0">
                <a:latin typeface="Times New Roman" panose="02020603050405020304" pitchFamily="18" charset="0"/>
                <a:cs typeface="Times New Roman" panose="02020603050405020304" pitchFamily="18" charset="0"/>
              </a:rPr>
              <a:t> N-gram</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56603" y="2560316"/>
            <a:ext cx="10255347" cy="3908762"/>
          </a:xfrm>
          <a:prstGeom prst="rect">
            <a:avLst/>
          </a:prstGeom>
          <a:noFill/>
        </p:spPr>
        <p:txBody>
          <a:bodyPr wrap="square" rtlCol="0">
            <a:spAutoFit/>
          </a:bodyPr>
          <a:lstStyle/>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Phân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đều</a:t>
            </a:r>
            <a:endParaRPr lang="en-US" sz="2800" dirty="0" smtClean="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Nhiều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cụm</a:t>
            </a:r>
            <a:r>
              <a:rPr lang="en-US" sz="2400" dirty="0" smtClean="0">
                <a:latin typeface="Times New Roman" panose="02020603050405020304" pitchFamily="18" charset="0"/>
                <a:cs typeface="Times New Roman" panose="02020603050405020304" pitchFamily="18" charset="0"/>
              </a:rPr>
              <a:t> N-gram </a:t>
            </a:r>
            <a:r>
              <a:rPr lang="en-US" sz="2400" dirty="0" err="1" smtClean="0">
                <a:latin typeface="Times New Roman" panose="02020603050405020304" pitchFamily="18" charset="0"/>
                <a:cs typeface="Times New Roman" panose="02020603050405020304" pitchFamily="18" charset="0"/>
              </a:rPr>
              <a:t>xuất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ít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hoặc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xuất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r>
              <a:rPr lang="en-US" sz="2400" dirty="0" smtClean="0">
                <a:latin typeface="Times New Roman" panose="02020603050405020304" pitchFamily="18" charset="0"/>
                <a:cs typeface="Times New Roman" panose="02020603050405020304" pitchFamily="18" charset="0"/>
              </a:rPr>
              <a:t>.</a:t>
            </a:r>
          </a:p>
          <a:p>
            <a:pPr marL="914400" lvl="1" indent="-4572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V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kích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thước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bộ</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từ</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vựng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a:t>
            </a:r>
            <a:r>
              <a:rPr lang="en-US" sz="2400" baseline="30000" dirty="0" err="1" smtClean="0">
                <a:latin typeface="Times New Roman" panose="02020603050405020304" pitchFamily="18" charset="0"/>
                <a:cs typeface="Times New Roman" panose="02020603050405020304" pitchFamily="18" charset="0"/>
              </a:rPr>
              <a:t>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cụm</a:t>
            </a:r>
            <a:r>
              <a:rPr lang="en-US" sz="2400" dirty="0" smtClean="0">
                <a:latin typeface="Times New Roman" panose="02020603050405020304" pitchFamily="18" charset="0"/>
                <a:cs typeface="Times New Roman" panose="02020603050405020304" pitchFamily="18" charset="0"/>
              </a:rPr>
              <a:t> N-gram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sinh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bộ</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từ</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vựng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Nhưng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tế</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số</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cụm</a:t>
            </a:r>
            <a:r>
              <a:rPr lang="en-US" sz="2400" dirty="0" smtClean="0">
                <a:latin typeface="Times New Roman" panose="02020603050405020304" pitchFamily="18" charset="0"/>
                <a:cs typeface="Times New Roman" panose="02020603050405020304" pitchFamily="18" charset="0"/>
              </a:rPr>
              <a:t> N-gram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nghĩa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rất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ít</a:t>
            </a:r>
            <a:r>
              <a:rPr lang="en-US" sz="2400" dirty="0" smtClean="0">
                <a:latin typeface="Times New Roman" panose="02020603050405020304" pitchFamily="18" charset="0"/>
                <a:cs typeface="Times New Roman" panose="02020603050405020304" pitchFamily="18" charset="0"/>
              </a:rPr>
              <a:t>.</a:t>
            </a:r>
          </a:p>
          <a:p>
            <a:pPr marL="914400" lvl="1" indent="-45720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Tiếng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Việt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khoảng</a:t>
            </a:r>
            <a:r>
              <a:rPr lang="en-US" sz="2400" dirty="0" smtClean="0">
                <a:latin typeface="Times New Roman" panose="02020603050405020304" pitchFamily="18" charset="0"/>
                <a:cs typeface="Times New Roman" panose="02020603050405020304" pitchFamily="18" charset="0"/>
              </a:rPr>
              <a:t> 5000 </a:t>
            </a:r>
            <a:r>
              <a:rPr lang="en-US" sz="2400" dirty="0" err="1" smtClean="0">
                <a:latin typeface="Times New Roman" panose="02020603050405020304" pitchFamily="18" charset="0"/>
                <a:cs typeface="Times New Roman" panose="02020603050405020304" pitchFamily="18" charset="0"/>
              </a:rPr>
              <a:t>âm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tiết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nhau</a:t>
            </a:r>
            <a:r>
              <a:rPr lang="en-US" sz="2400" dirty="0" smtClean="0">
                <a:latin typeface="Times New Roman" panose="02020603050405020304" pitchFamily="18" charset="0"/>
                <a:cs typeface="Times New Roman" panose="02020603050405020304" pitchFamily="18" charset="0"/>
              </a:rPr>
              <a:t>, ta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tổng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số</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cụm</a:t>
            </a:r>
            <a:r>
              <a:rPr lang="en-US" sz="2400" dirty="0" smtClean="0">
                <a:latin typeface="Times New Roman" panose="02020603050405020304" pitchFamily="18" charset="0"/>
                <a:cs typeface="Times New Roman" panose="02020603050405020304" pitchFamily="18" charset="0"/>
              </a:rPr>
              <a:t> 3-gram: 5000</a:t>
            </a:r>
            <a:r>
              <a:rPr lang="en-US" sz="2400" baseline="30000" dirty="0" smtClean="0">
                <a:latin typeface="Times New Roman" panose="02020603050405020304" pitchFamily="18" charset="0"/>
                <a:cs typeface="Times New Roman" panose="02020603050405020304" pitchFamily="18" charset="0"/>
              </a:rPr>
              <a:t>3</a:t>
            </a:r>
            <a:r>
              <a:rPr lang="en-US" sz="2400" dirty="0" smtClean="0">
                <a:latin typeface="Times New Roman" panose="02020603050405020304" pitchFamily="18" charset="0"/>
                <a:cs typeface="Times New Roman" panose="02020603050405020304" pitchFamily="18" charset="0"/>
              </a:rPr>
              <a:t> = 125.000.000.000. </a:t>
            </a:r>
            <a:r>
              <a:rPr lang="en-US" sz="2400" dirty="0" err="1" smtClean="0">
                <a:latin typeface="Times New Roman" panose="02020603050405020304" pitchFamily="18" charset="0"/>
                <a:cs typeface="Times New Roman" panose="02020603050405020304" pitchFamily="18" charset="0"/>
              </a:rPr>
              <a:t>Nhưng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số</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cụm</a:t>
            </a:r>
            <a:r>
              <a:rPr lang="en-US" sz="2400" dirty="0" smtClean="0">
                <a:latin typeface="Times New Roman" panose="02020603050405020304" pitchFamily="18" charset="0"/>
                <a:cs typeface="Times New Roman" panose="02020603050405020304" pitchFamily="18" charset="0"/>
              </a:rPr>
              <a:t> 3-gram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nghĩa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thống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kê</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chỉ</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xấp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xỉ</a:t>
            </a:r>
            <a:r>
              <a:rPr lang="en-US" sz="2400" dirty="0" smtClean="0">
                <a:latin typeface="Times New Roman" panose="02020603050405020304" pitchFamily="18" charset="0"/>
                <a:cs typeface="Times New Roman" panose="02020603050405020304" pitchFamily="18" charset="0"/>
              </a:rPr>
              <a:t> 1.500.000.</a:t>
            </a:r>
          </a:p>
          <a:p>
            <a:pPr marL="914400" lvl="1" indent="-45720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Điều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này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tính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toán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suất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câu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bằng</a:t>
            </a:r>
            <a:r>
              <a:rPr lang="en-US" sz="2400" dirty="0" smtClean="0">
                <a:latin typeface="Times New Roman" panose="02020603050405020304" pitchFamily="18" charset="0"/>
                <a:cs typeface="Times New Roman" panose="02020603050405020304" pitchFamily="18" charset="0"/>
              </a:rPr>
              <a:t> 0.</a:t>
            </a:r>
          </a:p>
          <a:p>
            <a:pPr marL="914400" lvl="1" indent="-45720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khắc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phục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dùng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pháp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mịn</a:t>
            </a:r>
            <a:r>
              <a:rPr lang="en-US" sz="24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Kích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thước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bộ</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nhớ</a:t>
            </a:r>
            <a:endParaRPr lang="en-US" sz="2800" dirty="0" smtClean="0">
              <a:latin typeface="Times New Roman" panose="02020603050405020304" pitchFamily="18" charset="0"/>
              <a:cs typeface="Times New Roman" panose="02020603050405020304" pitchFamily="18" charset="0"/>
            </a:endParaRPr>
          </a:p>
        </p:txBody>
      </p:sp>
      <p:pic>
        <p:nvPicPr>
          <p:cNvPr id="6" name="Picture 2" descr="https://lh3.googleusercontent.com/-sYT6_2BnVSo/WYQEJAgTdBI/AAAAAAAAGK4/b3s4cEHZ_MkUj2UVZe6DhTIQbH1Mz89twCL0BGAYYCw/h973/td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9563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Phương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pháp</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làm</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mịn</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56603" y="2560316"/>
            <a:ext cx="10255347" cy="3539430"/>
          </a:xfrm>
          <a:prstGeom prst="rect">
            <a:avLst/>
          </a:prstGeom>
          <a:noFill/>
        </p:spPr>
        <p:txBody>
          <a:bodyPr wrap="square" rtlCol="0">
            <a:spAutoFit/>
          </a:bodyPr>
          <a:lstStyle/>
          <a:p>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pháp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mịn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đánh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lại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N-gram </a:t>
            </a:r>
            <a:r>
              <a:rPr lang="en-US" sz="2800" dirty="0" err="1" smtClean="0">
                <a:latin typeface="Times New Roman" panose="02020603050405020304" pitchFamily="18" charset="0"/>
                <a:cs typeface="Times New Roman" panose="02020603050405020304" pitchFamily="18" charset="0"/>
              </a:rPr>
              <a:t>bằng</a:t>
            </a:r>
            <a:r>
              <a:rPr lang="en-US" sz="2800" dirty="0" smtClean="0">
                <a:latin typeface="Times New Roman" panose="02020603050405020304" pitchFamily="18" charset="0"/>
                <a:cs typeface="Times New Roman" panose="02020603050405020304" pitchFamily="18" charset="0"/>
              </a:rPr>
              <a:t> 0 </a:t>
            </a:r>
            <a:r>
              <a:rPr lang="en-US" sz="2800" dirty="0" err="1" smtClean="0">
                <a:latin typeface="Times New Roman" panose="02020603050405020304" pitchFamily="18" charset="0"/>
                <a:cs typeface="Times New Roman" panose="02020603050405020304" pitchFamily="18" charset="0"/>
              </a:rPr>
              <a:t>bằng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cách</a:t>
            </a:r>
            <a:r>
              <a:rPr lang="en-US" sz="2800" dirty="0" smtClean="0">
                <a:latin typeface="Times New Roman" panose="02020603050405020304" pitchFamily="18" charset="0"/>
                <a:cs typeface="Times New Roman" panose="02020603050405020304" pitchFamily="18" charset="0"/>
              </a:rPr>
              <a:t>:</a:t>
            </a:r>
          </a:p>
          <a:p>
            <a:pPr marL="914400" lvl="1" indent="-457200">
              <a:buFont typeface="Courier New" panose="02070309020205020404" pitchFamily="49" charset="0"/>
              <a:buChar char="o"/>
            </a:pPr>
            <a:r>
              <a:rPr lang="en-US" sz="2800" dirty="0" err="1">
                <a:latin typeface="Times New Roman" panose="02020603050405020304" pitchFamily="18" charset="0"/>
                <a:cs typeface="Times New Roman" panose="02020603050405020304" pitchFamily="18" charset="0"/>
              </a:rPr>
              <a:t>Gán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 0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cụm</a:t>
            </a:r>
            <a:r>
              <a:rPr lang="en-US" sz="2800" dirty="0">
                <a:latin typeface="Times New Roman" panose="02020603050405020304" pitchFamily="18" charset="0"/>
                <a:cs typeface="Times New Roman" panose="02020603050405020304" pitchFamily="18" charset="0"/>
              </a:rPr>
              <a:t> n-gram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bằng</a:t>
            </a:r>
            <a:r>
              <a:rPr lang="en-US" sz="2800" dirty="0">
                <a:latin typeface="Times New Roman" panose="02020603050405020304" pitchFamily="18" charset="0"/>
                <a:cs typeface="Times New Roman" panose="02020603050405020304" pitchFamily="18" charset="0"/>
              </a:rPr>
              <a:t> 0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cụm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ngữ</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liệu</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914400" lvl="1" indent="-457200">
              <a:buFont typeface="Courier New" panose="02070309020205020404" pitchFamily="49" charset="0"/>
              <a:buChar char="o"/>
            </a:pPr>
            <a:r>
              <a:rPr lang="en-US" sz="2800" dirty="0" err="1">
                <a:latin typeface="Times New Roman" panose="02020603050405020304" pitchFamily="18" charset="0"/>
                <a:cs typeface="Times New Roman" panose="02020603050405020304" pitchFamily="18" charset="0"/>
              </a:rPr>
              <a:t>Thay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đổi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cụm</a:t>
            </a:r>
            <a:r>
              <a:rPr lang="en-US" sz="2800" dirty="0">
                <a:latin typeface="Times New Roman" panose="02020603050405020304" pitchFamily="18" charset="0"/>
                <a:cs typeface="Times New Roman" panose="02020603050405020304" pitchFamily="18" charset="0"/>
              </a:rPr>
              <a:t> n-gram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 0 </a:t>
            </a:r>
            <a:r>
              <a:rPr lang="en-US" sz="2800" dirty="0" err="1">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cụm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thống</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kê</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thành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phù</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a:t>
            </a:r>
          </a:p>
          <a:p>
            <a:pPr marL="457200" indent="-457200">
              <a:buFont typeface="Courier New" panose="02070309020205020404" pitchFamily="49" charset="0"/>
              <a:buChar char="o"/>
            </a:pPr>
            <a:endParaRPr lang="en-US" sz="2800" dirty="0" smtClean="0">
              <a:latin typeface="Times New Roman" panose="02020603050405020304" pitchFamily="18" charset="0"/>
              <a:cs typeface="Times New Roman" panose="02020603050405020304" pitchFamily="18" charset="0"/>
            </a:endParaRPr>
          </a:p>
        </p:txBody>
      </p:sp>
      <p:pic>
        <p:nvPicPr>
          <p:cNvPr id="6" name="Picture 2" descr="https://lh3.googleusercontent.com/-sYT6_2BnVSo/WYQEJAgTdBI/AAAAAAAAGK4/b3s4cEHZ_MkUj2UVZe6DhTIQbH1Mz89twCL0BGAYYCw/h973/td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1140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Phương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pháp</a:t>
            </a: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Add-one (Laplace)</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956603" y="2560316"/>
                <a:ext cx="10255347" cy="4242380"/>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Cộng </a:t>
                </a:r>
                <a:r>
                  <a:rPr lang="en-US" sz="2800" dirty="0" err="1" smtClean="0">
                    <a:latin typeface="Times New Roman" panose="02020603050405020304" pitchFamily="18" charset="0"/>
                    <a:cs typeface="Times New Roman" panose="02020603050405020304" pitchFamily="18" charset="0"/>
                  </a:rPr>
                  <a:t>thêm</a:t>
                </a:r>
                <a:r>
                  <a:rPr lang="en-US" sz="2800" dirty="0" smtClean="0">
                    <a:latin typeface="Times New Roman" panose="02020603050405020304" pitchFamily="18" charset="0"/>
                    <a:cs typeface="Times New Roman" panose="02020603050405020304" pitchFamily="18" charset="0"/>
                  </a:rPr>
                  <a:t> 1 </a:t>
                </a:r>
                <a:r>
                  <a:rPr lang="en-US" sz="2800" dirty="0" err="1"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hiện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N-gram </a:t>
                </a:r>
                <a:r>
                  <a:rPr lang="en-US" sz="2800" dirty="0" err="1" smtClean="0">
                    <a:latin typeface="Times New Roman" panose="02020603050405020304" pitchFamily="18" charset="0"/>
                    <a:cs typeface="Times New Roman" panose="02020603050405020304" pitchFamily="18" charset="0"/>
                  </a:rPr>
                  <a:t>rồi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nhân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phân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phối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chuẩn</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t>
                </a:r>
                <a:r>
                  <a:rPr lang="en-US" sz="2800" dirty="0" err="1" smtClean="0">
                    <a:latin typeface="Times New Roman" panose="02020603050405020304" pitchFamily="18" charset="0"/>
                    <a:cs typeface="Times New Roman" panose="02020603050405020304" pitchFamily="18" charset="0"/>
                  </a:rPr>
                  <a:t>để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bảo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toàn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tổng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suất</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unigram, </a:t>
                </a:r>
                <a:r>
                  <a:rPr lang="en-US" sz="2800" dirty="0" err="1" smtClean="0">
                    <a:latin typeface="Times New Roman" panose="02020603050405020304" pitchFamily="18" charset="0"/>
                    <a:cs typeface="Times New Roman" panose="02020603050405020304" pitchFamily="18" charset="0"/>
                  </a:rPr>
                  <a:t>khi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cộng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thêm</a:t>
                </a:r>
                <a:r>
                  <a:rPr lang="en-US" sz="2800" dirty="0" smtClean="0">
                    <a:latin typeface="Times New Roman" panose="02020603050405020304" pitchFamily="18" charset="0"/>
                    <a:cs typeface="Times New Roman" panose="02020603050405020304" pitchFamily="18" charset="0"/>
                  </a:rPr>
                  <a:t> 1 </a:t>
                </a:r>
                <a:r>
                  <a:rPr lang="en-US" sz="2800" dirty="0" err="1"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hiện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mỗi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unigram, </a:t>
                </a:r>
                <a:r>
                  <a:rPr lang="en-US" sz="2800" dirty="0" err="1" smtClean="0">
                    <a:latin typeface="Times New Roman" panose="02020603050405020304" pitchFamily="18" charset="0"/>
                    <a:cs typeface="Times New Roman" panose="02020603050405020304" pitchFamily="18" charset="0"/>
                  </a:rPr>
                  <a:t>tổng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unigram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lại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bằng</a:t>
                </a:r>
                <a:r>
                  <a:rPr lang="en-US" sz="2800" dirty="0" smtClean="0">
                    <a:latin typeface="Times New Roman" panose="02020603050405020304" pitchFamily="18" charset="0"/>
                    <a:cs typeface="Times New Roman" panose="02020603050405020304" pitchFamily="18" charset="0"/>
                  </a:rPr>
                  <a:t>: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M’ = M + V</a:t>
                </a:r>
              </a:p>
              <a:p>
                <a:pPr marL="971550" lvl="1" indent="-514350">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M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tổng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cụm</a:t>
                </a:r>
                <a:r>
                  <a:rPr lang="en-US" sz="2400" dirty="0" smtClean="0">
                    <a:latin typeface="Times New Roman" panose="02020603050405020304" pitchFamily="18" charset="0"/>
                    <a:cs typeface="Times New Roman" panose="02020603050405020304" pitchFamily="18" charset="0"/>
                  </a:rPr>
                  <a:t> unigram </a:t>
                </a:r>
                <a:r>
                  <a:rPr lang="en-US" sz="2400" dirty="0" err="1" smtClean="0">
                    <a:latin typeface="Times New Roman" panose="02020603050405020304" pitchFamily="18" charset="0"/>
                    <a:cs typeface="Times New Roman" panose="02020603050405020304" pitchFamily="18" charset="0"/>
                  </a:rPr>
                  <a:t>đã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xuất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endParaRPr lang="en-US" sz="2400" dirty="0" smtClean="0">
                  <a:latin typeface="Times New Roman" panose="02020603050405020304" pitchFamily="18" charset="0"/>
                  <a:cs typeface="Times New Roman" panose="02020603050405020304" pitchFamily="18" charset="0"/>
                </a:endParaRPr>
              </a:p>
              <a:p>
                <a:pPr marL="971550" lvl="1" indent="-514350">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V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kích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thước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toàn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bộ</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từ</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vựng</a:t>
                </a:r>
                <a:endParaRPr lang="en-US" sz="2400" dirty="0" smtClean="0">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Để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bảo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toàn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tổng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vẫn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bằng</a:t>
                </a:r>
                <a:r>
                  <a:rPr lang="en-US" sz="2800" dirty="0" smtClean="0">
                    <a:latin typeface="Times New Roman" panose="02020603050405020304" pitchFamily="18" charset="0"/>
                    <a:cs typeface="Times New Roman" panose="02020603050405020304" pitchFamily="18" charset="0"/>
                  </a:rPr>
                  <a:t> M, </a:t>
                </a:r>
                <a:r>
                  <a:rPr lang="en-US" sz="2800" dirty="0" err="1" smtClean="0">
                    <a:latin typeface="Times New Roman" panose="02020603050405020304" pitchFamily="18" charset="0"/>
                    <a:cs typeface="Times New Roman" panose="02020603050405020304" pitchFamily="18" charset="0"/>
                  </a:rPr>
                  <a:t>tần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unigram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lại</a:t>
                </a:r>
                <a:r>
                  <a:rPr lang="en-US" sz="2800" dirty="0" smtClean="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800" i="1" smtClean="0">
                            <a:latin typeface="Cambria Math" panose="02040503050406030204" pitchFamily="18" charset="0"/>
                            <a:cs typeface="Times New Roman" panose="02020603050405020304" pitchFamily="18" charset="0"/>
                          </a:rPr>
                        </m:ctrlPr>
                      </m:sSubSupPr>
                      <m:e>
                        <m:r>
                          <a:rPr lang="en-US" sz="2800" b="0" i="1" smtClean="0">
                            <a:latin typeface="Cambria Math" panose="02040503050406030204" pitchFamily="18" charset="0"/>
                            <a:cs typeface="Times New Roman" panose="02020603050405020304" pitchFamily="18" charset="0"/>
                          </a:rPr>
                          <m:t>𝐶</m:t>
                        </m:r>
                      </m:e>
                      <m:sub>
                        <m:r>
                          <a:rPr lang="en-US" sz="2800" b="0" i="1" smtClean="0">
                            <a:latin typeface="Cambria Math" panose="02040503050406030204" pitchFamily="18" charset="0"/>
                            <a:cs typeface="Times New Roman" panose="02020603050405020304" pitchFamily="18" charset="0"/>
                          </a:rPr>
                          <m:t>𝑢</m:t>
                        </m:r>
                      </m:sub>
                      <m:sup>
                        <m:r>
                          <a:rPr lang="en-US" sz="2800" b="0" i="1" smtClean="0">
                            <a:latin typeface="Cambria Math" panose="02040503050406030204" pitchFamily="18" charset="0"/>
                            <a:cs typeface="Times New Roman" panose="02020603050405020304" pitchFamily="18" charset="0"/>
                          </a:rPr>
                          <m:t>∗</m:t>
                        </m:r>
                      </m:sup>
                    </m:sSubSup>
                    <m:r>
                      <a:rPr lang="en-US" sz="2800" b="0" i="1" smtClean="0">
                        <a:latin typeface="Cambria Math" panose="02040503050406030204" pitchFamily="18" charset="0"/>
                        <a:cs typeface="Times New Roman" panose="02020603050405020304" pitchFamily="18" charset="0"/>
                      </a:rPr>
                      <m:t>= </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𝐶</m:t>
                        </m:r>
                      </m:e>
                      <m:sub>
                        <m:r>
                          <a:rPr lang="en-US" sz="2800" b="0" i="1" smtClean="0">
                            <a:latin typeface="Cambria Math" panose="02040503050406030204" pitchFamily="18" charset="0"/>
                            <a:cs typeface="Times New Roman" panose="02020603050405020304" pitchFamily="18" charset="0"/>
                          </a:rPr>
                          <m:t>𝑢</m:t>
                        </m:r>
                      </m:sub>
                    </m:sSub>
                    <m:r>
                      <a:rPr lang="en-US" sz="2800" b="0" i="1" smtClean="0">
                        <a:latin typeface="Cambria Math" panose="02040503050406030204" pitchFamily="18" charset="0"/>
                        <a:cs typeface="Times New Roman" panose="02020603050405020304" pitchFamily="18" charset="0"/>
                      </a:rPr>
                      <m:t>+1)</m:t>
                    </m:r>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𝑀</m:t>
                        </m:r>
                      </m:num>
                      <m:den>
                        <m:sSup>
                          <m:sSupPr>
                            <m:ctrlPr>
                              <a:rPr lang="en-US" sz="2800" b="0" i="1" smtClean="0">
                                <a:latin typeface="Cambria Math" panose="02040503050406030204" pitchFamily="18" charset="0"/>
                                <a:cs typeface="Times New Roman" panose="02020603050405020304" pitchFamily="18" charset="0"/>
                              </a:rPr>
                            </m:ctrlPr>
                          </m:sSupPr>
                          <m:e>
                            <m:r>
                              <a:rPr lang="en-US" sz="2800" b="0" i="1" smtClean="0">
                                <a:latin typeface="Cambria Math" panose="02040503050406030204" pitchFamily="18" charset="0"/>
                                <a:cs typeface="Times New Roman" panose="02020603050405020304" pitchFamily="18" charset="0"/>
                              </a:rPr>
                              <m:t>𝑀</m:t>
                            </m:r>
                          </m:e>
                          <m:sup>
                            <m:r>
                              <a:rPr lang="en-US" sz="2800" b="0" i="1" smtClean="0">
                                <a:latin typeface="Cambria Math" panose="02040503050406030204" pitchFamily="18" charset="0"/>
                                <a:cs typeface="Times New Roman" panose="02020603050405020304" pitchFamily="18" charset="0"/>
                              </a:rPr>
                              <m:t>′</m:t>
                            </m:r>
                          </m:sup>
                        </m:sSup>
                      </m:den>
                    </m:f>
                  </m:oMath>
                </a14:m>
                <a:endParaRPr lang="en-US" sz="2800" dirty="0" smtClean="0">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unigram </a:t>
                </a:r>
                <a:r>
                  <a:rPr lang="en-US" sz="2800" dirty="0" err="1" smtClean="0">
                    <a:latin typeface="Times New Roman" panose="02020603050405020304" pitchFamily="18" charset="0"/>
                    <a:cs typeface="Times New Roman" panose="02020603050405020304" pitchFamily="18" charset="0"/>
                  </a:rPr>
                  <a:t>cũng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lại</a:t>
                </a:r>
                <a:r>
                  <a:rPr lang="en-US" sz="2800" dirty="0" smtClean="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800" i="1" smtClean="0">
                            <a:latin typeface="Cambria Math" panose="02040503050406030204" pitchFamily="18" charset="0"/>
                            <a:cs typeface="Times New Roman" panose="02020603050405020304" pitchFamily="18" charset="0"/>
                          </a:rPr>
                        </m:ctrlPr>
                      </m:sSubSupPr>
                      <m:e>
                        <m:r>
                          <a:rPr lang="en-US" sz="2800" b="0" i="1" smtClean="0">
                            <a:latin typeface="Cambria Math" panose="02040503050406030204" pitchFamily="18" charset="0"/>
                            <a:cs typeface="Times New Roman" panose="02020603050405020304" pitchFamily="18" charset="0"/>
                          </a:rPr>
                          <m:t>𝑃</m:t>
                        </m:r>
                      </m:e>
                      <m:sub>
                        <m:r>
                          <a:rPr lang="en-US" sz="2800" b="0" i="1" smtClean="0">
                            <a:latin typeface="Cambria Math" panose="02040503050406030204" pitchFamily="18" charset="0"/>
                            <a:cs typeface="Times New Roman" panose="02020603050405020304" pitchFamily="18" charset="0"/>
                          </a:rPr>
                          <m:t>𝑢</m:t>
                        </m:r>
                      </m:sub>
                      <m:sup>
                        <m:r>
                          <a:rPr lang="en-US" sz="2800" b="0" i="1" smtClean="0">
                            <a:latin typeface="Cambria Math" panose="02040503050406030204" pitchFamily="18" charset="0"/>
                            <a:cs typeface="Times New Roman" panose="02020603050405020304" pitchFamily="18" charset="0"/>
                          </a:rPr>
                          <m:t>∗</m:t>
                        </m:r>
                      </m:sup>
                    </m:sSubSup>
                    <m:r>
                      <a:rPr lang="en-US" sz="2800" b="0" i="1" smtClean="0">
                        <a:latin typeface="Cambria Math" panose="02040503050406030204" pitchFamily="18" charset="0"/>
                        <a:cs typeface="Times New Roman" panose="02020603050405020304" pitchFamily="18" charset="0"/>
                      </a:rPr>
                      <m:t>=</m:t>
                    </m:r>
                    <m:f>
                      <m:fPr>
                        <m:ctrlPr>
                          <a:rPr lang="en-US" sz="2800" b="0" i="1" smtClean="0">
                            <a:latin typeface="Cambria Math" panose="02040503050406030204" pitchFamily="18" charset="0"/>
                            <a:cs typeface="Times New Roman" panose="02020603050405020304" pitchFamily="18" charset="0"/>
                          </a:rPr>
                        </m:ctrlPr>
                      </m:fPr>
                      <m:num>
                        <m:sSubSup>
                          <m:sSubSupPr>
                            <m:ctrlPr>
                              <a:rPr lang="en-US" sz="2800" i="1" smtClean="0">
                                <a:latin typeface="Cambria Math" panose="02040503050406030204" pitchFamily="18" charset="0"/>
                                <a:cs typeface="Times New Roman" panose="02020603050405020304" pitchFamily="18" charset="0"/>
                              </a:rPr>
                            </m:ctrlPr>
                          </m:sSubSupPr>
                          <m:e>
                            <m:r>
                              <a:rPr lang="en-US" sz="2800" b="0" i="1" smtClean="0">
                                <a:latin typeface="Cambria Math" panose="02040503050406030204" pitchFamily="18" charset="0"/>
                                <a:cs typeface="Times New Roman" panose="02020603050405020304" pitchFamily="18" charset="0"/>
                              </a:rPr>
                              <m:t>𝐶</m:t>
                            </m:r>
                          </m:e>
                          <m:sub>
                            <m:r>
                              <a:rPr lang="en-US" sz="2800" b="0" i="1" smtClean="0">
                                <a:latin typeface="Cambria Math" panose="02040503050406030204" pitchFamily="18" charset="0"/>
                                <a:cs typeface="Times New Roman" panose="02020603050405020304" pitchFamily="18" charset="0"/>
                              </a:rPr>
                              <m:t>𝑢</m:t>
                            </m:r>
                          </m:sub>
                          <m:sup>
                            <m:r>
                              <a:rPr lang="en-US" sz="2800" b="0" i="1" smtClean="0">
                                <a:latin typeface="Cambria Math" panose="02040503050406030204" pitchFamily="18" charset="0"/>
                                <a:cs typeface="Times New Roman" panose="02020603050405020304" pitchFamily="18" charset="0"/>
                              </a:rPr>
                              <m:t>∗</m:t>
                            </m:r>
                          </m:sup>
                        </m:sSubSup>
                      </m:num>
                      <m:den>
                        <m:sSup>
                          <m:sSupPr>
                            <m:ctrlPr>
                              <a:rPr lang="en-US" sz="2800" b="0" i="1" smtClean="0">
                                <a:latin typeface="Cambria Math" panose="02040503050406030204" pitchFamily="18" charset="0"/>
                                <a:cs typeface="Times New Roman" panose="02020603050405020304" pitchFamily="18" charset="0"/>
                              </a:rPr>
                            </m:ctrlPr>
                          </m:sSupPr>
                          <m:e>
                            <m:r>
                              <a:rPr lang="en-US" sz="2800" b="0" i="1" smtClean="0">
                                <a:latin typeface="Cambria Math" panose="02040503050406030204" pitchFamily="18" charset="0"/>
                                <a:cs typeface="Times New Roman" panose="02020603050405020304" pitchFamily="18" charset="0"/>
                              </a:rPr>
                              <m:t>𝑀</m:t>
                            </m:r>
                          </m:e>
                          <m:sup>
                            <m:r>
                              <a:rPr lang="en-US" sz="2800" b="0" i="1" smtClean="0">
                                <a:latin typeface="Cambria Math" panose="02040503050406030204" pitchFamily="18" charset="0"/>
                                <a:cs typeface="Times New Roman" panose="02020603050405020304" pitchFamily="18" charset="0"/>
                              </a:rPr>
                              <m:t>′</m:t>
                            </m:r>
                          </m:sup>
                        </m:sSup>
                      </m:den>
                    </m:f>
                    <m:r>
                      <a:rPr lang="en-US" sz="2800" b="0" i="1" smtClean="0">
                        <a:latin typeface="Cambria Math" panose="02040503050406030204" pitchFamily="18" charset="0"/>
                        <a:cs typeface="Times New Roman" panose="02020603050405020304" pitchFamily="18" charset="0"/>
                      </a:rPr>
                      <m:t>=</m:t>
                    </m:r>
                    <m:f>
                      <m:fPr>
                        <m:ctrlPr>
                          <a:rPr lang="en-US" sz="2800" b="0" i="1" smtClean="0">
                            <a:latin typeface="Cambria Math" panose="02040503050406030204" pitchFamily="18" charset="0"/>
                            <a:cs typeface="Times New Roman" panose="02020603050405020304" pitchFamily="18" charset="0"/>
                          </a:rPr>
                        </m:ctrlPr>
                      </m:fPr>
                      <m:num>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𝐶</m:t>
                            </m:r>
                          </m:e>
                          <m:sub>
                            <m:r>
                              <a:rPr lang="en-US" sz="2800" b="0" i="1" smtClean="0">
                                <a:latin typeface="Cambria Math" panose="02040503050406030204" pitchFamily="18" charset="0"/>
                                <a:cs typeface="Times New Roman" panose="02020603050405020304" pitchFamily="18" charset="0"/>
                              </a:rPr>
                              <m:t>𝑢</m:t>
                            </m:r>
                          </m:sub>
                        </m:sSub>
                        <m:r>
                          <a:rPr lang="en-US" sz="2800" b="0" i="1" smtClean="0">
                            <a:latin typeface="Cambria Math" panose="02040503050406030204" pitchFamily="18" charset="0"/>
                            <a:cs typeface="Times New Roman" panose="02020603050405020304" pitchFamily="18" charset="0"/>
                          </a:rPr>
                          <m:t>+1</m:t>
                        </m:r>
                      </m:num>
                      <m:den>
                        <m:r>
                          <a:rPr lang="en-US" sz="2800" b="0" i="1" smtClean="0">
                            <a:latin typeface="Cambria Math" panose="02040503050406030204" pitchFamily="18" charset="0"/>
                            <a:cs typeface="Times New Roman" panose="02020603050405020304" pitchFamily="18" charset="0"/>
                          </a:rPr>
                          <m:t>𝑀</m:t>
                        </m:r>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𝑉</m:t>
                        </m:r>
                      </m:den>
                    </m:f>
                  </m:oMath>
                </a14:m>
                <a:endParaRPr lang="en-US" sz="2800" dirty="0" smtClean="0">
                  <a:latin typeface="Times New Roman" panose="020206030504050203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56603" y="2560316"/>
                <a:ext cx="10255347" cy="4242380"/>
              </a:xfrm>
              <a:prstGeom prst="rect">
                <a:avLst/>
              </a:prstGeom>
              <a:blipFill rotWithShape="0">
                <a:blip r:embed="rId2"/>
                <a:stretch>
                  <a:fillRect l="-1070" t="-1437" r="-1070" b="-718"/>
                </a:stretch>
              </a:blipFill>
            </p:spPr>
            <p:txBody>
              <a:bodyPr/>
              <a:lstStyle/>
              <a:p>
                <a:r>
                  <a:rPr lang="en-US">
                    <a:noFill/>
                  </a:rPr>
                  <a:t> </a:t>
                </a:r>
              </a:p>
            </p:txBody>
          </p:sp>
        </mc:Fallback>
      </mc:AlternateContent>
      <p:pic>
        <p:nvPicPr>
          <p:cNvPr id="6"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68839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Phương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pháp</a:t>
            </a: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Add-one (Laplace) (</a:t>
            </a:r>
            <a:r>
              <a:rPr lang="en-US" sz="3200" dirty="0" err="1" smtClean="0">
                <a:latin typeface="Times New Roman" panose="02020603050405020304" pitchFamily="18" charset="0"/>
                <a:cs typeface="Times New Roman" panose="02020603050405020304" pitchFamily="18" charset="0"/>
              </a:rPr>
              <a:t>tt</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956603" y="2560316"/>
                <a:ext cx="10255347" cy="2081917"/>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Tương </a:t>
                </a:r>
                <a:r>
                  <a:rPr lang="en-US" sz="2800" dirty="0" err="1" smtClean="0">
                    <a:latin typeface="Times New Roman" panose="02020603050405020304" pitchFamily="18" charset="0"/>
                    <a:cs typeface="Times New Roman" panose="02020603050405020304" pitchFamily="18" charset="0"/>
                  </a:rPr>
                  <a:t>tự</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n-gram </a:t>
                </a: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n &gt; 1</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Thay</a:t>
                </a:r>
                <a:r>
                  <a:rPr lang="en-US" sz="2800" dirty="0" smtClean="0">
                    <a:latin typeface="Times New Roman" panose="02020603050405020304" pitchFamily="18" charset="0"/>
                    <a:cs typeface="Times New Roman" panose="02020603050405020304" pitchFamily="18" charset="0"/>
                  </a:rPr>
                  <a:t> </a:t>
                </a:r>
                <a14:m>
                  <m:oMath xmlns:m="http://schemas.openxmlformats.org/officeDocument/2006/math">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𝑀</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𝐶</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n-US" sz="2800" i="1" dirty="0" smtClean="0">
                        <a:latin typeface="Cambria Math" panose="02040503050406030204" pitchFamily="18" charset="0"/>
                        <a:ea typeface="Cambria Math" panose="02040503050406030204" pitchFamily="18" charset="0"/>
                        <a:cs typeface="Times New Roman" panose="02020603050405020304" pitchFamily="18" charset="0"/>
                      </a:rPr>
                      <m:t>w</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n</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m</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 </m:t>
                    </m:r>
                    <m:r>
                      <m:rPr>
                        <m:nor/>
                      </m:rPr>
                      <a:rPr lang="en-US" sz="2800" i="1" dirty="0" smtClean="0">
                        <a:latin typeface="Cambria Math" panose="02040503050406030204" pitchFamily="18" charset="0"/>
                        <a:ea typeface="Cambria Math" panose="02040503050406030204" pitchFamily="18" charset="0"/>
                        <a:cs typeface="Times New Roman" panose="02020603050405020304" pitchFamily="18" charset="0"/>
                      </a:rPr>
                      <m:t>w</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n</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m</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+1…</m:t>
                    </m:r>
                    <m:r>
                      <m:rPr>
                        <m:nor/>
                      </m:rPr>
                      <a:rPr lang="en-US" sz="2800" i="1" dirty="0" smtClean="0">
                        <a:latin typeface="Cambria Math" panose="02040503050406030204" pitchFamily="18" charset="0"/>
                        <a:ea typeface="Cambria Math" panose="02040503050406030204" pitchFamily="18" charset="0"/>
                        <a:cs typeface="Times New Roman" panose="02020603050405020304" pitchFamily="18" charset="0"/>
                      </a:rPr>
                      <m:t>w</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n</m:t>
                    </m:r>
                    <m:r>
                      <m:rPr>
                        <m:nor/>
                      </m:rP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m:t>−1</m:t>
                    </m:r>
                  </m:oMath>
                </a14:m>
                <a:r>
                  <a:rPr lang="en-US" sz="28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cụm</a:t>
                </a:r>
                <a:r>
                  <a:rPr lang="en-US" sz="2800" dirty="0" smtClean="0">
                    <a:latin typeface="Times New Roman" panose="02020603050405020304" pitchFamily="18" charset="0"/>
                    <a:cs typeface="Times New Roman" panose="02020603050405020304" pitchFamily="18" charset="0"/>
                  </a:rPr>
                  <a:t> </a:t>
                </a:r>
                <a:r>
                  <a:rPr lang="en-US" sz="2800" i="1" dirty="0" err="1"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err="1" smtClean="0">
                    <a:latin typeface="Cambria Math" panose="02040503050406030204" pitchFamily="18" charset="0"/>
                    <a:ea typeface="Cambria Math" panose="02040503050406030204" pitchFamily="18" charset="0"/>
                    <a:cs typeface="Times New Roman" panose="02020603050405020304" pitchFamily="18" charset="0"/>
                  </a:rPr>
                  <a:t>n</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-m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n-m+1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n-1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14:m>
                  <m:oMath xmlns:m="http://schemas.openxmlformats.org/officeDocument/2006/math">
                    <m:r>
                      <a:rPr lang="en-US" sz="2800" b="0" i="1">
                        <a:latin typeface="Cambria Math" panose="02040503050406030204" pitchFamily="18" charset="0"/>
                        <a:ea typeface="Cambria Math" panose="02040503050406030204" pitchFamily="18" charset="0"/>
                      </a:rPr>
                      <m:t>𝑃</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sub>
                        </m:sSub>
                      </m:e>
                      <m:e>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𝑚</m:t>
                            </m:r>
                            <m:r>
                              <a:rPr lang="en-US" sz="2800" b="0">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1</m:t>
                            </m:r>
                          </m:sub>
                        </m:sSub>
                        <m:r>
                          <a:rPr lang="en-US" sz="2800" b="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−1</m:t>
                            </m:r>
                          </m:sub>
                        </m:sSub>
                      </m:e>
                    </m:d>
                    <m:r>
                      <a:rPr lang="en-US" sz="2800" b="0" i="1" smtClean="0">
                        <a:latin typeface="Cambria Math" panose="02040503050406030204" pitchFamily="18" charset="0"/>
                        <a:ea typeface="Cambria Math" panose="02040503050406030204" pitchFamily="18" charset="0"/>
                      </a:rPr>
                      <m:t>=</m:t>
                    </m:r>
                    <m:f>
                      <m:fPr>
                        <m:ctrlPr>
                          <a:rPr lang="en-US" sz="280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800" b="0" i="1">
                            <a:latin typeface="Cambria Math" panose="02040503050406030204" pitchFamily="18" charset="0"/>
                            <a:ea typeface="Cambria Math" panose="02040503050406030204" pitchFamily="18" charset="0"/>
                          </a:rPr>
                          <m:t>𝐶</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𝑚</m:t>
                                </m:r>
                                <m:r>
                                  <a:rPr lang="en-US" sz="2800" b="0" i="1">
                                    <a:latin typeface="Cambria Math" panose="02040503050406030204" pitchFamily="18" charset="0"/>
                                    <a:ea typeface="Cambria Math" panose="02040503050406030204" pitchFamily="18" charset="0"/>
                                  </a:rPr>
                                  <m:t>−1</m:t>
                                </m:r>
                              </m:sub>
                            </m:sSub>
                            <m:r>
                              <a:rPr lang="en-US" sz="2800" b="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−1</m:t>
                                </m:r>
                              </m:sub>
                            </m:sSub>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sub>
                            </m:sSub>
                          </m:e>
                        </m:d>
                        <m:r>
                          <a:rPr lang="en-US" sz="2800" b="0">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1</m:t>
                        </m:r>
                      </m:num>
                      <m:den>
                        <m:r>
                          <a:rPr lang="en-US" sz="2800" b="0" i="1">
                            <a:latin typeface="Cambria Math" panose="02040503050406030204" pitchFamily="18" charset="0"/>
                            <a:ea typeface="Cambria Math" panose="02040503050406030204" pitchFamily="18" charset="0"/>
                          </a:rPr>
                          <m:t>𝐶</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𝑚</m:t>
                                </m:r>
                                <m:r>
                                  <a:rPr lang="en-US" sz="2800" b="0">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1</m:t>
                                </m:r>
                              </m:sub>
                            </m:sSub>
                            <m:r>
                              <a:rPr lang="en-US" sz="2800" b="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−1</m:t>
                                </m:r>
                              </m:sub>
                            </m:sSub>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𝑉</m:t>
                        </m:r>
                      </m:den>
                    </m:f>
                  </m:oMath>
                </a14:m>
                <a:endParaRPr lang="en-US" sz="2800" dirty="0" smtClean="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56603" y="2560316"/>
                <a:ext cx="10255347" cy="2081917"/>
              </a:xfrm>
              <a:prstGeom prst="rect">
                <a:avLst/>
              </a:prstGeom>
              <a:blipFill rotWithShape="0">
                <a:blip r:embed="rId2"/>
                <a:stretch>
                  <a:fillRect l="-1070" t="-2924" r="-595"/>
                </a:stretch>
              </a:blipFill>
            </p:spPr>
            <p:txBody>
              <a:bodyPr/>
              <a:lstStyle/>
              <a:p>
                <a:r>
                  <a:rPr lang="en-US">
                    <a:noFill/>
                  </a:rPr>
                  <a:t> </a:t>
                </a:r>
              </a:p>
            </p:txBody>
          </p:sp>
        </mc:Fallback>
      </mc:AlternateContent>
      <p:pic>
        <p:nvPicPr>
          <p:cNvPr id="6"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9089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Phương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pháp</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cộng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hệ</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số</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956603" y="2560316"/>
                <a:ext cx="10255347" cy="2724849"/>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Trên </a:t>
                </a:r>
                <a:r>
                  <a:rPr lang="en-US" sz="2800" dirty="0" err="1" smtClean="0">
                    <a:latin typeface="Times New Roman" panose="02020603050405020304" pitchFamily="18" charset="0"/>
                    <a:cs typeface="Times New Roman" panose="02020603050405020304" pitchFamily="18" charset="0"/>
                  </a:rPr>
                  <a:t>thực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tế</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pháp</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add-one </a:t>
                </a:r>
                <a:r>
                  <a:rPr lang="en-US" sz="2800" dirty="0" err="1" smtClean="0">
                    <a:latin typeface="Times New Roman" panose="02020603050405020304" pitchFamily="18" charset="0"/>
                    <a:cs typeface="Times New Roman" panose="02020603050405020304" pitchFamily="18" charset="0"/>
                  </a:rPr>
                  <a:t>cho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hợp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lý</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Giá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trị</a:t>
                </a:r>
                <a:r>
                  <a:rPr lang="en-US" sz="2800" dirty="0" smtClean="0">
                    <a:latin typeface="Times New Roman" panose="02020603050405020304" pitchFamily="18" charset="0"/>
                    <a:cs typeface="Times New Roman" panose="02020603050405020304" pitchFamily="18" charset="0"/>
                  </a:rPr>
                  <a:t> 1, </a:t>
                </a:r>
                <a:r>
                  <a:rPr lang="en-US" sz="2800" dirty="0" err="1" smtClean="0">
                    <a:latin typeface="Times New Roman" panose="02020603050405020304" pitchFamily="18" charset="0"/>
                    <a:cs typeface="Times New Roman" panose="02020603050405020304" pitchFamily="18" charset="0"/>
                  </a:rPr>
                  <a:t>đôi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lớn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gây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sai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nhiều</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Phương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pháp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này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thêm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trị</a:t>
                </a:r>
                <a:r>
                  <a:rPr lang="en-US" sz="2800" dirty="0" smtClean="0">
                    <a:latin typeface="Times New Roman" panose="02020603050405020304" pitchFamily="18" charset="0"/>
                    <a:cs typeface="Times New Roman" panose="02020603050405020304" pitchFamily="18" charset="0"/>
                  </a:rPr>
                  <a:t> </a:t>
                </a:r>
                <a14:m>
                  <m:oMath xmlns:m="http://schemas.openxmlformats.org/officeDocument/2006/math">
                    <m:r>
                      <a:rPr lang="en-US" sz="2800" i="1" smtClean="0">
                        <a:latin typeface="Cambria Math" panose="02040503050406030204" pitchFamily="18" charset="0"/>
                        <a:ea typeface="Cambria Math" panose="02040503050406030204" pitchFamily="18" charset="0"/>
                        <a:cs typeface="Times New Roman" panose="02020603050405020304" pitchFamily="18" charset="0"/>
                      </a:rPr>
                      <m:t>𝛿</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 (0&lt;</m:t>
                    </m:r>
                    <m:r>
                      <a:rPr lang="en-US" sz="2800" i="1" smtClean="0">
                        <a:latin typeface="Cambria Math" panose="02040503050406030204" pitchFamily="18" charset="0"/>
                        <a:ea typeface="Cambria Math" panose="02040503050406030204" pitchFamily="18" charset="0"/>
                        <a:cs typeface="Times New Roman" panose="02020603050405020304" pitchFamily="18" charset="0"/>
                      </a:rPr>
                      <m:t>𝛿</m:t>
                    </m:r>
                  </m:oMath>
                </a14:m>
                <a:r>
                  <a:rPr lang="en-US" sz="2800" dirty="0" smtClean="0">
                    <a:latin typeface="Times New Roman" panose="02020603050405020304" pitchFamily="18" charset="0"/>
                    <a:cs typeface="Times New Roman" panose="02020603050405020304" pitchFamily="18" charset="0"/>
                  </a:rPr>
                  <a:t> &lt; 1).</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Khi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lại</a:t>
                </a:r>
                <a:r>
                  <a:rPr lang="en-US" sz="2800" dirty="0" smtClean="0">
                    <a:latin typeface="Times New Roman" panose="02020603050405020304" pitchFamily="18" charset="0"/>
                    <a:cs typeface="Times New Roman" panose="02020603050405020304" pitchFamily="18" charset="0"/>
                  </a:rPr>
                  <a:t>:</a:t>
                </a:r>
              </a:p>
              <a:p>
                <a:pPr/>
                <a14:m>
                  <m:oMathPara xmlns:m="http://schemas.openxmlformats.org/officeDocument/2006/math">
                    <m:oMathParaPr>
                      <m:jc m:val="centerGroup"/>
                    </m:oMathParaPr>
                    <m:oMath xmlns:m="http://schemas.openxmlformats.org/officeDocument/2006/math">
                      <m:r>
                        <a:rPr lang="en-US" sz="2800" b="0" i="1">
                          <a:latin typeface="Cambria Math" panose="02040503050406030204" pitchFamily="18" charset="0"/>
                          <a:ea typeface="Cambria Math" panose="02040503050406030204" pitchFamily="18" charset="0"/>
                        </a:rPr>
                        <m:t>𝑃</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sub>
                          </m:sSub>
                        </m:e>
                        <m:e>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𝑚</m:t>
                              </m:r>
                              <m:r>
                                <a:rPr lang="en-US" sz="2800" b="0">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1</m:t>
                              </m:r>
                            </m:sub>
                          </m:sSub>
                          <m:r>
                            <a:rPr lang="en-US" sz="2800" b="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−1</m:t>
                              </m:r>
                            </m:sub>
                          </m:sSub>
                        </m:e>
                      </m:d>
                      <m:r>
                        <a:rPr lang="en-US" sz="2800" b="0" i="1" smtClean="0">
                          <a:latin typeface="Cambria Math" panose="02040503050406030204" pitchFamily="18" charset="0"/>
                          <a:ea typeface="Cambria Math" panose="02040503050406030204" pitchFamily="18" charset="0"/>
                        </a:rPr>
                        <m:t>=</m:t>
                      </m:r>
                      <m:f>
                        <m:fPr>
                          <m:ctrlPr>
                            <a:rPr lang="en-US" sz="280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800" b="0" i="1">
                              <a:latin typeface="Cambria Math" panose="02040503050406030204" pitchFamily="18" charset="0"/>
                              <a:ea typeface="Cambria Math" panose="02040503050406030204" pitchFamily="18" charset="0"/>
                            </a:rPr>
                            <m:t>𝐶</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𝑚</m:t>
                                  </m:r>
                                  <m:r>
                                    <a:rPr lang="en-US" sz="2800" b="0" i="1">
                                      <a:latin typeface="Cambria Math" panose="02040503050406030204" pitchFamily="18" charset="0"/>
                                      <a:ea typeface="Cambria Math" panose="02040503050406030204" pitchFamily="18" charset="0"/>
                                    </a:rPr>
                                    <m:t>−1</m:t>
                                  </m:r>
                                </m:sub>
                              </m:sSub>
                              <m:r>
                                <a:rPr lang="en-US" sz="2800" b="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−1</m:t>
                                  </m:r>
                                </m:sub>
                              </m:sSub>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sub>
                              </m:sSub>
                            </m:e>
                          </m:d>
                          <m:r>
                            <a:rPr lang="en-US" sz="2800" b="0">
                              <a:latin typeface="Cambria Math" panose="02040503050406030204" pitchFamily="18" charset="0"/>
                              <a:ea typeface="Cambria Math" panose="02040503050406030204" pitchFamily="18" charset="0"/>
                            </a:rPr>
                            <m:t>+</m:t>
                          </m:r>
                          <m:r>
                            <a:rPr lang="en-US" sz="2800" i="1" smtClean="0">
                              <a:latin typeface="Cambria Math" panose="02040503050406030204" pitchFamily="18" charset="0"/>
                              <a:ea typeface="Cambria Math" panose="02040503050406030204" pitchFamily="18" charset="0"/>
                              <a:cs typeface="Times New Roman" panose="02020603050405020304" pitchFamily="18" charset="0"/>
                            </a:rPr>
                            <m:t>𝛿</m:t>
                          </m:r>
                        </m:num>
                        <m:den>
                          <m:r>
                            <a:rPr lang="en-US" sz="2800" b="0" i="1">
                              <a:latin typeface="Cambria Math" panose="02040503050406030204" pitchFamily="18" charset="0"/>
                              <a:ea typeface="Cambria Math" panose="02040503050406030204" pitchFamily="18" charset="0"/>
                            </a:rPr>
                            <m:t>𝐶</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𝑚</m:t>
                                  </m:r>
                                  <m:r>
                                    <a:rPr lang="en-US" sz="2800" b="0">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1</m:t>
                                  </m:r>
                                </m:sub>
                              </m:sSub>
                              <m:r>
                                <a:rPr lang="en-US" sz="2800" b="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𝑤</m:t>
                                  </m:r>
                                </m:e>
                                <m:sub>
                                  <m:r>
                                    <a:rPr lang="en-US" sz="2800" b="0" i="1">
                                      <a:latin typeface="Cambria Math" panose="02040503050406030204" pitchFamily="18" charset="0"/>
                                      <a:ea typeface="Cambria Math" panose="02040503050406030204" pitchFamily="18" charset="0"/>
                                    </a:rPr>
                                    <m:t>𝑛</m:t>
                                  </m:r>
                                  <m:r>
                                    <a:rPr lang="en-US" sz="2800" b="0" i="1">
                                      <a:latin typeface="Cambria Math" panose="02040503050406030204" pitchFamily="18" charset="0"/>
                                      <a:ea typeface="Cambria Math" panose="02040503050406030204" pitchFamily="18" charset="0"/>
                                    </a:rPr>
                                    <m:t>−1</m:t>
                                  </m:r>
                                </m:sub>
                              </m:sSub>
                            </m:e>
                          </m:d>
                          <m:r>
                            <a:rPr lang="en-US" sz="2800" b="0" i="1" smtClean="0">
                              <a:latin typeface="Cambria Math" panose="02040503050406030204" pitchFamily="18" charset="0"/>
                              <a:ea typeface="Cambria Math" panose="02040503050406030204" pitchFamily="18" charset="0"/>
                            </a:rPr>
                            <m:t>+</m:t>
                          </m:r>
                          <m:r>
                            <a:rPr lang="en-US" sz="2800" i="1" smtClean="0">
                              <a:latin typeface="Cambria Math" panose="02040503050406030204" pitchFamily="18" charset="0"/>
                              <a:ea typeface="Cambria Math" panose="02040503050406030204" pitchFamily="18" charset="0"/>
                              <a:cs typeface="Times New Roman" panose="02020603050405020304" pitchFamily="18" charset="0"/>
                            </a:rPr>
                            <m:t>𝛿</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𝑉</m:t>
                          </m:r>
                        </m:den>
                      </m:f>
                    </m:oMath>
                  </m:oMathPara>
                </a14:m>
                <a:endParaRPr lang="en-US" sz="2800" dirty="0" smtClean="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56603" y="2560316"/>
                <a:ext cx="10255347" cy="2724849"/>
              </a:xfrm>
              <a:prstGeom prst="rect">
                <a:avLst/>
              </a:prstGeom>
              <a:blipFill rotWithShape="0">
                <a:blip r:embed="rId2"/>
                <a:stretch>
                  <a:fillRect l="-1070" t="-2237"/>
                </a:stretch>
              </a:blipFill>
            </p:spPr>
            <p:txBody>
              <a:bodyPr/>
              <a:lstStyle/>
              <a:p>
                <a:r>
                  <a:rPr lang="en-US">
                    <a:noFill/>
                  </a:rPr>
                  <a:t> </a:t>
                </a:r>
              </a:p>
            </p:txBody>
          </p:sp>
        </mc:Fallback>
      </mc:AlternateContent>
      <p:pic>
        <p:nvPicPr>
          <p:cNvPr id="6"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977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Cắt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giảm</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kho</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ngữ</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liệu</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56603" y="2560316"/>
            <a:ext cx="10255347" cy="3108543"/>
          </a:xfrm>
          <a:prstGeom prst="rect">
            <a:avLst/>
          </a:prstGeom>
          <a:noFill/>
        </p:spPr>
        <p:txBody>
          <a:bodyPr wrap="square" rtlCol="0">
            <a:spAutoFit/>
          </a:bodyPr>
          <a:lstStyle/>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Tránh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kích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thước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liệu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lớn</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Giảm</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những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cụm</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n-gram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ảnh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hưởng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độ</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chính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xác</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mô</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hình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ngôn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ngữ</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lỗi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ngữ</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pháp</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viết</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tắt</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tên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riêng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p>
          <a:p>
            <a:pPr marL="457200" indent="-457200">
              <a:buFont typeface="Arial" panose="020B0604020202020204" pitchFamily="34" charset="0"/>
              <a:buChar char="•"/>
            </a:pP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Loại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bỏ</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những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cụm</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n-gram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xuất</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hiện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ít</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hơn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i="1" dirty="0" smtClean="0">
                <a:latin typeface="Times New Roman" panose="02020603050405020304" pitchFamily="18" charset="0"/>
                <a:ea typeface="Cambria Math" panose="02040503050406030204" pitchFamily="18" charset="0"/>
                <a:cs typeface="Times New Roman" panose="02020603050405020304" pitchFamily="18" charset="0"/>
              </a:rPr>
              <a:t>k</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lần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a:t>
            </a:r>
          </a:p>
          <a:p>
            <a:pPr marL="457200" indent="-457200">
              <a:buFont typeface="Arial" panose="020B0604020202020204" pitchFamily="34" charset="0"/>
              <a:buChar char="•"/>
            </a:pP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Ví</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dụ</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với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uni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-gram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chọn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k = 20, bi-gram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chọn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k = 16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và</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tri-gram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chọn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k = 9.</a:t>
            </a:r>
          </a:p>
          <a:p>
            <a:pPr marL="457200" indent="-457200">
              <a:buFont typeface="Arial" panose="020B0604020202020204" pitchFamily="34" charset="0"/>
              <a:buChar char="•"/>
            </a:pP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Chọn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k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bằng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cách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chạy</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thử</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nhiều</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lần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a:t>
            </a:r>
          </a:p>
        </p:txBody>
      </p:sp>
      <p:pic>
        <p:nvPicPr>
          <p:cNvPr id="6" name="Picture 2" descr="https://lh3.googleusercontent.com/-sYT6_2BnVSo/WYQEJAgTdBI/AAAAAAAAGK4/b3s4cEHZ_MkUj2UVZe6DhTIQbH1Mz89twCL0BGAYYCw/h973/td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19225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a:t>
            </a:r>
            <a:endParaRPr lang="en-US" sz="4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56603" y="2560316"/>
            <a:ext cx="10255347" cy="523220"/>
          </a:xfrm>
          <a:prstGeom prst="rect">
            <a:avLst/>
          </a:prstGeom>
          <a:noFill/>
        </p:spPr>
        <p:txBody>
          <a:bodyPr wrap="square" rtlCol="0">
            <a:spAutoFit/>
          </a:bodyPr>
          <a:lstStyle/>
          <a:p>
            <a:endParaRPr lang="en-US" sz="2800" dirty="0" smtClean="0">
              <a:latin typeface="Times New Roman" panose="02020603050405020304" pitchFamily="18" charset="0"/>
              <a:ea typeface="Cambria Math" panose="02040503050406030204" pitchFamily="18" charset="0"/>
              <a:cs typeface="Times New Roman" panose="02020603050405020304" pitchFamily="18" charset="0"/>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2334275" y="1997242"/>
            <a:ext cx="7500001" cy="4803926"/>
          </a:xfrm>
          <a:prstGeom prst="rect">
            <a:avLst/>
          </a:prstGeom>
          <a:ln>
            <a:solidFill>
              <a:schemeClr val="tx1"/>
            </a:solidFill>
          </a:ln>
        </p:spPr>
      </p:pic>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Mô</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hình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tổng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quát</a:t>
            </a:r>
            <a:endParaRPr lang="en-US" sz="3200" dirty="0">
              <a:latin typeface="Times New Roman" panose="02020603050405020304" pitchFamily="18" charset="0"/>
              <a:cs typeface="Times New Roman" panose="02020603050405020304" pitchFamily="18" charset="0"/>
            </a:endParaRPr>
          </a:p>
        </p:txBody>
      </p:sp>
      <p:pic>
        <p:nvPicPr>
          <p:cNvPr id="8" name="Picture 2" descr="https://lh3.googleusercontent.com/-sYT6_2BnVSo/WYQEJAgTdBI/AAAAAAAAGK4/b3s4cEHZ_MkUj2UVZe6DhTIQbH1Mz89twCL0BGAYYCw/h973/td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8452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968326" y="2103116"/>
                <a:ext cx="10255347"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Duyệt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từng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kiểm</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tra</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dựa</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trên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điển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tiếng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Việt</a:t>
                </a:r>
                <a:endParaRPr lang="en-US" sz="280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914400" lvl="1" indent="-457200">
                  <a:buFont typeface="Courier New" panose="02070309020205020404" pitchFamily="49" charset="0"/>
                  <a:buChar char="o"/>
                </a:pP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Không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có</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trong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điển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8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hiện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tại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sai</a:t>
                </a:r>
                <a:endParaRPr lang="en-US" sz="280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914400" lvl="1" indent="-457200">
                  <a:buFont typeface="Courier New" panose="02070309020205020404" pitchFamily="49" charset="0"/>
                  <a:buChar char="o"/>
                </a:pP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Có</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trong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điển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Tìm</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ngữ</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cảnh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tính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xác</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suất</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của</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cụm</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N-gram.</a:t>
                </a:r>
              </a:p>
              <a:p>
                <a:pPr marL="1371600" lvl="2" indent="-457200">
                  <a:buFont typeface="Wingdings" panose="05000000000000000000" pitchFamily="2" charset="2"/>
                  <a:buChar char="§"/>
                </a:pP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Nếu</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xác</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suất</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thấp</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hơn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ngưỡng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800" i="1" smtClean="0">
                        <a:latin typeface="Cambria Math" panose="02040503050406030204" pitchFamily="18" charset="0"/>
                        <a:ea typeface="Cambria Math" panose="02040503050406030204" pitchFamily="18" charset="0"/>
                        <a:cs typeface="Times New Roman" panose="02020603050405020304" pitchFamily="18" charset="0"/>
                      </a:rPr>
                      <m:t>𝛼</m:t>
                    </m:r>
                    <m:r>
                      <a:rPr lang="en-US" sz="28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từ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hiện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tại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sai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a:t>
                </a:r>
              </a:p>
              <a:p>
                <a:pPr marL="457200" indent="-457200">
                  <a:buFont typeface="Arial" panose="020B0604020202020204" pitchFamily="34" charset="0"/>
                  <a:buChar char="•"/>
                </a:pP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Trường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hợp</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hiện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tại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sai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tạo</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tập</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gợi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ý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và</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thay</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bằng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gợi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ý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tốt</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nhất</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tránh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ảnh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hưởng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những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lân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cận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a:t>
                </a:r>
              </a:p>
              <a:p>
                <a:pPr marL="457200" indent="-457200">
                  <a:buFont typeface="Arial" panose="020B0604020202020204" pitchFamily="34" charset="0"/>
                  <a:buChar char="•"/>
                </a:pP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Tập</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gợi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ý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có</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thể</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rỗng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khi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đó</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hệ</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thống</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bỏ</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qua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lỗi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hiện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tại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a:t>
                </a:r>
                <a:endParaRPr lang="en-US" sz="2800" dirty="0">
                  <a:latin typeface="Times New Roman" panose="02020603050405020304" pitchFamily="18" charset="0"/>
                  <a:ea typeface="Cambria Math" panose="02040503050406030204" pitchFamily="18" charset="0"/>
                  <a:cs typeface="Times New Roman" panose="02020603050405020304" pitchFamily="18" charset="0"/>
                </a:endParaRPr>
              </a:p>
              <a:p>
                <a:pPr marL="457200" indent="-457200">
                  <a:buFont typeface="Arial" panose="020B0604020202020204" pitchFamily="34" charset="0"/>
                  <a:buChar char="•"/>
                </a:pP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Đánh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dấu</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sai</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trên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giao</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diện</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Microsoft Word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và</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lưu</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vào</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danh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ea typeface="Cambria Math" panose="02040503050406030204" pitchFamily="18" charset="0"/>
                    <a:cs typeface="Times New Roman" panose="02020603050405020304" pitchFamily="18" charset="0"/>
                  </a:rPr>
                  <a:t>sách</a:t>
                </a:r>
                <a:r>
                  <a:rPr lang="en-US" sz="2800" dirty="0" smtClean="0">
                    <a:latin typeface="Times New Roman" panose="02020603050405020304" pitchFamily="18" charset="0"/>
                    <a:ea typeface="Cambria Math" panose="02040503050406030204" pitchFamily="18" charset="0"/>
                    <a:cs typeface="Times New Roman" panose="02020603050405020304" pitchFamily="18" charset="0"/>
                  </a:rPr>
                  <a:t>.</a:t>
                </a:r>
              </a:p>
            </p:txBody>
          </p:sp>
        </mc:Choice>
        <mc:Fallback xmlns="">
          <p:sp>
            <p:nvSpPr>
              <p:cNvPr id="5" name="TextBox 4"/>
              <p:cNvSpPr txBox="1">
                <a:spLocks noRot="1" noChangeAspect="1" noMove="1" noResize="1" noEditPoints="1" noAdjustHandles="1" noChangeArrowheads="1" noChangeShapeType="1" noTextEdit="1"/>
              </p:cNvSpPr>
              <p:nvPr/>
            </p:nvSpPr>
            <p:spPr>
              <a:xfrm>
                <a:off x="968326" y="2103116"/>
                <a:ext cx="10255347" cy="3970318"/>
              </a:xfrm>
              <a:prstGeom prst="rect">
                <a:avLst/>
              </a:prstGeom>
              <a:blipFill rotWithShape="0">
                <a:blip r:embed="rId2"/>
                <a:stretch>
                  <a:fillRect l="-1070" t="-1536" b="-3379"/>
                </a:stretch>
              </a:blipFill>
            </p:spPr>
            <p:txBody>
              <a:bodyPr/>
              <a:lstStyle/>
              <a:p>
                <a:r>
                  <a:rPr lang="en-US">
                    <a:noFill/>
                  </a:rPr>
                  <a:t> </a:t>
                </a:r>
              </a:p>
            </p:txBody>
          </p:sp>
        </mc:Fallback>
      </mc:AlternateContent>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Phần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kiểm</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tra</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lỗi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chính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tả</a:t>
            </a:r>
            <a:endParaRPr lang="en-US" sz="3200" dirty="0">
              <a:latin typeface="Times New Roman" panose="02020603050405020304" pitchFamily="18" charset="0"/>
              <a:cs typeface="Times New Roman" panose="02020603050405020304" pitchFamily="18" charset="0"/>
            </a:endParaRPr>
          </a:p>
        </p:txBody>
      </p:sp>
      <p:pic>
        <p:nvPicPr>
          <p:cNvPr id="6"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653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CHÍNH</a:t>
            </a:r>
            <a:endParaRPr lang="en-US" sz="4000" b="1" dirty="0">
              <a:latin typeface="Times New Roman" panose="02020603050405020304" pitchFamily="18" charset="0"/>
              <a:cs typeface="Times New Roman" panose="02020603050405020304" pitchFamily="18" charset="0"/>
            </a:endParaRPr>
          </a:p>
        </p:txBody>
      </p:sp>
      <p:pic>
        <p:nvPicPr>
          <p:cNvPr id="6" name="Picture 2" descr="https://lh3.googleusercontent.com/-sYT6_2BnVSo/WYQEJAgTdBI/AAAAAAAAGK4/b3s4cEHZ_MkUj2UVZe6DhTIQbH1Mz89twCL0BGAYYCw/h973/td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graphicFrame>
        <p:nvGraphicFramePr>
          <p:cNvPr id="3" name="Diagram 2"/>
          <p:cNvGraphicFramePr/>
          <p:nvPr>
            <p:extLst>
              <p:ext uri="{D42A27DB-BD31-4B8C-83A1-F6EECF244321}">
                <p14:modId xmlns:p14="http://schemas.microsoft.com/office/powerpoint/2010/main" val="939012361"/>
              </p:ext>
            </p:extLst>
          </p:nvPr>
        </p:nvGraphicFramePr>
        <p:xfrm>
          <a:off x="956603" y="2032000"/>
          <a:ext cx="10255347" cy="408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89726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Tạo</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tập</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gợi</a:t>
            </a:r>
            <a:r>
              <a:rPr lang="en-US" sz="3200" dirty="0" smtClean="0">
                <a:latin typeface="Times New Roman" panose="02020603050405020304" pitchFamily="18" charset="0"/>
                <a:cs typeface="Times New Roman" panose="02020603050405020304" pitchFamily="18" charset="0"/>
              </a:rPr>
              <a:t> ý</a:t>
            </a:r>
            <a:endParaRPr lang="en-US" sz="32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588532" y="2122793"/>
            <a:ext cx="8660368" cy="4138307"/>
          </a:xfrm>
          <a:prstGeom prst="rect">
            <a:avLst/>
          </a:prstGeom>
        </p:spPr>
      </p:pic>
      <p:pic>
        <p:nvPicPr>
          <p:cNvPr id="6"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08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Tạo</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tập</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gợi</a:t>
            </a:r>
            <a:r>
              <a:rPr lang="en-US" sz="3200" dirty="0" smtClean="0">
                <a:latin typeface="Times New Roman" panose="02020603050405020304" pitchFamily="18" charset="0"/>
                <a:cs typeface="Times New Roman" panose="02020603050405020304" pitchFamily="18" charset="0"/>
              </a:rPr>
              <a:t> ý (</a:t>
            </a:r>
            <a:r>
              <a:rPr lang="en-US" sz="3200" dirty="0" err="1" smtClean="0">
                <a:latin typeface="Times New Roman" panose="02020603050405020304" pitchFamily="18" charset="0"/>
                <a:cs typeface="Times New Roman" panose="02020603050405020304" pitchFamily="18" charset="0"/>
              </a:rPr>
              <a:t>tt</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968326" y="2103116"/>
                <a:ext cx="10255347" cy="4667816"/>
              </a:xfrm>
              <a:prstGeom prst="rect">
                <a:avLst/>
              </a:prstGeom>
              <a:noFill/>
            </p:spPr>
            <p:txBody>
              <a:bodyPr wrap="square" rtlCol="0">
                <a:spAutoFit/>
              </a:bodyPr>
              <a:lstStyle/>
              <a:p>
                <a:pPr marL="457200" indent="-457200">
                  <a:buFont typeface="Arial" panose="020B0604020202020204" pitchFamily="34" charset="0"/>
                  <a:buChar char="•"/>
                </a:pP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Xây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dựng</a:t>
                </a: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tập</a:t>
                </a: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gợi</a:t>
                </a: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ý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dựa</a:t>
                </a: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trên</a:t>
                </a: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điển</a:t>
                </a: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từ</a:t>
                </a: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ghép</a:t>
                </a: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tiếng</a:t>
                </a:r>
                <a:r>
                  <a:rPr lang="en-US" sz="24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err="1" smtClean="0">
                    <a:latin typeface="Times New Roman" panose="02020603050405020304" pitchFamily="18" charset="0"/>
                    <a:ea typeface="Cambria Math" panose="02040503050406030204" pitchFamily="18" charset="0"/>
                    <a:cs typeface="Times New Roman" panose="02020603050405020304" pitchFamily="18" charset="0"/>
                  </a:rPr>
                  <a:t>Việt</a:t>
                </a:r>
                <a:endParaRPr lang="en-US" sz="240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914400" lvl="1" indent="-457200">
                  <a:buFont typeface="Courier New" panose="02070309020205020404" pitchFamily="49" charset="0"/>
                  <a:buChar char="o"/>
                </a:pPr>
                <a:r>
                  <a:rPr lang="en-US" sz="2400" dirty="0" err="1" smtClean="0">
                    <a:latin typeface="Times New Roman" panose="02020603050405020304" pitchFamily="18" charset="0"/>
                    <a:cs typeface="Times New Roman" panose="02020603050405020304" pitchFamily="18" charset="0"/>
                  </a:rPr>
                  <a:t>Lấy</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âm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âm</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tiết</a:t>
                </a:r>
                <a:r>
                  <a:rPr lang="en-US" sz="2400" dirty="0" smtClean="0">
                    <a:latin typeface="Times New Roman" panose="02020603050405020304" pitchFamily="18" charset="0"/>
                    <a:cs typeface="Times New Roman" panose="02020603050405020304" pitchFamily="18" charset="0"/>
                  </a:rPr>
                  <a:t>.</a:t>
                </a:r>
              </a:p>
              <a:p>
                <a:pPr marL="914400" lvl="1" indent="-457200">
                  <a:buFont typeface="Courier New" panose="02070309020205020404" pitchFamily="49" charset="0"/>
                  <a:buChar char="o"/>
                </a:pPr>
                <a:r>
                  <a:rPr lang="en-US" sz="2400" dirty="0" err="1">
                    <a:latin typeface="Times New Roman" panose="02020603050405020304" pitchFamily="18" charset="0"/>
                    <a:cs typeface="Times New Roman" panose="02020603050405020304" pitchFamily="18" charset="0"/>
                  </a:rPr>
                  <a:t>N</a:t>
                </a:r>
                <a:r>
                  <a:rPr lang="en-US" sz="2400" dirty="0" err="1" smtClean="0">
                    <a:latin typeface="Times New Roman" panose="02020603050405020304" pitchFamily="18" charset="0"/>
                    <a:cs typeface="Times New Roman" panose="02020603050405020304" pitchFamily="18" charset="0"/>
                  </a:rPr>
                  <a:t>gữ</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cảnh</a:t>
                </a:r>
                <a:r>
                  <a:rPr lang="en-US" sz="24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−2</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+2</m:t>
                        </m:r>
                      </m:sub>
                    </m:sSub>
                  </m:oMath>
                </a14:m>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ta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𝑊</m:t>
                        </m:r>
                      </m:e>
                      <m: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𝑖</m:t>
                            </m:r>
                          </m:e>
                          <m:sub>
                            <m:r>
                              <a:rPr lang="en-US" sz="2400" i="1">
                                <a:latin typeface="Cambria Math" panose="02040503050406030204" pitchFamily="18" charset="0"/>
                                <a:ea typeface="Cambria Math" panose="02040503050406030204" pitchFamily="18" charset="0"/>
                              </a:rPr>
                              <m:t>𝑗</m:t>
                            </m:r>
                          </m:sub>
                        </m:sSub>
                      </m:sub>
                      <m:sup>
                        <m:r>
                          <a:rPr lang="en-US" sz="2400" i="1">
                            <a:latin typeface="Cambria Math" panose="02040503050406030204" pitchFamily="18" charset="0"/>
                            <a:ea typeface="Cambria Math" panose="02040503050406030204" pitchFamily="18" charset="0"/>
                          </a:rPr>
                          <m:t>′</m:t>
                        </m:r>
                      </m:sup>
                    </m:sSubSup>
                  </m:oMath>
                </a14:m>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âm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Gồm</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5 </a:t>
                </a: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smtClean="0">
                    <a:latin typeface="Times New Roman" panose="02020603050405020304" pitchFamily="18" charset="0"/>
                    <a:cs typeface="Times New Roman" panose="02020603050405020304" pitchFamily="18" charset="0"/>
                  </a:rPr>
                  <a:t>:</a:t>
                </a:r>
              </a:p>
              <a:p>
                <a:pPr lvl="0"/>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ea typeface="Cambria Math" panose="02040503050406030204" pitchFamily="18" charset="0"/>
                            </a:rPr>
                          </m:ctrlPr>
                        </m:sSubSup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−2</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𝑊</m:t>
                          </m:r>
                        </m:e>
                        <m: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𝑖</m:t>
                              </m:r>
                            </m:e>
                            <m:sub>
                              <m:r>
                                <a:rPr lang="en-US" sz="2400" i="1">
                                  <a:latin typeface="Cambria Math" panose="02040503050406030204" pitchFamily="18" charset="0"/>
                                  <a:ea typeface="Cambria Math" panose="02040503050406030204" pitchFamily="18" charset="0"/>
                                </a:rPr>
                                <m:t>𝑗</m:t>
                              </m:r>
                            </m:sub>
                          </m:sSub>
                        </m:sub>
                        <m:sup>
                          <m:r>
                            <a:rPr lang="en-US" sz="2400" i="1">
                              <a:latin typeface="Cambria Math" panose="02040503050406030204" pitchFamily="18" charset="0"/>
                              <a:ea typeface="Cambria Math" panose="02040503050406030204" pitchFamily="18" charset="0"/>
                            </a:rPr>
                            <m:t>′</m:t>
                          </m:r>
                        </m:sup>
                      </m:sSubSup>
                    </m:oMath>
                  </m:oMathPara>
                </a14:m>
                <a:endParaRPr lang="en-US" sz="2400" dirty="0">
                  <a:latin typeface="Cambria Math" panose="02040503050406030204" pitchFamily="18" charset="0"/>
                  <a:ea typeface="Cambria Math" panose="020405030504060302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ea typeface="Cambria Math" panose="02040503050406030204" pitchFamily="18" charset="0"/>
                            </a:rPr>
                          </m:ctrlPr>
                        </m:sSubSup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𝑊</m:t>
                          </m:r>
                        </m:e>
                        <m: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𝑖</m:t>
                              </m:r>
                            </m:e>
                            <m:sub>
                              <m:r>
                                <a:rPr lang="en-US" sz="2400" i="1">
                                  <a:latin typeface="Cambria Math" panose="02040503050406030204" pitchFamily="18" charset="0"/>
                                  <a:ea typeface="Cambria Math" panose="02040503050406030204" pitchFamily="18" charset="0"/>
                                </a:rPr>
                                <m:t>𝑗</m:t>
                              </m:r>
                            </m:sub>
                          </m:sSub>
                        </m:sub>
                        <m:sup>
                          <m:r>
                            <a:rPr lang="en-US" sz="2400" i="1">
                              <a:latin typeface="Cambria Math" panose="02040503050406030204" pitchFamily="18" charset="0"/>
                              <a:ea typeface="Cambria Math" panose="02040503050406030204" pitchFamily="18" charset="0"/>
                            </a:rPr>
                            <m:t>′</m:t>
                          </m:r>
                        </m:sup>
                      </m:sSubSup>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Sub>
                    </m:oMath>
                  </m:oMathPara>
                </a14:m>
                <a:endParaRPr lang="en-US" sz="2400" dirty="0">
                  <a:latin typeface="Cambria Math" panose="02040503050406030204" pitchFamily="18" charset="0"/>
                  <a:ea typeface="Cambria Math" panose="020405030504060302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𝑊</m:t>
                          </m:r>
                        </m:e>
                        <m: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𝑖</m:t>
                              </m:r>
                            </m:e>
                            <m:sub>
                              <m:r>
                                <a:rPr lang="en-US" sz="2400" i="1">
                                  <a:latin typeface="Cambria Math" panose="02040503050406030204" pitchFamily="18" charset="0"/>
                                  <a:ea typeface="Cambria Math" panose="02040503050406030204" pitchFamily="18" charset="0"/>
                                </a:rPr>
                                <m:t>𝑗</m:t>
                              </m:r>
                            </m:sub>
                          </m:sSub>
                        </m:sub>
                        <m:sup>
                          <m:r>
                            <a:rPr lang="en-US" sz="2400" i="1">
                              <a:latin typeface="Cambria Math" panose="02040503050406030204" pitchFamily="18" charset="0"/>
                              <a:ea typeface="Cambria Math" panose="02040503050406030204" pitchFamily="18" charset="0"/>
                            </a:rPr>
                            <m:t>′</m:t>
                          </m:r>
                        </m:sup>
                      </m:sSubSup>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+2</m:t>
                          </m:r>
                        </m:sub>
                      </m:sSub>
                    </m:oMath>
                  </m:oMathPara>
                </a14:m>
                <a:endParaRPr lang="en-US" sz="2400" dirty="0">
                  <a:latin typeface="Cambria Math" panose="02040503050406030204" pitchFamily="18" charset="0"/>
                  <a:ea typeface="Cambria Math" panose="02040503050406030204" pitchFamily="18" charset="0"/>
                  <a:cs typeface="Times New Roman" panose="02020603050405020304" pitchFamily="18" charset="0"/>
                </a:endParaRPr>
              </a:p>
              <a:p>
                <a:pPr lvl="0"/>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ea typeface="Cambria Math" panose="02040503050406030204" pitchFamily="18" charset="0"/>
                            </a:rPr>
                          </m:ctrlPr>
                        </m:sSubSup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𝑊</m:t>
                          </m:r>
                        </m:e>
                        <m: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𝑖</m:t>
                              </m:r>
                            </m:e>
                            <m:sub>
                              <m:r>
                                <a:rPr lang="en-US" sz="2400" i="1">
                                  <a:latin typeface="Cambria Math" panose="02040503050406030204" pitchFamily="18" charset="0"/>
                                  <a:ea typeface="Cambria Math" panose="02040503050406030204" pitchFamily="18" charset="0"/>
                                </a:rPr>
                                <m:t>𝑗</m:t>
                              </m:r>
                            </m:sub>
                          </m:sSub>
                        </m:sub>
                        <m:sup>
                          <m:r>
                            <a:rPr lang="en-US" sz="2400" i="1">
                              <a:latin typeface="Cambria Math" panose="02040503050406030204" pitchFamily="18" charset="0"/>
                              <a:ea typeface="Cambria Math" panose="02040503050406030204" pitchFamily="18" charset="0"/>
                            </a:rPr>
                            <m:t>′</m:t>
                          </m:r>
                        </m:sup>
                      </m:sSubSup>
                    </m:oMath>
                  </m:oMathPara>
                </a14:m>
                <a:endParaRPr lang="en-US" sz="2400" dirty="0">
                  <a:latin typeface="Cambria Math" panose="02040503050406030204" pitchFamily="18" charset="0"/>
                  <a:ea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𝑊</m:t>
                          </m:r>
                        </m:e>
                        <m: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𝑖</m:t>
                              </m:r>
                            </m:e>
                            <m:sub>
                              <m:r>
                                <a:rPr lang="en-US" sz="2400" i="1">
                                  <a:latin typeface="Cambria Math" panose="02040503050406030204" pitchFamily="18" charset="0"/>
                                  <a:ea typeface="Cambria Math" panose="02040503050406030204" pitchFamily="18" charset="0"/>
                                </a:rPr>
                                <m:t>𝑗</m:t>
                              </m:r>
                            </m:sub>
                          </m:sSub>
                        </m:sub>
                        <m:sup>
                          <m:r>
                            <a:rPr lang="en-US" sz="2400" i="1">
                              <a:latin typeface="Cambria Math" panose="02040503050406030204" pitchFamily="18" charset="0"/>
                              <a:ea typeface="Cambria Math" panose="02040503050406030204" pitchFamily="18" charset="0"/>
                            </a:rPr>
                            <m:t>′</m:t>
                          </m:r>
                        </m:sup>
                      </m:sSubSup>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Sub>
                    </m:oMath>
                  </m:oMathPara>
                </a14:m>
                <a:endParaRPr lang="en-US" sz="2400" dirty="0" smtClean="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68326" y="2103116"/>
                <a:ext cx="10255347" cy="4667816"/>
              </a:xfrm>
              <a:prstGeom prst="rect">
                <a:avLst/>
              </a:prstGeom>
              <a:blipFill rotWithShape="0">
                <a:blip r:embed="rId2"/>
                <a:stretch>
                  <a:fillRect l="-832" t="-1044" r="-476"/>
                </a:stretch>
              </a:blipFill>
            </p:spPr>
            <p:txBody>
              <a:bodyPr/>
              <a:lstStyle/>
              <a:p>
                <a:r>
                  <a:rPr lang="en-US">
                    <a:noFill/>
                  </a:rPr>
                  <a:t> </a:t>
                </a:r>
              </a:p>
            </p:txBody>
          </p:sp>
        </mc:Fallback>
      </mc:AlternateContent>
      <p:pic>
        <p:nvPicPr>
          <p:cNvPr id="6"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0068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Tạo</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tập</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gợi</a:t>
            </a:r>
            <a:r>
              <a:rPr lang="en-US" sz="3200" dirty="0" smtClean="0">
                <a:latin typeface="Times New Roman" panose="02020603050405020304" pitchFamily="18" charset="0"/>
                <a:cs typeface="Times New Roman" panose="02020603050405020304" pitchFamily="18" charset="0"/>
              </a:rPr>
              <a:t> ý (</a:t>
            </a:r>
            <a:r>
              <a:rPr lang="en-US" sz="3200" dirty="0" err="1" smtClean="0">
                <a:latin typeface="Times New Roman" panose="02020603050405020304" pitchFamily="18" charset="0"/>
                <a:cs typeface="Times New Roman" panose="02020603050405020304" pitchFamily="18" charset="0"/>
              </a:rPr>
              <a:t>tt</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968326" y="2103116"/>
                <a:ext cx="10255347" cy="3938514"/>
              </a:xfrm>
              <a:prstGeom prst="rect">
                <a:avLst/>
              </a:prstGeom>
              <a:noFill/>
            </p:spPr>
            <p:txBody>
              <a:bodyPr wrap="square" rtlCol="0">
                <a:spAutoFit/>
              </a:bodyPr>
              <a:lstStyle/>
              <a:p>
                <a:pPr marL="457200" lvl="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Xây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dựng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gợi</a:t>
                </a:r>
                <a:r>
                  <a:rPr lang="en-US" sz="2800" dirty="0">
                    <a:latin typeface="Times New Roman" panose="02020603050405020304" pitchFamily="18" charset="0"/>
                    <a:cs typeface="Times New Roman" panose="02020603050405020304" pitchFamily="18" charset="0"/>
                  </a:rPr>
                  <a:t> ý </a:t>
                </a:r>
                <a:r>
                  <a:rPr lang="en-US" sz="2800" dirty="0" err="1">
                    <a:latin typeface="Times New Roman" panose="02020603050405020304" pitchFamily="18" charset="0"/>
                    <a:cs typeface="Times New Roman" panose="02020603050405020304" pitchFamily="18" charset="0"/>
                  </a:rPr>
                  <a:t>dựa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trên</a:t>
                </a:r>
                <a:r>
                  <a:rPr lang="en-US" sz="2800" dirty="0">
                    <a:latin typeface="Times New Roman" panose="02020603050405020304" pitchFamily="18" charset="0"/>
                    <a:cs typeface="Times New Roman" panose="02020603050405020304" pitchFamily="18" charset="0"/>
                  </a:rPr>
                  <a:t> N-gram: </a:t>
                </a:r>
                <a:endParaRPr lang="en-US" sz="2800" dirty="0" smtClean="0">
                  <a:latin typeface="Times New Roman" panose="02020603050405020304" pitchFamily="18" charset="0"/>
                  <a:cs typeface="Times New Roman" panose="02020603050405020304" pitchFamily="18" charset="0"/>
                </a:endParaRPr>
              </a:p>
              <a:p>
                <a:pPr marL="914400" lvl="1" indent="-457200">
                  <a:buFont typeface="Courier New" panose="02070309020205020404" pitchFamily="49" charset="0"/>
                  <a:buChar char="o"/>
                </a:pPr>
                <a:r>
                  <a:rPr lang="en-US" sz="2800" dirty="0" err="1" smtClean="0">
                    <a:latin typeface="Times New Roman" panose="02020603050405020304" pitchFamily="18" charset="0"/>
                    <a:cs typeface="Times New Roman" panose="02020603050405020304" pitchFamily="18" charset="0"/>
                  </a:rPr>
                  <a:t>Tìm</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𝑊</m:t>
                        </m:r>
                      </m:e>
                      <m: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𝑖</m:t>
                            </m:r>
                          </m:e>
                          <m:sub>
                            <m:r>
                              <a:rPr lang="en-US" sz="2800" i="1">
                                <a:latin typeface="Cambria Math" panose="02040503050406030204" pitchFamily="18" charset="0"/>
                                <a:ea typeface="Cambria Math" panose="02040503050406030204" pitchFamily="18" charset="0"/>
                              </a:rPr>
                              <m:t>𝑗</m:t>
                            </m:r>
                          </m:sub>
                        </m:sSub>
                      </m:sub>
                      <m:sup>
                        <m:r>
                          <a:rPr lang="en-US" sz="2800" i="1">
                            <a:latin typeface="Cambria Math" panose="02040503050406030204" pitchFamily="18" charset="0"/>
                            <a:ea typeface="Cambria Math" panose="02040503050406030204" pitchFamily="18" charset="0"/>
                          </a:rPr>
                          <m:t>′</m:t>
                        </m:r>
                      </m:sup>
                    </m:sSubSup>
                  </m:oMath>
                </a14:m>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cảnh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cụm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N-gram. </a:t>
                </a:r>
                <a:endParaRPr lang="en-US" sz="2800" dirty="0" smtClean="0">
                  <a:latin typeface="Times New Roman" panose="02020603050405020304" pitchFamily="18" charset="0"/>
                  <a:cs typeface="Times New Roman" panose="02020603050405020304" pitchFamily="18" charset="0"/>
                </a:endParaRPr>
              </a:p>
              <a:p>
                <a:pPr marL="914400" lvl="1" indent="-457200">
                  <a:buFont typeface="Courier New" panose="02070309020205020404" pitchFamily="49" charset="0"/>
                  <a:buChar char="o"/>
                </a:pPr>
                <a:r>
                  <a:rPr lang="en-US" sz="2800" dirty="0" err="1" smtClean="0">
                    <a:latin typeface="Times New Roman" panose="02020603050405020304" pitchFamily="18" charset="0"/>
                    <a:cs typeface="Times New Roman" panose="02020603050405020304" pitchFamily="18" charset="0"/>
                  </a:rPr>
                  <a:t>Để</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đảm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tốc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thống</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chỉ</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bi-gram </a:t>
                </a:r>
                <a:r>
                  <a:rPr lang="en-US" sz="2800" dirty="0" err="1">
                    <a:latin typeface="Times New Roman" panose="02020603050405020304" pitchFamily="18" charset="0"/>
                    <a:cs typeface="Times New Roman" panose="02020603050405020304" pitchFamily="18" charset="0"/>
                  </a:rPr>
                  <a:t>nên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cảnh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lúc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này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trở</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thành</a:t>
                </a:r>
                <a:r>
                  <a:rPr lang="en-US"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m:t>
                        </m:r>
                      </m:e>
                      <m:sub>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−1</m:t>
                        </m:r>
                      </m:sub>
                    </m:s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m:t>
                        </m:r>
                      </m:e>
                      <m:sub>
                        <m:r>
                          <a:rPr lang="en-US" sz="2800" i="1">
                            <a:latin typeface="Cambria Math" panose="02040503050406030204" pitchFamily="18" charset="0"/>
                            <a:ea typeface="Cambria Math" panose="02040503050406030204" pitchFamily="18" charset="0"/>
                          </a:rPr>
                          <m:t>𝑖</m:t>
                        </m:r>
                      </m:sub>
                    </m:s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m:t>
                        </m:r>
                      </m:e>
                      <m:sub>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+1</m:t>
                        </m:r>
                      </m:sub>
                    </m:sSub>
                  </m:oMath>
                </a14:m>
                <a:r>
                  <a:rPr lang="en-US" sz="2800" dirty="0">
                    <a:latin typeface="Times New Roman" panose="02020603050405020304" pitchFamily="18" charset="0"/>
                    <a:cs typeface="Times New Roman" panose="02020603050405020304" pitchFamily="18" charset="0"/>
                  </a:rPr>
                  <a:t>. Do </a:t>
                </a:r>
                <a:r>
                  <a:rPr lang="en-US" sz="2800" dirty="0" err="1">
                    <a:latin typeface="Times New Roman" panose="02020603050405020304" pitchFamily="18" charset="0"/>
                    <a:cs typeface="Times New Roman" panose="02020603050405020304" pitchFamily="18" charset="0"/>
                  </a:rPr>
                  <a:t>đó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𝑊</m:t>
                        </m:r>
                      </m:e>
                      <m: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𝑖</m:t>
                            </m:r>
                          </m:e>
                          <m:sub>
                            <m:r>
                              <a:rPr lang="en-US" sz="2800" i="1">
                                <a:latin typeface="Cambria Math" panose="02040503050406030204" pitchFamily="18" charset="0"/>
                                <a:ea typeface="Cambria Math" panose="02040503050406030204" pitchFamily="18" charset="0"/>
                              </a:rPr>
                              <m:t>𝑗</m:t>
                            </m:r>
                          </m:sub>
                        </m:sSub>
                      </m:sub>
                      <m:sup>
                        <m:r>
                          <a:rPr lang="en-US" sz="2800" i="1">
                            <a:latin typeface="Cambria Math" panose="02040503050406030204" pitchFamily="18" charset="0"/>
                            <a:ea typeface="Cambria Math" panose="02040503050406030204" pitchFamily="18" charset="0"/>
                          </a:rPr>
                          <m:t>′</m:t>
                        </m:r>
                      </m:sup>
                    </m:sSubSup>
                  </m:oMath>
                </a14:m>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chỉ</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hai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trường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p>
              <a:p>
                <a:pPr lvl="1"/>
                <a14:m>
                  <m:oMathPara xmlns:m="http://schemas.openxmlformats.org/officeDocument/2006/math">
                    <m:oMathParaPr>
                      <m:jc m:val="centerGroup"/>
                    </m:oMathParaPr>
                    <m:oMath xmlns:m="http://schemas.openxmlformats.org/officeDocument/2006/math">
                      <m:sSubSup>
                        <m:sSubSupPr>
                          <m:ctrlPr>
                            <a:rPr lang="en-US" sz="2800" i="1">
                              <a:latin typeface="Cambria Math" panose="02040503050406030204" pitchFamily="18" charset="0"/>
                              <a:ea typeface="Cambria Math" panose="02040503050406030204" pitchFamily="18" charset="0"/>
                            </a:rPr>
                          </m:ctrlPr>
                        </m:sSubSup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m:t>
                              </m:r>
                            </m:e>
                            <m:sub>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𝑊</m:t>
                          </m:r>
                        </m:e>
                        <m: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𝑖</m:t>
                              </m:r>
                            </m:e>
                            <m:sub>
                              <m:r>
                                <a:rPr lang="en-US" sz="2800" i="1">
                                  <a:latin typeface="Cambria Math" panose="02040503050406030204" pitchFamily="18" charset="0"/>
                                  <a:ea typeface="Cambria Math" panose="02040503050406030204" pitchFamily="18" charset="0"/>
                                </a:rPr>
                                <m:t>𝑗</m:t>
                              </m:r>
                            </m:sub>
                          </m:sSub>
                        </m:sub>
                        <m:sup>
                          <m:r>
                            <a:rPr lang="en-US" sz="2800" i="1">
                              <a:latin typeface="Cambria Math" panose="02040503050406030204" pitchFamily="18" charset="0"/>
                              <a:ea typeface="Cambria Math" panose="02040503050406030204" pitchFamily="18" charset="0"/>
                            </a:rPr>
                            <m:t>′</m:t>
                          </m:r>
                        </m:sup>
                      </m:sSubSup>
                    </m:oMath>
                  </m:oMathPara>
                </a14:m>
                <a:endParaRPr lang="en-US" sz="2800" dirty="0">
                  <a:latin typeface="Cambria Math" panose="02040503050406030204" pitchFamily="18" charset="0"/>
                  <a:ea typeface="Cambria Math" panose="02040503050406030204" pitchFamily="18" charset="0"/>
                  <a:cs typeface="Times New Roman" panose="02020603050405020304" pitchFamily="18" charset="0"/>
                </a:endParaRPr>
              </a:p>
              <a:p>
                <a:pPr lvl="1"/>
                <a14:m>
                  <m:oMathPara xmlns:m="http://schemas.openxmlformats.org/officeDocument/2006/math">
                    <m:oMathParaPr>
                      <m:jc m:val="centerGroup"/>
                    </m:oMathParaPr>
                    <m:oMath xmlns:m="http://schemas.openxmlformats.org/officeDocument/2006/math">
                      <m:sSubSup>
                        <m:sSubSupPr>
                          <m:ctrlPr>
                            <a:rPr lang="en-US"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𝑊</m:t>
                          </m:r>
                        </m:e>
                        <m: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𝑖</m:t>
                              </m:r>
                            </m:e>
                            <m:sub>
                              <m:r>
                                <a:rPr lang="en-US" sz="2800" i="1">
                                  <a:latin typeface="Cambria Math" panose="02040503050406030204" pitchFamily="18" charset="0"/>
                                  <a:ea typeface="Cambria Math" panose="02040503050406030204" pitchFamily="18" charset="0"/>
                                </a:rPr>
                                <m:t>𝑗</m:t>
                              </m:r>
                            </m:sub>
                          </m:sSub>
                        </m:sub>
                        <m:sup>
                          <m:r>
                            <a:rPr lang="en-US" sz="2800" i="1">
                              <a:latin typeface="Cambria Math" panose="02040503050406030204" pitchFamily="18" charset="0"/>
                              <a:ea typeface="Cambria Math" panose="02040503050406030204" pitchFamily="18" charset="0"/>
                            </a:rPr>
                            <m:t>′</m:t>
                          </m:r>
                        </m:sup>
                      </m:sSubSup>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m:t>
                          </m:r>
                        </m:e>
                        <m:sub>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+1</m:t>
                          </m:r>
                        </m:sub>
                      </m:sSub>
                    </m:oMath>
                  </m:oMathPara>
                </a14:m>
                <a:endParaRPr lang="en-US" sz="2800" dirty="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68326" y="2103116"/>
                <a:ext cx="10255347" cy="3938514"/>
              </a:xfrm>
              <a:prstGeom prst="rect">
                <a:avLst/>
              </a:prstGeom>
              <a:blipFill rotWithShape="0">
                <a:blip r:embed="rId2"/>
                <a:stretch>
                  <a:fillRect l="-1070" t="-1548" r="-238"/>
                </a:stretch>
              </a:blipFill>
            </p:spPr>
            <p:txBody>
              <a:bodyPr/>
              <a:lstStyle/>
              <a:p>
                <a:r>
                  <a:rPr lang="en-US">
                    <a:noFill/>
                  </a:rPr>
                  <a:t> </a:t>
                </a:r>
              </a:p>
            </p:txBody>
          </p:sp>
        </mc:Fallback>
      </mc:AlternateContent>
      <p:pic>
        <p:nvPicPr>
          <p:cNvPr id="6"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5118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Chọn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những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gợi</a:t>
            </a:r>
            <a:r>
              <a:rPr lang="en-US" sz="3200" dirty="0" smtClean="0">
                <a:latin typeface="Times New Roman" panose="02020603050405020304" pitchFamily="18" charset="0"/>
                <a:cs typeface="Times New Roman" panose="02020603050405020304" pitchFamily="18" charset="0"/>
              </a:rPr>
              <a:t> ý </a:t>
            </a:r>
            <a:r>
              <a:rPr lang="en-US" sz="3200" dirty="0" err="1" smtClean="0">
                <a:latin typeface="Times New Roman" panose="02020603050405020304" pitchFamily="18" charset="0"/>
                <a:cs typeface="Times New Roman" panose="02020603050405020304" pitchFamily="18" charset="0"/>
              </a:rPr>
              <a:t>tốt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nhất</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968326" y="2103116"/>
                <a:ext cx="10255347" cy="4401205"/>
              </a:xfrm>
              <a:prstGeom prst="rect">
                <a:avLst/>
              </a:prstGeom>
              <a:noFill/>
            </p:spPr>
            <p:txBody>
              <a:bodyPr wrap="square" rtlCol="0">
                <a:spAutoFit/>
              </a:bodyPr>
              <a:lstStyle/>
              <a:p>
                <a:pPr marL="457200" lvl="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Đánh </a:t>
                </a:r>
                <a:r>
                  <a:rPr lang="en-US" sz="2800" dirty="0" err="1" smtClean="0">
                    <a:latin typeface="Times New Roman" panose="02020603050405020304" pitchFamily="18" charset="0"/>
                    <a:cs typeface="Times New Roman" panose="02020603050405020304" pitchFamily="18" charset="0"/>
                  </a:rPr>
                  <a:t>giá</a:t>
                </a:r>
                <a:r>
                  <a:rPr lang="en-US" sz="2800" dirty="0" smtClean="0">
                    <a:latin typeface="Times New Roman" panose="02020603050405020304" pitchFamily="18" charset="0"/>
                    <a:cs typeface="Times New Roman" panose="02020603050405020304" pitchFamily="18" charset="0"/>
                  </a:rPr>
                  <a:t> qua </a:t>
                </a:r>
                <a:r>
                  <a:rPr lang="en-US" sz="2800" dirty="0" err="1" smtClean="0">
                    <a:latin typeface="Times New Roman" panose="02020603050405020304" pitchFamily="18" charset="0"/>
                    <a:cs typeface="Times New Roman" panose="02020603050405020304" pitchFamily="18" charset="0"/>
                  </a:rPr>
                  <a:t>ba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tiêu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chí</a:t>
                </a:r>
                <a:r>
                  <a:rPr lang="en-US" sz="2800" dirty="0" smtClean="0">
                    <a:latin typeface="Times New Roman" panose="02020603050405020304" pitchFamily="18" charset="0"/>
                    <a:cs typeface="Times New Roman" panose="02020603050405020304" pitchFamily="18" charset="0"/>
                  </a:rPr>
                  <a:t>:</a:t>
                </a:r>
              </a:p>
              <a:p>
                <a:pPr marL="914400" lvl="1" indent="-457200">
                  <a:buFont typeface="Courier New" panose="02070309020205020404" pitchFamily="49" charset="0"/>
                  <a:buChar char="o"/>
                </a:pPr>
                <a:r>
                  <a:rPr lang="en-US" sz="2800" dirty="0" err="1" smtClean="0">
                    <a:latin typeface="Times New Roman" panose="02020603050405020304" pitchFamily="18" charset="0"/>
                    <a:cs typeface="Times New Roman" panose="02020603050405020304" pitchFamily="18" charset="0"/>
                  </a:rPr>
                  <a:t>Độ</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tự</a:t>
                </a:r>
                <a:r>
                  <a:rPr lang="en-US" sz="2800" dirty="0" smtClean="0">
                    <a:latin typeface="Times New Roman" panose="02020603050405020304" pitchFamily="18" charset="0"/>
                    <a:cs typeface="Times New Roman" panose="02020603050405020304" pitchFamily="18" charset="0"/>
                  </a:rPr>
                  <a:t> (S)</a:t>
                </a:r>
              </a:p>
              <a:p>
                <a:pPr marL="914400" lvl="1" indent="-457200">
                  <a:buFont typeface="Courier New" panose="02070309020205020404" pitchFamily="49" charset="0"/>
                  <a:buChar char="o"/>
                </a:pP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hiện</a:t>
                </a:r>
                <a:r>
                  <a:rPr lang="en-US" sz="2800" dirty="0" smtClean="0">
                    <a:latin typeface="Times New Roman" panose="02020603050405020304" pitchFamily="18" charset="0"/>
                    <a:cs typeface="Times New Roman" panose="02020603050405020304" pitchFamily="18" charset="0"/>
                  </a:rPr>
                  <a:t> (L)</a:t>
                </a:r>
              </a:p>
              <a:p>
                <a:pPr marL="914400" lvl="1" indent="-457200">
                  <a:buFont typeface="Courier New" panose="02070309020205020404" pitchFamily="49" charset="0"/>
                  <a:buChar char="o"/>
                </a:pP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ghép</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(D)</a:t>
                </a:r>
                <a:endParaRPr lang="en-US" sz="2800" dirty="0">
                  <a:latin typeface="Cambria Math" panose="02040503050406030204" pitchFamily="18" charset="0"/>
                  <a:ea typeface="Cambria Math" panose="02040503050406030204" pitchFamily="18" charset="0"/>
                  <a:cs typeface="Times New Roman" panose="02020603050405020304" pitchFamily="18" charset="0"/>
                </a:endParaRPr>
              </a:p>
              <a:p>
                <a:pPr marL="457200" lvl="0" indent="-457200">
                  <a:buFont typeface="Arial" panose="020B0604020202020204" pitchFamily="34" charset="0"/>
                  <a:buChar char="•"/>
                </a:pPr>
                <a:r>
                  <a:rPr lang="en-US" sz="2800" dirty="0" err="1" smtClean="0">
                    <a:latin typeface="Cambria Math" panose="02040503050406030204" pitchFamily="18" charset="0"/>
                    <a:ea typeface="Cambria Math" panose="02040503050406030204" pitchFamily="18" charset="0"/>
                    <a:cs typeface="Times New Roman" panose="02020603050405020304" pitchFamily="18" charset="0"/>
                  </a:rPr>
                  <a:t>Dựa</a:t>
                </a:r>
                <a:r>
                  <a:rPr lang="en-US" sz="28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800" dirty="0" err="1" smtClean="0">
                    <a:latin typeface="Cambria Math" panose="02040503050406030204" pitchFamily="18" charset="0"/>
                    <a:ea typeface="Cambria Math" panose="02040503050406030204" pitchFamily="18" charset="0"/>
                    <a:cs typeface="Times New Roman" panose="02020603050405020304" pitchFamily="18" charset="0"/>
                  </a:rPr>
                  <a:t>trên</a:t>
                </a:r>
                <a:r>
                  <a:rPr lang="en-US" sz="28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800" dirty="0" err="1" smtClean="0">
                    <a:latin typeface="Cambria Math" panose="02040503050406030204" pitchFamily="18" charset="0"/>
                    <a:ea typeface="Cambria Math" panose="02040503050406030204" pitchFamily="18" charset="0"/>
                    <a:cs typeface="Times New Roman" panose="02020603050405020304" pitchFamily="18" charset="0"/>
                  </a:rPr>
                  <a:t>công</a:t>
                </a:r>
                <a:r>
                  <a:rPr lang="en-US" sz="28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800" dirty="0" err="1" smtClean="0">
                    <a:latin typeface="Cambria Math" panose="02040503050406030204" pitchFamily="18" charset="0"/>
                    <a:ea typeface="Cambria Math" panose="02040503050406030204" pitchFamily="18" charset="0"/>
                    <a:cs typeface="Times New Roman" panose="02020603050405020304" pitchFamily="18" charset="0"/>
                  </a:rPr>
                  <a:t>thức</a:t>
                </a:r>
                <a:r>
                  <a:rPr lang="en-US" sz="2800"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800" dirty="0" err="1" smtClean="0">
                    <a:latin typeface="Cambria Math" panose="02040503050406030204" pitchFamily="18" charset="0"/>
                    <a:ea typeface="Cambria Math" panose="02040503050406030204" pitchFamily="18" charset="0"/>
                    <a:cs typeface="Times New Roman" panose="02020603050405020304" pitchFamily="18" charset="0"/>
                  </a:rPr>
                  <a:t>sau</a:t>
                </a:r>
                <a:r>
                  <a:rPr lang="en-US" sz="2800" dirty="0" smtClean="0">
                    <a:latin typeface="Cambria Math" panose="02040503050406030204" pitchFamily="18" charset="0"/>
                    <a:ea typeface="Cambria Math" panose="02040503050406030204" pitchFamily="18" charset="0"/>
                    <a:cs typeface="Times New Roman" panose="02020603050405020304" pitchFamily="18" charset="0"/>
                  </a:rPr>
                  <a:t>:</a:t>
                </a:r>
              </a:p>
              <a:p>
                <a:pPr lvl="0"/>
                <a:r>
                  <a:rPr lang="en-US" sz="2800" dirty="0">
                    <a:latin typeface="Cambria Math" panose="02040503050406030204" pitchFamily="18" charset="0"/>
                    <a:ea typeface="Cambria Math" panose="02040503050406030204" pitchFamily="18" charset="0"/>
                    <a:cs typeface="Times New Roman" panose="02020603050405020304" pitchFamily="18" charset="0"/>
                  </a:rPr>
                  <a:t>	</a:t>
                </a:r>
                <a:r>
                  <a:rPr lang="en-US" sz="2800" dirty="0" smtClean="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𝑠𝑐𝑜𝑟𝑒</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𝑆</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𝐿</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3</m:t>
                        </m:r>
                      </m:sub>
                    </m:s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𝐷</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 (0&lt;</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𝑠𝑐𝑜𝑟𝑒</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&lt;1)</m:t>
                    </m:r>
                  </m:oMath>
                </a14:m>
                <a:r>
                  <a:rPr lang="en-US" sz="2800" dirty="0" smtClean="0">
                    <a:latin typeface="Times New Roman" panose="02020603050405020304" pitchFamily="18" charset="0"/>
                    <a:cs typeface="Times New Roman" panose="02020603050405020304" pitchFamily="18" charset="0"/>
                  </a:rPr>
                  <a:t> </a:t>
                </a:r>
              </a:p>
              <a:p>
                <a:pPr marL="914400" lvl="1" indent="-457200">
                  <a:buFont typeface="Courier New" panose="02070309020205020404" pitchFamily="49" charset="0"/>
                  <a:buChar char="o"/>
                </a:pP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đó</a:t>
                </a:r>
                <a:r>
                  <a:rPr lang="en-US" sz="2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3</m:t>
                        </m:r>
                      </m:sub>
                    </m:sSub>
                  </m:oMath>
                </a14:m>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tham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tổng</a:t>
                </a:r>
                <a:r>
                  <a:rPr lang="en-US" sz="2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1</m:t>
                        </m:r>
                      </m:sub>
                    </m:sSub>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𝜆</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3</m:t>
                        </m:r>
                      </m:sub>
                    </m:s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=1</m:t>
                    </m:r>
                  </m:oMath>
                </a14:m>
                <a:endParaRPr lang="en-US" sz="2800" b="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914400" lvl="1" indent="-457200">
                  <a:buFont typeface="Courier New" panose="02070309020205020404" pitchFamily="49" charset="0"/>
                  <a:buChar char="o"/>
                </a:pP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ước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lượng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dựa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việc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huấn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luyện</a:t>
                </a:r>
                <a:r>
                  <a:rPr lang="en-US" sz="2800" dirty="0" smtClean="0">
                    <a:latin typeface="Times New Roman" panose="02020603050405020304" pitchFamily="18" charset="0"/>
                    <a:cs typeface="Times New Roman" panose="02020603050405020304" pitchFamily="18" charset="0"/>
                  </a:rPr>
                  <a:t> N-gram</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Chọn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gợi</a:t>
                </a:r>
                <a:r>
                  <a:rPr lang="en-US" sz="2800" dirty="0" smtClean="0">
                    <a:latin typeface="Times New Roman" panose="02020603050405020304" pitchFamily="18" charset="0"/>
                    <a:cs typeface="Times New Roman" panose="02020603050405020304" pitchFamily="18" charset="0"/>
                  </a:rPr>
                  <a:t> ý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14:m>
                  <m:oMath xmlns:m="http://schemas.openxmlformats.org/officeDocument/2006/math">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𝑠𝑐𝑜𝑟𝑒</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&gt; </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𝛽</m:t>
                    </m:r>
                  </m:oMath>
                </a14:m>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với</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800" b="0" i="1" smtClean="0">
                        <a:latin typeface="Cambria Math" panose="02040503050406030204" pitchFamily="18" charset="0"/>
                        <a:ea typeface="Cambria Math" panose="02040503050406030204" pitchFamily="18" charset="0"/>
                        <a:cs typeface="Times New Roman" panose="02020603050405020304" pitchFamily="18" charset="0"/>
                      </a:rPr>
                      <m:t>(0&lt;</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𝛽</m:t>
                    </m:r>
                    <m:r>
                      <m:rPr>
                        <m:nor/>
                      </m:rPr>
                      <a:rPr lang="en-US" sz="2800" i="1" dirty="0" smtClean="0">
                        <a:latin typeface="Cambria Math" panose="02040503050406030204" pitchFamily="18" charset="0"/>
                        <a:ea typeface="Cambria Math" panose="02040503050406030204" pitchFamily="18" charset="0"/>
                        <a:cs typeface="Times New Roman" panose="02020603050405020304" pitchFamily="18" charset="0"/>
                      </a:rPr>
                      <m:t>&lt; 1</m:t>
                    </m:r>
                  </m:oMath>
                </a14:m>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68326" y="2103116"/>
                <a:ext cx="10255347" cy="4401205"/>
              </a:xfrm>
              <a:prstGeom prst="rect">
                <a:avLst/>
              </a:prstGeom>
              <a:blipFill rotWithShape="0">
                <a:blip r:embed="rId2"/>
                <a:stretch>
                  <a:fillRect l="-1070" t="-1385"/>
                </a:stretch>
              </a:blipFill>
            </p:spPr>
            <p:txBody>
              <a:bodyPr/>
              <a:lstStyle/>
              <a:p>
                <a:r>
                  <a:rPr lang="en-US">
                    <a:noFill/>
                  </a:rPr>
                  <a:t> </a:t>
                </a:r>
              </a:p>
            </p:txBody>
          </p:sp>
        </mc:Fallback>
      </mc:AlternateContent>
      <p:pic>
        <p:nvPicPr>
          <p:cNvPr id="6"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3264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Chọn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những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gợi</a:t>
            </a:r>
            <a:r>
              <a:rPr lang="en-US" sz="3200" dirty="0" smtClean="0">
                <a:latin typeface="Times New Roman" panose="02020603050405020304" pitchFamily="18" charset="0"/>
                <a:cs typeface="Times New Roman" panose="02020603050405020304" pitchFamily="18" charset="0"/>
              </a:rPr>
              <a:t> ý </a:t>
            </a:r>
            <a:r>
              <a:rPr lang="en-US" sz="3200" dirty="0" err="1" smtClean="0">
                <a:latin typeface="Times New Roman" panose="02020603050405020304" pitchFamily="18" charset="0"/>
                <a:cs typeface="Times New Roman" panose="02020603050405020304" pitchFamily="18" charset="0"/>
              </a:rPr>
              <a:t>tốt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nhất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Tính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độ</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tương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tự</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68326" y="2103116"/>
            <a:ext cx="10255347" cy="954107"/>
          </a:xfrm>
          <a:prstGeom prst="rect">
            <a:avLst/>
          </a:prstGeom>
          <a:noFill/>
        </p:spPr>
        <p:txBody>
          <a:bodyPr wrap="square" rtlCol="0">
            <a:spAutoFit/>
          </a:bodyPr>
          <a:lstStyle/>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Dựa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nguyên</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nhân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gây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lỗi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sai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đánh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máy</a:t>
            </a:r>
            <a:r>
              <a:rPr lang="en-US" sz="2800" dirty="0" smtClean="0">
                <a:latin typeface="Times New Roman" panose="02020603050405020304" pitchFamily="18" charset="0"/>
                <a:cs typeface="Times New Roman" panose="02020603050405020304" pitchFamily="18" charset="0"/>
              </a:rPr>
              <a:t>.</a:t>
            </a:r>
          </a:p>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như</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sau</a:t>
            </a:r>
            <a:r>
              <a:rPr lang="en-US" sz="2800" dirty="0" smtClean="0">
                <a:latin typeface="Times New Roman" panose="02020603050405020304" pitchFamily="18" charset="0"/>
                <a:cs typeface="Times New Roman" panose="02020603050405020304" pitchFamily="18" charset="0"/>
              </a:rPr>
              <a:t>: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(0 &lt; S &lt; 1)</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7020" y="3016250"/>
            <a:ext cx="6677957" cy="3667637"/>
          </a:xfrm>
          <a:prstGeom prst="rect">
            <a:avLst/>
          </a:prstGeom>
          <a:ln>
            <a:solidFill>
              <a:schemeClr val="tx1"/>
            </a:solidFill>
          </a:ln>
        </p:spPr>
      </p:pic>
      <p:pic>
        <p:nvPicPr>
          <p:cNvPr id="8"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1914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Chọn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những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gợi</a:t>
            </a:r>
            <a:r>
              <a:rPr lang="en-US" sz="3200" dirty="0" smtClean="0">
                <a:latin typeface="Times New Roman" panose="02020603050405020304" pitchFamily="18" charset="0"/>
                <a:cs typeface="Times New Roman" panose="02020603050405020304" pitchFamily="18" charset="0"/>
              </a:rPr>
              <a:t> ý </a:t>
            </a:r>
            <a:r>
              <a:rPr lang="en-US" sz="3200" dirty="0" err="1" smtClean="0">
                <a:latin typeface="Times New Roman" panose="02020603050405020304" pitchFamily="18" charset="0"/>
                <a:cs typeface="Times New Roman" panose="02020603050405020304" pitchFamily="18" charset="0"/>
              </a:rPr>
              <a:t>tốt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nhất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Tính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độ</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tương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tự</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tt</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TextBox 7"/>
              <p:cNvSpPr txBox="1"/>
              <p:nvPr/>
            </p:nvSpPr>
            <p:spPr>
              <a:xfrm>
                <a:off x="968326" y="2103116"/>
                <a:ext cx="10255347" cy="49425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rPr>
                        <m:t>𝐷𝑊𝑀</m:t>
                      </m:r>
                      <m:r>
                        <a:rPr lang="en-US" sz="2800" i="1">
                          <a:latin typeface="Cambria Math" panose="02040503050406030204" pitchFamily="18" charset="0"/>
                          <a:ea typeface="Cambria Math" panose="02040503050406030204" pitchFamily="18" charset="0"/>
                        </a:rPr>
                        <m:t>+= </m:t>
                      </m:r>
                      <m:d>
                        <m:dPr>
                          <m:begChr m:val="{"/>
                          <m:endChr m:val=""/>
                          <m:ctrlPr>
                            <a:rPr lang="en-US" sz="2800" i="1">
                              <a:latin typeface="Cambria Math" panose="02040503050406030204" pitchFamily="18" charset="0"/>
                              <a:ea typeface="Cambria Math" panose="02040503050406030204" pitchFamily="18" charset="0"/>
                            </a:rPr>
                          </m:ctrlPr>
                        </m:dPr>
                        <m:e>
                          <m:eqArr>
                            <m:eqArrPr>
                              <m:ctrlPr>
                                <a:rPr lang="en-US" sz="2800" i="1">
                                  <a:latin typeface="Cambria Math" panose="02040503050406030204" pitchFamily="18" charset="0"/>
                                  <a:ea typeface="Cambria Math" panose="02040503050406030204" pitchFamily="18" charset="0"/>
                                </a:rPr>
                              </m:ctrlPr>
                            </m:eqArrPr>
                            <m:e>
                              <m:r>
                                <a:rPr lang="en-US" sz="2800" i="1">
                                  <a:latin typeface="Cambria Math" panose="02040503050406030204" pitchFamily="18" charset="0"/>
                                  <a:ea typeface="Cambria Math" panose="02040503050406030204" pitchFamily="18" charset="0"/>
                                </a:rPr>
                                <m:t>0                             </m:t>
                              </m:r>
                              <m:r>
                                <a:rPr lang="en-US" sz="2800" i="1">
                                  <a:latin typeface="Cambria Math" panose="02040503050406030204" pitchFamily="18" charset="0"/>
                                  <a:ea typeface="Cambria Math" panose="02040503050406030204" pitchFamily="18" charset="0"/>
                                </a:rPr>
                                <m:t>𝑛</m:t>
                              </m:r>
                              <m:r>
                                <a:rPr lang="en-US" sz="2800" i="1">
                                  <a:latin typeface="Cambria Math" panose="02040503050406030204" pitchFamily="18" charset="0"/>
                                  <a:ea typeface="Cambria Math" panose="02040503050406030204" pitchFamily="18" charset="0"/>
                                </a:rPr>
                                <m:t>ế</m:t>
                              </m:r>
                              <m:r>
                                <a:rPr lang="en-US" sz="2800" i="1">
                                  <a:latin typeface="Cambria Math" panose="02040503050406030204" pitchFamily="18" charset="0"/>
                                  <a:ea typeface="Cambria Math" panose="02040503050406030204" pitchFamily="18" charset="0"/>
                                </a:rPr>
                                <m:t>𝑢</m:t>
                              </m:r>
                              <m:r>
                                <a:rPr lang="en-US" sz="2800" i="1">
                                  <a:latin typeface="Cambria Math" panose="02040503050406030204" pitchFamily="18" charset="0"/>
                                  <a:ea typeface="Cambria Math" panose="02040503050406030204" pitchFamily="18" charset="0"/>
                                </a:rPr>
                                <m:t>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𝑊𝑀𝑆</m:t>
                                  </m:r>
                                </m:e>
                                <m:sub>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𝑣</m:t>
                              </m:r>
                              <m:r>
                                <a:rPr lang="en-US" sz="2800" i="1">
                                  <a:latin typeface="Cambria Math" panose="02040503050406030204" pitchFamily="18" charset="0"/>
                                  <a:ea typeface="Cambria Math" panose="02040503050406030204" pitchFamily="18" charset="0"/>
                                </a:rPr>
                                <m:t>à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𝑊𝑀𝐶</m:t>
                                  </m:r>
                                </m:e>
                                <m:sub>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𝑙</m:t>
                              </m:r>
                              <m:r>
                                <a:rPr lang="en-US" sz="2800" i="1">
                                  <a:latin typeface="Cambria Math" panose="02040503050406030204" pitchFamily="18" charset="0"/>
                                  <a:ea typeface="Cambria Math" panose="02040503050406030204" pitchFamily="18" charset="0"/>
                                </a:rPr>
                                <m:t>à </m:t>
                              </m:r>
                              <m:r>
                                <a:rPr lang="en-US" sz="2800" i="1">
                                  <a:latin typeface="Cambria Math" panose="02040503050406030204" pitchFamily="18" charset="0"/>
                                  <a:ea typeface="Cambria Math" panose="02040503050406030204" pitchFamily="18" charset="0"/>
                                </a:rPr>
                                <m:t>𝑔𝑖</m:t>
                              </m:r>
                              <m:r>
                                <a:rPr lang="en-US" sz="2800" i="1">
                                  <a:latin typeface="Cambria Math" panose="02040503050406030204" pitchFamily="18" charset="0"/>
                                  <a:ea typeface="Cambria Math" panose="02040503050406030204" pitchFamily="18" charset="0"/>
                                </a:rPr>
                                <m:t>ố</m:t>
                              </m:r>
                              <m:r>
                                <a:rPr lang="en-US" sz="2800" i="1">
                                  <a:latin typeface="Cambria Math" panose="02040503050406030204" pitchFamily="18" charset="0"/>
                                  <a:ea typeface="Cambria Math" panose="02040503050406030204" pitchFamily="18" charset="0"/>
                                </a:rPr>
                                <m:t>𝑛𝑔</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𝑛h𝑎𝑢</m:t>
                              </m:r>
                            </m:e>
                            <m:e>
                              <m:r>
                                <a:rPr lang="en-US" sz="2800" i="1">
                                  <a:latin typeface="Cambria Math" panose="02040503050406030204" pitchFamily="18" charset="0"/>
                                  <a:ea typeface="Cambria Math" panose="02040503050406030204" pitchFamily="18" charset="0"/>
                                </a:rPr>
                                <m:t>0.1 </m:t>
                              </m:r>
                              <m:r>
                                <a:rPr lang="en-US" sz="2800" i="1">
                                  <a:latin typeface="Cambria Math" panose="02040503050406030204" pitchFamily="18" charset="0"/>
                                  <a:ea typeface="Cambria Math" panose="02040503050406030204" pitchFamily="18" charset="0"/>
                                </a:rPr>
                                <m:t>𝑛</m:t>
                              </m:r>
                              <m:r>
                                <a:rPr lang="en-US" sz="2800" i="1">
                                  <a:latin typeface="Cambria Math" panose="02040503050406030204" pitchFamily="18" charset="0"/>
                                  <a:ea typeface="Cambria Math" panose="02040503050406030204" pitchFamily="18" charset="0"/>
                                </a:rPr>
                                <m:t>ế</m:t>
                              </m:r>
                              <m:r>
                                <a:rPr lang="en-US" sz="2800" i="1">
                                  <a:latin typeface="Cambria Math" panose="02040503050406030204" pitchFamily="18" charset="0"/>
                                  <a:ea typeface="Cambria Math" panose="02040503050406030204" pitchFamily="18" charset="0"/>
                                </a:rPr>
                                <m:t>𝑢</m:t>
                              </m:r>
                              <m:r>
                                <a:rPr lang="en-US" sz="2800" i="1">
                                  <a:latin typeface="Cambria Math" panose="02040503050406030204" pitchFamily="18" charset="0"/>
                                  <a:ea typeface="Cambria Math" panose="02040503050406030204" pitchFamily="18" charset="0"/>
                                </a:rPr>
                                <m:t>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𝑊𝑀𝑆</m:t>
                                  </m:r>
                                </m:e>
                                <m:sub>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𝑣</m:t>
                              </m:r>
                              <m:r>
                                <a:rPr lang="en-US" sz="2800" i="1">
                                  <a:latin typeface="Cambria Math" panose="02040503050406030204" pitchFamily="18" charset="0"/>
                                  <a:ea typeface="Cambria Math" panose="02040503050406030204" pitchFamily="18" charset="0"/>
                                </a:rPr>
                                <m:t>à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𝑊𝑀𝐶</m:t>
                                  </m:r>
                                </m:e>
                                <m:sub>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𝑡h𝑢</m:t>
                              </m:r>
                              <m:r>
                                <a:rPr lang="en-US" sz="2800" i="1">
                                  <a:latin typeface="Cambria Math" panose="02040503050406030204" pitchFamily="18" charset="0"/>
                                  <a:ea typeface="Cambria Math" panose="02040503050406030204" pitchFamily="18" charset="0"/>
                                </a:rPr>
                                <m:t>ộ</m:t>
                              </m:r>
                              <m:r>
                                <a:rPr lang="en-US" sz="2800" i="1">
                                  <a:latin typeface="Cambria Math" panose="02040503050406030204" pitchFamily="18" charset="0"/>
                                  <a:ea typeface="Cambria Math" panose="02040503050406030204" pitchFamily="18" charset="0"/>
                                </a:rPr>
                                <m:t>𝑐</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𝑙</m:t>
                              </m:r>
                              <m:r>
                                <a:rPr lang="en-US" sz="2800" i="1">
                                  <a:latin typeface="Cambria Math" panose="02040503050406030204" pitchFamily="18" charset="0"/>
                                  <a:ea typeface="Cambria Math" panose="02040503050406030204" pitchFamily="18" charset="0"/>
                                </a:rPr>
                                <m:t>ỗ</m:t>
                              </m:r>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𝑣</m:t>
                              </m:r>
                              <m:r>
                                <a:rPr lang="en-US" sz="2800" i="1">
                                  <a:latin typeface="Cambria Math" panose="02040503050406030204" pitchFamily="18" charset="0"/>
                                  <a:ea typeface="Cambria Math" panose="02040503050406030204" pitchFamily="18" charset="0"/>
                                </a:rPr>
                                <m:t>ù</m:t>
                              </m:r>
                              <m:r>
                                <a:rPr lang="en-US" sz="2800" i="1">
                                  <a:latin typeface="Cambria Math" panose="02040503050406030204" pitchFamily="18" charset="0"/>
                                  <a:ea typeface="Cambria Math" panose="02040503050406030204" pitchFamily="18" charset="0"/>
                                </a:rPr>
                                <m:t>𝑛𝑔</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𝑚𝑖</m:t>
                              </m:r>
                              <m:r>
                                <a:rPr lang="en-US" sz="2800" i="1">
                                  <a:latin typeface="Cambria Math" panose="02040503050406030204" pitchFamily="18" charset="0"/>
                                  <a:ea typeface="Cambria Math" panose="02040503050406030204" pitchFamily="18" charset="0"/>
                                </a:rPr>
                                <m:t>ề</m:t>
                              </m:r>
                              <m:r>
                                <a:rPr lang="en-US" sz="2800" i="1">
                                  <a:latin typeface="Cambria Math" panose="02040503050406030204" pitchFamily="18" charset="0"/>
                                  <a:ea typeface="Cambria Math" panose="02040503050406030204" pitchFamily="18" charset="0"/>
                                </a:rPr>
                                <m:t>𝑛</m:t>
                              </m:r>
                            </m:e>
                            <m:e>
                              <m:r>
                                <a:rPr lang="en-US" sz="2800" i="1">
                                  <a:latin typeface="Cambria Math" panose="02040503050406030204" pitchFamily="18" charset="0"/>
                                  <a:ea typeface="Cambria Math" panose="02040503050406030204" pitchFamily="18" charset="0"/>
                                </a:rPr>
                                <m:t>0.5               </m:t>
                              </m:r>
                              <m:r>
                                <a:rPr lang="en-US" sz="2800" i="1">
                                  <a:latin typeface="Cambria Math" panose="02040503050406030204" pitchFamily="18" charset="0"/>
                                  <a:ea typeface="Cambria Math" panose="02040503050406030204" pitchFamily="18" charset="0"/>
                                </a:rPr>
                                <m:t>𝑛</m:t>
                              </m:r>
                              <m:r>
                                <a:rPr lang="en-US" sz="2800" i="1">
                                  <a:latin typeface="Cambria Math" panose="02040503050406030204" pitchFamily="18" charset="0"/>
                                  <a:ea typeface="Cambria Math" panose="02040503050406030204" pitchFamily="18" charset="0"/>
                                </a:rPr>
                                <m:t>ế</m:t>
                              </m:r>
                              <m:r>
                                <a:rPr lang="en-US" sz="2800" i="1">
                                  <a:latin typeface="Cambria Math" panose="02040503050406030204" pitchFamily="18" charset="0"/>
                                  <a:ea typeface="Cambria Math" panose="02040503050406030204" pitchFamily="18" charset="0"/>
                                </a:rPr>
                                <m:t>𝑢</m:t>
                              </m:r>
                              <m:r>
                                <a:rPr lang="en-US" sz="2800" i="1">
                                  <a:latin typeface="Cambria Math" panose="02040503050406030204" pitchFamily="18" charset="0"/>
                                  <a:ea typeface="Cambria Math" panose="02040503050406030204" pitchFamily="18" charset="0"/>
                                </a:rPr>
                                <m:t>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𝑊𝑀𝑆</m:t>
                                  </m:r>
                                </m:e>
                                <m:sub>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𝑣</m:t>
                              </m:r>
                              <m:r>
                                <a:rPr lang="en-US" sz="2800" i="1">
                                  <a:latin typeface="Cambria Math" panose="02040503050406030204" pitchFamily="18" charset="0"/>
                                  <a:ea typeface="Cambria Math" panose="02040503050406030204" pitchFamily="18" charset="0"/>
                                </a:rPr>
                                <m:t>à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𝑊𝑀𝐶</m:t>
                                  </m:r>
                                </m:e>
                                <m:sub>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𝑡h𝑢</m:t>
                              </m:r>
                              <m:r>
                                <a:rPr lang="en-US" sz="2800" i="1">
                                  <a:latin typeface="Cambria Math" panose="02040503050406030204" pitchFamily="18" charset="0"/>
                                  <a:ea typeface="Cambria Math" panose="02040503050406030204" pitchFamily="18" charset="0"/>
                                </a:rPr>
                                <m:t>ộ</m:t>
                              </m:r>
                              <m:r>
                                <a:rPr lang="en-US" sz="2800" i="1">
                                  <a:latin typeface="Cambria Math" panose="02040503050406030204" pitchFamily="18" charset="0"/>
                                  <a:ea typeface="Cambria Math" panose="02040503050406030204" pitchFamily="18" charset="0"/>
                                </a:rPr>
                                <m:t>𝑐</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𝑙</m:t>
                              </m:r>
                              <m:r>
                                <a:rPr lang="en-US" sz="2800" i="1">
                                  <a:latin typeface="Cambria Math" panose="02040503050406030204" pitchFamily="18" charset="0"/>
                                  <a:ea typeface="Cambria Math" panose="02040503050406030204" pitchFamily="18" charset="0"/>
                                </a:rPr>
                                <m:t>ỗ</m:t>
                              </m:r>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𝑏</m:t>
                              </m:r>
                              <m:r>
                                <a:rPr lang="en-US" sz="2800" i="1">
                                  <a:latin typeface="Cambria Math" panose="02040503050406030204" pitchFamily="18" charset="0"/>
                                  <a:ea typeface="Cambria Math" panose="02040503050406030204" pitchFamily="18" charset="0"/>
                                </a:rPr>
                                <m:t>à</m:t>
                              </m:r>
                              <m:r>
                                <a:rPr lang="en-US" sz="2800" i="1">
                                  <a:latin typeface="Cambria Math" panose="02040503050406030204" pitchFamily="18" charset="0"/>
                                  <a:ea typeface="Cambria Math" panose="02040503050406030204" pitchFamily="18" charset="0"/>
                                </a:rPr>
                                <m:t>𝑛</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𝑝h</m:t>
                              </m:r>
                              <m:r>
                                <a:rPr lang="en-US" sz="2800" i="1">
                                  <a:latin typeface="Cambria Math" panose="02040503050406030204" pitchFamily="18" charset="0"/>
                                  <a:ea typeface="Cambria Math" panose="02040503050406030204" pitchFamily="18" charset="0"/>
                                </a:rPr>
                                <m:t>í</m:t>
                              </m:r>
                              <m:r>
                                <a:rPr lang="en-US" sz="2800" i="1">
                                  <a:latin typeface="Cambria Math" panose="02040503050406030204" pitchFamily="18" charset="0"/>
                                  <a:ea typeface="Cambria Math" panose="02040503050406030204" pitchFamily="18" charset="0"/>
                                </a:rPr>
                                <m:t>𝑚</m:t>
                              </m:r>
                            </m:e>
                            <m:e>
                              <m:r>
                                <a:rPr lang="en-US" sz="2800" i="1">
                                  <a:latin typeface="Cambria Math" panose="02040503050406030204" pitchFamily="18" charset="0"/>
                                  <a:ea typeface="Cambria Math" panose="02040503050406030204" pitchFamily="18" charset="0"/>
                                </a:rPr>
                                <m:t>1                                                                             </m:t>
                              </m:r>
                              <m:r>
                                <a:rPr lang="en-US" sz="2800" i="1">
                                  <a:latin typeface="Cambria Math" panose="02040503050406030204" pitchFamily="18" charset="0"/>
                                  <a:ea typeface="Cambria Math" panose="02040503050406030204" pitchFamily="18" charset="0"/>
                                </a:rPr>
                                <m:t>𝑛𝑔</m:t>
                              </m:r>
                              <m:r>
                                <a:rPr lang="en-US" sz="2800" i="1">
                                  <a:latin typeface="Cambria Math" panose="02040503050406030204" pitchFamily="18" charset="0"/>
                                  <a:ea typeface="Cambria Math" panose="02040503050406030204" pitchFamily="18" charset="0"/>
                                </a:rPr>
                                <m:t>ượ</m:t>
                              </m:r>
                              <m:r>
                                <a:rPr lang="en-US" sz="2800" i="1">
                                  <a:latin typeface="Cambria Math" panose="02040503050406030204" pitchFamily="18" charset="0"/>
                                  <a:ea typeface="Cambria Math" panose="02040503050406030204" pitchFamily="18" charset="0"/>
                                </a:rPr>
                                <m:t>𝑐</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𝑙</m:t>
                              </m:r>
                              <m:r>
                                <a:rPr lang="en-US" sz="2800" i="1">
                                  <a:latin typeface="Cambria Math" panose="02040503050406030204" pitchFamily="18" charset="0"/>
                                  <a:ea typeface="Cambria Math" panose="02040503050406030204" pitchFamily="18" charset="0"/>
                                </a:rPr>
                                <m:t>ạ</m:t>
                              </m:r>
                              <m:r>
                                <a:rPr lang="en-US" sz="2800" i="1">
                                  <a:latin typeface="Cambria Math" panose="02040503050406030204" pitchFamily="18" charset="0"/>
                                  <a:ea typeface="Cambria Math" panose="02040503050406030204" pitchFamily="18" charset="0"/>
                                </a:rPr>
                                <m:t>𝑖</m:t>
                              </m:r>
                            </m:e>
                          </m:eqArr>
                        </m:e>
                      </m:d>
                    </m:oMath>
                  </m:oMathPara>
                </a14:m>
                <a:endParaRPr lang="en-US" sz="2800" i="1" dirty="0">
                  <a:latin typeface="Cambria Math" panose="02040503050406030204" pitchFamily="18" charset="0"/>
                  <a:ea typeface="Cambria Math" panose="02040503050406030204" pitchFamily="18" charset="0"/>
                  <a:cs typeface="Times New Roman" panose="02020603050405020304" pitchFamily="18" charset="0"/>
                </a:endParaRPr>
              </a:p>
              <a:p>
                <a:pPr marL="457200" lvl="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DM (</a:t>
                </a:r>
                <a:r>
                  <a:rPr lang="en-US" sz="2800" dirty="0" err="1">
                    <a:latin typeface="Times New Roman" panose="02020603050405020304" pitchFamily="18" charset="0"/>
                    <a:cs typeface="Times New Roman" panose="02020603050405020304" pitchFamily="18" charset="0"/>
                  </a:rPr>
                  <a:t>DistanceMark</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khoảng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giữa</a:t>
                </a:r>
                <a:r>
                  <a:rPr lang="en-US" sz="2800" dirty="0">
                    <a:latin typeface="Times New Roman" panose="02020603050405020304" pitchFamily="18" charset="0"/>
                    <a:cs typeface="Times New Roman" panose="02020603050405020304" pitchFamily="18" charset="0"/>
                  </a:rPr>
                  <a:t> WS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WC</a:t>
                </a:r>
              </a:p>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rPr>
                        <m:t>𝐷𝑀</m:t>
                      </m:r>
                      <m:r>
                        <a:rPr lang="en-US" sz="2800" i="1">
                          <a:latin typeface="Cambria Math" panose="02040503050406030204" pitchFamily="18" charset="0"/>
                          <a:ea typeface="Cambria Math" panose="02040503050406030204" pitchFamily="18" charset="0"/>
                        </a:rPr>
                        <m:t>+= </m:t>
                      </m:r>
                      <m:d>
                        <m:dPr>
                          <m:begChr m:val="{"/>
                          <m:endChr m:val=""/>
                          <m:ctrlPr>
                            <a:rPr lang="en-US" sz="2800" i="1">
                              <a:latin typeface="Cambria Math" panose="02040503050406030204" pitchFamily="18" charset="0"/>
                              <a:ea typeface="Cambria Math" panose="02040503050406030204" pitchFamily="18" charset="0"/>
                            </a:rPr>
                          </m:ctrlPr>
                        </m:dPr>
                        <m:e>
                          <m:eqArr>
                            <m:eqArrPr>
                              <m:ctrlPr>
                                <a:rPr lang="en-US" sz="2800" i="1">
                                  <a:latin typeface="Cambria Math" panose="02040503050406030204" pitchFamily="18" charset="0"/>
                                  <a:ea typeface="Cambria Math" panose="02040503050406030204" pitchFamily="18" charset="0"/>
                                </a:rPr>
                              </m:ctrlPr>
                            </m:eqArrPr>
                            <m:e>
                              <m:r>
                                <a:rPr lang="en-US" sz="2800" i="1">
                                  <a:latin typeface="Cambria Math" panose="02040503050406030204" pitchFamily="18" charset="0"/>
                                  <a:ea typeface="Cambria Math" panose="02040503050406030204" pitchFamily="18" charset="0"/>
                                </a:rPr>
                                <m:t>0                 </m:t>
                              </m:r>
                              <m:r>
                                <a:rPr lang="en-US" sz="2800" i="1">
                                  <a:latin typeface="Cambria Math" panose="02040503050406030204" pitchFamily="18" charset="0"/>
                                  <a:ea typeface="Cambria Math" panose="02040503050406030204" pitchFamily="18" charset="0"/>
                                </a:rPr>
                                <m:t>𝑛</m:t>
                              </m:r>
                              <m:r>
                                <a:rPr lang="en-US" sz="2800" i="1">
                                  <a:latin typeface="Cambria Math" panose="02040503050406030204" pitchFamily="18" charset="0"/>
                                  <a:ea typeface="Cambria Math" panose="02040503050406030204" pitchFamily="18" charset="0"/>
                                </a:rPr>
                                <m:t>ế</m:t>
                              </m:r>
                              <m:r>
                                <a:rPr lang="en-US" sz="2800" i="1">
                                  <a:latin typeface="Cambria Math" panose="02040503050406030204" pitchFamily="18" charset="0"/>
                                  <a:ea typeface="Cambria Math" panose="02040503050406030204" pitchFamily="18" charset="0"/>
                                </a:rPr>
                                <m:t>𝑢</m:t>
                              </m:r>
                              <m:r>
                                <a:rPr lang="en-US" sz="2800" i="1">
                                  <a:latin typeface="Cambria Math" panose="02040503050406030204" pitchFamily="18" charset="0"/>
                                  <a:ea typeface="Cambria Math" panose="02040503050406030204" pitchFamily="18" charset="0"/>
                                </a:rPr>
                                <m:t>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𝑀𝑆</m:t>
                                  </m:r>
                                </m:e>
                                <m:sub>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𝑣</m:t>
                              </m:r>
                              <m:r>
                                <a:rPr lang="en-US" sz="2800" i="1">
                                  <a:latin typeface="Cambria Math" panose="02040503050406030204" pitchFamily="18" charset="0"/>
                                  <a:ea typeface="Cambria Math" panose="02040503050406030204" pitchFamily="18" charset="0"/>
                                </a:rPr>
                                <m:t>à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𝑀𝐶</m:t>
                                  </m:r>
                                </m:e>
                                <m:sub>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𝑙</m:t>
                              </m:r>
                              <m:r>
                                <a:rPr lang="en-US" sz="2800" i="1">
                                  <a:latin typeface="Cambria Math" panose="02040503050406030204" pitchFamily="18" charset="0"/>
                                  <a:ea typeface="Cambria Math" panose="02040503050406030204" pitchFamily="18" charset="0"/>
                                </a:rPr>
                                <m:t>à </m:t>
                              </m:r>
                              <m:r>
                                <a:rPr lang="en-US" sz="2800" i="1">
                                  <a:latin typeface="Cambria Math" panose="02040503050406030204" pitchFamily="18" charset="0"/>
                                  <a:ea typeface="Cambria Math" panose="02040503050406030204" pitchFamily="18" charset="0"/>
                                </a:rPr>
                                <m:t>𝑔𝑖</m:t>
                              </m:r>
                              <m:r>
                                <a:rPr lang="en-US" sz="2800" i="1">
                                  <a:latin typeface="Cambria Math" panose="02040503050406030204" pitchFamily="18" charset="0"/>
                                  <a:ea typeface="Cambria Math" panose="02040503050406030204" pitchFamily="18" charset="0"/>
                                </a:rPr>
                                <m:t>ố</m:t>
                              </m:r>
                              <m:r>
                                <a:rPr lang="en-US" sz="2800" i="1">
                                  <a:latin typeface="Cambria Math" panose="02040503050406030204" pitchFamily="18" charset="0"/>
                                  <a:ea typeface="Cambria Math" panose="02040503050406030204" pitchFamily="18" charset="0"/>
                                </a:rPr>
                                <m:t>𝑛𝑔</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𝑛h𝑎𝑢</m:t>
                              </m:r>
                            </m:e>
                            <m:e>
                              <m:r>
                                <a:rPr lang="en-US" sz="2800" i="1">
                                  <a:latin typeface="Cambria Math" panose="02040503050406030204" pitchFamily="18" charset="0"/>
                                  <a:ea typeface="Cambria Math" panose="02040503050406030204" pitchFamily="18" charset="0"/>
                                </a:rPr>
                                <m:t>0.1 </m:t>
                              </m:r>
                              <m:r>
                                <a:rPr lang="en-US" sz="2800" i="1">
                                  <a:latin typeface="Cambria Math" panose="02040503050406030204" pitchFamily="18" charset="0"/>
                                  <a:ea typeface="Cambria Math" panose="02040503050406030204" pitchFamily="18" charset="0"/>
                                </a:rPr>
                                <m:t>𝑛</m:t>
                              </m:r>
                              <m:r>
                                <a:rPr lang="en-US" sz="2800" i="1">
                                  <a:latin typeface="Cambria Math" panose="02040503050406030204" pitchFamily="18" charset="0"/>
                                  <a:ea typeface="Cambria Math" panose="02040503050406030204" pitchFamily="18" charset="0"/>
                                </a:rPr>
                                <m:t>ế</m:t>
                              </m:r>
                              <m:r>
                                <a:rPr lang="en-US" sz="2800" i="1">
                                  <a:latin typeface="Cambria Math" panose="02040503050406030204" pitchFamily="18" charset="0"/>
                                  <a:ea typeface="Cambria Math" panose="02040503050406030204" pitchFamily="18" charset="0"/>
                                </a:rPr>
                                <m:t>𝑢</m:t>
                              </m:r>
                              <m:r>
                                <a:rPr lang="en-US" sz="2800" i="1">
                                  <a:latin typeface="Cambria Math" panose="02040503050406030204" pitchFamily="18" charset="0"/>
                                  <a:ea typeface="Cambria Math" panose="02040503050406030204" pitchFamily="18" charset="0"/>
                                </a:rPr>
                                <m:t>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𝑀𝑆</m:t>
                                  </m:r>
                                </m:e>
                                <m:sub>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𝑣</m:t>
                              </m:r>
                              <m:r>
                                <a:rPr lang="en-US" sz="2800" i="1">
                                  <a:latin typeface="Cambria Math" panose="02040503050406030204" pitchFamily="18" charset="0"/>
                                  <a:ea typeface="Cambria Math" panose="02040503050406030204" pitchFamily="18" charset="0"/>
                                </a:rPr>
                                <m:t>à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𝑀𝐶</m:t>
                                  </m:r>
                                </m:e>
                                <m:sub>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𝑡h𝑢</m:t>
                              </m:r>
                              <m:r>
                                <a:rPr lang="en-US" sz="2800" i="1">
                                  <a:latin typeface="Cambria Math" panose="02040503050406030204" pitchFamily="18" charset="0"/>
                                  <a:ea typeface="Cambria Math" panose="02040503050406030204" pitchFamily="18" charset="0"/>
                                </a:rPr>
                                <m:t>ộ</m:t>
                              </m:r>
                              <m:r>
                                <a:rPr lang="en-US" sz="2800" i="1">
                                  <a:latin typeface="Cambria Math" panose="02040503050406030204" pitchFamily="18" charset="0"/>
                                  <a:ea typeface="Cambria Math" panose="02040503050406030204" pitchFamily="18" charset="0"/>
                                </a:rPr>
                                <m:t>𝑐</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𝑙</m:t>
                              </m:r>
                              <m:r>
                                <a:rPr lang="en-US" sz="2800" i="1">
                                  <a:latin typeface="Cambria Math" panose="02040503050406030204" pitchFamily="18" charset="0"/>
                                  <a:ea typeface="Cambria Math" panose="02040503050406030204" pitchFamily="18" charset="0"/>
                                </a:rPr>
                                <m:t>ỗ</m:t>
                              </m:r>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𝑣</m:t>
                              </m:r>
                              <m:r>
                                <a:rPr lang="en-US" sz="2800" i="1">
                                  <a:latin typeface="Cambria Math" panose="02040503050406030204" pitchFamily="18" charset="0"/>
                                  <a:ea typeface="Cambria Math" panose="02040503050406030204" pitchFamily="18" charset="0"/>
                                </a:rPr>
                                <m:t>ù</m:t>
                              </m:r>
                              <m:r>
                                <a:rPr lang="en-US" sz="2800" i="1">
                                  <a:latin typeface="Cambria Math" panose="02040503050406030204" pitchFamily="18" charset="0"/>
                                  <a:ea typeface="Cambria Math" panose="02040503050406030204" pitchFamily="18" charset="0"/>
                                </a:rPr>
                                <m:t>𝑛𝑔</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𝑚𝑖</m:t>
                              </m:r>
                              <m:r>
                                <a:rPr lang="en-US" sz="2800" i="1">
                                  <a:latin typeface="Cambria Math" panose="02040503050406030204" pitchFamily="18" charset="0"/>
                                  <a:ea typeface="Cambria Math" panose="02040503050406030204" pitchFamily="18" charset="0"/>
                                </a:rPr>
                                <m:t>ề</m:t>
                              </m:r>
                              <m:r>
                                <a:rPr lang="en-US" sz="2800" i="1">
                                  <a:latin typeface="Cambria Math" panose="02040503050406030204" pitchFamily="18" charset="0"/>
                                  <a:ea typeface="Cambria Math" panose="02040503050406030204" pitchFamily="18" charset="0"/>
                                </a:rPr>
                                <m:t>𝑛</m:t>
                              </m:r>
                            </m:e>
                            <m:e>
                              <m:r>
                                <a:rPr lang="en-US" sz="2800" i="1">
                                  <a:latin typeface="Cambria Math" panose="02040503050406030204" pitchFamily="18" charset="0"/>
                                  <a:ea typeface="Cambria Math" panose="02040503050406030204" pitchFamily="18" charset="0"/>
                                </a:rPr>
                                <m:t>0.5                                                     </m:t>
                              </m:r>
                              <m:r>
                                <a:rPr lang="en-US" sz="2800" i="1">
                                  <a:latin typeface="Cambria Math" panose="02040503050406030204" pitchFamily="18" charset="0"/>
                                  <a:ea typeface="Cambria Math" panose="02040503050406030204" pitchFamily="18" charset="0"/>
                                </a:rPr>
                                <m:t>𝑛𝑔</m:t>
                              </m:r>
                              <m:r>
                                <a:rPr lang="en-US" sz="2800" i="1">
                                  <a:latin typeface="Cambria Math" panose="02040503050406030204" pitchFamily="18" charset="0"/>
                                  <a:ea typeface="Cambria Math" panose="02040503050406030204" pitchFamily="18" charset="0"/>
                                </a:rPr>
                                <m:t>ượ</m:t>
                              </m:r>
                              <m:r>
                                <a:rPr lang="en-US" sz="2800" i="1">
                                  <a:latin typeface="Cambria Math" panose="02040503050406030204" pitchFamily="18" charset="0"/>
                                  <a:ea typeface="Cambria Math" panose="02040503050406030204" pitchFamily="18" charset="0"/>
                                </a:rPr>
                                <m:t>𝑐</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𝑙</m:t>
                              </m:r>
                              <m:r>
                                <a:rPr lang="en-US" sz="2800" i="1">
                                  <a:latin typeface="Cambria Math" panose="02040503050406030204" pitchFamily="18" charset="0"/>
                                  <a:ea typeface="Cambria Math" panose="02040503050406030204" pitchFamily="18" charset="0"/>
                                </a:rPr>
                                <m:t>ạ</m:t>
                              </m:r>
                              <m:r>
                                <a:rPr lang="en-US" sz="2800" i="1">
                                  <a:latin typeface="Cambria Math" panose="02040503050406030204" pitchFamily="18" charset="0"/>
                                  <a:ea typeface="Cambria Math" panose="02040503050406030204" pitchFamily="18" charset="0"/>
                                </a:rPr>
                                <m:t>𝑖</m:t>
                              </m:r>
                            </m:e>
                          </m:eqArr>
                        </m:e>
                      </m:d>
                    </m:oMath>
                  </m:oMathPara>
                </a14:m>
                <a:endParaRPr lang="en-US" sz="2800" i="1" dirty="0">
                  <a:latin typeface="Cambria Math" panose="02040503050406030204" pitchFamily="18" charset="0"/>
                  <a:ea typeface="Cambria Math" panose="02040503050406030204" pitchFamily="18" charset="0"/>
                  <a:cs typeface="Times New Roman" panose="02020603050405020304" pitchFamily="18" charset="0"/>
                </a:endParaRPr>
              </a:p>
              <a:p>
                <a:pPr marL="457200" lvl="0" indent="-457200">
                  <a:buFont typeface="Arial" panose="020B0604020202020204" pitchFamily="34" charset="0"/>
                  <a:buChar char="•"/>
                </a:pPr>
                <a:endParaRPr lang="en-US" sz="2800" i="1" dirty="0" smtClean="0">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968326" y="2103116"/>
                <a:ext cx="10255347" cy="4942507"/>
              </a:xfrm>
              <a:prstGeom prst="rect">
                <a:avLst/>
              </a:prstGeom>
              <a:blipFill rotWithShape="0">
                <a:blip r:embed="rId2"/>
                <a:stretch>
                  <a:fillRect l="-1070"/>
                </a:stretch>
              </a:blipFill>
            </p:spPr>
            <p:txBody>
              <a:bodyPr/>
              <a:lstStyle/>
              <a:p>
                <a:r>
                  <a:rPr lang="en-US">
                    <a:noFill/>
                  </a:rPr>
                  <a:t> </a:t>
                </a:r>
              </a:p>
            </p:txBody>
          </p:sp>
        </mc:Fallback>
      </mc:AlternateContent>
      <p:pic>
        <p:nvPicPr>
          <p:cNvPr id="5"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13430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Chọn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những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gợi</a:t>
            </a:r>
            <a:r>
              <a:rPr lang="en-US" sz="3200" dirty="0" smtClean="0">
                <a:latin typeface="Times New Roman" panose="02020603050405020304" pitchFamily="18" charset="0"/>
                <a:cs typeface="Times New Roman" panose="02020603050405020304" pitchFamily="18" charset="0"/>
              </a:rPr>
              <a:t> ý </a:t>
            </a:r>
            <a:r>
              <a:rPr lang="en-US" sz="3200" dirty="0" err="1" smtClean="0">
                <a:latin typeface="Times New Roman" panose="02020603050405020304" pitchFamily="18" charset="0"/>
                <a:cs typeface="Times New Roman" panose="02020603050405020304" pitchFamily="18" charset="0"/>
              </a:rPr>
              <a:t>tốt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nhất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Tính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xác</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suất</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968326" y="2103116"/>
                <a:ext cx="10255347" cy="5826403"/>
              </a:xfrm>
              <a:prstGeom prst="rect">
                <a:avLst/>
              </a:prstGeom>
              <a:noFill/>
            </p:spPr>
            <p:txBody>
              <a:bodyPr wrap="square" rtlCol="0">
                <a:spAutoFit/>
              </a:bodyPr>
              <a:lstStyle/>
              <a:p>
                <a:pPr marL="457200" lvl="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Dựa </a:t>
                </a:r>
                <a:r>
                  <a:rPr lang="en-US" sz="2800" dirty="0" err="1" smtClean="0">
                    <a:latin typeface="Times New Roman" panose="02020603050405020304" pitchFamily="18" charset="0"/>
                    <a:cs typeface="Times New Roman" panose="02020603050405020304" pitchFamily="18" charset="0"/>
                  </a:rPr>
                  <a:t>trên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bi-gram,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như</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sau</a:t>
                </a:r>
                <a:r>
                  <a:rPr lang="en-US" sz="2800" dirty="0" smtClean="0">
                    <a:latin typeface="Times New Roman" panose="02020603050405020304" pitchFamily="18" charset="0"/>
                    <a:cs typeface="Times New Roman" panose="02020603050405020304" pitchFamily="18" charset="0"/>
                  </a:rPr>
                  <a:t>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(0 &lt; L &lt; 1)</a:t>
                </a:r>
              </a:p>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rPr>
                        <m:t>𝐿</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𝑥</m:t>
                      </m:r>
                      <m:r>
                        <a:rPr lang="en-US" sz="2800" i="1">
                          <a:latin typeface="Cambria Math" panose="02040503050406030204" pitchFamily="18" charset="0"/>
                          <a:ea typeface="Cambria Math" panose="02040503050406030204" pitchFamily="18" charset="0"/>
                        </a:rPr>
                        <m:t> × </m:t>
                      </m:r>
                      <m:f>
                        <m:fPr>
                          <m:ctrlPr>
                            <a:rPr lang="en-US" sz="2800" i="1">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𝑓</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𝑤</m:t>
                                  </m:r>
                                </m:e>
                                <m:sub>
                                  <m:r>
                                    <a:rPr lang="en-US" sz="2800" i="1">
                                      <a:latin typeface="Cambria Math" panose="02040503050406030204" pitchFamily="18" charset="0"/>
                                      <a:ea typeface="Cambria Math" panose="02040503050406030204" pitchFamily="18" charset="0"/>
                                    </a:rPr>
                                    <m:t>−1</m:t>
                                  </m:r>
                                </m:sub>
                              </m:sSub>
                              <m:sSubSup>
                                <m:sSubSupPr>
                                  <m:ctrlPr>
                                    <a:rPr lang="en-US"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𝑤</m:t>
                                  </m:r>
                                </m:e>
                                <m:sub>
                                  <m:r>
                                    <a:rPr lang="en-US" sz="2800" i="1">
                                      <a:latin typeface="Cambria Math" panose="02040503050406030204" pitchFamily="18" charset="0"/>
                                      <a:ea typeface="Cambria Math" panose="02040503050406030204" pitchFamily="18" charset="0"/>
                                    </a:rPr>
                                    <m:t>𝑖</m:t>
                                  </m:r>
                                </m:sub>
                                <m:sup>
                                  <m:r>
                                    <a:rPr lang="en-US" sz="2800" i="1">
                                      <a:latin typeface="Cambria Math" panose="02040503050406030204" pitchFamily="18" charset="0"/>
                                      <a:ea typeface="Cambria Math" panose="02040503050406030204" pitchFamily="18" charset="0"/>
                                    </a:rPr>
                                    <m:t>′</m:t>
                                  </m:r>
                                </m:sup>
                              </m:sSubSup>
                            </m:e>
                          </m:d>
                          <m:r>
                            <a:rPr lang="en-US" sz="2800" i="1">
                              <a:latin typeface="Cambria Math" panose="02040503050406030204" pitchFamily="18" charset="0"/>
                              <a:ea typeface="Cambria Math" panose="02040503050406030204" pitchFamily="18" charset="0"/>
                            </a:rPr>
                            <m:t>+</m:t>
                          </m:r>
                          <m:r>
                            <m:rPr>
                              <m:sty m:val="p"/>
                            </m:rPr>
                            <a:rPr lang="en-US" sz="2800">
                              <a:latin typeface="Cambria Math" panose="02040503050406030204" pitchFamily="18" charset="0"/>
                            </a:rPr>
                            <m:t>δ</m:t>
                          </m:r>
                        </m:num>
                        <m:den>
                          <m:r>
                            <a:rPr lang="en-US" sz="2800" i="1">
                              <a:latin typeface="Cambria Math" panose="02040503050406030204" pitchFamily="18" charset="0"/>
                              <a:ea typeface="Cambria Math" panose="02040503050406030204" pitchFamily="18" charset="0"/>
                            </a:rPr>
                            <m:t>𝑓</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𝑤</m:t>
                                  </m:r>
                                </m:e>
                                <m:sub>
                                  <m:r>
                                    <a:rPr lang="en-US" sz="2800" i="1">
                                      <a:latin typeface="Cambria Math" panose="02040503050406030204" pitchFamily="18" charset="0"/>
                                      <a:ea typeface="Cambria Math" panose="02040503050406030204" pitchFamily="18" charset="0"/>
                                    </a:rPr>
                                    <m:t>−1</m:t>
                                  </m:r>
                                </m:sub>
                              </m:sSub>
                            </m:e>
                          </m:d>
                          <m:r>
                            <a:rPr lang="en-US" sz="2800" i="1">
                              <a:latin typeface="Cambria Math" panose="02040503050406030204" pitchFamily="18" charset="0"/>
                              <a:ea typeface="Cambria Math" panose="02040503050406030204" pitchFamily="18" charset="0"/>
                            </a:rPr>
                            <m:t>+</m:t>
                          </m:r>
                          <m:r>
                            <m:rPr>
                              <m:sty m:val="p"/>
                            </m:rPr>
                            <a:rPr lang="en-US" sz="2800">
                              <a:latin typeface="Cambria Math" panose="02040503050406030204" pitchFamily="18" charset="0"/>
                            </a:rPr>
                            <m:t>δ</m:t>
                          </m:r>
                          <m:r>
                            <a:rPr lang="en-US" sz="2800" i="1">
                              <a:latin typeface="Cambria Math" panose="02040503050406030204" pitchFamily="18" charset="0"/>
                              <a:ea typeface="Cambria Math" panose="02040503050406030204" pitchFamily="18" charset="0"/>
                            </a:rPr>
                            <m:t>𝑉</m:t>
                          </m:r>
                        </m:den>
                      </m:f>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𝑦</m:t>
                      </m:r>
                      <m:r>
                        <a:rPr lang="en-US" sz="2800" i="1">
                          <a:latin typeface="Cambria Math" panose="02040503050406030204" pitchFamily="18" charset="0"/>
                          <a:ea typeface="Cambria Math" panose="02040503050406030204" pitchFamily="18" charset="0"/>
                        </a:rPr>
                        <m:t> × </m:t>
                      </m:r>
                      <m:f>
                        <m:fPr>
                          <m:ctrlPr>
                            <a:rPr lang="en-US" sz="2800" i="1">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𝑓</m:t>
                          </m:r>
                          <m:d>
                            <m:dPr>
                              <m:ctrlPr>
                                <a:rPr lang="en-US" sz="2800" i="1">
                                  <a:latin typeface="Cambria Math" panose="02040503050406030204" pitchFamily="18" charset="0"/>
                                  <a:ea typeface="Cambria Math" panose="02040503050406030204" pitchFamily="18" charset="0"/>
                                </a:rPr>
                              </m:ctrlPr>
                            </m:dPr>
                            <m:e>
                              <m:sSubSup>
                                <m:sSubSupPr>
                                  <m:ctrlPr>
                                    <a:rPr lang="en-US"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𝑤</m:t>
                                  </m:r>
                                </m:e>
                                <m:sub>
                                  <m:r>
                                    <a:rPr lang="en-US" sz="2800" i="1">
                                      <a:latin typeface="Cambria Math" panose="02040503050406030204" pitchFamily="18" charset="0"/>
                                      <a:ea typeface="Cambria Math" panose="02040503050406030204" pitchFamily="18" charset="0"/>
                                    </a:rPr>
                                    <m:t>𝑖</m:t>
                                  </m:r>
                                </m:sub>
                                <m:sup>
                                  <m:r>
                                    <a:rPr lang="en-US" sz="2800" i="1">
                                      <a:latin typeface="Cambria Math" panose="02040503050406030204" pitchFamily="18" charset="0"/>
                                      <a:ea typeface="Cambria Math" panose="02040503050406030204" pitchFamily="18" charset="0"/>
                                    </a:rPr>
                                    <m:t>′</m:t>
                                  </m:r>
                                </m:sup>
                              </m:sSubSup>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𝑤</m:t>
                                  </m:r>
                                </m:e>
                                <m:sub>
                                  <m:r>
                                    <a:rPr lang="en-US" sz="2800" i="1">
                                      <a:latin typeface="Cambria Math" panose="02040503050406030204" pitchFamily="18" charset="0"/>
                                      <a:ea typeface="Cambria Math" panose="02040503050406030204" pitchFamily="18" charset="0"/>
                                    </a:rPr>
                                    <m:t>+1</m:t>
                                  </m:r>
                                </m:sub>
                              </m:sSub>
                            </m:e>
                          </m:d>
                          <m:r>
                            <a:rPr lang="en-US" sz="2800" i="1">
                              <a:latin typeface="Cambria Math" panose="02040503050406030204" pitchFamily="18" charset="0"/>
                              <a:ea typeface="Cambria Math" panose="02040503050406030204" pitchFamily="18" charset="0"/>
                            </a:rPr>
                            <m:t>+</m:t>
                          </m:r>
                          <m:r>
                            <m:rPr>
                              <m:sty m:val="p"/>
                            </m:rPr>
                            <a:rPr lang="en-US" sz="2800">
                              <a:latin typeface="Cambria Math" panose="02040503050406030204" pitchFamily="18" charset="0"/>
                            </a:rPr>
                            <m:t>δ</m:t>
                          </m:r>
                        </m:num>
                        <m:den>
                          <m:r>
                            <a:rPr lang="en-US" sz="2800" i="1">
                              <a:latin typeface="Cambria Math" panose="02040503050406030204" pitchFamily="18" charset="0"/>
                              <a:ea typeface="Cambria Math" panose="02040503050406030204" pitchFamily="18" charset="0"/>
                            </a:rPr>
                            <m:t>𝑓</m:t>
                          </m:r>
                          <m:d>
                            <m:dPr>
                              <m:ctrlPr>
                                <a:rPr lang="en-US" sz="2800" i="1">
                                  <a:latin typeface="Cambria Math" panose="02040503050406030204" pitchFamily="18" charset="0"/>
                                  <a:ea typeface="Cambria Math" panose="02040503050406030204" pitchFamily="18" charset="0"/>
                                </a:rPr>
                              </m:ctrlPr>
                            </m:dPr>
                            <m:e>
                              <m:sSubSup>
                                <m:sSubSupPr>
                                  <m:ctrlPr>
                                    <a:rPr lang="en-US"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𝑤</m:t>
                                  </m:r>
                                </m:e>
                                <m:sub>
                                  <m:r>
                                    <a:rPr lang="en-US" sz="2800" i="1">
                                      <a:latin typeface="Cambria Math" panose="02040503050406030204" pitchFamily="18" charset="0"/>
                                      <a:ea typeface="Cambria Math" panose="02040503050406030204" pitchFamily="18" charset="0"/>
                                    </a:rPr>
                                    <m:t>𝑖</m:t>
                                  </m:r>
                                </m:sub>
                                <m:sup>
                                  <m:r>
                                    <a:rPr lang="en-US" sz="2800" i="1">
                                      <a:latin typeface="Cambria Math" panose="02040503050406030204" pitchFamily="18" charset="0"/>
                                      <a:ea typeface="Cambria Math" panose="02040503050406030204" pitchFamily="18" charset="0"/>
                                    </a:rPr>
                                    <m:t>′</m:t>
                                  </m:r>
                                </m:sup>
                              </m:sSubSup>
                            </m:e>
                          </m:d>
                          <m:r>
                            <a:rPr lang="en-US" sz="2800" i="1">
                              <a:latin typeface="Cambria Math" panose="02040503050406030204" pitchFamily="18" charset="0"/>
                              <a:ea typeface="Cambria Math" panose="02040503050406030204" pitchFamily="18" charset="0"/>
                            </a:rPr>
                            <m:t>+</m:t>
                          </m:r>
                          <m:r>
                            <m:rPr>
                              <m:sty m:val="p"/>
                            </m:rPr>
                            <a:rPr lang="en-US" sz="2800">
                              <a:latin typeface="Cambria Math" panose="02040503050406030204" pitchFamily="18" charset="0"/>
                            </a:rPr>
                            <m:t>δ</m:t>
                          </m:r>
                          <m:r>
                            <a:rPr lang="en-US" sz="2800" i="1">
                              <a:latin typeface="Cambria Math" panose="02040503050406030204" pitchFamily="18" charset="0"/>
                              <a:ea typeface="Cambria Math" panose="02040503050406030204" pitchFamily="18" charset="0"/>
                            </a:rPr>
                            <m:t>𝑉</m:t>
                          </m:r>
                        </m:den>
                      </m:f>
                    </m:oMath>
                  </m:oMathPara>
                </a14:m>
                <a:endParaRPr lang="en-US" sz="2800" i="1" dirty="0">
                  <a:latin typeface="Cambria Math" panose="02040503050406030204" pitchFamily="18" charset="0"/>
                  <a:ea typeface="Cambria Math" panose="02040503050406030204" pitchFamily="18" charset="0"/>
                </a:endParaRPr>
              </a:p>
              <a:p>
                <a:pPr marL="45720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a:t>
                </a:r>
              </a:p>
              <a:p>
                <a:pPr marL="914400" lvl="1" indent="-457200">
                  <a:buFont typeface="Courier New" panose="02070309020205020404" pitchFamily="49" charset="0"/>
                  <a:buChar char="o"/>
                </a:pPr>
                <a:r>
                  <a:rPr lang="en-US" sz="2800" i="1" dirty="0">
                    <a:latin typeface="Cambria Math" panose="02040503050406030204" pitchFamily="18" charset="0"/>
                    <a:ea typeface="Cambria Math" panose="02040503050406030204" pitchFamily="18" charset="0"/>
                    <a:cs typeface="Times New Roman" panose="02020603050405020304" pitchFamily="18" charset="0"/>
                  </a:rPr>
                  <a:t>V</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kích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thước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điển</a:t>
                </a:r>
                <a:r>
                  <a:rPr lang="en-US" sz="2800" dirty="0">
                    <a:latin typeface="Times New Roman" panose="02020603050405020304" pitchFamily="18" charset="0"/>
                    <a:cs typeface="Times New Roman" panose="02020603050405020304" pitchFamily="18" charset="0"/>
                  </a:rPr>
                  <a:t> N-gram</a:t>
                </a:r>
              </a:p>
              <a:p>
                <a:pPr marL="914400" lvl="1" indent="-457200">
                  <a:buFont typeface="Courier New" panose="02070309020205020404" pitchFamily="49" charset="0"/>
                  <a:buChar char="o"/>
                </a:pPr>
                <a:r>
                  <a:rPr lang="en-US" sz="2800" i="1" dirty="0">
                    <a:latin typeface="Cambria Math" panose="02040503050406030204" pitchFamily="18" charset="0"/>
                    <a:ea typeface="Cambria Math" panose="02040503050406030204" pitchFamily="18" charset="0"/>
                    <a:cs typeface="Times New Roman" panose="02020603050405020304" pitchFamily="18" charset="0"/>
                  </a:rPr>
                  <a:t>x, 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tham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tổng</a:t>
                </a:r>
                <a:r>
                  <a:rPr lang="en-US" sz="2800" dirty="0">
                    <a:latin typeface="Times New Roman" panose="02020603050405020304" pitchFamily="18" charset="0"/>
                    <a:cs typeface="Times New Roman" panose="02020603050405020304" pitchFamily="18" charset="0"/>
                  </a:rPr>
                  <a:t> </a:t>
                </a:r>
                <a:r>
                  <a:rPr lang="en-US" sz="2800" i="1" dirty="0">
                    <a:latin typeface="Cambria Math" panose="02040503050406030204" pitchFamily="18" charset="0"/>
                    <a:ea typeface="Cambria Math" panose="02040503050406030204" pitchFamily="18" charset="0"/>
                    <a:cs typeface="Times New Roman" panose="02020603050405020304" pitchFamily="18" charset="0"/>
                  </a:rPr>
                  <a:t>x + y =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1</a:t>
                </a:r>
              </a:p>
              <a:p>
                <a:pPr marL="914400" lvl="1" indent="-457200">
                  <a:buFont typeface="Courier New" panose="02070309020205020404" pitchFamily="49" charset="0"/>
                  <a:buChar char="o"/>
                </a:pPr>
                <a14:m>
                  <m:oMath xmlns:m="http://schemas.openxmlformats.org/officeDocument/2006/math">
                    <m:r>
                      <a:rPr lang="en-US" sz="2800" i="1">
                        <a:latin typeface="Cambria Math" panose="02040503050406030204" pitchFamily="18" charset="0"/>
                        <a:ea typeface="Cambria Math" panose="02040503050406030204" pitchFamily="18" charset="0"/>
                      </a:rPr>
                      <m:t>𝛿</m:t>
                    </m:r>
                  </m:oMath>
                </a14:m>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14:m>
                  <m:oMath xmlns:m="http://schemas.openxmlformats.org/officeDocument/2006/math">
                    <m:r>
                      <a:rPr lang="en-US" sz="2800" i="1">
                        <a:latin typeface="Cambria Math" panose="02040503050406030204" pitchFamily="18" charset="0"/>
                        <a:ea typeface="Cambria Math" panose="02040503050406030204" pitchFamily="18" charset="0"/>
                      </a:rPr>
                      <m:t>0&lt;</m:t>
                    </m:r>
                    <m:r>
                      <a:rPr lang="en-US" sz="2800" i="1">
                        <a:latin typeface="Cambria Math" panose="02040503050406030204" pitchFamily="18" charset="0"/>
                        <a:ea typeface="Cambria Math" panose="02040503050406030204" pitchFamily="18" charset="0"/>
                      </a:rPr>
                      <m:t>𝛿</m:t>
                    </m:r>
                    <m:r>
                      <a:rPr lang="en-US" sz="2800" i="1">
                        <a:latin typeface="Cambria Math" panose="02040503050406030204" pitchFamily="18" charset="0"/>
                        <a:ea typeface="Cambria Math" panose="02040503050406030204" pitchFamily="18" charset="0"/>
                      </a:rPr>
                      <m:t>&lt;1</m:t>
                    </m:r>
                  </m:oMath>
                </a14:m>
                <a:endParaRPr lang="en-US" sz="2800" i="1" dirty="0" smtClean="0">
                  <a:latin typeface="Cambria Math" panose="02040503050406030204" pitchFamily="18" charset="0"/>
                  <a:ea typeface="Cambria Math" panose="02040503050406030204" pitchFamily="18" charset="0"/>
                  <a:cs typeface="Times New Roman" panose="02020603050405020304" pitchFamily="18" charset="0"/>
                </a:endParaRPr>
              </a:p>
              <a:p>
                <a:pPr marL="914400" lvl="1" indent="-457200">
                  <a:buFont typeface="Courier New" panose="02070309020205020404" pitchFamily="49" charset="0"/>
                  <a:buChar char="o"/>
                </a:pP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L</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giá</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trị</a:t>
                </a:r>
                <a:r>
                  <a:rPr lang="en-US" sz="2800" dirty="0" smtClean="0">
                    <a:latin typeface="Times New Roman" panose="02020603050405020304" pitchFamily="18" charset="0"/>
                    <a:cs typeface="Times New Roman" panose="02020603050405020304" pitchFamily="18" charset="0"/>
                  </a:rPr>
                  <a:t> </a:t>
                </a:r>
                <a14:m>
                  <m:oMath xmlns:m="http://schemas.openxmlformats.org/officeDocument/2006/math">
                    <m:r>
                      <a:rPr lang="en-US" sz="2800" i="1" smtClean="0">
                        <a:latin typeface="Cambria Math" panose="02040503050406030204" pitchFamily="18" charset="0"/>
                        <a:ea typeface="Cambria Math" panose="02040503050406030204" pitchFamily="18" charset="0"/>
                      </a:rPr>
                      <m:t>𝛾</m:t>
                    </m:r>
                    <m:r>
                      <a:rPr lang="en-US" sz="2800" i="1">
                        <a:latin typeface="Cambria Math" panose="02040503050406030204" pitchFamily="18" charset="0"/>
                        <a:ea typeface="Cambria Math" panose="02040503050406030204" pitchFamily="18" charset="0"/>
                      </a:rPr>
                      <m:t>&lt;</m:t>
                    </m:r>
                    <m:r>
                      <a:rPr lang="en-US" sz="2800" b="0" i="1" smtClean="0">
                        <a:latin typeface="Cambria Math" panose="02040503050406030204" pitchFamily="18" charset="0"/>
                        <a:ea typeface="Cambria Math" panose="02040503050406030204" pitchFamily="18" charset="0"/>
                      </a:rPr>
                      <m:t>𝐿</m:t>
                    </m:r>
                    <m:r>
                      <a:rPr lang="en-US" sz="2800" i="1">
                        <a:latin typeface="Cambria Math" panose="02040503050406030204" pitchFamily="18" charset="0"/>
                        <a:ea typeface="Cambria Math" panose="02040503050406030204" pitchFamily="18" charset="0"/>
                      </a:rPr>
                      <m:t>&lt;1</m:t>
                    </m:r>
                  </m:oMath>
                </a14:m>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800" i="1">
                        <a:latin typeface="Cambria Math" panose="02040503050406030204" pitchFamily="18" charset="0"/>
                        <a:ea typeface="Cambria Math" panose="02040503050406030204" pitchFamily="18" charset="0"/>
                      </a:rPr>
                      <m:t>𝛾</m:t>
                    </m:r>
                  </m:oMath>
                </a14:m>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ngưỡng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nhỏ</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chấp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nhận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endParaRPr lang="en-US" sz="2800" dirty="0" smtClean="0">
                  <a:latin typeface="Times New Roman" panose="02020603050405020304" pitchFamily="18" charset="0"/>
                  <a:cs typeface="Times New Roman" panose="02020603050405020304" pitchFamily="18" charset="0"/>
                </a:endParaRPr>
              </a:p>
              <a:p>
                <a:pPr marL="914400" lvl="1" indent="-457200">
                  <a:buFont typeface="Courier New" panose="02070309020205020404" pitchFamily="49" charset="0"/>
                  <a:buChar char="o"/>
                </a:pP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0</a:t>
                </a:r>
                <a14:m>
                  <m:oMath xmlns:m="http://schemas.openxmlformats.org/officeDocument/2006/math">
                    <m:r>
                      <a:rPr lang="en-US" sz="2800" i="1">
                        <a:latin typeface="Cambria Math" panose="02040503050406030204" pitchFamily="18" charset="0"/>
                        <a:ea typeface="Cambria Math" panose="02040503050406030204" pitchFamily="18" charset="0"/>
                      </a:rPr>
                      <m:t>&lt;</m:t>
                    </m:r>
                    <m:r>
                      <a:rPr lang="en-US" sz="2800" i="1">
                        <a:latin typeface="Cambria Math" panose="02040503050406030204" pitchFamily="18" charset="0"/>
                        <a:ea typeface="Cambria Math" panose="02040503050406030204" pitchFamily="18" charset="0"/>
                      </a:rPr>
                      <m:t>𝛾</m:t>
                    </m:r>
                    <m:r>
                      <a:rPr lang="en-US" sz="2800" i="1">
                        <a:latin typeface="Cambria Math" panose="02040503050406030204" pitchFamily="18" charset="0"/>
                        <a:ea typeface="Cambria Math" panose="02040503050406030204" pitchFamily="18" charset="0"/>
                      </a:rPr>
                      <m:t>&lt;1</m:t>
                    </m:r>
                  </m:oMath>
                </a14:m>
                <a:endParaRPr lang="en-US" sz="2800" i="1" dirty="0">
                  <a:latin typeface="Cambria Math" panose="02040503050406030204" pitchFamily="18" charset="0"/>
                  <a:ea typeface="Cambria Math" panose="02040503050406030204" pitchFamily="18" charset="0"/>
                  <a:cs typeface="Times New Roman" panose="02020603050405020304" pitchFamily="18" charset="0"/>
                </a:endParaRPr>
              </a:p>
              <a:p>
                <a:pPr marL="914400" lvl="1" indent="-457200">
                  <a:buFont typeface="Courier New" panose="02070309020205020404" pitchFamily="49" charset="0"/>
                  <a:buChar char="o"/>
                </a:pPr>
                <a:endParaRPr lang="en-US" sz="2800" dirty="0"/>
              </a:p>
              <a:p>
                <a:pPr lvl="1"/>
                <a:endParaRPr lang="en-US" sz="28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endParaRPr lang="en-US" sz="2800" i="1" dirty="0" smtClean="0">
                  <a:latin typeface="Cambria Math" panose="02040503050406030204" pitchFamily="18" charset="0"/>
                  <a:ea typeface="Cambria Math" panose="02040503050406030204" pitchFamily="18" charset="0"/>
                  <a:cs typeface="Times New Roman" panose="02020603050405020304" pitchFamily="18" charset="0"/>
                </a:endParaRPr>
              </a:p>
              <a:p>
                <a:pPr marL="457200" lvl="0" indent="-457200">
                  <a:buFont typeface="Arial" panose="020B0604020202020204" pitchFamily="34" charset="0"/>
                  <a:buChar char="•"/>
                </a:pPr>
                <a:endParaRPr lang="en-US" sz="2800" i="1" dirty="0" smtClean="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68326" y="2103116"/>
                <a:ext cx="10255347" cy="5826403"/>
              </a:xfrm>
              <a:prstGeom prst="rect">
                <a:avLst/>
              </a:prstGeom>
              <a:blipFill rotWithShape="0">
                <a:blip r:embed="rId2"/>
                <a:stretch>
                  <a:fillRect l="-1070" t="-1151"/>
                </a:stretch>
              </a:blipFill>
            </p:spPr>
            <p:txBody>
              <a:bodyPr/>
              <a:lstStyle/>
              <a:p>
                <a:r>
                  <a:rPr lang="en-US">
                    <a:noFill/>
                  </a:rPr>
                  <a:t> </a:t>
                </a:r>
              </a:p>
            </p:txBody>
          </p:sp>
        </mc:Fallback>
      </mc:AlternateContent>
      <p:pic>
        <p:nvPicPr>
          <p:cNvPr id="6"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5570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Chọn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những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gợi</a:t>
            </a:r>
            <a:r>
              <a:rPr lang="en-US" sz="3200" dirty="0" smtClean="0">
                <a:latin typeface="Times New Roman" panose="02020603050405020304" pitchFamily="18" charset="0"/>
                <a:cs typeface="Times New Roman" panose="02020603050405020304" pitchFamily="18" charset="0"/>
              </a:rPr>
              <a:t> ý </a:t>
            </a:r>
            <a:r>
              <a:rPr lang="en-US" sz="3200" dirty="0" err="1" smtClean="0">
                <a:latin typeface="Times New Roman" panose="02020603050405020304" pitchFamily="18" charset="0"/>
                <a:cs typeface="Times New Roman" panose="02020603050405020304" pitchFamily="18" charset="0"/>
              </a:rPr>
              <a:t>tốt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nhất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Tính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điểm</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từ</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ghép</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968326" y="2103116"/>
                <a:ext cx="10255347" cy="4248214"/>
              </a:xfrm>
              <a:prstGeom prst="rect">
                <a:avLst/>
              </a:prstGeom>
              <a:noFill/>
            </p:spPr>
            <p:txBody>
              <a:bodyPr wrap="square" rtlCol="0">
                <a:spAutoFit/>
              </a:bodyPr>
              <a:lstStyle/>
              <a:p>
                <a:pPr marL="457200" lvl="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Một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gợi</a:t>
                </a:r>
                <a:r>
                  <a:rPr lang="en-US" sz="2800" dirty="0" smtClean="0">
                    <a:latin typeface="Times New Roman" panose="02020603050405020304" pitchFamily="18" charset="0"/>
                    <a:cs typeface="Times New Roman" panose="02020603050405020304" pitchFamily="18" charset="0"/>
                  </a:rPr>
                  <a:t> ý </a:t>
                </a:r>
                <a:r>
                  <a:rPr lang="en-US" sz="2800" dirty="0" err="1" smtClean="0">
                    <a:latin typeface="Times New Roman" panose="02020603050405020304" pitchFamily="18" charset="0"/>
                    <a:cs typeface="Times New Roman" panose="02020603050405020304" pitchFamily="18" charset="0"/>
                  </a:rPr>
                  <a:t>đúng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cảnh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nhưng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ít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hiện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N-gram</a:t>
                </a:r>
                <a:endParaRPr lang="en-US" sz="2800" i="1" dirty="0" smtClean="0">
                  <a:latin typeface="Cambria Math" panose="02040503050406030204" pitchFamily="18" charset="0"/>
                  <a:ea typeface="Cambria Math" panose="02040503050406030204" pitchFamily="18" charset="0"/>
                  <a:cs typeface="Times New Roman" panose="02020603050405020304" pitchFamily="18" charset="0"/>
                </a:endParaRPr>
              </a:p>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Gợi</a:t>
                </a:r>
                <a:r>
                  <a:rPr lang="en-US" sz="2800" dirty="0" smtClean="0">
                    <a:latin typeface="Times New Roman" panose="02020603050405020304" pitchFamily="18" charset="0"/>
                    <a:cs typeface="Times New Roman" panose="02020603050405020304" pitchFamily="18" charset="0"/>
                  </a:rPr>
                  <a:t> ý </a:t>
                </a:r>
                <a:r>
                  <a:rPr lang="en-US" sz="2800" dirty="0" err="1" smtClean="0">
                    <a:latin typeface="Times New Roman" panose="02020603050405020304" pitchFamily="18" charset="0"/>
                    <a:cs typeface="Times New Roman" panose="02020603050405020304" pitchFamily="18" charset="0"/>
                  </a:rPr>
                  <a:t>kết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hợp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cảnh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tạo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thành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ghép</a:t>
                </a:r>
                <a:endParaRPr lang="en-US" sz="2800" dirty="0" smtClean="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a:p>
                <a:pPr marL="914400" lvl="1" indent="-457200">
                  <a:buFont typeface="Courier New" panose="02070309020205020404" pitchFamily="49" charset="0"/>
                  <a:buChar char="o"/>
                </a:pPr>
                <a14:m>
                  <m:oMath xmlns:m="http://schemas.openxmlformats.org/officeDocument/2006/math">
                    <m:r>
                      <a:rPr lang="en-US" sz="2000" i="1">
                        <a:latin typeface="Cambria Math" panose="02040503050406030204" pitchFamily="18" charset="0"/>
                        <a:ea typeface="Cambria Math" panose="02040503050406030204" pitchFamily="18" charset="0"/>
                      </a:rPr>
                      <m:t>𝐷</m:t>
                    </m:r>
                    <m:r>
                      <a:rPr lang="en-US" sz="2000">
                        <a:latin typeface="Cambria Math" panose="02040503050406030204" pitchFamily="18" charset="0"/>
                        <a:ea typeface="Cambria Math" panose="02040503050406030204" pitchFamily="18" charset="0"/>
                      </a:rPr>
                      <m:t>= </m:t>
                    </m:r>
                    <m:d>
                      <m:dPr>
                        <m:begChr m:val="{"/>
                        <m:endChr m:val=""/>
                        <m:ctrlPr>
                          <a:rPr lang="en-US" sz="2000" i="1">
                            <a:latin typeface="Cambria Math" panose="02040503050406030204" pitchFamily="18" charset="0"/>
                            <a:ea typeface="Cambria Math" panose="02040503050406030204" pitchFamily="18" charset="0"/>
                          </a:rPr>
                        </m:ctrlPr>
                      </m:dPr>
                      <m:e>
                        <m:eqArr>
                          <m:eqArrPr>
                            <m:ctrlPr>
                              <a:rPr lang="en-US" sz="2000" i="1">
                                <a:latin typeface="Cambria Math" panose="02040503050406030204" pitchFamily="18" charset="0"/>
                                <a:ea typeface="Cambria Math" panose="02040503050406030204" pitchFamily="18" charset="0"/>
                              </a:rPr>
                            </m:ctrlPr>
                          </m:eqArrPr>
                          <m:e>
                            <m:r>
                              <a:rPr lang="en-US" sz="2000">
                                <a:latin typeface="Cambria Math" panose="02040503050406030204" pitchFamily="18" charset="0"/>
                                <a:ea typeface="Cambria Math" panose="02040503050406030204" pitchFamily="18" charset="0"/>
                              </a:rPr>
                              <m:t>1   </m:t>
                            </m:r>
                            <m:r>
                              <a:rPr lang="en-US" sz="2000" i="1">
                                <a:latin typeface="Cambria Math" panose="02040503050406030204" pitchFamily="18" charset="0"/>
                                <a:ea typeface="Cambria Math" panose="02040503050406030204" pitchFamily="18" charset="0"/>
                              </a:rPr>
                              <m:t>𝑛</m:t>
                            </m:r>
                            <m:r>
                              <a:rPr lang="en-US" sz="2000">
                                <a:latin typeface="Cambria Math" panose="02040503050406030204" pitchFamily="18" charset="0"/>
                                <a:ea typeface="Cambria Math" panose="02040503050406030204" pitchFamily="18" charset="0"/>
                              </a:rPr>
                              <m:t>ế</m:t>
                            </m:r>
                            <m:r>
                              <a:rPr lang="en-US" sz="2000" i="1">
                                <a:latin typeface="Cambria Math" panose="02040503050406030204" pitchFamily="18" charset="0"/>
                                <a:ea typeface="Cambria Math" panose="02040503050406030204" pitchFamily="18" charset="0"/>
                              </a:rPr>
                              <m:t>𝑢</m:t>
                            </m:r>
                            <m:r>
                              <a:rPr lang="en-US" sz="2000">
                                <a:latin typeface="Cambria Math" panose="02040503050406030204" pitchFamily="18" charset="0"/>
                                <a:ea typeface="Cambria Math" panose="02040503050406030204" pitchFamily="18" charset="0"/>
                              </a:rPr>
                              <m:t> â</m:t>
                            </m:r>
                            <m:r>
                              <a:rPr lang="en-US" sz="2000" i="1">
                                <a:latin typeface="Cambria Math" panose="02040503050406030204" pitchFamily="18" charset="0"/>
                                <a:ea typeface="Cambria Math" panose="02040503050406030204" pitchFamily="18" charset="0"/>
                              </a:rPr>
                              <m:t>𝑚</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𝑡𝑖</m:t>
                            </m:r>
                            <m:r>
                              <a:rPr lang="en-US" sz="2000">
                                <a:latin typeface="Cambria Math" panose="02040503050406030204" pitchFamily="18" charset="0"/>
                                <a:ea typeface="Cambria Math" panose="02040503050406030204" pitchFamily="18" charset="0"/>
                              </a:rPr>
                              <m:t>ế</m:t>
                            </m:r>
                            <m:r>
                              <a:rPr lang="en-US" sz="2000" i="1">
                                <a:latin typeface="Cambria Math" panose="02040503050406030204" pitchFamily="18" charset="0"/>
                                <a:ea typeface="Cambria Math" panose="02040503050406030204" pitchFamily="18" charset="0"/>
                              </a:rPr>
                              <m:t>𝑡</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h𝑖</m:t>
                            </m:r>
                            <m:r>
                              <a:rPr lang="en-US" sz="2000">
                                <a:latin typeface="Cambria Math" panose="02040503050406030204" pitchFamily="18" charset="0"/>
                                <a:ea typeface="Cambria Math" panose="02040503050406030204" pitchFamily="18" charset="0"/>
                              </a:rPr>
                              <m:t>ệ</m:t>
                            </m:r>
                            <m:r>
                              <a:rPr lang="en-US" sz="2000" i="1">
                                <a:latin typeface="Cambria Math" panose="02040503050406030204" pitchFamily="18" charset="0"/>
                                <a:ea typeface="Cambria Math" panose="02040503050406030204" pitchFamily="18" charset="0"/>
                              </a:rPr>
                              <m:t>𝑛</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m:t>
                            </m:r>
                            <m:r>
                              <a:rPr lang="en-US" sz="2000">
                                <a:latin typeface="Cambria Math" panose="02040503050406030204" pitchFamily="18" charset="0"/>
                                <a:ea typeface="Cambria Math" panose="02040503050406030204" pitchFamily="18" charset="0"/>
                              </a:rPr>
                              <m:t>ạ</m:t>
                            </m:r>
                            <m:r>
                              <a:rPr lang="en-US" sz="2000" i="1">
                                <a:latin typeface="Cambria Math" panose="02040503050406030204" pitchFamily="18" charset="0"/>
                                <a:ea typeface="Cambria Math" panose="02040503050406030204" pitchFamily="18" charset="0"/>
                              </a:rPr>
                              <m:t>𝑖</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𝑐</m:t>
                            </m:r>
                            <m:r>
                              <a:rPr lang="en-US" sz="2000">
                                <a:latin typeface="Cambria Math" panose="02040503050406030204" pitchFamily="18" charset="0"/>
                                <a:ea typeface="Cambria Math" panose="02040503050406030204" pitchFamily="18" charset="0"/>
                              </a:rPr>
                              <m:t>ù</m:t>
                            </m:r>
                            <m:r>
                              <a:rPr lang="en-US" sz="2000" i="1">
                                <a:latin typeface="Cambria Math" panose="02040503050406030204" pitchFamily="18" charset="0"/>
                                <a:ea typeface="Cambria Math" panose="02040503050406030204" pitchFamily="18" charset="0"/>
                              </a:rPr>
                              <m:t>𝑛𝑔</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𝑛𝑔</m:t>
                            </m:r>
                            <m:r>
                              <a:rPr lang="en-US" sz="2000">
                                <a:latin typeface="Cambria Math" panose="02040503050406030204" pitchFamily="18" charset="0"/>
                                <a:ea typeface="Cambria Math" panose="02040503050406030204" pitchFamily="18" charset="0"/>
                              </a:rPr>
                              <m:t>ữ </m:t>
                            </m:r>
                            <m:r>
                              <a:rPr lang="en-US" sz="2000" i="1">
                                <a:latin typeface="Cambria Math" panose="02040503050406030204" pitchFamily="18" charset="0"/>
                                <a:ea typeface="Cambria Math" panose="02040503050406030204" pitchFamily="18" charset="0"/>
                              </a:rPr>
                              <m:t>𝑐</m:t>
                            </m:r>
                            <m:r>
                              <a:rPr lang="en-US" sz="2000">
                                <a:latin typeface="Cambria Math" panose="02040503050406030204" pitchFamily="18" charset="0"/>
                                <a:ea typeface="Cambria Math" panose="02040503050406030204" pitchFamily="18" charset="0"/>
                              </a:rPr>
                              <m:t>ả</m:t>
                            </m:r>
                            <m:r>
                              <a:rPr lang="en-US" sz="2000" i="1">
                                <a:latin typeface="Cambria Math" panose="02040503050406030204" pitchFamily="18" charset="0"/>
                                <a:ea typeface="Cambria Math" panose="02040503050406030204" pitchFamily="18" charset="0"/>
                              </a:rPr>
                              <m:t>𝑛h</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m:t>
                            </m:r>
                            <m:r>
                              <a:rPr lang="en-US" sz="2000">
                                <a:latin typeface="Cambria Math" panose="02040503050406030204" pitchFamily="18" charset="0"/>
                                <a:ea typeface="Cambria Math" panose="02040503050406030204" pitchFamily="18" charset="0"/>
                              </a:rPr>
                              <m:t>ạ</m:t>
                            </m:r>
                            <m:r>
                              <a:rPr lang="en-US" sz="2000" i="1">
                                <a:latin typeface="Cambria Math" panose="02040503050406030204" pitchFamily="18" charset="0"/>
                                <a:ea typeface="Cambria Math" panose="02040503050406030204" pitchFamily="18" charset="0"/>
                              </a:rPr>
                              <m:t>𝑜</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𝑡h</m:t>
                            </m:r>
                            <m:r>
                              <a:rPr lang="en-US" sz="2000">
                                <a:latin typeface="Cambria Math" panose="02040503050406030204" pitchFamily="18" charset="0"/>
                                <a:ea typeface="Cambria Math" panose="02040503050406030204" pitchFamily="18" charset="0"/>
                              </a:rPr>
                              <m:t>à</m:t>
                            </m:r>
                            <m:r>
                              <a:rPr lang="en-US" sz="2000" i="1">
                                <a:latin typeface="Cambria Math" panose="02040503050406030204" pitchFamily="18" charset="0"/>
                                <a:ea typeface="Cambria Math" panose="02040503050406030204" pitchFamily="18" charset="0"/>
                              </a:rPr>
                              <m:t>𝑛h</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m:t>
                            </m:r>
                            <m:r>
                              <a:rPr lang="en-US" sz="2000">
                                <a:latin typeface="Cambria Math" panose="02040503050406030204" pitchFamily="18" charset="0"/>
                                <a:ea typeface="Cambria Math" panose="02040503050406030204" pitchFamily="18" charset="0"/>
                              </a:rPr>
                              <m:t>ừ </m:t>
                            </m:r>
                            <m:r>
                              <a:rPr lang="en-US" sz="2000" i="1">
                                <a:latin typeface="Cambria Math" panose="02040503050406030204" pitchFamily="18" charset="0"/>
                                <a:ea typeface="Cambria Math" panose="02040503050406030204" pitchFamily="18" charset="0"/>
                              </a:rPr>
                              <m:t>𝑔h</m:t>
                            </m:r>
                            <m:r>
                              <a:rPr lang="en-US" sz="2000">
                                <a:latin typeface="Cambria Math" panose="02040503050406030204" pitchFamily="18" charset="0"/>
                                <a:ea typeface="Cambria Math" panose="02040503050406030204" pitchFamily="18" charset="0"/>
                              </a:rPr>
                              <m:t>é</m:t>
                            </m:r>
                            <m:r>
                              <a:rPr lang="en-US" sz="2000" i="1">
                                <a:latin typeface="Cambria Math" panose="02040503050406030204" pitchFamily="18" charset="0"/>
                                <a:ea typeface="Cambria Math" panose="02040503050406030204" pitchFamily="18" charset="0"/>
                              </a:rPr>
                              <m:t>𝑝</m:t>
                            </m:r>
                            <m:r>
                              <a:rPr lang="en-US" sz="2000">
                                <a:latin typeface="Cambria Math" panose="02040503050406030204" pitchFamily="18" charset="0"/>
                                <a:ea typeface="Cambria Math" panose="02040503050406030204" pitchFamily="18" charset="0"/>
                              </a:rPr>
                              <m:t> 3 â</m:t>
                            </m:r>
                            <m:r>
                              <a:rPr lang="en-US" sz="2000" i="1">
                                <a:latin typeface="Cambria Math" panose="02040503050406030204" pitchFamily="18" charset="0"/>
                                <a:ea typeface="Cambria Math" panose="02040503050406030204" pitchFamily="18" charset="0"/>
                              </a:rPr>
                              <m:t>𝑚</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𝑡𝑖</m:t>
                            </m:r>
                            <m:r>
                              <a:rPr lang="en-US" sz="2000">
                                <a:latin typeface="Cambria Math" panose="02040503050406030204" pitchFamily="18" charset="0"/>
                                <a:ea typeface="Cambria Math" panose="02040503050406030204" pitchFamily="18" charset="0"/>
                              </a:rPr>
                              <m:t>ế</m:t>
                            </m:r>
                            <m:r>
                              <a:rPr lang="en-US" sz="2000" i="1">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𝑡𝑟</m:t>
                            </m:r>
                            <m:r>
                              <a:rPr lang="en-US" sz="2000" b="0" i="1" smtClean="0">
                                <a:latin typeface="Cambria Math" panose="02040503050406030204" pitchFamily="18" charset="0"/>
                                <a:ea typeface="Cambria Math" panose="02040503050406030204" pitchFamily="18" charset="0"/>
                              </a:rPr>
                              <m:t>ở </m:t>
                            </m:r>
                            <m:r>
                              <a:rPr lang="en-US" sz="2000" b="0" i="1" smtClean="0">
                                <a:latin typeface="Cambria Math" panose="02040503050406030204" pitchFamily="18" charset="0"/>
                                <a:ea typeface="Cambria Math" panose="02040503050406030204" pitchFamily="18" charset="0"/>
                              </a:rPr>
                              <m:t>𝑙</m:t>
                            </m:r>
                            <m:r>
                              <a:rPr lang="en-US" sz="2000" b="0" i="1" smtClean="0">
                                <a:latin typeface="Cambria Math" panose="02040503050406030204" pitchFamily="18" charset="0"/>
                                <a:ea typeface="Cambria Math" panose="02040503050406030204" pitchFamily="18" charset="0"/>
                              </a:rPr>
                              <m:t>ê</m:t>
                            </m:r>
                            <m:r>
                              <a:rPr lang="en-US" sz="2000" b="0" i="1" smtClean="0">
                                <a:latin typeface="Cambria Math" panose="02040503050406030204" pitchFamily="18" charset="0"/>
                                <a:ea typeface="Cambria Math" panose="02040503050406030204" pitchFamily="18" charset="0"/>
                              </a:rPr>
                              <m:t>𝑛</m:t>
                            </m:r>
                          </m:e>
                          <m:e>
                            <m:r>
                              <a:rPr lang="en-US" sz="2000">
                                <a:latin typeface="Cambria Math" panose="02040503050406030204" pitchFamily="18" charset="0"/>
                                <a:ea typeface="Cambria Math" panose="02040503050406030204" pitchFamily="18" charset="0"/>
                              </a:rPr>
                              <m:t>0.7 </m:t>
                            </m:r>
                            <m:r>
                              <a:rPr lang="en-US" sz="2000" b="0" i="1" smtClean="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𝑛</m:t>
                            </m:r>
                            <m:r>
                              <a:rPr lang="en-US" sz="2000">
                                <a:latin typeface="Cambria Math" panose="02040503050406030204" pitchFamily="18" charset="0"/>
                                <a:ea typeface="Cambria Math" panose="02040503050406030204" pitchFamily="18" charset="0"/>
                              </a:rPr>
                              <m:t>ế</m:t>
                            </m:r>
                            <m:r>
                              <a:rPr lang="en-US" sz="2000" i="1">
                                <a:latin typeface="Cambria Math" panose="02040503050406030204" pitchFamily="18" charset="0"/>
                                <a:ea typeface="Cambria Math" panose="02040503050406030204" pitchFamily="18" charset="0"/>
                              </a:rPr>
                              <m:t>𝑢</m:t>
                            </m:r>
                            <m:r>
                              <a:rPr lang="en-US" sz="2000">
                                <a:latin typeface="Cambria Math" panose="02040503050406030204" pitchFamily="18" charset="0"/>
                                <a:ea typeface="Cambria Math" panose="02040503050406030204" pitchFamily="18" charset="0"/>
                              </a:rPr>
                              <m:t> â</m:t>
                            </m:r>
                            <m:r>
                              <a:rPr lang="en-US" sz="2000" i="1">
                                <a:latin typeface="Cambria Math" panose="02040503050406030204" pitchFamily="18" charset="0"/>
                                <a:ea typeface="Cambria Math" panose="02040503050406030204" pitchFamily="18" charset="0"/>
                              </a:rPr>
                              <m:t>𝑚</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𝑡𝑖</m:t>
                            </m:r>
                            <m:r>
                              <a:rPr lang="en-US" sz="2000">
                                <a:latin typeface="Cambria Math" panose="02040503050406030204" pitchFamily="18" charset="0"/>
                                <a:ea typeface="Cambria Math" panose="02040503050406030204" pitchFamily="18" charset="0"/>
                              </a:rPr>
                              <m:t>ế</m:t>
                            </m:r>
                            <m:r>
                              <a:rPr lang="en-US" sz="2000" i="1">
                                <a:latin typeface="Cambria Math" panose="02040503050406030204" pitchFamily="18" charset="0"/>
                                <a:ea typeface="Cambria Math" panose="02040503050406030204" pitchFamily="18" charset="0"/>
                              </a:rPr>
                              <m:t>𝑡</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h𝑖</m:t>
                            </m:r>
                            <m:r>
                              <a:rPr lang="en-US" sz="2000">
                                <a:latin typeface="Cambria Math" panose="02040503050406030204" pitchFamily="18" charset="0"/>
                                <a:ea typeface="Cambria Math" panose="02040503050406030204" pitchFamily="18" charset="0"/>
                              </a:rPr>
                              <m:t>ệ</m:t>
                            </m:r>
                            <m:r>
                              <a:rPr lang="en-US" sz="2000" i="1">
                                <a:latin typeface="Cambria Math" panose="02040503050406030204" pitchFamily="18" charset="0"/>
                                <a:ea typeface="Cambria Math" panose="02040503050406030204" pitchFamily="18" charset="0"/>
                              </a:rPr>
                              <m:t>𝑛</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m:t>
                            </m:r>
                            <m:r>
                              <a:rPr lang="en-US" sz="2000">
                                <a:latin typeface="Cambria Math" panose="02040503050406030204" pitchFamily="18" charset="0"/>
                                <a:ea typeface="Cambria Math" panose="02040503050406030204" pitchFamily="18" charset="0"/>
                              </a:rPr>
                              <m:t>ạ</m:t>
                            </m:r>
                            <m:r>
                              <a:rPr lang="en-US" sz="2000" i="1">
                                <a:latin typeface="Cambria Math" panose="02040503050406030204" pitchFamily="18" charset="0"/>
                                <a:ea typeface="Cambria Math" panose="02040503050406030204" pitchFamily="18" charset="0"/>
                              </a:rPr>
                              <m:t>𝑖</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𝑐</m:t>
                            </m:r>
                            <m:r>
                              <a:rPr lang="en-US" sz="2000">
                                <a:latin typeface="Cambria Math" panose="02040503050406030204" pitchFamily="18" charset="0"/>
                                <a:ea typeface="Cambria Math" panose="02040503050406030204" pitchFamily="18" charset="0"/>
                              </a:rPr>
                              <m:t>ù</m:t>
                            </m:r>
                            <m:r>
                              <a:rPr lang="en-US" sz="2000" i="1">
                                <a:latin typeface="Cambria Math" panose="02040503050406030204" pitchFamily="18" charset="0"/>
                                <a:ea typeface="Cambria Math" panose="02040503050406030204" pitchFamily="18" charset="0"/>
                              </a:rPr>
                              <m:t>𝑛𝑔</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𝑛𝑔</m:t>
                            </m:r>
                            <m:r>
                              <a:rPr lang="en-US" sz="2000">
                                <a:latin typeface="Cambria Math" panose="02040503050406030204" pitchFamily="18" charset="0"/>
                                <a:ea typeface="Cambria Math" panose="02040503050406030204" pitchFamily="18" charset="0"/>
                              </a:rPr>
                              <m:t>ữ </m:t>
                            </m:r>
                            <m:r>
                              <a:rPr lang="en-US" sz="2000" i="1">
                                <a:latin typeface="Cambria Math" panose="02040503050406030204" pitchFamily="18" charset="0"/>
                                <a:ea typeface="Cambria Math" panose="02040503050406030204" pitchFamily="18" charset="0"/>
                              </a:rPr>
                              <m:t>𝑐</m:t>
                            </m:r>
                            <m:r>
                              <a:rPr lang="en-US" sz="2000">
                                <a:latin typeface="Cambria Math" panose="02040503050406030204" pitchFamily="18" charset="0"/>
                                <a:ea typeface="Cambria Math" panose="02040503050406030204" pitchFamily="18" charset="0"/>
                              </a:rPr>
                              <m:t>ả</m:t>
                            </m:r>
                            <m:r>
                              <a:rPr lang="en-US" sz="2000" i="1">
                                <a:latin typeface="Cambria Math" panose="02040503050406030204" pitchFamily="18" charset="0"/>
                                <a:ea typeface="Cambria Math" panose="02040503050406030204" pitchFamily="18" charset="0"/>
                              </a:rPr>
                              <m:t>𝑛h</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m:t>
                            </m:r>
                            <m:r>
                              <a:rPr lang="en-US" sz="2000">
                                <a:latin typeface="Cambria Math" panose="02040503050406030204" pitchFamily="18" charset="0"/>
                                <a:ea typeface="Cambria Math" panose="02040503050406030204" pitchFamily="18" charset="0"/>
                              </a:rPr>
                              <m:t>ạ</m:t>
                            </m:r>
                            <m:r>
                              <a:rPr lang="en-US" sz="2000" i="1">
                                <a:latin typeface="Cambria Math" panose="02040503050406030204" pitchFamily="18" charset="0"/>
                                <a:ea typeface="Cambria Math" panose="02040503050406030204" pitchFamily="18" charset="0"/>
                              </a:rPr>
                              <m:t>𝑜</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𝑡h</m:t>
                            </m:r>
                            <m:r>
                              <a:rPr lang="en-US" sz="2000">
                                <a:latin typeface="Cambria Math" panose="02040503050406030204" pitchFamily="18" charset="0"/>
                                <a:ea typeface="Cambria Math" panose="02040503050406030204" pitchFamily="18" charset="0"/>
                              </a:rPr>
                              <m:t>à</m:t>
                            </m:r>
                            <m:r>
                              <a:rPr lang="en-US" sz="2000" i="1">
                                <a:latin typeface="Cambria Math" panose="02040503050406030204" pitchFamily="18" charset="0"/>
                                <a:ea typeface="Cambria Math" panose="02040503050406030204" pitchFamily="18" charset="0"/>
                              </a:rPr>
                              <m:t>𝑛h</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m:t>
                            </m:r>
                            <m:r>
                              <a:rPr lang="en-US" sz="2000">
                                <a:latin typeface="Cambria Math" panose="02040503050406030204" pitchFamily="18" charset="0"/>
                                <a:ea typeface="Cambria Math" panose="02040503050406030204" pitchFamily="18" charset="0"/>
                              </a:rPr>
                              <m:t>ừ </m:t>
                            </m:r>
                            <m:r>
                              <a:rPr lang="en-US" sz="2000" i="1">
                                <a:latin typeface="Cambria Math" panose="02040503050406030204" pitchFamily="18" charset="0"/>
                                <a:ea typeface="Cambria Math" panose="02040503050406030204" pitchFamily="18" charset="0"/>
                              </a:rPr>
                              <m:t>𝑔h</m:t>
                            </m:r>
                            <m:r>
                              <a:rPr lang="en-US" sz="2000">
                                <a:latin typeface="Cambria Math" panose="02040503050406030204" pitchFamily="18" charset="0"/>
                                <a:ea typeface="Cambria Math" panose="02040503050406030204" pitchFamily="18" charset="0"/>
                              </a:rPr>
                              <m:t>é</m:t>
                            </m:r>
                            <m:r>
                              <a:rPr lang="en-US" sz="2000" i="1">
                                <a:latin typeface="Cambria Math" panose="02040503050406030204" pitchFamily="18" charset="0"/>
                                <a:ea typeface="Cambria Math" panose="02040503050406030204" pitchFamily="18" charset="0"/>
                              </a:rPr>
                              <m:t>𝑝</m:t>
                            </m:r>
                            <m:r>
                              <a:rPr lang="en-US" sz="2000">
                                <a:latin typeface="Cambria Math" panose="02040503050406030204" pitchFamily="18" charset="0"/>
                                <a:ea typeface="Cambria Math" panose="02040503050406030204" pitchFamily="18" charset="0"/>
                              </a:rPr>
                              <m:t> 2 â</m:t>
                            </m:r>
                            <m:r>
                              <a:rPr lang="en-US" sz="2000" i="1">
                                <a:latin typeface="Cambria Math" panose="02040503050406030204" pitchFamily="18" charset="0"/>
                                <a:ea typeface="Cambria Math" panose="02040503050406030204" pitchFamily="18" charset="0"/>
                              </a:rPr>
                              <m:t>𝑚</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𝑡𝑖</m:t>
                            </m:r>
                            <m:r>
                              <a:rPr lang="en-US" sz="2000">
                                <a:latin typeface="Cambria Math" panose="02040503050406030204" pitchFamily="18" charset="0"/>
                                <a:ea typeface="Cambria Math" panose="02040503050406030204" pitchFamily="18" charset="0"/>
                              </a:rPr>
                              <m:t>ế</m:t>
                            </m:r>
                            <m:r>
                              <a:rPr lang="en-US" sz="2000" i="1">
                                <a:latin typeface="Cambria Math" panose="02040503050406030204" pitchFamily="18" charset="0"/>
                                <a:ea typeface="Cambria Math" panose="02040503050406030204" pitchFamily="18" charset="0"/>
                              </a:rPr>
                              <m:t>𝑡</m:t>
                            </m:r>
                          </m:e>
                          <m:e>
                            <m:r>
                              <a:rPr lang="en-US" sz="2000">
                                <a:latin typeface="Cambria Math" panose="02040503050406030204" pitchFamily="18" charset="0"/>
                                <a:ea typeface="Cambria Math" panose="02040503050406030204" pitchFamily="18" charset="0"/>
                              </a:rPr>
                              <m:t>0                                                                                                  </m:t>
                            </m:r>
                            <m:r>
                              <a:rPr lang="en-US" sz="2000" b="0" i="0" smtClean="0">
                                <a:latin typeface="Cambria Math" panose="02040503050406030204" pitchFamily="18" charset="0"/>
                                <a:ea typeface="Cambria Math" panose="02040503050406030204" pitchFamily="18" charset="0"/>
                              </a:rPr>
                              <m:t>              </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𝑛</m:t>
                            </m:r>
                            <m:r>
                              <a:rPr lang="en-US" sz="2000">
                                <a:latin typeface="Cambria Math" panose="02040503050406030204" pitchFamily="18" charset="0"/>
                                <a:ea typeface="Cambria Math" panose="02040503050406030204" pitchFamily="18" charset="0"/>
                              </a:rPr>
                              <m:t>ế</m:t>
                            </m:r>
                            <m:r>
                              <a:rPr lang="en-US" sz="2000" i="1">
                                <a:latin typeface="Cambria Math" panose="02040503050406030204" pitchFamily="18" charset="0"/>
                                <a:ea typeface="Cambria Math" panose="02040503050406030204" pitchFamily="18" charset="0"/>
                              </a:rPr>
                              <m:t>𝑢</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𝑛𝑔</m:t>
                            </m:r>
                            <m:r>
                              <a:rPr lang="en-US" sz="2000">
                                <a:latin typeface="Cambria Math" panose="02040503050406030204" pitchFamily="18" charset="0"/>
                                <a:ea typeface="Cambria Math" panose="02040503050406030204" pitchFamily="18" charset="0"/>
                              </a:rPr>
                              <m:t>ượ</m:t>
                            </m:r>
                            <m:r>
                              <a:rPr lang="en-US" sz="2000" i="1">
                                <a:latin typeface="Cambria Math" panose="02040503050406030204" pitchFamily="18" charset="0"/>
                                <a:ea typeface="Cambria Math" panose="02040503050406030204" pitchFamily="18" charset="0"/>
                              </a:rPr>
                              <m:t>𝑐</m:t>
                            </m:r>
                            <m:r>
                              <a:rPr lang="en-US" sz="200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𝑙</m:t>
                            </m:r>
                            <m:r>
                              <a:rPr lang="en-US" sz="2000">
                                <a:latin typeface="Cambria Math" panose="02040503050406030204" pitchFamily="18" charset="0"/>
                                <a:ea typeface="Cambria Math" panose="02040503050406030204" pitchFamily="18" charset="0"/>
                              </a:rPr>
                              <m:t>ạ</m:t>
                            </m:r>
                            <m:r>
                              <a:rPr lang="en-US" sz="2000" i="1">
                                <a:latin typeface="Cambria Math" panose="02040503050406030204" pitchFamily="18" charset="0"/>
                                <a:ea typeface="Cambria Math" panose="02040503050406030204" pitchFamily="18" charset="0"/>
                              </a:rPr>
                              <m:t>𝑖</m:t>
                            </m:r>
                          </m:e>
                        </m:eqArr>
                      </m:e>
                    </m:d>
                  </m:oMath>
                </a14:m>
                <a:endParaRPr lang="en-US" sz="2800" dirty="0">
                  <a:latin typeface="Cambria Math" panose="02040503050406030204" pitchFamily="18" charset="0"/>
                  <a:ea typeface="Cambria Math" panose="02040503050406030204" pitchFamily="18" charset="0"/>
                </a:endParaRPr>
              </a:p>
              <a:p>
                <a:pPr marL="457200" lvl="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lvl="1"/>
                <a:endParaRPr lang="en-US" sz="28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endParaRPr lang="en-US" sz="2800" i="1" dirty="0" smtClean="0">
                  <a:latin typeface="Cambria Math" panose="02040503050406030204" pitchFamily="18" charset="0"/>
                  <a:ea typeface="Cambria Math" panose="02040503050406030204" pitchFamily="18" charset="0"/>
                  <a:cs typeface="Times New Roman" panose="02020603050405020304" pitchFamily="18" charset="0"/>
                </a:endParaRPr>
              </a:p>
              <a:p>
                <a:pPr marL="457200" lvl="0" indent="-457200">
                  <a:buFont typeface="Arial" panose="020B0604020202020204" pitchFamily="34" charset="0"/>
                  <a:buChar char="•"/>
                </a:pPr>
                <a:endParaRPr lang="en-US" sz="2800" i="1" dirty="0" smtClean="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68326" y="2103116"/>
                <a:ext cx="10255347" cy="4248214"/>
              </a:xfrm>
              <a:prstGeom prst="rect">
                <a:avLst/>
              </a:prstGeom>
              <a:blipFill rotWithShape="0">
                <a:blip r:embed="rId2"/>
                <a:stretch>
                  <a:fillRect l="-1070" t="-1435"/>
                </a:stretch>
              </a:blipFill>
            </p:spPr>
            <p:txBody>
              <a:bodyPr/>
              <a:lstStyle/>
              <a:p>
                <a:r>
                  <a:rPr lang="en-US">
                    <a:noFill/>
                  </a:rPr>
                  <a:t> </a:t>
                </a:r>
              </a:p>
            </p:txBody>
          </p:sp>
        </mc:Fallback>
      </mc:AlternateContent>
      <p:pic>
        <p:nvPicPr>
          <p:cNvPr id="6"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3041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3200" dirty="0" err="1" smtClean="0">
                <a:latin typeface="Times New Roman" panose="02020603050405020304" pitchFamily="18" charset="0"/>
                <a:cs typeface="Times New Roman" panose="02020603050405020304" pitchFamily="18" charset="0"/>
              </a:rPr>
              <a:t>Xây</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dựng</a:t>
            </a:r>
            <a:r>
              <a:rPr lang="en-US" sz="3200" dirty="0" smtClean="0">
                <a:latin typeface="Times New Roman" panose="02020603050405020304" pitchFamily="18" charset="0"/>
                <a:cs typeface="Times New Roman" panose="02020603050405020304" pitchFamily="18" charset="0"/>
              </a:rPr>
              <a:t> Add-in </a:t>
            </a:r>
            <a:r>
              <a:rPr lang="en-US" sz="3200" dirty="0" err="1" smtClean="0">
                <a:latin typeface="Times New Roman" panose="02020603050405020304" pitchFamily="18" charset="0"/>
                <a:cs typeface="Times New Roman" panose="02020603050405020304" pitchFamily="18" charset="0"/>
              </a:rPr>
              <a:t>vào</a:t>
            </a:r>
            <a:r>
              <a:rPr lang="en-US" sz="3200" dirty="0" smtClean="0">
                <a:latin typeface="Times New Roman" panose="02020603050405020304" pitchFamily="18" charset="0"/>
                <a:cs typeface="Times New Roman" panose="02020603050405020304" pitchFamily="18" charset="0"/>
              </a:rPr>
              <a:t> Microsoft Word</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68326" y="2103116"/>
            <a:ext cx="10255347" cy="4832092"/>
          </a:xfrm>
          <a:prstGeom prst="rect">
            <a:avLst/>
          </a:prstGeom>
          <a:noFill/>
        </p:spPr>
        <p:txBody>
          <a:bodyPr wrap="square" rtlCol="0">
            <a:spAutoFit/>
          </a:bodyPr>
          <a:lstStyle/>
          <a:p>
            <a:pPr marL="457200" lvl="0" indent="-457200">
              <a:buFont typeface="Arial" panose="020B0604020202020204" pitchFamily="34" charset="0"/>
              <a:buChar char="•"/>
            </a:pPr>
            <a:r>
              <a:rPr lang="en-US" sz="2800" dirty="0" smtClean="0">
                <a:latin typeface="Cambria Math" panose="02040503050406030204" pitchFamily="18" charset="0"/>
                <a:ea typeface="Cambria Math" panose="02040503050406030204" pitchFamily="18" charset="0"/>
              </a:rPr>
              <a:t>VSTO (Visual Studio Tools for Office) </a:t>
            </a:r>
            <a:r>
              <a:rPr lang="en-US" sz="2800" dirty="0" err="1" smtClean="0">
                <a:latin typeface="Cambria Math" panose="02040503050406030204" pitchFamily="18" charset="0"/>
                <a:ea typeface="Cambria Math" panose="02040503050406030204" pitchFamily="18" charset="0"/>
              </a:rPr>
              <a:t>là</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một</a:t>
            </a:r>
            <a:r>
              <a:rPr lang="en-US" sz="2800" dirty="0" smtClean="0">
                <a:latin typeface="Cambria Math" panose="02040503050406030204" pitchFamily="18" charset="0"/>
                <a:ea typeface="Cambria Math" panose="02040503050406030204" pitchFamily="18" charset="0"/>
              </a:rPr>
              <a:t> Visual Studio add-in (project templates).</a:t>
            </a:r>
          </a:p>
          <a:p>
            <a:pPr marL="457200" lvl="0" indent="-457200">
              <a:buFont typeface="Arial" panose="020B0604020202020204" pitchFamily="34" charset="0"/>
              <a:buChar char="•"/>
            </a:pPr>
            <a:r>
              <a:rPr lang="en-US" sz="2800" dirty="0" err="1" smtClean="0">
                <a:latin typeface="Cambria Math" panose="02040503050406030204" pitchFamily="18" charset="0"/>
                <a:ea typeface="Cambria Math" panose="02040503050406030204" pitchFamily="18" charset="0"/>
              </a:rPr>
              <a:t>Mở</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rộng</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các</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ứng</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dụng</a:t>
            </a:r>
            <a:r>
              <a:rPr lang="en-US" sz="2800" dirty="0" smtClean="0">
                <a:latin typeface="Cambria Math" panose="02040503050406030204" pitchFamily="18" charset="0"/>
                <a:ea typeface="Cambria Math" panose="02040503050406030204" pitchFamily="18" charset="0"/>
              </a:rPr>
              <a:t> Office.</a:t>
            </a:r>
          </a:p>
          <a:p>
            <a:pPr marL="457200" lvl="0" indent="-457200">
              <a:buFont typeface="Arial" panose="020B0604020202020204" pitchFamily="34" charset="0"/>
              <a:buChar char="•"/>
            </a:pPr>
            <a:r>
              <a:rPr lang="en-US" sz="2800" dirty="0" smtClean="0">
                <a:latin typeface="Cambria Math" panose="02040503050406030204" pitchFamily="18" charset="0"/>
                <a:ea typeface="Cambria Math" panose="02040503050406030204" pitchFamily="18" charset="0"/>
              </a:rPr>
              <a:t>VSTO 1.0 </a:t>
            </a:r>
            <a:r>
              <a:rPr lang="en-US" sz="2800" dirty="0" err="1" smtClean="0">
                <a:latin typeface="Cambria Math" panose="02040503050406030204" pitchFamily="18" charset="0"/>
                <a:ea typeface="Cambria Math" panose="02040503050406030204" pitchFamily="18" charset="0"/>
              </a:rPr>
              <a:t>được</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tích</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hợp</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vào</a:t>
            </a:r>
            <a:r>
              <a:rPr lang="en-US" sz="2800" dirty="0" smtClean="0">
                <a:latin typeface="Cambria Math" panose="02040503050406030204" pitchFamily="18" charset="0"/>
                <a:ea typeface="Cambria Math" panose="02040503050406030204" pitchFamily="18" charset="0"/>
              </a:rPr>
              <a:t> VS 2003 </a:t>
            </a:r>
            <a:r>
              <a:rPr lang="en-US" sz="2800" dirty="0" err="1" smtClean="0">
                <a:latin typeface="Cambria Math" panose="02040503050406030204" pitchFamily="18" charset="0"/>
                <a:ea typeface="Cambria Math" panose="02040503050406030204" pitchFamily="18" charset="0"/>
              </a:rPr>
              <a:t>trên</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nền</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tảng</a:t>
            </a:r>
            <a:r>
              <a:rPr lang="en-US" sz="2800" dirty="0" smtClean="0">
                <a:latin typeface="Cambria Math" panose="02040503050406030204" pitchFamily="18" charset="0"/>
                <a:ea typeface="Cambria Math" panose="02040503050406030204" pitchFamily="18" charset="0"/>
              </a:rPr>
              <a:t> .NET 1.1</a:t>
            </a:r>
          </a:p>
          <a:p>
            <a:pPr marL="457200" lvl="0" indent="-457200">
              <a:buFont typeface="Arial" panose="020B0604020202020204" pitchFamily="34" charset="0"/>
              <a:buChar char="•"/>
            </a:pPr>
            <a:r>
              <a:rPr lang="en-US" sz="2800" dirty="0" err="1" smtClean="0">
                <a:latin typeface="Cambria Math" panose="02040503050406030204" pitchFamily="18" charset="0"/>
                <a:ea typeface="Cambria Math" panose="02040503050406030204" pitchFamily="18" charset="0"/>
              </a:rPr>
              <a:t>Đến</a:t>
            </a:r>
            <a:r>
              <a:rPr lang="en-US" sz="2800" dirty="0" smtClean="0">
                <a:latin typeface="Cambria Math" panose="02040503050406030204" pitchFamily="18" charset="0"/>
                <a:ea typeface="Cambria Math" panose="02040503050406030204" pitchFamily="18" charset="0"/>
              </a:rPr>
              <a:t> nay, </a:t>
            </a:r>
            <a:r>
              <a:rPr lang="en-US" sz="2800" dirty="0" err="1" smtClean="0">
                <a:latin typeface="Cambria Math" panose="02040503050406030204" pitchFamily="18" charset="0"/>
                <a:ea typeface="Cambria Math" panose="02040503050406030204" pitchFamily="18" charset="0"/>
              </a:rPr>
              <a:t>có</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phiên</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bản</a:t>
            </a:r>
            <a:r>
              <a:rPr lang="en-US" sz="2800" dirty="0" smtClean="0">
                <a:latin typeface="Cambria Math" panose="02040503050406030204" pitchFamily="18" charset="0"/>
                <a:ea typeface="Cambria Math" panose="02040503050406030204" pitchFamily="18" charset="0"/>
              </a:rPr>
              <a:t> VSTO 4.0 </a:t>
            </a:r>
            <a:r>
              <a:rPr lang="en-US" sz="2800" dirty="0" err="1" smtClean="0">
                <a:latin typeface="Cambria Math" panose="02040503050406030204" pitchFamily="18" charset="0"/>
                <a:ea typeface="Cambria Math" panose="02040503050406030204" pitchFamily="18" charset="0"/>
              </a:rPr>
              <a:t>được</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tích</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hợp</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từ</a:t>
            </a:r>
            <a:r>
              <a:rPr lang="en-US" sz="2800" dirty="0" smtClean="0">
                <a:latin typeface="Cambria Math" panose="02040503050406030204" pitchFamily="18" charset="0"/>
                <a:ea typeface="Cambria Math" panose="02040503050406030204" pitchFamily="18" charset="0"/>
              </a:rPr>
              <a:t> VS 2010 </a:t>
            </a:r>
            <a:r>
              <a:rPr lang="en-US" sz="2800" dirty="0" err="1" smtClean="0">
                <a:latin typeface="Cambria Math" panose="02040503050406030204" pitchFamily="18" charset="0"/>
                <a:ea typeface="Cambria Math" panose="02040503050406030204" pitchFamily="18" charset="0"/>
              </a:rPr>
              <a:t>trên</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nền</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tảng</a:t>
            </a:r>
            <a:r>
              <a:rPr lang="en-US" sz="2800" dirty="0" smtClean="0">
                <a:latin typeface="Cambria Math" panose="02040503050406030204" pitchFamily="18" charset="0"/>
                <a:ea typeface="Cambria Math" panose="02040503050406030204" pitchFamily="18" charset="0"/>
              </a:rPr>
              <a:t> .NET 3.5 </a:t>
            </a:r>
            <a:r>
              <a:rPr lang="en-US" sz="2800" dirty="0" err="1" smtClean="0">
                <a:latin typeface="Cambria Math" panose="02040503050406030204" pitchFamily="18" charset="0"/>
                <a:ea typeface="Cambria Math" panose="02040503050406030204" pitchFamily="18" charset="0"/>
              </a:rPr>
              <a:t>trở</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lên</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Xây</a:t>
            </a:r>
            <a:r>
              <a:rPr lang="en-US" sz="2800" dirty="0" smtClean="0">
                <a:latin typeface="Cambria Math" panose="02040503050406030204" pitchFamily="18" charset="0"/>
                <a:ea typeface="Cambria Math" panose="02040503050406030204" pitchFamily="18" charset="0"/>
              </a:rPr>
              <a:t> </a:t>
            </a:r>
            <a:r>
              <a:rPr lang="en-US" sz="2800" dirty="0" err="1" smtClean="0">
                <a:latin typeface="Cambria Math" panose="02040503050406030204" pitchFamily="18" charset="0"/>
                <a:ea typeface="Cambria Math" panose="02040503050406030204" pitchFamily="18" charset="0"/>
              </a:rPr>
              <a:t>dựng</a:t>
            </a:r>
            <a:r>
              <a:rPr lang="en-US" sz="2800" dirty="0" smtClean="0">
                <a:latin typeface="Cambria Math" panose="02040503050406030204" pitchFamily="18" charset="0"/>
                <a:ea typeface="Cambria Math" panose="02040503050406030204" pitchFamily="18" charset="0"/>
              </a:rPr>
              <a:t> add-in </a:t>
            </a:r>
            <a:r>
              <a:rPr lang="en-US" sz="2800" dirty="0" err="1" smtClean="0">
                <a:latin typeface="Cambria Math" panose="02040503050406030204" pitchFamily="18" charset="0"/>
                <a:ea typeface="Cambria Math" panose="02040503050406030204" pitchFamily="18" charset="0"/>
              </a:rPr>
              <a:t>vào</a:t>
            </a:r>
            <a:r>
              <a:rPr lang="en-US" sz="2800" dirty="0" smtClean="0">
                <a:latin typeface="Cambria Math" panose="02040503050406030204" pitchFamily="18" charset="0"/>
                <a:ea typeface="Cambria Math" panose="02040503050406030204" pitchFamily="18" charset="0"/>
              </a:rPr>
              <a:t> Microsoft Word 2007 </a:t>
            </a:r>
            <a:r>
              <a:rPr lang="en-US" sz="2800" dirty="0" err="1" smtClean="0">
                <a:latin typeface="Cambria Math" panose="02040503050406030204" pitchFamily="18" charset="0"/>
                <a:ea typeface="Cambria Math" panose="02040503050406030204" pitchFamily="18" charset="0"/>
              </a:rPr>
              <a:t>đến</a:t>
            </a:r>
            <a:r>
              <a:rPr lang="en-US" sz="2800" dirty="0" smtClean="0">
                <a:latin typeface="Cambria Math" panose="02040503050406030204" pitchFamily="18" charset="0"/>
                <a:ea typeface="Cambria Math" panose="02040503050406030204" pitchFamily="18" charset="0"/>
              </a:rPr>
              <a:t> 2016</a:t>
            </a:r>
            <a:endParaRPr lang="en-US" sz="2800" dirty="0">
              <a:latin typeface="Cambria Math" panose="02040503050406030204" pitchFamily="18" charset="0"/>
              <a:ea typeface="Cambria Math" panose="02040503050406030204" pitchFamily="18" charset="0"/>
            </a:endParaRPr>
          </a:p>
          <a:p>
            <a:pPr marL="457200" lvl="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lvl="1"/>
            <a:endParaRPr lang="en-US" sz="28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endParaRPr lang="en-US" sz="2800" i="1" dirty="0" smtClean="0">
              <a:latin typeface="Cambria Math" panose="02040503050406030204" pitchFamily="18" charset="0"/>
              <a:ea typeface="Cambria Math" panose="02040503050406030204" pitchFamily="18" charset="0"/>
              <a:cs typeface="Times New Roman" panose="02020603050405020304" pitchFamily="18" charset="0"/>
            </a:endParaRPr>
          </a:p>
          <a:p>
            <a:pPr marL="457200" lvl="0" indent="-457200">
              <a:buFont typeface="Arial" panose="020B0604020202020204" pitchFamily="34" charset="0"/>
              <a:buChar char="•"/>
            </a:pPr>
            <a:endParaRPr lang="en-US" sz="2800" i="1" dirty="0" smtClean="0">
              <a:latin typeface="Cambria Math" panose="02040503050406030204" pitchFamily="18" charset="0"/>
              <a:ea typeface="Cambria Math" panose="02040503050406030204" pitchFamily="18" charset="0"/>
              <a:cs typeface="Times New Roman" panose="02020603050405020304" pitchFamily="18" charset="0"/>
            </a:endParaRPr>
          </a:p>
        </p:txBody>
      </p:sp>
      <p:pic>
        <p:nvPicPr>
          <p:cNvPr id="6" name="Picture 2" descr="https://lh3.googleusercontent.com/-sYT6_2BnVSo/WYQEJAgTdBI/AAAAAAAAGK4/b3s4cEHZ_MkUj2UVZe6DhTIQbH1Mz89twCL0BGAYYCw/h973/td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9592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3200" dirty="0" err="1" smtClean="0">
                <a:latin typeface="Times New Roman" panose="02020603050405020304" pitchFamily="18" charset="0"/>
                <a:cs typeface="Times New Roman" panose="02020603050405020304" pitchFamily="18" charset="0"/>
              </a:rPr>
              <a:t>Xây</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dựng</a:t>
            </a:r>
            <a:r>
              <a:rPr lang="en-US" sz="3200" dirty="0" smtClean="0">
                <a:latin typeface="Times New Roman" panose="02020603050405020304" pitchFamily="18" charset="0"/>
                <a:cs typeface="Times New Roman" panose="02020603050405020304" pitchFamily="18" charset="0"/>
              </a:rPr>
              <a:t> Add-in </a:t>
            </a:r>
            <a:r>
              <a:rPr lang="en-US" sz="3200" dirty="0" err="1" smtClean="0">
                <a:latin typeface="Times New Roman" panose="02020603050405020304" pitchFamily="18" charset="0"/>
                <a:cs typeface="Times New Roman" panose="02020603050405020304" pitchFamily="18" charset="0"/>
              </a:rPr>
              <a:t>vào</a:t>
            </a:r>
            <a:r>
              <a:rPr lang="en-US" sz="3200" dirty="0" smtClean="0">
                <a:latin typeface="Times New Roman" panose="02020603050405020304" pitchFamily="18" charset="0"/>
                <a:cs typeface="Times New Roman" panose="02020603050405020304" pitchFamily="18" charset="0"/>
              </a:rPr>
              <a:t> Microsoft Word (</a:t>
            </a:r>
            <a:r>
              <a:rPr lang="en-US" sz="3200" dirty="0" err="1" smtClean="0">
                <a:latin typeface="Times New Roman" panose="02020603050405020304" pitchFamily="18" charset="0"/>
                <a:cs typeface="Times New Roman" panose="02020603050405020304" pitchFamily="18" charset="0"/>
              </a:rPr>
              <a:t>tt</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68327" y="2103116"/>
            <a:ext cx="2879774" cy="954107"/>
          </a:xfrm>
          <a:prstGeom prst="rect">
            <a:avLst/>
          </a:prstGeom>
          <a:noFill/>
        </p:spPr>
        <p:txBody>
          <a:bodyPr wrap="square" rtlCol="0">
            <a:spAutoFit/>
          </a:bodyPr>
          <a:lstStyle/>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Tạo</a:t>
            </a:r>
            <a:r>
              <a:rPr lang="en-US" sz="2800" dirty="0" smtClean="0">
                <a:latin typeface="Times New Roman" panose="02020603050405020304" pitchFamily="18" charset="0"/>
                <a:cs typeface="Times New Roman" panose="02020603050405020304" pitchFamily="18" charset="0"/>
              </a:rPr>
              <a:t> project Word Add-in</a:t>
            </a:r>
            <a:endParaRPr lang="en-US" sz="28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4000500" y="1993143"/>
            <a:ext cx="7651908" cy="4538984"/>
          </a:xfrm>
          <a:prstGeom prst="rect">
            <a:avLst/>
          </a:prstGeom>
          <a:ln>
            <a:solidFill>
              <a:schemeClr val="accent1"/>
            </a:solidFill>
          </a:ln>
        </p:spPr>
      </p:pic>
      <p:pic>
        <p:nvPicPr>
          <p:cNvPr id="8"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6193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ĐẶT VẤN ĐỀ</a:t>
            </a:r>
            <a:endParaRPr lang="en-US" sz="4000" b="1" dirty="0">
              <a:latin typeface="Times New Roman" panose="02020603050405020304" pitchFamily="18" charset="0"/>
              <a:cs typeface="Times New Roman" panose="02020603050405020304" pitchFamily="18" charset="0"/>
            </a:endParaRPr>
          </a:p>
        </p:txBody>
      </p:sp>
      <p:pic>
        <p:nvPicPr>
          <p:cNvPr id="8" name="Picture 7" descr="Hieu truong 'khoe' chum anh quang cao sai chinh ta hinh anh 3"/>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053840"/>
            <a:ext cx="4114800" cy="2676525"/>
          </a:xfrm>
          <a:prstGeom prst="rect">
            <a:avLst/>
          </a:prstGeom>
          <a:noFill/>
          <a:ln>
            <a:solidFill>
              <a:schemeClr val="accent1"/>
            </a:solidFill>
          </a:ln>
        </p:spPr>
      </p:pic>
      <p:pic>
        <p:nvPicPr>
          <p:cNvPr id="9" name="Picture 8" descr="Kết quả hình ảnh cho khẩu hiệu sai chính tả"/>
          <p:cNvPicPr/>
          <p:nvPr/>
        </p:nvPicPr>
        <p:blipFill>
          <a:blip r:embed="rId4">
            <a:extLst>
              <a:ext uri="{28A0092B-C50C-407E-A947-70E740481C1C}">
                <a14:useLocalDpi xmlns:a14="http://schemas.microsoft.com/office/drawing/2010/main" val="0"/>
              </a:ext>
            </a:extLst>
          </a:blip>
          <a:srcRect/>
          <a:stretch>
            <a:fillRect/>
          </a:stretch>
        </p:blipFill>
        <p:spPr bwMode="auto">
          <a:xfrm>
            <a:off x="6812280" y="1418749"/>
            <a:ext cx="4114800" cy="2553176"/>
          </a:xfrm>
          <a:prstGeom prst="rect">
            <a:avLst/>
          </a:prstGeom>
          <a:noFill/>
          <a:ln>
            <a:solidFill>
              <a:schemeClr val="accent1"/>
            </a:solidFill>
          </a:ln>
        </p:spPr>
      </p:pic>
      <p:pic>
        <p:nvPicPr>
          <p:cNvPr id="10" name="Picture 9" descr="Kết quả hình ảnh cho thùng giác quả ngựa"/>
          <p:cNvPicPr/>
          <p:nvPr/>
        </p:nvPicPr>
        <p:blipFill>
          <a:blip r:embed="rId5">
            <a:extLst>
              <a:ext uri="{28A0092B-C50C-407E-A947-70E740481C1C}">
                <a14:useLocalDpi xmlns:a14="http://schemas.microsoft.com/office/drawing/2010/main" val="0"/>
              </a:ext>
            </a:extLst>
          </a:blip>
          <a:srcRect/>
          <a:stretch>
            <a:fillRect/>
          </a:stretch>
        </p:blipFill>
        <p:spPr bwMode="auto">
          <a:xfrm>
            <a:off x="6812280" y="4032885"/>
            <a:ext cx="4114800" cy="2697480"/>
          </a:xfrm>
          <a:prstGeom prst="rect">
            <a:avLst/>
          </a:prstGeom>
          <a:noFill/>
          <a:ln>
            <a:solidFill>
              <a:schemeClr val="accent1"/>
            </a:solidFill>
          </a:ln>
        </p:spPr>
      </p:pic>
      <p:sp>
        <p:nvSpPr>
          <p:cNvPr id="20" name="Rectangle 19"/>
          <p:cNvSpPr/>
          <p:nvPr/>
        </p:nvSpPr>
        <p:spPr>
          <a:xfrm>
            <a:off x="8305800" y="2514600"/>
            <a:ext cx="320040" cy="3505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p:txBody>
          <a:bodyPr/>
          <a:lstStyle/>
          <a:p>
            <a:endParaRPr lang="en-US"/>
          </a:p>
        </p:txBody>
      </p:sp>
      <p:pic>
        <p:nvPicPr>
          <p:cNvPr id="1026" name="Picture 2" descr="Nuc cuoi nhung bien quang cao sai chinh ta tham hoa-Hinh-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1418749"/>
            <a:ext cx="4114800" cy="255317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s://lh3.googleusercontent.com/-sYT6_2BnVSo/WYQEJAgTdBI/AAAAAAAAGK4/b3s4cEHZ_MkUj2UVZe6DhTIQbH1Mz89twCL0BGAYYCw/h973/td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76849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3200" dirty="0" err="1" smtClean="0">
                <a:latin typeface="Times New Roman" panose="02020603050405020304" pitchFamily="18" charset="0"/>
                <a:cs typeface="Times New Roman" panose="02020603050405020304" pitchFamily="18" charset="0"/>
              </a:rPr>
              <a:t>Xây</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dựng</a:t>
            </a:r>
            <a:r>
              <a:rPr lang="en-US" sz="3200" dirty="0" smtClean="0">
                <a:latin typeface="Times New Roman" panose="02020603050405020304" pitchFamily="18" charset="0"/>
                <a:cs typeface="Times New Roman" panose="02020603050405020304" pitchFamily="18" charset="0"/>
              </a:rPr>
              <a:t> Add-in </a:t>
            </a:r>
            <a:r>
              <a:rPr lang="en-US" sz="3200" dirty="0" err="1" smtClean="0">
                <a:latin typeface="Times New Roman" panose="02020603050405020304" pitchFamily="18" charset="0"/>
                <a:cs typeface="Times New Roman" panose="02020603050405020304" pitchFamily="18" charset="0"/>
              </a:rPr>
              <a:t>vào</a:t>
            </a:r>
            <a:r>
              <a:rPr lang="en-US" sz="3200" dirty="0" smtClean="0">
                <a:latin typeface="Times New Roman" panose="02020603050405020304" pitchFamily="18" charset="0"/>
                <a:cs typeface="Times New Roman" panose="02020603050405020304" pitchFamily="18" charset="0"/>
              </a:rPr>
              <a:t> Microsoft Word (</a:t>
            </a:r>
            <a:r>
              <a:rPr lang="en-US" sz="3200" dirty="0" err="1" smtClean="0">
                <a:latin typeface="Times New Roman" panose="02020603050405020304" pitchFamily="18" charset="0"/>
                <a:cs typeface="Times New Roman" panose="02020603050405020304" pitchFamily="18" charset="0"/>
              </a:rPr>
              <a:t>tt</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68327" y="2103116"/>
            <a:ext cx="2879774" cy="954107"/>
          </a:xfrm>
          <a:prstGeom prst="rect">
            <a:avLst/>
          </a:prstGeom>
          <a:noFill/>
        </p:spPr>
        <p:txBody>
          <a:bodyPr wrap="square" rtlCol="0">
            <a:spAutoFit/>
          </a:bodyPr>
          <a:lstStyle/>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Tạo</a:t>
            </a:r>
            <a:r>
              <a:rPr lang="en-US" sz="2800" dirty="0" smtClean="0">
                <a:latin typeface="Times New Roman" panose="02020603050405020304" pitchFamily="18" charset="0"/>
                <a:cs typeface="Times New Roman" panose="02020603050405020304" pitchFamily="18" charset="0"/>
              </a:rPr>
              <a:t> Ribbon Designer</a:t>
            </a:r>
            <a:endParaRPr lang="en-US" sz="2800"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3848102" y="2090416"/>
            <a:ext cx="7696516" cy="4411984"/>
          </a:xfrm>
          <a:prstGeom prst="rect">
            <a:avLst/>
          </a:prstGeom>
          <a:ln>
            <a:solidFill>
              <a:schemeClr val="accent1"/>
            </a:solidFill>
          </a:ln>
        </p:spPr>
      </p:pic>
      <p:pic>
        <p:nvPicPr>
          <p:cNvPr id="6"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1460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3200" dirty="0" err="1" smtClean="0">
                <a:latin typeface="Times New Roman" panose="02020603050405020304" pitchFamily="18" charset="0"/>
                <a:cs typeface="Times New Roman" panose="02020603050405020304" pitchFamily="18" charset="0"/>
              </a:rPr>
              <a:t>Xây</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dựng</a:t>
            </a:r>
            <a:r>
              <a:rPr lang="en-US" sz="3200" dirty="0" smtClean="0">
                <a:latin typeface="Times New Roman" panose="02020603050405020304" pitchFamily="18" charset="0"/>
                <a:cs typeface="Times New Roman" panose="02020603050405020304" pitchFamily="18" charset="0"/>
              </a:rPr>
              <a:t> Add-in </a:t>
            </a:r>
            <a:r>
              <a:rPr lang="en-US" sz="3200" dirty="0" err="1" smtClean="0">
                <a:latin typeface="Times New Roman" panose="02020603050405020304" pitchFamily="18" charset="0"/>
                <a:cs typeface="Times New Roman" panose="02020603050405020304" pitchFamily="18" charset="0"/>
              </a:rPr>
              <a:t>vào</a:t>
            </a:r>
            <a:r>
              <a:rPr lang="en-US" sz="3200" dirty="0" smtClean="0">
                <a:latin typeface="Times New Roman" panose="02020603050405020304" pitchFamily="18" charset="0"/>
                <a:cs typeface="Times New Roman" panose="02020603050405020304" pitchFamily="18" charset="0"/>
              </a:rPr>
              <a:t> Microsoft Word (</a:t>
            </a:r>
            <a:r>
              <a:rPr lang="en-US" sz="3200" dirty="0" err="1" smtClean="0">
                <a:latin typeface="Times New Roman" panose="02020603050405020304" pitchFamily="18" charset="0"/>
                <a:cs typeface="Times New Roman" panose="02020603050405020304" pitchFamily="18" charset="0"/>
              </a:rPr>
              <a:t>tt</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68326" y="2103116"/>
            <a:ext cx="3298873" cy="2246769"/>
          </a:xfrm>
          <a:prstGeom prst="rect">
            <a:avLst/>
          </a:prstGeom>
          <a:noFill/>
        </p:spPr>
        <p:txBody>
          <a:bodyPr wrap="square" rtlCol="0">
            <a:spAutoFit/>
          </a:bodyPr>
          <a:lstStyle/>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Thiết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kế</a:t>
            </a:r>
            <a:r>
              <a:rPr lang="en-US" sz="2800" dirty="0" smtClean="0">
                <a:latin typeface="Times New Roman" panose="02020603050405020304" pitchFamily="18" charset="0"/>
                <a:cs typeface="Times New Roman" panose="02020603050405020304" pitchFamily="18" charset="0"/>
              </a:rPr>
              <a:t> Ribbon </a:t>
            </a:r>
            <a:r>
              <a:rPr lang="en-US" sz="2800" dirty="0" err="1" smtClean="0">
                <a:latin typeface="Times New Roman" panose="02020603050405020304" pitchFamily="18" charset="0"/>
                <a:cs typeface="Times New Roman" panose="02020603050405020304" pitchFamily="18" charset="0"/>
              </a:rPr>
              <a:t>tương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tự</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như</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Winform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những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tiêu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chuẩn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định</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4267200" y="2103116"/>
            <a:ext cx="7417118" cy="4297684"/>
          </a:xfrm>
          <a:prstGeom prst="rect">
            <a:avLst/>
          </a:prstGeom>
          <a:ln>
            <a:solidFill>
              <a:schemeClr val="accent1"/>
            </a:solidFill>
          </a:ln>
        </p:spPr>
      </p:pic>
      <p:pic>
        <p:nvPicPr>
          <p:cNvPr id="8"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1827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3200" dirty="0" err="1" smtClean="0">
                <a:latin typeface="Times New Roman" panose="02020603050405020304" pitchFamily="18" charset="0"/>
                <a:cs typeface="Times New Roman" panose="02020603050405020304" pitchFamily="18" charset="0"/>
              </a:rPr>
              <a:t>Xây</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dựng</a:t>
            </a:r>
            <a:r>
              <a:rPr lang="en-US" sz="3200" dirty="0" smtClean="0">
                <a:latin typeface="Times New Roman" panose="02020603050405020304" pitchFamily="18" charset="0"/>
                <a:cs typeface="Times New Roman" panose="02020603050405020304" pitchFamily="18" charset="0"/>
              </a:rPr>
              <a:t> Add-in </a:t>
            </a:r>
            <a:r>
              <a:rPr lang="en-US" sz="3200" dirty="0" err="1" smtClean="0">
                <a:latin typeface="Times New Roman" panose="02020603050405020304" pitchFamily="18" charset="0"/>
                <a:cs typeface="Times New Roman" panose="02020603050405020304" pitchFamily="18" charset="0"/>
              </a:rPr>
              <a:t>vào</a:t>
            </a:r>
            <a:r>
              <a:rPr lang="en-US" sz="3200" dirty="0" smtClean="0">
                <a:latin typeface="Times New Roman" panose="02020603050405020304" pitchFamily="18" charset="0"/>
                <a:cs typeface="Times New Roman" panose="02020603050405020304" pitchFamily="18" charset="0"/>
              </a:rPr>
              <a:t> Microsoft Word (</a:t>
            </a:r>
            <a:r>
              <a:rPr lang="en-US" sz="3200" dirty="0" err="1" smtClean="0">
                <a:latin typeface="Times New Roman" panose="02020603050405020304" pitchFamily="18" charset="0"/>
                <a:cs typeface="Times New Roman" panose="02020603050405020304" pitchFamily="18" charset="0"/>
              </a:rPr>
              <a:t>tt</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68326" y="2103116"/>
            <a:ext cx="5280073" cy="2616101"/>
          </a:xfrm>
          <a:prstGeom prst="rect">
            <a:avLst/>
          </a:prstGeom>
          <a:noFill/>
        </p:spPr>
        <p:txBody>
          <a:bodyPr wrap="square" rtlCol="0">
            <a:spAutoFit/>
          </a:bodyPr>
          <a:lstStyle/>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Tạo</a:t>
            </a:r>
            <a:r>
              <a:rPr lang="en-US" sz="2800" dirty="0" smtClean="0">
                <a:latin typeface="Times New Roman" panose="02020603050405020304" pitchFamily="18" charset="0"/>
                <a:cs typeface="Times New Roman" panose="02020603050405020304" pitchFamily="18" charset="0"/>
              </a:rPr>
              <a:t> User Control</a:t>
            </a:r>
          </a:p>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Thêm</a:t>
            </a:r>
            <a:r>
              <a:rPr lang="en-US" sz="2800" dirty="0" smtClean="0">
                <a:latin typeface="Times New Roman" panose="02020603050405020304" pitchFamily="18" charset="0"/>
                <a:cs typeface="Times New Roman" panose="02020603050405020304" pitchFamily="18" charset="0"/>
              </a:rPr>
              <a:t> User Control </a:t>
            </a:r>
            <a:r>
              <a:rPr lang="en-US" sz="2800" dirty="0" err="1"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 Add-in:</a:t>
            </a:r>
          </a:p>
          <a:p>
            <a:pPr marL="457200" lvl="0" indent="-457200">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a:p>
            <a:pPr lvl="0"/>
            <a:r>
              <a:rPr lang="en-US" sz="2000" dirty="0" err="1" smtClean="0">
                <a:latin typeface="Consolas" panose="020B0609020204030204" pitchFamily="49" charset="0"/>
                <a:cs typeface="Times New Roman" panose="02020603050405020304" pitchFamily="18" charset="0"/>
              </a:rPr>
              <a:t>Microsoft.Office.Tools.CustomTaskPane</a:t>
            </a:r>
            <a:r>
              <a:rPr lang="en-US" sz="2000" dirty="0" smtClean="0">
                <a:latin typeface="Consolas" panose="020B0609020204030204" pitchFamily="49" charset="0"/>
                <a:cs typeface="Times New Roman" panose="02020603050405020304" pitchFamily="18" charset="0"/>
              </a:rPr>
              <a:t> </a:t>
            </a:r>
            <a:r>
              <a:rPr lang="en-US" sz="2000" dirty="0" err="1">
                <a:latin typeface="Consolas" panose="020B0609020204030204" pitchFamily="49" charset="0"/>
                <a:cs typeface="Times New Roman" panose="02020603050405020304" pitchFamily="18" charset="0"/>
              </a:rPr>
              <a:t>c</a:t>
            </a:r>
            <a:r>
              <a:rPr lang="en-US" sz="2000" dirty="0" err="1" smtClean="0">
                <a:latin typeface="Consolas" panose="020B0609020204030204" pitchFamily="49" charset="0"/>
                <a:cs typeface="Times New Roman" panose="02020603050405020304" pitchFamily="18" charset="0"/>
              </a:rPr>
              <a:t>ustomTaskPane</a:t>
            </a:r>
            <a:r>
              <a:rPr lang="en-US" sz="2000" dirty="0" smtClean="0">
                <a:latin typeface="Consolas" panose="020B0609020204030204" pitchFamily="49" charset="0"/>
                <a:cs typeface="Times New Roman" panose="02020603050405020304" pitchFamily="18" charset="0"/>
              </a:rPr>
              <a:t> </a:t>
            </a:r>
            <a:r>
              <a:rPr lang="en-US" sz="2000" dirty="0">
                <a:latin typeface="Consolas" panose="020B0609020204030204" pitchFamily="49" charset="0"/>
                <a:cs typeface="Times New Roman" panose="02020603050405020304" pitchFamily="18" charset="0"/>
              </a:rPr>
              <a:t>= </a:t>
            </a:r>
            <a:r>
              <a:rPr lang="en-US" sz="2000" dirty="0" err="1">
                <a:latin typeface="Consolas" panose="020B0609020204030204" pitchFamily="49" charset="0"/>
                <a:cs typeface="Times New Roman" panose="02020603050405020304" pitchFamily="18" charset="0"/>
              </a:rPr>
              <a:t>Globals.ThisAddIn.CustomTaskPanes.Add</a:t>
            </a:r>
            <a:r>
              <a:rPr lang="en-US" sz="2000" dirty="0">
                <a:latin typeface="Consolas" panose="020B0609020204030204" pitchFamily="49" charset="0"/>
                <a:cs typeface="Times New Roman" panose="02020603050405020304" pitchFamily="18" charset="0"/>
              </a:rPr>
              <a:t>(</a:t>
            </a:r>
            <a:r>
              <a:rPr lang="en-US" sz="2000" dirty="0" err="1">
                <a:latin typeface="Consolas" panose="020B0609020204030204" pitchFamily="49" charset="0"/>
                <a:cs typeface="Times New Roman" panose="02020603050405020304" pitchFamily="18" charset="0"/>
              </a:rPr>
              <a:t>UserControl.Instance</a:t>
            </a:r>
            <a:r>
              <a:rPr lang="en-US" sz="2000" dirty="0">
                <a:latin typeface="Consolas" panose="020B0609020204030204" pitchFamily="49" charset="0"/>
                <a:cs typeface="Times New Roman" panose="02020603050405020304" pitchFamily="18" charset="0"/>
              </a:rPr>
              <a:t>, "</a:t>
            </a:r>
            <a:r>
              <a:rPr lang="en-US" sz="2000" dirty="0" err="1">
                <a:latin typeface="Consolas" panose="020B0609020204030204" pitchFamily="49" charset="0"/>
                <a:cs typeface="Times New Roman" panose="02020603050405020304" pitchFamily="18" charset="0"/>
              </a:rPr>
              <a:t>Chính</a:t>
            </a:r>
            <a:r>
              <a:rPr lang="en-US" sz="2000" dirty="0">
                <a:latin typeface="Consolas" panose="020B0609020204030204" pitchFamily="49" charset="0"/>
                <a:cs typeface="Times New Roman" panose="02020603050405020304" pitchFamily="18" charset="0"/>
              </a:rPr>
              <a:t> </a:t>
            </a:r>
            <a:r>
              <a:rPr lang="en-US" sz="2000" dirty="0" err="1">
                <a:latin typeface="Consolas" panose="020B0609020204030204" pitchFamily="49" charset="0"/>
                <a:cs typeface="Times New Roman" panose="02020603050405020304" pitchFamily="18" charset="0"/>
              </a:rPr>
              <a:t>tả</a:t>
            </a:r>
            <a:r>
              <a:rPr lang="en-US" sz="2000" dirty="0">
                <a:latin typeface="Consolas" panose="020B0609020204030204" pitchFamily="49" charset="0"/>
                <a:cs typeface="Times New Roman" panose="02020603050405020304" pitchFamily="18" charset="0"/>
              </a:rPr>
              <a:t>");</a:t>
            </a: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6248399" y="2093250"/>
            <a:ext cx="5499417" cy="3970318"/>
          </a:xfrm>
          <a:prstGeom prst="rect">
            <a:avLst/>
          </a:prstGeom>
          <a:ln>
            <a:solidFill>
              <a:schemeClr val="accent1"/>
            </a:solidFill>
          </a:ln>
        </p:spPr>
      </p:pic>
      <p:pic>
        <p:nvPicPr>
          <p:cNvPr id="6"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7196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3200" dirty="0" err="1" smtClean="0">
                <a:latin typeface="Times New Roman" panose="02020603050405020304" pitchFamily="18" charset="0"/>
                <a:cs typeface="Times New Roman" panose="02020603050405020304" pitchFamily="18" charset="0"/>
              </a:rPr>
              <a:t>Xây</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dựng</a:t>
            </a:r>
            <a:r>
              <a:rPr lang="en-US" sz="3200" dirty="0" smtClean="0">
                <a:latin typeface="Times New Roman" panose="02020603050405020304" pitchFamily="18" charset="0"/>
                <a:cs typeface="Times New Roman" panose="02020603050405020304" pitchFamily="18" charset="0"/>
              </a:rPr>
              <a:t> Add-in </a:t>
            </a:r>
            <a:r>
              <a:rPr lang="en-US" sz="3200" dirty="0" err="1" smtClean="0">
                <a:latin typeface="Times New Roman" panose="02020603050405020304" pitchFamily="18" charset="0"/>
                <a:cs typeface="Times New Roman" panose="02020603050405020304" pitchFamily="18" charset="0"/>
              </a:rPr>
              <a:t>vào</a:t>
            </a:r>
            <a:r>
              <a:rPr lang="en-US" sz="3200" dirty="0" smtClean="0">
                <a:latin typeface="Times New Roman" panose="02020603050405020304" pitchFamily="18" charset="0"/>
                <a:cs typeface="Times New Roman" panose="02020603050405020304" pitchFamily="18" charset="0"/>
              </a:rPr>
              <a:t> Microsoft Word (</a:t>
            </a:r>
            <a:r>
              <a:rPr lang="en-US" sz="3200" dirty="0" err="1" smtClean="0">
                <a:latin typeface="Times New Roman" panose="02020603050405020304" pitchFamily="18" charset="0"/>
                <a:cs typeface="Times New Roman" panose="02020603050405020304" pitchFamily="18" charset="0"/>
              </a:rPr>
              <a:t>tt</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68326" y="2103116"/>
            <a:ext cx="3298873" cy="1815882"/>
          </a:xfrm>
          <a:prstGeom prst="rect">
            <a:avLst/>
          </a:prstGeom>
          <a:noFill/>
        </p:spPr>
        <p:txBody>
          <a:bodyPr wrap="square" rtlCol="0">
            <a:spAutoFit/>
          </a:bodyPr>
          <a:lstStyle/>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Thiết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kế</a:t>
            </a:r>
            <a:r>
              <a:rPr lang="en-US" sz="2800" dirty="0" smtClean="0">
                <a:latin typeface="Times New Roman" panose="02020603050405020304" pitchFamily="18" charset="0"/>
                <a:cs typeface="Times New Roman" panose="02020603050405020304" pitchFamily="18" charset="0"/>
              </a:rPr>
              <a:t> User Control </a:t>
            </a:r>
            <a:r>
              <a:rPr lang="en-US" sz="2800" dirty="0" err="1" smtClean="0">
                <a:latin typeface="Times New Roman" panose="02020603050405020304" pitchFamily="18" charset="0"/>
                <a:cs typeface="Times New Roman" panose="02020603050405020304" pitchFamily="18" charset="0"/>
              </a:rPr>
              <a:t>thực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việc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Winform</a:t>
            </a:r>
            <a:endParaRPr lang="en-US" sz="2800"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4267200" y="2103116"/>
            <a:ext cx="7480618" cy="4411984"/>
          </a:xfrm>
          <a:prstGeom prst="rect">
            <a:avLst/>
          </a:prstGeom>
          <a:ln>
            <a:solidFill>
              <a:schemeClr val="accent1"/>
            </a:solidFill>
          </a:ln>
        </p:spPr>
      </p:pic>
      <p:pic>
        <p:nvPicPr>
          <p:cNvPr id="6"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9402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3200" dirty="0" err="1" smtClean="0">
                <a:latin typeface="Times New Roman" panose="02020603050405020304" pitchFamily="18" charset="0"/>
                <a:cs typeface="Times New Roman" panose="02020603050405020304" pitchFamily="18" charset="0"/>
              </a:rPr>
              <a:t>Xây</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dựng</a:t>
            </a:r>
            <a:r>
              <a:rPr lang="en-US" sz="3200" dirty="0" smtClean="0">
                <a:latin typeface="Times New Roman" panose="02020603050405020304" pitchFamily="18" charset="0"/>
                <a:cs typeface="Times New Roman" panose="02020603050405020304" pitchFamily="18" charset="0"/>
              </a:rPr>
              <a:t> Add-in </a:t>
            </a:r>
            <a:r>
              <a:rPr lang="en-US" sz="3200" dirty="0" err="1" smtClean="0">
                <a:latin typeface="Times New Roman" panose="02020603050405020304" pitchFamily="18" charset="0"/>
                <a:cs typeface="Times New Roman" panose="02020603050405020304" pitchFamily="18" charset="0"/>
              </a:rPr>
              <a:t>vào</a:t>
            </a:r>
            <a:r>
              <a:rPr lang="en-US" sz="3200" dirty="0" smtClean="0">
                <a:latin typeface="Times New Roman" panose="02020603050405020304" pitchFamily="18" charset="0"/>
                <a:cs typeface="Times New Roman" panose="02020603050405020304" pitchFamily="18" charset="0"/>
              </a:rPr>
              <a:t> Microsoft Word (</a:t>
            </a:r>
            <a:r>
              <a:rPr lang="en-US" sz="3200" dirty="0" err="1" smtClean="0">
                <a:latin typeface="Times New Roman" panose="02020603050405020304" pitchFamily="18" charset="0"/>
                <a:cs typeface="Times New Roman" panose="02020603050405020304" pitchFamily="18" charset="0"/>
              </a:rPr>
              <a:t>tt</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097" y="1993143"/>
            <a:ext cx="10783805" cy="4674357"/>
          </a:xfrm>
          <a:prstGeom prst="rect">
            <a:avLst/>
          </a:prstGeom>
          <a:ln>
            <a:solidFill>
              <a:schemeClr val="accent1"/>
            </a:solidFill>
          </a:ln>
        </p:spPr>
      </p:pic>
      <p:pic>
        <p:nvPicPr>
          <p:cNvPr id="5"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0557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NỘI DUNG THỰC HIỆN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3200" dirty="0" err="1" smtClean="0">
                <a:latin typeface="Times New Roman" panose="02020603050405020304" pitchFamily="18" charset="0"/>
                <a:cs typeface="Times New Roman" panose="02020603050405020304" pitchFamily="18" charset="0"/>
              </a:rPr>
              <a:t>Xây</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dựng</a:t>
            </a:r>
            <a:r>
              <a:rPr lang="en-US" sz="3200" dirty="0" smtClean="0">
                <a:latin typeface="Times New Roman" panose="02020603050405020304" pitchFamily="18" charset="0"/>
                <a:cs typeface="Times New Roman" panose="02020603050405020304" pitchFamily="18" charset="0"/>
              </a:rPr>
              <a:t> Add-in </a:t>
            </a:r>
            <a:r>
              <a:rPr lang="en-US" sz="3200" dirty="0" err="1" smtClean="0">
                <a:latin typeface="Times New Roman" panose="02020603050405020304" pitchFamily="18" charset="0"/>
                <a:cs typeface="Times New Roman" panose="02020603050405020304" pitchFamily="18" charset="0"/>
              </a:rPr>
              <a:t>vào</a:t>
            </a:r>
            <a:r>
              <a:rPr lang="en-US" sz="3200" dirty="0" smtClean="0">
                <a:latin typeface="Times New Roman" panose="02020603050405020304" pitchFamily="18" charset="0"/>
                <a:cs typeface="Times New Roman" panose="02020603050405020304" pitchFamily="18" charset="0"/>
              </a:rPr>
              <a:t> Microsoft Word (</a:t>
            </a:r>
            <a:r>
              <a:rPr lang="en-US" sz="3200" dirty="0" err="1" smtClean="0">
                <a:latin typeface="Times New Roman" panose="02020603050405020304" pitchFamily="18" charset="0"/>
                <a:cs typeface="Times New Roman" panose="02020603050405020304" pitchFamily="18" charset="0"/>
              </a:rPr>
              <a:t>tt</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097" y="1993143"/>
            <a:ext cx="10783805" cy="4725157"/>
          </a:xfrm>
          <a:prstGeom prst="rect">
            <a:avLst/>
          </a:prstGeom>
          <a:ln>
            <a:solidFill>
              <a:schemeClr val="accent1"/>
            </a:solidFill>
          </a:ln>
        </p:spPr>
      </p:pic>
      <p:pic>
        <p:nvPicPr>
          <p:cNvPr id="5"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2422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THỰC NGHIỆM</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3200" dirty="0" err="1" smtClean="0">
                <a:latin typeface="Times New Roman" panose="02020603050405020304" pitchFamily="18" charset="0"/>
                <a:cs typeface="Times New Roman" panose="02020603050405020304" pitchFamily="18" charset="0"/>
              </a:rPr>
              <a:t>Chuẩn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bị</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dữ</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liệu</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68326" y="2103116"/>
            <a:ext cx="4479974" cy="3970318"/>
          </a:xfrm>
          <a:prstGeom prst="rect">
            <a:avLst/>
          </a:prstGeom>
          <a:noFill/>
        </p:spPr>
        <p:txBody>
          <a:bodyPr wrap="square" rtlCol="0">
            <a:spAutoFit/>
          </a:bodyPr>
          <a:lstStyle/>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Thống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kê</a:t>
            </a:r>
            <a:r>
              <a:rPr lang="en-US" sz="2800" dirty="0" smtClean="0">
                <a:latin typeface="Times New Roman" panose="02020603050405020304" pitchFamily="18" charset="0"/>
                <a:cs typeface="Times New Roman" panose="02020603050405020304" pitchFamily="18" charset="0"/>
              </a:rPr>
              <a:t> N-gram</a:t>
            </a:r>
          </a:p>
          <a:p>
            <a:pPr marL="457200" lvl="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Xây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dựng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tập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liệu</a:t>
            </a:r>
            <a:endParaRPr lang="en-US" sz="2800" dirty="0" smtClean="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Câu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sai</a:t>
            </a:r>
            <a:r>
              <a:rPr lang="en-US" sz="2800" dirty="0" smtClean="0">
                <a:latin typeface="Times New Roman" panose="02020603050405020304" pitchFamily="18" charset="0"/>
                <a:cs typeface="Times New Roman" panose="02020603050405020304" pitchFamily="18" charset="0"/>
              </a:rPr>
              <a:t>:</a:t>
            </a:r>
          </a:p>
          <a:p>
            <a:pPr marL="457200" lvl="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Câu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đúng</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528970176"/>
              </p:ext>
            </p:extLst>
          </p:nvPr>
        </p:nvGraphicFramePr>
        <p:xfrm>
          <a:off x="5546217" y="2103116"/>
          <a:ext cx="6299200" cy="1670898"/>
        </p:xfrm>
        <a:graphic>
          <a:graphicData uri="http://schemas.openxmlformats.org/drawingml/2006/table">
            <a:tbl>
              <a:tblPr firstCol="1" bandRow="1">
                <a:tableStyleId>{5C22544A-7EE6-4342-B048-85BDC9FD1C3A}</a:tableStyleId>
              </a:tblPr>
              <a:tblGrid>
                <a:gridCol w="4432300"/>
                <a:gridCol w="1866900"/>
              </a:tblGrid>
              <a:tr h="436976">
                <a:tc>
                  <a:txBody>
                    <a:bodyPr/>
                    <a:lstStyle/>
                    <a:p>
                      <a:pPr marL="0" marR="0" indent="0" algn="just">
                        <a:lnSpc>
                          <a:spcPct val="150000"/>
                        </a:lnSpc>
                        <a:spcBef>
                          <a:spcPts val="0"/>
                        </a:spcBef>
                        <a:spcAft>
                          <a:spcPts val="0"/>
                        </a:spcAft>
                      </a:pPr>
                      <a:r>
                        <a:rPr lang="en-US" sz="2400" dirty="0" err="1">
                          <a:effectLst/>
                          <a:latin typeface="Times New Roman" panose="02020603050405020304" pitchFamily="18" charset="0"/>
                          <a:cs typeface="Times New Roman" panose="02020603050405020304" pitchFamily="18" charset="0"/>
                        </a:rPr>
                        <a:t>Độ</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lớn</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của</a:t>
                      </a:r>
                      <a:r>
                        <a:rPr lang="en-US" sz="2400" dirty="0">
                          <a:effectLst/>
                          <a:latin typeface="Times New Roman" panose="02020603050405020304" pitchFamily="18" charset="0"/>
                          <a:cs typeface="Times New Roman" panose="02020603050405020304" pitchFamily="18" charset="0"/>
                        </a:rPr>
                        <a:t> </a:t>
                      </a:r>
                      <a:r>
                        <a:rPr lang="en-US" sz="2400" dirty="0" err="1" smtClean="0">
                          <a:effectLst/>
                          <a:latin typeface="Times New Roman" panose="02020603050405020304" pitchFamily="18" charset="0"/>
                          <a:cs typeface="Times New Roman" panose="02020603050405020304" pitchFamily="18" charset="0"/>
                        </a:rPr>
                        <a:t>kho</a:t>
                      </a:r>
                      <a:r>
                        <a:rPr lang="en-US" sz="2400" baseline="0" dirty="0" smtClean="0">
                          <a:effectLst/>
                          <a:latin typeface="Times New Roman" panose="02020603050405020304" pitchFamily="18" charset="0"/>
                          <a:cs typeface="Times New Roman" panose="02020603050405020304" pitchFamily="18" charset="0"/>
                        </a:rPr>
                        <a:t> </a:t>
                      </a:r>
                      <a:r>
                        <a:rPr lang="en-US" sz="2400" baseline="0" dirty="0" err="1" smtClean="0">
                          <a:effectLst/>
                          <a:latin typeface="Times New Roman" panose="02020603050405020304" pitchFamily="18" charset="0"/>
                          <a:cs typeface="Times New Roman" panose="02020603050405020304" pitchFamily="18" charset="0"/>
                        </a:rPr>
                        <a:t>ngữ</a:t>
                      </a:r>
                      <a:r>
                        <a:rPr lang="en-US" sz="2400" baseline="0" dirty="0" smtClean="0">
                          <a:effectLst/>
                          <a:latin typeface="Times New Roman" panose="02020603050405020304" pitchFamily="18" charset="0"/>
                          <a:cs typeface="Times New Roman" panose="02020603050405020304" pitchFamily="18" charset="0"/>
                        </a:rPr>
                        <a:t> </a:t>
                      </a:r>
                      <a:r>
                        <a:rPr lang="en-US" sz="2400" baseline="0" dirty="0" err="1" smtClean="0">
                          <a:effectLst/>
                          <a:latin typeface="Times New Roman" panose="02020603050405020304" pitchFamily="18" charset="0"/>
                          <a:cs typeface="Times New Roman" panose="02020603050405020304" pitchFamily="18" charset="0"/>
                        </a:rPr>
                        <a:t>liệu</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457200" algn="r">
                        <a:lnSpc>
                          <a:spcPct val="150000"/>
                        </a:lnSpc>
                        <a:spcBef>
                          <a:spcPts val="0"/>
                        </a:spcBef>
                        <a:spcAft>
                          <a:spcPts val="0"/>
                        </a:spcAft>
                      </a:pPr>
                      <a:r>
                        <a:rPr lang="en-US" sz="2400" dirty="0" smtClean="0">
                          <a:effectLst/>
                          <a:latin typeface="Times New Roman" panose="02020603050405020304" pitchFamily="18" charset="0"/>
                          <a:cs typeface="Times New Roman" panose="02020603050405020304" pitchFamily="18" charset="0"/>
                        </a:rPr>
                        <a:t>1.38GB</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1129">
                <a:tc>
                  <a:txBody>
                    <a:bodyPr/>
                    <a:lstStyle/>
                    <a:p>
                      <a:pPr marL="0" marR="0" indent="0" algn="just">
                        <a:lnSpc>
                          <a:spcPct val="150000"/>
                        </a:lnSpc>
                        <a:spcBef>
                          <a:spcPts val="0"/>
                        </a:spcBef>
                        <a:spcAft>
                          <a:spcPts val="0"/>
                        </a:spcAft>
                      </a:pPr>
                      <a:r>
                        <a:rPr lang="en-US" sz="2400" dirty="0" err="1">
                          <a:effectLst/>
                          <a:latin typeface="Times New Roman" panose="02020603050405020304" pitchFamily="18" charset="0"/>
                          <a:cs typeface="Times New Roman" panose="02020603050405020304" pitchFamily="18" charset="0"/>
                        </a:rPr>
                        <a:t>Số</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lượng</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uni</a:t>
                      </a:r>
                      <a:r>
                        <a:rPr lang="en-US" sz="2400" dirty="0">
                          <a:effectLst/>
                          <a:latin typeface="Times New Roman" panose="02020603050405020304" pitchFamily="18" charset="0"/>
                          <a:cs typeface="Times New Roman" panose="02020603050405020304" pitchFamily="18" charset="0"/>
                        </a:rPr>
                        <a:t>-gram </a:t>
                      </a:r>
                      <a:r>
                        <a:rPr lang="en-US" sz="2400" dirty="0" err="1">
                          <a:effectLst/>
                          <a:latin typeface="Times New Roman" panose="02020603050405020304" pitchFamily="18" charset="0"/>
                          <a:cs typeface="Times New Roman" panose="02020603050405020304" pitchFamily="18" charset="0"/>
                        </a:rPr>
                        <a:t>khác</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nhau</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457200" algn="r">
                        <a:lnSpc>
                          <a:spcPct val="150000"/>
                        </a:lnSpc>
                        <a:spcBef>
                          <a:spcPts val="0"/>
                        </a:spcBef>
                        <a:spcAft>
                          <a:spcPts val="0"/>
                        </a:spcAft>
                      </a:pPr>
                      <a:r>
                        <a:rPr lang="en-US" sz="2400">
                          <a:effectLst/>
                          <a:latin typeface="Times New Roman" panose="02020603050405020304" pitchFamily="18" charset="0"/>
                          <a:cs typeface="Times New Roman" panose="02020603050405020304" pitchFamily="18" charset="0"/>
                        </a:rPr>
                        <a:t>4815</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1129">
                <a:tc>
                  <a:txBody>
                    <a:bodyPr/>
                    <a:lstStyle/>
                    <a:p>
                      <a:pPr marL="0" marR="0" indent="0" algn="just">
                        <a:lnSpc>
                          <a:spcPct val="150000"/>
                        </a:lnSpc>
                        <a:spcBef>
                          <a:spcPts val="0"/>
                        </a:spcBef>
                        <a:spcAft>
                          <a:spcPts val="0"/>
                        </a:spcAft>
                      </a:pPr>
                      <a:r>
                        <a:rPr lang="en-US" sz="2400" dirty="0" err="1">
                          <a:effectLst/>
                          <a:latin typeface="Times New Roman" panose="02020603050405020304" pitchFamily="18" charset="0"/>
                          <a:cs typeface="Times New Roman" panose="02020603050405020304" pitchFamily="18" charset="0"/>
                        </a:rPr>
                        <a:t>Số</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lượng</a:t>
                      </a:r>
                      <a:r>
                        <a:rPr lang="en-US" sz="2400" dirty="0">
                          <a:effectLst/>
                          <a:latin typeface="Times New Roman" panose="02020603050405020304" pitchFamily="18" charset="0"/>
                          <a:cs typeface="Times New Roman" panose="02020603050405020304" pitchFamily="18" charset="0"/>
                        </a:rPr>
                        <a:t> bi-gram </a:t>
                      </a:r>
                      <a:r>
                        <a:rPr lang="en-US" sz="2400" dirty="0" err="1">
                          <a:effectLst/>
                          <a:latin typeface="Times New Roman" panose="02020603050405020304" pitchFamily="18" charset="0"/>
                          <a:cs typeface="Times New Roman" panose="02020603050405020304" pitchFamily="18" charset="0"/>
                        </a:rPr>
                        <a:t>khác</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nhau</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457200" algn="r">
                        <a:lnSpc>
                          <a:spcPct val="150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387405</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4000500" y="4330700"/>
            <a:ext cx="7844917" cy="1054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cha </a:t>
            </a:r>
            <a:r>
              <a:rPr lang="en-US" sz="2400" dirty="0" err="1">
                <a:latin typeface="Times New Roman" panose="02020603050405020304" pitchFamily="18" charset="0"/>
                <a:cs typeface="Times New Roman" panose="02020603050405020304" pitchFamily="18" charset="0"/>
              </a:rPr>
              <a:t>mẹ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bỏ</a:t>
            </a:r>
            <a:r>
              <a:rPr lang="en-US" sz="2400" dirty="0">
                <a:latin typeface="Times New Roman" panose="02020603050405020304" pitchFamily="18" charset="0"/>
                <a:cs typeface="Times New Roman" panose="02020603050405020304" pitchFamily="18" charset="0"/>
              </a:rPr>
              <a:t> </a:t>
            </a:r>
            <a:r>
              <a:rPr lang="en-US" sz="2400" b="1" dirty="0" err="1" smtClean="0">
                <a:solidFill>
                  <a:srgbClr val="FF0000"/>
                </a:solidFill>
                <a:latin typeface="Times New Roman" panose="02020603050405020304" pitchFamily="18" charset="0"/>
                <a:cs typeface="Times New Roman" panose="02020603050405020304" pitchFamily="18" charset="0"/>
              </a:rPr>
              <a:t>dơi</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ngập</a:t>
            </a:r>
            <a:r>
              <a:rPr lang="en-US" sz="2400" dirty="0">
                <a:latin typeface="Times New Roman" panose="02020603050405020304" pitchFamily="18" charset="0"/>
                <a:cs typeface="Times New Roman" panose="02020603050405020304" pitchFamily="18" charset="0"/>
              </a:rPr>
              <a:t> ma </a:t>
            </a:r>
            <a:r>
              <a:rPr lang="en-US" sz="2400" dirty="0" err="1">
                <a:latin typeface="Times New Roman" panose="02020603050405020304" pitchFamily="18" charset="0"/>
                <a:cs typeface="Times New Roman" panose="02020603050405020304" pitchFamily="18" charset="0"/>
              </a:rPr>
              <a:t>túy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cha </a:t>
            </a:r>
            <a:r>
              <a:rPr lang="en-US" sz="2400" dirty="0" err="1">
                <a:latin typeface="Times New Roman" panose="02020603050405020304" pitchFamily="18" charset="0"/>
                <a:cs typeface="Times New Roman" panose="02020603050405020304" pitchFamily="18" charset="0"/>
              </a:rPr>
              <a:t>mẹ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tống</a:t>
            </a:r>
            <a:r>
              <a:rPr lang="en-US" sz="2400" dirty="0">
                <a:latin typeface="Times New Roman" panose="02020603050405020304" pitchFamily="18" charset="0"/>
                <a:cs typeface="Times New Roman" panose="02020603050405020304" pitchFamily="18" charset="0"/>
              </a:rPr>
              <a:t> </a:t>
            </a:r>
            <a:r>
              <a:rPr lang="en-US" sz="2400" b="1" dirty="0" smtClean="0">
                <a:solidFill>
                  <a:srgbClr val="FF0000"/>
                </a:solidFill>
                <a:latin typeface="Times New Roman" panose="02020603050405020304" pitchFamily="18" charset="0"/>
                <a:cs typeface="Times New Roman" panose="02020603050405020304" pitchFamily="18" charset="0"/>
              </a:rPr>
              <a:t>dam</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tù</a:t>
            </a:r>
            <a:endParaRPr lang="en-US" sz="2400" dirty="0">
              <a:latin typeface="Times New Roman" panose="02020603050405020304" pitchFamily="18" charset="0"/>
              <a:cs typeface="Times New Roman" panose="02020603050405020304" pitchFamily="18" charset="0"/>
            </a:endParaRPr>
          </a:p>
        </p:txBody>
      </p:sp>
      <p:sp>
        <p:nvSpPr>
          <p:cNvPr id="8" name="Rectangle 7"/>
          <p:cNvSpPr/>
          <p:nvPr/>
        </p:nvSpPr>
        <p:spPr>
          <a:xfrm>
            <a:off x="4000499" y="5480158"/>
            <a:ext cx="7844917" cy="1054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cha </a:t>
            </a:r>
            <a:r>
              <a:rPr lang="en-US" sz="2400" dirty="0" err="1">
                <a:latin typeface="Times New Roman" panose="02020603050405020304" pitchFamily="18" charset="0"/>
                <a:cs typeface="Times New Roman" panose="02020603050405020304" pitchFamily="18" charset="0"/>
              </a:rPr>
              <a:t>mẹ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bỏ</a:t>
            </a:r>
            <a:r>
              <a:rPr lang="en-US" sz="2400" dirty="0">
                <a:latin typeface="Times New Roman" panose="02020603050405020304" pitchFamily="18" charset="0"/>
                <a:cs typeface="Times New Roman" panose="02020603050405020304" pitchFamily="18" charset="0"/>
              </a:rPr>
              <a:t> </a:t>
            </a:r>
            <a:r>
              <a:rPr lang="en-US" sz="2400" b="1" dirty="0" err="1" smtClean="0">
                <a:solidFill>
                  <a:srgbClr val="FF0000"/>
                </a:solidFill>
                <a:latin typeface="Times New Roman" panose="02020603050405020304" pitchFamily="18" charset="0"/>
                <a:cs typeface="Times New Roman" panose="02020603050405020304" pitchFamily="18" charset="0"/>
              </a:rPr>
              <a:t>rơi</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ngập</a:t>
            </a:r>
            <a:r>
              <a:rPr lang="en-US" sz="2400" dirty="0">
                <a:latin typeface="Times New Roman" panose="02020603050405020304" pitchFamily="18" charset="0"/>
                <a:cs typeface="Times New Roman" panose="02020603050405020304" pitchFamily="18" charset="0"/>
              </a:rPr>
              <a:t> ma </a:t>
            </a:r>
            <a:r>
              <a:rPr lang="en-US" sz="2400" dirty="0" err="1">
                <a:latin typeface="Times New Roman" panose="02020603050405020304" pitchFamily="18" charset="0"/>
                <a:cs typeface="Times New Roman" panose="02020603050405020304" pitchFamily="18" charset="0"/>
              </a:rPr>
              <a:t>túy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cha </a:t>
            </a:r>
            <a:r>
              <a:rPr lang="en-US" sz="2400" dirty="0" err="1">
                <a:latin typeface="Times New Roman" panose="02020603050405020304" pitchFamily="18" charset="0"/>
                <a:cs typeface="Times New Roman" panose="02020603050405020304" pitchFamily="18" charset="0"/>
              </a:rPr>
              <a:t>mẹ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tống</a:t>
            </a:r>
            <a:r>
              <a:rPr lang="en-US" sz="2400" dirty="0">
                <a:latin typeface="Times New Roman" panose="02020603050405020304" pitchFamily="18" charset="0"/>
                <a:cs typeface="Times New Roman" panose="02020603050405020304" pitchFamily="18" charset="0"/>
              </a:rPr>
              <a:t> </a:t>
            </a:r>
            <a:r>
              <a:rPr lang="en-US" sz="2400" b="1" dirty="0" err="1" smtClean="0">
                <a:solidFill>
                  <a:srgbClr val="FF0000"/>
                </a:solidFill>
                <a:latin typeface="Times New Roman" panose="02020603050405020304" pitchFamily="18" charset="0"/>
                <a:cs typeface="Times New Roman" panose="02020603050405020304" pitchFamily="18" charset="0"/>
              </a:rPr>
              <a:t>giam</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tù</a:t>
            </a:r>
            <a:endParaRPr lang="en-US" sz="2400" dirty="0">
              <a:latin typeface="Times New Roman" panose="02020603050405020304" pitchFamily="18" charset="0"/>
              <a:cs typeface="Times New Roman" panose="02020603050405020304" pitchFamily="18" charset="0"/>
            </a:endParaRPr>
          </a:p>
        </p:txBody>
      </p:sp>
      <p:pic>
        <p:nvPicPr>
          <p:cNvPr id="9" name="Picture 2" descr="https://lh3.googleusercontent.com/-sYT6_2BnVSo/WYQEJAgTdBI/AAAAAAAAGK4/b3s4cEHZ_MkUj2UVZe6DhTIQbH1Mz89twCL0BGAYYCw/h973/td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102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THỰC NGHIỆM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366376" y="1388232"/>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3200" dirty="0" err="1" smtClean="0">
                <a:latin typeface="Times New Roman" panose="02020603050405020304" pitchFamily="18" charset="0"/>
                <a:cs typeface="Times New Roman" panose="02020603050405020304" pitchFamily="18" charset="0"/>
              </a:rPr>
              <a:t>Kết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quả</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thực</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nghiệm</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68326" y="2103116"/>
            <a:ext cx="3997374" cy="2554545"/>
          </a:xfrm>
          <a:prstGeom prst="rect">
            <a:avLst/>
          </a:prstGeom>
          <a:noFill/>
        </p:spPr>
        <p:txBody>
          <a:bodyPr wrap="square" rtlCol="0">
            <a:spAutoFit/>
          </a:bodyPr>
          <a:lstStyle/>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Kết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quả</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Kết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luận</a:t>
            </a:r>
            <a:r>
              <a:rPr lang="en-US" sz="2800" dirty="0" smtClean="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marL="914400" lvl="1" indent="-457200">
              <a:buFont typeface="Courier New" panose="02070309020205020404" pitchFamily="49" charset="0"/>
              <a:buChar char="o"/>
            </a:pPr>
            <a:r>
              <a:rPr lang="en-US" sz="2600" dirty="0" err="1" smtClean="0">
                <a:latin typeface="Times New Roman" panose="02020603050405020304" pitchFamily="18" charset="0"/>
                <a:cs typeface="Times New Roman" panose="02020603050405020304" pitchFamily="18" charset="0"/>
              </a:rPr>
              <a:t>Đạt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được</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kết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quả</a:t>
            </a:r>
            <a:r>
              <a:rPr lang="en-US" sz="2600" dirty="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khả</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quan</a:t>
            </a:r>
            <a:r>
              <a:rPr lang="en-US" sz="2600" dirty="0" smtClean="0">
                <a:latin typeface="Times New Roman" panose="02020603050405020304" pitchFamily="18" charset="0"/>
                <a:cs typeface="Times New Roman" panose="02020603050405020304" pitchFamily="18" charset="0"/>
              </a:rPr>
              <a:t>.</a:t>
            </a:r>
          </a:p>
          <a:p>
            <a:pPr marL="914400" lvl="1" indent="-457200">
              <a:buFont typeface="Courier New" panose="02070309020205020404" pitchFamily="49" charset="0"/>
              <a:buChar char="o"/>
            </a:pPr>
            <a:r>
              <a:rPr lang="en-US" sz="2600" dirty="0" err="1" smtClean="0">
                <a:latin typeface="Times New Roman" panose="02020603050405020304" pitchFamily="18" charset="0"/>
                <a:cs typeface="Times New Roman" panose="02020603050405020304" pitchFamily="18" charset="0"/>
              </a:rPr>
              <a:t>Vẫn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còn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nhiều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trường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hợp</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phát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hiện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sai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lỗi</a:t>
            </a:r>
            <a:r>
              <a:rPr lang="en-US" sz="2600" dirty="0" smtClean="0">
                <a:latin typeface="Times New Roman" panose="02020603050405020304" pitchFamily="18" charset="0"/>
                <a:cs typeface="Times New Roman" panose="02020603050405020304" pitchFamily="18" charset="0"/>
              </a:rPr>
              <a:t>.</a:t>
            </a:r>
          </a:p>
        </p:txBody>
      </p:sp>
      <p:graphicFrame>
        <p:nvGraphicFramePr>
          <p:cNvPr id="10" name="Chart 9"/>
          <p:cNvGraphicFramePr/>
          <p:nvPr>
            <p:extLst>
              <p:ext uri="{D42A27DB-BD31-4B8C-83A1-F6EECF244321}">
                <p14:modId xmlns:p14="http://schemas.microsoft.com/office/powerpoint/2010/main" val="3373558626"/>
              </p:ext>
            </p:extLst>
          </p:nvPr>
        </p:nvGraphicFramePr>
        <p:xfrm>
          <a:off x="4965700" y="2103116"/>
          <a:ext cx="6388100" cy="4107184"/>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2" descr="https://lh3.googleusercontent.com/-sYT6_2BnVSo/WYQEJAgTdBI/AAAAAAAAGK4/b3s4cEHZ_MkUj2UVZe6DhTIQbH1Mz89twCL0BGAYYCw/h973/td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38732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KẾT LUẬN</a:t>
            </a:r>
            <a:endParaRPr lang="en-US" sz="4000" b="1" dirty="0">
              <a:latin typeface="Times New Roman" panose="02020603050405020304" pitchFamily="18" charset="0"/>
              <a:cs typeface="Times New Roman" panose="02020603050405020304" pitchFamily="18" charset="0"/>
            </a:endParaRPr>
          </a:p>
        </p:txBody>
      </p:sp>
      <p:graphicFrame>
        <p:nvGraphicFramePr>
          <p:cNvPr id="3" name="Diagram 2"/>
          <p:cNvGraphicFramePr/>
          <p:nvPr>
            <p:extLst>
              <p:ext uri="{D42A27DB-BD31-4B8C-83A1-F6EECF244321}">
                <p14:modId xmlns:p14="http://schemas.microsoft.com/office/powerpoint/2010/main" val="4242498776"/>
              </p:ext>
            </p:extLst>
          </p:nvPr>
        </p:nvGraphicFramePr>
        <p:xfrm>
          <a:off x="2628900" y="1993143"/>
          <a:ext cx="6934200" cy="44076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https://lh3.googleusercontent.com/-sYT6_2BnVSo/WYQEJAgTdBI/AAAAAAAAGK4/b3s4cEHZ_MkUj2UVZe6DhTIQbH1Mz89twCL0BGAYYCw/h973/td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8442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HƯỚNG PHÁT TRIỂN</a:t>
            </a:r>
            <a:endParaRPr lang="en-US" sz="4000" b="1" dirty="0">
              <a:latin typeface="Times New Roman" panose="02020603050405020304" pitchFamily="18" charset="0"/>
              <a:cs typeface="Times New Roman" panose="02020603050405020304" pitchFamily="18" charset="0"/>
            </a:endParaRPr>
          </a:p>
        </p:txBody>
      </p:sp>
      <p:graphicFrame>
        <p:nvGraphicFramePr>
          <p:cNvPr id="3" name="Diagram 2"/>
          <p:cNvGraphicFramePr/>
          <p:nvPr>
            <p:extLst>
              <p:ext uri="{D42A27DB-BD31-4B8C-83A1-F6EECF244321}">
                <p14:modId xmlns:p14="http://schemas.microsoft.com/office/powerpoint/2010/main" val="3603519342"/>
              </p:ext>
            </p:extLst>
          </p:nvPr>
        </p:nvGraphicFramePr>
        <p:xfrm>
          <a:off x="2628900" y="1993143"/>
          <a:ext cx="6934200" cy="44076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https://lh3.googleusercontent.com/-sYT6_2BnVSo/WYQEJAgTdBI/AAAAAAAAGK4/b3s4cEHZ_MkUj2UVZe6DhTIQbH1Mz89twCL0BGAYYCw/h973/td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3471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Hình ảnh có liên quan"/>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53200" y="1471454"/>
            <a:ext cx="5318760" cy="5051266"/>
          </a:xfrm>
          <a:prstGeom prst="rect">
            <a:avLst/>
          </a:prstGeom>
          <a:noFill/>
          <a:ln>
            <a:noFill/>
          </a:ln>
        </p:spPr>
      </p:pic>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ĐẶT </a:t>
            </a:r>
            <a:r>
              <a:rPr lang="en-US" sz="4000" b="1" smtClean="0">
                <a:latin typeface="Times New Roman" panose="02020603050405020304" pitchFamily="18" charset="0"/>
                <a:cs typeface="Times New Roman" panose="02020603050405020304" pitchFamily="18" charset="0"/>
              </a:rPr>
              <a:t>VẤN ĐỀ</a:t>
            </a:r>
            <a:endParaRPr lang="en-US" sz="4000" b="1" dirty="0">
              <a:latin typeface="Times New Roman" panose="02020603050405020304" pitchFamily="18" charset="0"/>
              <a:cs typeface="Times New Roman" panose="02020603050405020304" pitchFamily="18" charset="0"/>
            </a:endParaRPr>
          </a:p>
        </p:txBody>
      </p:sp>
      <p:graphicFrame>
        <p:nvGraphicFramePr>
          <p:cNvPr id="6" name="Diagram 5"/>
          <p:cNvGraphicFramePr/>
          <p:nvPr>
            <p:extLst>
              <p:ext uri="{D42A27DB-BD31-4B8C-83A1-F6EECF244321}">
                <p14:modId xmlns:p14="http://schemas.microsoft.com/office/powerpoint/2010/main" val="3997873747"/>
              </p:ext>
            </p:extLst>
          </p:nvPr>
        </p:nvGraphicFramePr>
        <p:xfrm>
          <a:off x="838200" y="1702752"/>
          <a:ext cx="5608320" cy="48199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2" descr="https://lh3.googleusercontent.com/-sYT6_2BnVSo/WYQEJAgTdBI/AAAAAAAAGK4/b3s4cEHZ_MkUj2UVZe6DhTIQbH1Mz89twCL0BGAYYCw/h973/tdt.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07689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smtClean="0">
                <a:latin typeface="Times New Roman" panose="02020603050405020304" pitchFamily="18" charset="0"/>
                <a:cs typeface="Times New Roman" panose="02020603050405020304" pitchFamily="18" charset="0"/>
              </a:rPr>
              <a:t>CẢM ƠN</a:t>
            </a:r>
            <a:endParaRPr lang="en-US" sz="6000" b="1" dirty="0">
              <a:latin typeface="Times New Roman" panose="02020603050405020304" pitchFamily="18" charset="0"/>
              <a:cs typeface="Times New Roman" panose="02020603050405020304" pitchFamily="18" charset="0"/>
            </a:endParaRPr>
          </a:p>
        </p:txBody>
      </p:sp>
      <p:sp>
        <p:nvSpPr>
          <p:cNvPr id="7" name="Content Placeholder 4"/>
          <p:cNvSpPr txBox="1">
            <a:spLocks/>
          </p:cNvSpPr>
          <p:nvPr/>
        </p:nvSpPr>
        <p:spPr>
          <a:xfrm>
            <a:off x="916158" y="2721732"/>
            <a:ext cx="10359683" cy="6049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None/>
            </a:pPr>
            <a:r>
              <a:rPr lang="en-US" sz="4800" dirty="0" smtClean="0">
                <a:latin typeface="Times New Roman" panose="02020603050405020304" pitchFamily="18" charset="0"/>
                <a:cs typeface="Times New Roman" panose="02020603050405020304" pitchFamily="18" charset="0"/>
              </a:rPr>
              <a:t>CHÚC LỄ BẢO VỆ LUẬN VĂN DIỄN RA THÀNH CÔNG, TỐT ĐẸP</a:t>
            </a:r>
            <a:endParaRPr lang="en-US" sz="4800" dirty="0">
              <a:latin typeface="Times New Roman" panose="02020603050405020304" pitchFamily="18" charset="0"/>
              <a:cs typeface="Times New Roman" panose="02020603050405020304" pitchFamily="18" charset="0"/>
            </a:endParaRPr>
          </a:p>
        </p:txBody>
      </p:sp>
      <p:pic>
        <p:nvPicPr>
          <p:cNvPr id="4" name="Picture 2" descr="https://lh3.googleusercontent.com/-sYT6_2BnVSo/WYQEJAgTdBI/AAAAAAAAGK4/b3s4cEHZ_MkUj2UVZe6DhTIQbH1Mz89twCL0BGAYYCw/h973/td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647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MỤC TIÊU CỦA ĐỀ TÀI</a:t>
            </a:r>
            <a:endParaRPr lang="en-US" sz="4000" b="1" dirty="0">
              <a:latin typeface="Times New Roman" panose="02020603050405020304" pitchFamily="18" charset="0"/>
              <a:cs typeface="Times New Roman" panose="02020603050405020304" pitchFamily="18" charset="0"/>
            </a:endParaRPr>
          </a:p>
        </p:txBody>
      </p:sp>
      <p:graphicFrame>
        <p:nvGraphicFramePr>
          <p:cNvPr id="5" name="Diagram 4"/>
          <p:cNvGraphicFramePr/>
          <p:nvPr>
            <p:extLst>
              <p:ext uri="{D42A27DB-BD31-4B8C-83A1-F6EECF244321}">
                <p14:modId xmlns:p14="http://schemas.microsoft.com/office/powerpoint/2010/main" val="3055020163"/>
              </p:ext>
            </p:extLst>
          </p:nvPr>
        </p:nvGraphicFramePr>
        <p:xfrm>
          <a:off x="838199" y="1856935"/>
          <a:ext cx="10359683" cy="46657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descr="https://lh3.googleusercontent.com/-sYT6_2BnVSo/WYQEJAgTdBI/AAAAAAAAGK4/b3s4cEHZ_MkUj2UVZe6DhTIQbH1Mz89twCL0BGAYYCw/h973/td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5738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PHẠM </a:t>
            </a:r>
            <a:r>
              <a:rPr lang="en-US" sz="4000" b="1" dirty="0" smtClean="0">
                <a:latin typeface="Times New Roman" panose="02020603050405020304" pitchFamily="18" charset="0"/>
                <a:cs typeface="Times New Roman" panose="02020603050405020304" pitchFamily="18" charset="0"/>
              </a:rPr>
              <a:t>VI CỦA ĐỀ TÀI</a:t>
            </a:r>
            <a:endParaRPr lang="en-US" sz="4000" b="1" dirty="0">
              <a:latin typeface="Times New Roman" panose="02020603050405020304" pitchFamily="18" charset="0"/>
              <a:cs typeface="Times New Roman" panose="02020603050405020304" pitchFamily="18" charset="0"/>
            </a:endParaRPr>
          </a:p>
        </p:txBody>
      </p:sp>
      <p:graphicFrame>
        <p:nvGraphicFramePr>
          <p:cNvPr id="6" name="Diagram 5"/>
          <p:cNvGraphicFramePr/>
          <p:nvPr>
            <p:extLst>
              <p:ext uri="{D42A27DB-BD31-4B8C-83A1-F6EECF244321}">
                <p14:modId xmlns:p14="http://schemas.microsoft.com/office/powerpoint/2010/main" val="2114668680"/>
              </p:ext>
            </p:extLst>
          </p:nvPr>
        </p:nvGraphicFramePr>
        <p:xfrm>
          <a:off x="838199" y="1856935"/>
          <a:ext cx="10359683" cy="46657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descr="https://lh3.googleusercontent.com/-sYT6_2BnVSo/WYQEJAgTdBI/AAAAAAAAGK4/b3s4cEHZ_MkUj2UVZe6DhTIQbH1Mz89twCL0BGAYYCw/h973/td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5278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smtClean="0">
                <a:latin typeface="Times New Roman" panose="02020603050405020304" pitchFamily="18" charset="0"/>
                <a:cs typeface="Times New Roman" panose="02020603050405020304" pitchFamily="18" charset="0"/>
              </a:rPr>
              <a:t>Kho </a:t>
            </a:r>
            <a:r>
              <a:rPr lang="en-US" sz="3200" dirty="0" err="1" smtClean="0">
                <a:latin typeface="Times New Roman" panose="02020603050405020304" pitchFamily="18" charset="0"/>
                <a:cs typeface="Times New Roman" panose="02020603050405020304" pitchFamily="18" charset="0"/>
              </a:rPr>
              <a:t>ngữ</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liệu</a:t>
            </a:r>
            <a:r>
              <a:rPr lang="en-US" sz="3200" dirty="0" smtClean="0">
                <a:latin typeface="Times New Roman" panose="02020603050405020304" pitchFamily="18" charset="0"/>
                <a:cs typeface="Times New Roman" panose="02020603050405020304" pitchFamily="18" charset="0"/>
              </a:rPr>
              <a:t> (Corpus)</a:t>
            </a:r>
            <a:endParaRPr lang="en-US" sz="3200" dirty="0">
              <a:latin typeface="Times New Roman" panose="02020603050405020304" pitchFamily="18" charset="0"/>
              <a:cs typeface="Times New Roman" panose="02020603050405020304" pitchFamily="18" charset="0"/>
            </a:endParaRPr>
          </a:p>
        </p:txBody>
      </p:sp>
      <p:graphicFrame>
        <p:nvGraphicFramePr>
          <p:cNvPr id="7" name="Diagram 6"/>
          <p:cNvGraphicFramePr/>
          <p:nvPr>
            <p:extLst>
              <p:ext uri="{D42A27DB-BD31-4B8C-83A1-F6EECF244321}">
                <p14:modId xmlns:p14="http://schemas.microsoft.com/office/powerpoint/2010/main" val="3440729681"/>
              </p:ext>
            </p:extLst>
          </p:nvPr>
        </p:nvGraphicFramePr>
        <p:xfrm>
          <a:off x="956603" y="2560316"/>
          <a:ext cx="10255347" cy="3970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https://lh3.googleusercontent.com/-sYT6_2BnVSo/WYQEJAgTdBI/AAAAAAAAGK4/b3s4cEHZ_MkUj2UVZe6DhTIQbH1Mz89twCL0BGAYYCw/h973/td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4432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Mô</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hình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ngôn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ngữ</a:t>
            </a:r>
            <a:endParaRPr lang="en-US" sz="3200" dirty="0">
              <a:latin typeface="Times New Roman" panose="02020603050405020304" pitchFamily="18" charset="0"/>
              <a:cs typeface="Times New Roman" panose="02020603050405020304" pitchFamily="18" charset="0"/>
            </a:endParaRPr>
          </a:p>
        </p:txBody>
      </p:sp>
      <p:graphicFrame>
        <p:nvGraphicFramePr>
          <p:cNvPr id="6" name="Diagram 5"/>
          <p:cNvGraphicFramePr/>
          <p:nvPr>
            <p:extLst>
              <p:ext uri="{D42A27DB-BD31-4B8C-83A1-F6EECF244321}">
                <p14:modId xmlns:p14="http://schemas.microsoft.com/office/powerpoint/2010/main" val="3720171535"/>
              </p:ext>
            </p:extLst>
          </p:nvPr>
        </p:nvGraphicFramePr>
        <p:xfrm>
          <a:off x="956603" y="2560316"/>
          <a:ext cx="10255347" cy="3713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https://lh3.googleusercontent.com/-sYT6_2BnVSo/WYQEJAgTdBI/AAAAAAAAGK4/b3s4cEHZ_MkUj2UVZe6DhTIQbH1Mz89twCL0BGAYYCw/h973/td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5363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CƠ SỞ LÝ THUYẾT (</a:t>
            </a:r>
            <a:r>
              <a:rPr lang="en-US" sz="4000" b="1" dirty="0" err="1" smtClean="0">
                <a:latin typeface="Times New Roman" panose="02020603050405020304" pitchFamily="18" charset="0"/>
                <a:cs typeface="Times New Roman" panose="02020603050405020304" pitchFamily="18" charset="0"/>
              </a:rPr>
              <a:t>tt</a:t>
            </a:r>
            <a:r>
              <a:rPr lang="en-US" sz="4000" b="1" dirty="0" smtClean="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p:txBody>
      </p:sp>
      <p:sp>
        <p:nvSpPr>
          <p:cNvPr id="12" name="Content Placeholder 4"/>
          <p:cNvSpPr txBox="1">
            <a:spLocks/>
          </p:cNvSpPr>
          <p:nvPr/>
        </p:nvSpPr>
        <p:spPr>
          <a:xfrm>
            <a:off x="570913" y="1856935"/>
            <a:ext cx="10359683" cy="6049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smtClean="0">
                <a:latin typeface="Times New Roman" panose="02020603050405020304" pitchFamily="18" charset="0"/>
                <a:cs typeface="Times New Roman" panose="02020603050405020304" pitchFamily="18" charset="0"/>
              </a:rPr>
              <a:t>Mô</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hình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ngôn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ngữ</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Ngram</a:t>
            </a:r>
            <a:endParaRPr lang="en-US" sz="32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56603" y="2560316"/>
            <a:ext cx="10255347"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Mô</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ngôn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biết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câu</a:t>
            </a:r>
            <a:r>
              <a:rPr lang="en-US" sz="2800" dirty="0" smtClean="0">
                <a:latin typeface="Times New Roman" panose="02020603050405020304" pitchFamily="18" charset="0"/>
                <a:cs typeface="Times New Roman" panose="02020603050405020304" pitchFamily="18" charset="0"/>
              </a:rPr>
              <a:t> </a:t>
            </a:r>
            <a:r>
              <a:rPr lang="en-US" sz="2800" i="1" dirty="0" smtClean="0">
                <a:latin typeface="Times New Roman" panose="02020603050405020304" pitchFamily="18" charset="0"/>
                <a:cs typeface="Times New Roman" panose="02020603050405020304" pitchFamily="18" charset="0"/>
              </a:rPr>
              <a:t>w</a:t>
            </a:r>
            <a:r>
              <a:rPr lang="en-US" sz="2800" i="1" baseline="-25000" dirty="0" smtClean="0">
                <a:latin typeface="Times New Roman" panose="02020603050405020304" pitchFamily="18" charset="0"/>
                <a:cs typeface="Times New Roman" panose="02020603050405020304" pitchFamily="18" charset="0"/>
              </a:rPr>
              <a:t>1</a:t>
            </a:r>
            <a:r>
              <a:rPr lang="en-US" sz="2800" i="1" dirty="0" smtClean="0">
                <a:latin typeface="Times New Roman" panose="02020603050405020304" pitchFamily="18" charset="0"/>
                <a:cs typeface="Times New Roman" panose="02020603050405020304" pitchFamily="18" charset="0"/>
              </a:rPr>
              <a:t>w</a:t>
            </a:r>
            <a:r>
              <a:rPr lang="en-US" sz="2800" i="1" baseline="-25000" dirty="0" smtClean="0">
                <a:latin typeface="Times New Roman" panose="02020603050405020304" pitchFamily="18" charset="0"/>
                <a:cs typeface="Times New Roman" panose="02020603050405020304" pitchFamily="18" charset="0"/>
              </a:rPr>
              <a:t>2</a:t>
            </a:r>
            <a:r>
              <a:rPr lang="en-US" sz="2800" i="1" dirty="0" smtClean="0">
                <a:latin typeface="Times New Roman" panose="02020603050405020304" pitchFamily="18" charset="0"/>
                <a:cs typeface="Times New Roman" panose="02020603050405020304" pitchFamily="18" charset="0"/>
              </a:rPr>
              <a:t>…</a:t>
            </a:r>
            <a:r>
              <a:rPr lang="en-US" sz="2800" i="1" dirty="0" err="1" smtClean="0">
                <a:latin typeface="Times New Roman" panose="02020603050405020304" pitchFamily="18" charset="0"/>
                <a:cs typeface="Times New Roman" panose="02020603050405020304" pitchFamily="18" charset="0"/>
              </a:rPr>
              <a:t>w</a:t>
            </a:r>
            <a:r>
              <a:rPr lang="en-US" sz="2800" i="1" baseline="-25000" dirty="0" err="1" smtClean="0">
                <a:latin typeface="Times New Roman" panose="02020603050405020304" pitchFamily="18" charset="0"/>
                <a:cs typeface="Times New Roman" panose="02020603050405020304" pitchFamily="18" charset="0"/>
              </a:rPr>
              <a:t>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bao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nhiêu</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Theo </a:t>
            </a:r>
            <a:r>
              <a:rPr lang="en-US" sz="2800" dirty="0" err="1" smtClean="0">
                <a:latin typeface="Times New Roman" panose="02020603050405020304" pitchFamily="18" charset="0"/>
                <a:cs typeface="Times New Roman" panose="02020603050405020304" pitchFamily="18" charset="0"/>
              </a:rPr>
              <a:t>công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 Bayes: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P(AB) = P(B|A)*P(A)</a:t>
            </a: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Ta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2</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a:t>
            </a:r>
            <a:r>
              <a:rPr lang="en-US" sz="2800" i="1" dirty="0" err="1"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err="1" smtClean="0">
                <a:latin typeface="Cambria Math" panose="02040503050406030204" pitchFamily="18" charset="0"/>
                <a:ea typeface="Cambria Math" panose="02040503050406030204" pitchFamily="18" charset="0"/>
                <a:cs typeface="Times New Roman" panose="02020603050405020304" pitchFamily="18" charset="0"/>
              </a:rPr>
              <a:t>n</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2</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3</a:t>
            </a:r>
            <a:r>
              <a:rPr lang="en-US" sz="2800" i="1" dirty="0">
                <a:latin typeface="Cambria Math" panose="02040503050406030204" pitchFamily="18" charset="0"/>
                <a:ea typeface="Cambria Math" panose="02040503050406030204" pitchFamily="18" charset="0"/>
                <a:cs typeface="Times New Roman" panose="02020603050405020304" pitchFamily="18" charset="0"/>
              </a:rPr>
              <a:t>|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2</a:t>
            </a:r>
            <a:r>
              <a:rPr lang="en-US" sz="2800" i="1" dirty="0">
                <a:latin typeface="Cambria Math" panose="02040503050406030204" pitchFamily="18" charset="0"/>
                <a:ea typeface="Cambria Math" panose="02040503050406030204" pitchFamily="18" charset="0"/>
                <a:cs typeface="Times New Roman" panose="02020603050405020304" pitchFamily="18" charset="0"/>
              </a:rPr>
              <a:t>) * … </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						*P(w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2</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…w</a:t>
            </a:r>
            <a:r>
              <a:rPr lang="en-US" sz="2800" i="1" baseline="-25000" dirty="0" smtClean="0">
                <a:latin typeface="Cambria Math" panose="02040503050406030204" pitchFamily="18" charset="0"/>
                <a:ea typeface="Cambria Math" panose="02040503050406030204" pitchFamily="18" charset="0"/>
                <a:cs typeface="Times New Roman" panose="02020603050405020304" pitchFamily="18" charset="0"/>
              </a:rPr>
              <a:t>n-1</a:t>
            </a:r>
            <a:r>
              <a:rPr lang="en-US" sz="2800" i="1" dirty="0" smtClean="0">
                <a:latin typeface="Cambria Math" panose="02040503050406030204" pitchFamily="18" charset="0"/>
                <a:ea typeface="Cambria Math" panose="02040503050406030204" pitchFamily="18" charset="0"/>
                <a:cs typeface="Times New Roman" panose="02020603050405020304" pitchFamily="18" charset="0"/>
              </a:rPr>
              <a:t>) 		(1)</a:t>
            </a:r>
            <a:endParaRPr lang="en-US" sz="2800" i="1" dirty="0">
              <a:latin typeface="Cambria Math" panose="02040503050406030204" pitchFamily="18" charset="0"/>
              <a:ea typeface="Cambria Math" panose="02040503050406030204" pitchFamily="18" charset="0"/>
              <a:cs typeface="Times New Roman" panose="02020603050405020304" pitchFamily="18" charset="0"/>
            </a:endParaRP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Cần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bộ</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nhớ</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lớn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lưu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những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chuỗi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độ</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dài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nhỏ</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hơn</a:t>
            </a:r>
            <a:r>
              <a:rPr lang="en-US" sz="2800" dirty="0" smtClean="0">
                <a:latin typeface="Times New Roman" panose="02020603050405020304" pitchFamily="18" charset="0"/>
                <a:cs typeface="Times New Roman" panose="02020603050405020304" pitchFamily="18" charset="0"/>
              </a:rPr>
              <a:t> n.</a:t>
            </a: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n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tiến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đến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vô</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cùng</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Sử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chuỗi</a:t>
            </a:r>
            <a:r>
              <a:rPr lang="en-US" sz="2800" dirty="0" smtClean="0">
                <a:latin typeface="Times New Roman" panose="02020603050405020304" pitchFamily="18" charset="0"/>
                <a:cs typeface="Times New Roman" panose="02020603050405020304" pitchFamily="18" charset="0"/>
              </a:rPr>
              <a:t> Markov </a:t>
            </a:r>
            <a:r>
              <a:rPr lang="en-US" sz="2800" dirty="0" err="1" smtClean="0">
                <a:latin typeface="Times New Roman" panose="02020603050405020304" pitchFamily="18" charset="0"/>
                <a:cs typeface="Times New Roman" panose="02020603050405020304" pitchFamily="18" charset="0"/>
              </a:rPr>
              <a:t>bậc</a:t>
            </a:r>
            <a:r>
              <a:rPr lang="en-US" sz="2800" dirty="0" smtClean="0">
                <a:latin typeface="Times New Roman" panose="02020603050405020304" pitchFamily="18" charset="0"/>
                <a:cs typeface="Times New Roman" panose="02020603050405020304" pitchFamily="18" charset="0"/>
              </a:rPr>
              <a:t> n.</a:t>
            </a:r>
            <a:endParaRPr lang="en-US" sz="2800" dirty="0">
              <a:latin typeface="Times New Roman" panose="02020603050405020304" pitchFamily="18" charset="0"/>
              <a:cs typeface="Times New Roman" panose="02020603050405020304" pitchFamily="18" charset="0"/>
            </a:endParaRPr>
          </a:p>
        </p:txBody>
      </p:sp>
      <p:pic>
        <p:nvPicPr>
          <p:cNvPr id="5" name="Picture 2" descr="https://lh3.googleusercontent.com/-sYT6_2BnVSo/WYQEJAgTdBI/AAAAAAAAGK4/b3s4cEHZ_MkUj2UVZe6DhTIQbH1Mz89twCL0BGAYYCw/h973/td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520" y="281622"/>
            <a:ext cx="1828800" cy="100988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87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TotalTime>
  <Words>2145</Words>
  <Application>Microsoft Office PowerPoint</Application>
  <PresentationFormat>Widescreen</PresentationFormat>
  <Paragraphs>261</Paragraphs>
  <Slides>40</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Calibri</vt:lpstr>
      <vt:lpstr>Calibri Light</vt:lpstr>
      <vt:lpstr>Cambria Math</vt:lpstr>
      <vt:lpstr>Consolas</vt:lpstr>
      <vt:lpstr>Courier New</vt:lpstr>
      <vt:lpstr>Times New Roman</vt:lpstr>
      <vt:lpstr>Wingdings</vt:lpstr>
      <vt:lpstr>Office Theme</vt:lpstr>
      <vt:lpstr>TỔNG LIÊN ĐOÀN LAO ĐỘNG VIỆT NAM TRƯỜNG ĐẠI HỌC TÔN ĐỨC THẮNG KHOA CÔNG NGHỆ THÔNG TIN  LUẬN VĂN TỐT NGHIỆP  KIỂM LỖI CHÍNH TẢ TIẾNG VIỆT VÀ TÍCH HỢP VÀO MS Word</vt:lpstr>
      <vt:lpstr>NỘI DUNG CHÍNH</vt:lpstr>
      <vt:lpstr>ĐẶT VẤN ĐỀ</vt:lpstr>
      <vt:lpstr>ĐẶT VẤN ĐỀ</vt:lpstr>
      <vt:lpstr>MỤC TIÊU CỦA ĐỀ TÀI</vt:lpstr>
      <vt:lpstr>PHẠM VI CỦA ĐỀ TÀI</vt:lpstr>
      <vt:lpstr>CƠ SỞ LÝ THUYẾT</vt:lpstr>
      <vt:lpstr>CƠ SỞ LÝ THUYẾT (tt)</vt:lpstr>
      <vt:lpstr>CƠ SỞ LÝ THUYẾT (tt)</vt:lpstr>
      <vt:lpstr>CƠ SỞ LÝ THUYẾT (tt)</vt:lpstr>
      <vt:lpstr>CƠ SỞ LÝ THUYẾT (tt)</vt:lpstr>
      <vt:lpstr>CƠ SỞ LÝ THUYẾT (tt)</vt:lpstr>
      <vt:lpstr>CƠ SỞ LÝ THUYẾT (tt)</vt:lpstr>
      <vt:lpstr>CƠ SỞ LÝ THUYẾT (tt)</vt:lpstr>
      <vt:lpstr>CƠ SỞ LÝ THUYẾT (tt)</vt:lpstr>
      <vt:lpstr>CƠ SỞ LÝ THUYẾT (tt)</vt:lpstr>
      <vt:lpstr>CƠ SỞ LÝ THUYẾT (tt)</vt:lpstr>
      <vt:lpstr>NỘI DUNG THỰC HIỆN</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NỘI DUNG THỰC HIỆN (tt)</vt:lpstr>
      <vt:lpstr>THỰC NGHIỆM</vt:lpstr>
      <vt:lpstr>THỰC NGHIỆM (tt)</vt:lpstr>
      <vt:lpstr>KẾT LUẬN</vt:lpstr>
      <vt:lpstr>HƯỚNG PHÁT TRIỂN</vt:lpstr>
      <vt:lpstr>CẢM ƠN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 Lee</dc:creator>
  <cp:lastModifiedBy>Than Lee</cp:lastModifiedBy>
  <cp:revision>145</cp:revision>
  <dcterms:created xsi:type="dcterms:W3CDTF">2017-08-03T13:17:57Z</dcterms:created>
  <dcterms:modified xsi:type="dcterms:W3CDTF">2017-08-05T02:26:37Z</dcterms:modified>
</cp:coreProperties>
</file>