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 Lee" initials="TL" lastIdx="1" clrIdx="0">
    <p:extLst>
      <p:ext uri="{19B8F6BF-5375-455C-9EA6-DF929625EA0E}">
        <p15:presenceInfo xmlns:p15="http://schemas.microsoft.com/office/powerpoint/2012/main" userId="3ce21a64bfca4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03T21:07:09.087" idx="1">
    <p:pos x="3262" y="1658"/>
    <p:text>dà;j</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CE0E4-863D-4913-B09C-79A56D37867E}" type="doc">
      <dgm:prSet loTypeId="urn:diagrams.loki3.com/VaryingWidthList" loCatId="list" qsTypeId="urn:microsoft.com/office/officeart/2005/8/quickstyle/simple1" qsCatId="simple" csTypeId="urn:microsoft.com/office/officeart/2005/8/colors/accent1_2" csCatId="accent1" phldr="1"/>
      <dgm:spPr/>
    </dgm:pt>
    <dgm:pt modelId="{BEAF1C62-C423-4FC8-9EB5-6AC243D62255}">
      <dgm:prSet phldrT="[Text]" custT="1"/>
      <dgm:spPr/>
      <dgm:t>
        <a:bodyPr/>
        <a:lstStyle/>
        <a:p>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endParaRPr lang="en-US" sz="2800" dirty="0"/>
        </a:p>
      </dgm:t>
    </dgm:pt>
    <dgm:pt modelId="{CA539063-91A7-43D6-A914-9619FDB5B5A9}" type="parTrans" cxnId="{BEF2A337-F1A7-4A32-8EF2-25FA775B9CD0}">
      <dgm:prSet/>
      <dgm:spPr/>
      <dgm:t>
        <a:bodyPr/>
        <a:lstStyle/>
        <a:p>
          <a:endParaRPr lang="en-US" sz="2800"/>
        </a:p>
      </dgm:t>
    </dgm:pt>
    <dgm:pt modelId="{F0335BA9-396F-44EC-969E-CE86D2ACF692}" type="sibTrans" cxnId="{BEF2A337-F1A7-4A32-8EF2-25FA775B9CD0}">
      <dgm:prSet/>
      <dgm:spPr/>
      <dgm:t>
        <a:bodyPr/>
        <a:lstStyle/>
        <a:p>
          <a:endParaRPr lang="en-US" sz="2800"/>
        </a:p>
      </dgm:t>
    </dgm:pt>
    <dgm:pt modelId="{F949A279-38EE-41F6-95D7-77E7DE6BC518}">
      <dgm:prSet phldrT="[Text]" custT="1"/>
      <dgm:spPr/>
      <dgm:t>
        <a:bodyPr/>
        <a:lstStyle/>
        <a:p>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tài</a:t>
          </a:r>
          <a:endParaRPr lang="en-US" sz="2800" dirty="0"/>
        </a:p>
      </dgm:t>
    </dgm:pt>
    <dgm:pt modelId="{4224EABE-F1F6-4D7D-9C2B-A491A35EF057}" type="parTrans" cxnId="{147D6A24-79CF-4361-A9B9-D4324DA0E2F4}">
      <dgm:prSet/>
      <dgm:spPr/>
      <dgm:t>
        <a:bodyPr/>
        <a:lstStyle/>
        <a:p>
          <a:endParaRPr lang="en-US" sz="2800"/>
        </a:p>
      </dgm:t>
    </dgm:pt>
    <dgm:pt modelId="{0AE2D67D-6A4F-408A-9FDF-2BA3CE9AF1C2}" type="sibTrans" cxnId="{147D6A24-79CF-4361-A9B9-D4324DA0E2F4}">
      <dgm:prSet/>
      <dgm:spPr/>
      <dgm:t>
        <a:bodyPr/>
        <a:lstStyle/>
        <a:p>
          <a:endParaRPr lang="en-US" sz="2800"/>
        </a:p>
      </dgm:t>
    </dgm:pt>
    <dgm:pt modelId="{5B6848EC-CE59-4546-990B-ECF64842D226}">
      <dgm:prSet custT="1"/>
      <dgm:spPr/>
      <dgm:t>
        <a:bodyPr/>
        <a:lstStyle/>
        <a:p>
          <a:r>
            <a:rPr lang="en-US" sz="2800" dirty="0" err="1" smtClean="0">
              <a:latin typeface="Times New Roman" panose="02020603050405020304" pitchFamily="18" charset="0"/>
              <a:cs typeface="Times New Roman" panose="02020603050405020304" pitchFamily="18" charset="0"/>
            </a:rPr>
            <a:t>Cơ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thuyết</a:t>
          </a:r>
          <a:endParaRPr lang="en-US" sz="2800" dirty="0" smtClean="0">
            <a:latin typeface="Times New Roman" panose="02020603050405020304" pitchFamily="18" charset="0"/>
            <a:cs typeface="Times New Roman" panose="02020603050405020304" pitchFamily="18" charset="0"/>
          </a:endParaRPr>
        </a:p>
      </dgm:t>
    </dgm:pt>
    <dgm:pt modelId="{98BCAE0F-1469-4C9E-97C5-0726724E268E}" type="parTrans" cxnId="{60ABE222-1984-4978-9D98-DE2DED0E5B54}">
      <dgm:prSet/>
      <dgm:spPr/>
      <dgm:t>
        <a:bodyPr/>
        <a:lstStyle/>
        <a:p>
          <a:endParaRPr lang="en-US" sz="2800"/>
        </a:p>
      </dgm:t>
    </dgm:pt>
    <dgm:pt modelId="{3ADF1F5E-AA01-4573-A09F-59E252870DC3}" type="sibTrans" cxnId="{60ABE222-1984-4978-9D98-DE2DED0E5B54}">
      <dgm:prSet/>
      <dgm:spPr/>
      <dgm:t>
        <a:bodyPr/>
        <a:lstStyle/>
        <a:p>
          <a:endParaRPr lang="en-US" sz="2800"/>
        </a:p>
      </dgm:t>
    </dgm:pt>
    <dgm:pt modelId="{42825584-BB71-4069-ACCD-42834BC16B8C}">
      <dgm:prSet custT="1"/>
      <dgm:spPr/>
      <dgm:t>
        <a:bodyPr/>
        <a:lstStyle/>
        <a:p>
          <a:r>
            <a:rPr lang="en-US" sz="2800" dirty="0" err="1" smtClean="0">
              <a:latin typeface="Times New Roman" panose="02020603050405020304" pitchFamily="18" charset="0"/>
              <a:cs typeface="Times New Roman" panose="02020603050405020304" pitchFamily="18" charset="0"/>
            </a:rPr>
            <a:t>Nội</a:t>
          </a:r>
          <a:r>
            <a:rPr lang="en-US" sz="2800" dirty="0" smtClean="0">
              <a:latin typeface="Times New Roman" panose="02020603050405020304" pitchFamily="18" charset="0"/>
              <a:cs typeface="Times New Roman" panose="02020603050405020304" pitchFamily="18" charset="0"/>
            </a:rPr>
            <a:t> dung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endParaRPr lang="en-US" sz="2800" dirty="0" smtClean="0">
            <a:latin typeface="Times New Roman" panose="02020603050405020304" pitchFamily="18" charset="0"/>
            <a:cs typeface="Times New Roman" panose="02020603050405020304" pitchFamily="18" charset="0"/>
          </a:endParaRPr>
        </a:p>
      </dgm:t>
    </dgm:pt>
    <dgm:pt modelId="{59B0E554-44EE-4005-A13A-4534045930FE}" type="parTrans" cxnId="{70425A57-A527-49C1-BECC-B898520D35A6}">
      <dgm:prSet/>
      <dgm:spPr/>
      <dgm:t>
        <a:bodyPr/>
        <a:lstStyle/>
        <a:p>
          <a:endParaRPr lang="en-US" sz="2800"/>
        </a:p>
      </dgm:t>
    </dgm:pt>
    <dgm:pt modelId="{3A7BFB06-B80F-48B9-A764-C29626151627}" type="sibTrans" cxnId="{70425A57-A527-49C1-BECC-B898520D35A6}">
      <dgm:prSet/>
      <dgm:spPr/>
      <dgm:t>
        <a:bodyPr/>
        <a:lstStyle/>
        <a:p>
          <a:endParaRPr lang="en-US" sz="2800"/>
        </a:p>
      </dgm:t>
    </dgm:pt>
    <dgm:pt modelId="{F831C442-C45A-4B84-A29B-FB9C846F3AB1}">
      <dgm:prSet custT="1"/>
      <dgm:spPr/>
      <dgm:t>
        <a:bodyPr/>
        <a:lstStyle/>
        <a:p>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nghiệm</a:t>
          </a:r>
          <a:endParaRPr lang="en-US" sz="2800" dirty="0" smtClean="0">
            <a:latin typeface="Times New Roman" panose="02020603050405020304" pitchFamily="18" charset="0"/>
            <a:cs typeface="Times New Roman" panose="02020603050405020304" pitchFamily="18" charset="0"/>
          </a:endParaRPr>
        </a:p>
      </dgm:t>
    </dgm:pt>
    <dgm:pt modelId="{99216956-EBCE-482C-830D-5AF7EEEDDEB3}" type="parTrans" cxnId="{BD4089B2-6AA5-46DB-A7D9-143544C07856}">
      <dgm:prSet/>
      <dgm:spPr/>
      <dgm:t>
        <a:bodyPr/>
        <a:lstStyle/>
        <a:p>
          <a:endParaRPr lang="en-US" sz="2800"/>
        </a:p>
      </dgm:t>
    </dgm:pt>
    <dgm:pt modelId="{12BC42F2-43F6-400A-9595-ADF14DE009F8}" type="sibTrans" cxnId="{BD4089B2-6AA5-46DB-A7D9-143544C07856}">
      <dgm:prSet/>
      <dgm:spPr/>
      <dgm:t>
        <a:bodyPr/>
        <a:lstStyle/>
        <a:p>
          <a:endParaRPr lang="en-US" sz="2800"/>
        </a:p>
      </dgm:t>
    </dgm:pt>
    <dgm:pt modelId="{2DBB3ED1-C927-45C3-94FD-4BB312960424}">
      <dgm:prSet custT="1"/>
      <dgm:spPr/>
      <dgm:t>
        <a:bodyPr/>
        <a:lstStyle/>
        <a:p>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hướng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triển</a:t>
          </a:r>
          <a:endParaRPr lang="en-US" sz="2800" dirty="0" smtClean="0">
            <a:latin typeface="Times New Roman" panose="02020603050405020304" pitchFamily="18" charset="0"/>
            <a:cs typeface="Times New Roman" panose="02020603050405020304" pitchFamily="18" charset="0"/>
          </a:endParaRPr>
        </a:p>
      </dgm:t>
    </dgm:pt>
    <dgm:pt modelId="{99A2B163-78DD-4EF4-A219-E10E44C2879F}" type="parTrans" cxnId="{780768A7-A28F-4A0D-B883-615412EC139E}">
      <dgm:prSet/>
      <dgm:spPr/>
      <dgm:t>
        <a:bodyPr/>
        <a:lstStyle/>
        <a:p>
          <a:endParaRPr lang="en-US" sz="2800"/>
        </a:p>
      </dgm:t>
    </dgm:pt>
    <dgm:pt modelId="{C0C2B242-D30F-4151-AD30-3C2E0D5208D1}" type="sibTrans" cxnId="{780768A7-A28F-4A0D-B883-615412EC139E}">
      <dgm:prSet/>
      <dgm:spPr/>
      <dgm:t>
        <a:bodyPr/>
        <a:lstStyle/>
        <a:p>
          <a:endParaRPr lang="en-US" sz="2800"/>
        </a:p>
      </dgm:t>
    </dgm:pt>
    <dgm:pt modelId="{A8392A09-03C3-4718-BDD1-4E24108D7755}" type="pres">
      <dgm:prSet presAssocID="{E59CE0E4-863D-4913-B09C-79A56D37867E}" presName="Name0" presStyleCnt="0">
        <dgm:presLayoutVars>
          <dgm:resizeHandles/>
        </dgm:presLayoutVars>
      </dgm:prSet>
      <dgm:spPr/>
    </dgm:pt>
    <dgm:pt modelId="{BB822E9F-7771-4BA6-959A-AF265C7B2FC2}" type="pres">
      <dgm:prSet presAssocID="{BEAF1C62-C423-4FC8-9EB5-6AC243D62255}" presName="text" presStyleLbl="node1" presStyleIdx="0" presStyleCnt="6" custScaleX="371939" custLinFactY="4226" custLinFactNeighborY="100000">
        <dgm:presLayoutVars>
          <dgm:bulletEnabled val="1"/>
        </dgm:presLayoutVars>
      </dgm:prSet>
      <dgm:spPr/>
      <dgm:t>
        <a:bodyPr/>
        <a:lstStyle/>
        <a:p>
          <a:endParaRPr lang="en-US"/>
        </a:p>
      </dgm:t>
    </dgm:pt>
    <dgm:pt modelId="{539D53BE-865D-40D0-AD01-EE0BAD3022C0}" type="pres">
      <dgm:prSet presAssocID="{F0335BA9-396F-44EC-969E-CE86D2ACF692}" presName="space" presStyleCnt="0"/>
      <dgm:spPr/>
    </dgm:pt>
    <dgm:pt modelId="{74A59905-47D3-4237-8398-5294C2DFA1A0}" type="pres">
      <dgm:prSet presAssocID="{F949A279-38EE-41F6-95D7-77E7DE6BC518}" presName="text" presStyleLbl="node1" presStyleIdx="1" presStyleCnt="6" custScaleX="256976" custLinFactY="4226" custLinFactNeighborY="100000">
        <dgm:presLayoutVars>
          <dgm:bulletEnabled val="1"/>
        </dgm:presLayoutVars>
      </dgm:prSet>
      <dgm:spPr/>
      <dgm:t>
        <a:bodyPr/>
        <a:lstStyle/>
        <a:p>
          <a:endParaRPr lang="en-US"/>
        </a:p>
      </dgm:t>
    </dgm:pt>
    <dgm:pt modelId="{0C476416-FA37-4362-893D-0B16FC388210}" type="pres">
      <dgm:prSet presAssocID="{0AE2D67D-6A4F-408A-9FDF-2BA3CE9AF1C2}" presName="space" presStyleCnt="0"/>
      <dgm:spPr/>
    </dgm:pt>
    <dgm:pt modelId="{0CB62B09-1B8D-476B-8D3C-6148E7F74495}" type="pres">
      <dgm:prSet presAssocID="{5B6848EC-CE59-4546-990B-ECF64842D226}" presName="text" presStyleLbl="node1" presStyleIdx="2" presStyleCnt="6" custScaleX="271802" custLinFactY="4226" custLinFactNeighborY="100000">
        <dgm:presLayoutVars>
          <dgm:bulletEnabled val="1"/>
        </dgm:presLayoutVars>
      </dgm:prSet>
      <dgm:spPr/>
      <dgm:t>
        <a:bodyPr/>
        <a:lstStyle/>
        <a:p>
          <a:endParaRPr lang="en-US"/>
        </a:p>
      </dgm:t>
    </dgm:pt>
    <dgm:pt modelId="{E96222C0-7DF5-40C2-846A-F3A9EB9F4147}" type="pres">
      <dgm:prSet presAssocID="{3ADF1F5E-AA01-4573-A09F-59E252870DC3}" presName="space" presStyleCnt="0"/>
      <dgm:spPr/>
    </dgm:pt>
    <dgm:pt modelId="{93AF443C-7D4E-4A03-8EE7-5EF8CB392A88}" type="pres">
      <dgm:prSet presAssocID="{42825584-BB71-4069-ACCD-42834BC16B8C}" presName="text" presStyleLbl="node1" presStyleIdx="3" presStyleCnt="6" custScaleX="217856" custLinFactY="4226" custLinFactNeighborY="100000">
        <dgm:presLayoutVars>
          <dgm:bulletEnabled val="1"/>
        </dgm:presLayoutVars>
      </dgm:prSet>
      <dgm:spPr/>
      <dgm:t>
        <a:bodyPr/>
        <a:lstStyle/>
        <a:p>
          <a:endParaRPr lang="en-US"/>
        </a:p>
      </dgm:t>
    </dgm:pt>
    <dgm:pt modelId="{B9AAE030-C498-432B-B251-6A5E2871E92C}" type="pres">
      <dgm:prSet presAssocID="{3A7BFB06-B80F-48B9-A764-C29626151627}" presName="space" presStyleCnt="0"/>
      <dgm:spPr/>
    </dgm:pt>
    <dgm:pt modelId="{EF92A78D-BE51-4D85-9996-999CDEB36B4C}" type="pres">
      <dgm:prSet presAssocID="{F831C442-C45A-4B84-A29B-FB9C846F3AB1}" presName="text" presStyleLbl="node1" presStyleIdx="4" presStyleCnt="6" custScaleX="307254" custLinFactY="4226" custLinFactNeighborY="100000">
        <dgm:presLayoutVars>
          <dgm:bulletEnabled val="1"/>
        </dgm:presLayoutVars>
      </dgm:prSet>
      <dgm:spPr/>
      <dgm:t>
        <a:bodyPr/>
        <a:lstStyle/>
        <a:p>
          <a:endParaRPr lang="en-US"/>
        </a:p>
      </dgm:t>
    </dgm:pt>
    <dgm:pt modelId="{D12E54FC-6825-42D5-9E26-3EF2196D7327}" type="pres">
      <dgm:prSet presAssocID="{12BC42F2-43F6-400A-9595-ADF14DE009F8}" presName="space" presStyleCnt="0"/>
      <dgm:spPr/>
    </dgm:pt>
    <dgm:pt modelId="{D863E7A9-9B4E-400E-B34C-94A02294DC46}" type="pres">
      <dgm:prSet presAssocID="{2DBB3ED1-C927-45C3-94FD-4BB312960424}" presName="text" presStyleLbl="node1" presStyleIdx="5" presStyleCnt="6" custScaleX="150358" custLinFactY="4226" custLinFactNeighborY="100000">
        <dgm:presLayoutVars>
          <dgm:bulletEnabled val="1"/>
        </dgm:presLayoutVars>
      </dgm:prSet>
      <dgm:spPr/>
      <dgm:t>
        <a:bodyPr/>
        <a:lstStyle/>
        <a:p>
          <a:endParaRPr lang="en-US"/>
        </a:p>
      </dgm:t>
    </dgm:pt>
  </dgm:ptLst>
  <dgm:cxnLst>
    <dgm:cxn modelId="{ED1364D6-6571-4B21-B3BE-BE6ED1C56F26}" type="presOf" srcId="{5B6848EC-CE59-4546-990B-ECF64842D226}" destId="{0CB62B09-1B8D-476B-8D3C-6148E7F74495}" srcOrd="0" destOrd="0" presId="urn:diagrams.loki3.com/VaryingWidthList"/>
    <dgm:cxn modelId="{70425A57-A527-49C1-BECC-B898520D35A6}" srcId="{E59CE0E4-863D-4913-B09C-79A56D37867E}" destId="{42825584-BB71-4069-ACCD-42834BC16B8C}" srcOrd="3" destOrd="0" parTransId="{59B0E554-44EE-4005-A13A-4534045930FE}" sibTransId="{3A7BFB06-B80F-48B9-A764-C29626151627}"/>
    <dgm:cxn modelId="{38AEE861-B734-419E-80D8-47E334F1E1DE}" type="presOf" srcId="{F831C442-C45A-4B84-A29B-FB9C846F3AB1}" destId="{EF92A78D-BE51-4D85-9996-999CDEB36B4C}" srcOrd="0" destOrd="0" presId="urn:diagrams.loki3.com/VaryingWidthList"/>
    <dgm:cxn modelId="{03F4F875-3FEF-4685-AA40-36A3BBFFF2DF}" type="presOf" srcId="{BEAF1C62-C423-4FC8-9EB5-6AC243D62255}" destId="{BB822E9F-7771-4BA6-959A-AF265C7B2FC2}" srcOrd="0" destOrd="0" presId="urn:diagrams.loki3.com/VaryingWidthList"/>
    <dgm:cxn modelId="{60ABE222-1984-4978-9D98-DE2DED0E5B54}" srcId="{E59CE0E4-863D-4913-B09C-79A56D37867E}" destId="{5B6848EC-CE59-4546-990B-ECF64842D226}" srcOrd="2" destOrd="0" parTransId="{98BCAE0F-1469-4C9E-97C5-0726724E268E}" sibTransId="{3ADF1F5E-AA01-4573-A09F-59E252870DC3}"/>
    <dgm:cxn modelId="{780768A7-A28F-4A0D-B883-615412EC139E}" srcId="{E59CE0E4-863D-4913-B09C-79A56D37867E}" destId="{2DBB3ED1-C927-45C3-94FD-4BB312960424}" srcOrd="5" destOrd="0" parTransId="{99A2B163-78DD-4EF4-A219-E10E44C2879F}" sibTransId="{C0C2B242-D30F-4151-AD30-3C2E0D5208D1}"/>
    <dgm:cxn modelId="{8E203B9A-BBD6-4138-A845-D90D3E5FDF17}" type="presOf" srcId="{F949A279-38EE-41F6-95D7-77E7DE6BC518}" destId="{74A59905-47D3-4237-8398-5294C2DFA1A0}" srcOrd="0" destOrd="0" presId="urn:diagrams.loki3.com/VaryingWidthList"/>
    <dgm:cxn modelId="{F9CA025B-34D8-401F-AB80-BFFD456A800B}" type="presOf" srcId="{42825584-BB71-4069-ACCD-42834BC16B8C}" destId="{93AF443C-7D4E-4A03-8EE7-5EF8CB392A88}" srcOrd="0" destOrd="0" presId="urn:diagrams.loki3.com/VaryingWidthList"/>
    <dgm:cxn modelId="{BD4089B2-6AA5-46DB-A7D9-143544C07856}" srcId="{E59CE0E4-863D-4913-B09C-79A56D37867E}" destId="{F831C442-C45A-4B84-A29B-FB9C846F3AB1}" srcOrd="4" destOrd="0" parTransId="{99216956-EBCE-482C-830D-5AF7EEEDDEB3}" sibTransId="{12BC42F2-43F6-400A-9595-ADF14DE009F8}"/>
    <dgm:cxn modelId="{92A7F648-AEE0-4A4B-B38E-C3B41096ABF4}" type="presOf" srcId="{2DBB3ED1-C927-45C3-94FD-4BB312960424}" destId="{D863E7A9-9B4E-400E-B34C-94A02294DC46}" srcOrd="0" destOrd="0" presId="urn:diagrams.loki3.com/VaryingWidthList"/>
    <dgm:cxn modelId="{147D6A24-79CF-4361-A9B9-D4324DA0E2F4}" srcId="{E59CE0E4-863D-4913-B09C-79A56D37867E}" destId="{F949A279-38EE-41F6-95D7-77E7DE6BC518}" srcOrd="1" destOrd="0" parTransId="{4224EABE-F1F6-4D7D-9C2B-A491A35EF057}" sibTransId="{0AE2D67D-6A4F-408A-9FDF-2BA3CE9AF1C2}"/>
    <dgm:cxn modelId="{BEF2A337-F1A7-4A32-8EF2-25FA775B9CD0}" srcId="{E59CE0E4-863D-4913-B09C-79A56D37867E}" destId="{BEAF1C62-C423-4FC8-9EB5-6AC243D62255}" srcOrd="0" destOrd="0" parTransId="{CA539063-91A7-43D6-A914-9619FDB5B5A9}" sibTransId="{F0335BA9-396F-44EC-969E-CE86D2ACF692}"/>
    <dgm:cxn modelId="{3130BD65-E6BD-45D6-A56D-364A834DA94C}" type="presOf" srcId="{E59CE0E4-863D-4913-B09C-79A56D37867E}" destId="{A8392A09-03C3-4718-BDD1-4E24108D7755}" srcOrd="0" destOrd="0" presId="urn:diagrams.loki3.com/VaryingWidthList"/>
    <dgm:cxn modelId="{9335C5C5-F7E8-481F-98CE-CA44713C848C}" type="presParOf" srcId="{A8392A09-03C3-4718-BDD1-4E24108D7755}" destId="{BB822E9F-7771-4BA6-959A-AF265C7B2FC2}" srcOrd="0" destOrd="0" presId="urn:diagrams.loki3.com/VaryingWidthList"/>
    <dgm:cxn modelId="{57758B32-1DD2-4B6E-815E-08591095B8A4}" type="presParOf" srcId="{A8392A09-03C3-4718-BDD1-4E24108D7755}" destId="{539D53BE-865D-40D0-AD01-EE0BAD3022C0}" srcOrd="1" destOrd="0" presId="urn:diagrams.loki3.com/VaryingWidthList"/>
    <dgm:cxn modelId="{F3339B01-CAE2-4225-8004-177E2367BA20}" type="presParOf" srcId="{A8392A09-03C3-4718-BDD1-4E24108D7755}" destId="{74A59905-47D3-4237-8398-5294C2DFA1A0}" srcOrd="2" destOrd="0" presId="urn:diagrams.loki3.com/VaryingWidthList"/>
    <dgm:cxn modelId="{186ED599-0663-40DD-A092-DE7F76E95283}" type="presParOf" srcId="{A8392A09-03C3-4718-BDD1-4E24108D7755}" destId="{0C476416-FA37-4362-893D-0B16FC388210}" srcOrd="3" destOrd="0" presId="urn:diagrams.loki3.com/VaryingWidthList"/>
    <dgm:cxn modelId="{6019CB9B-4600-4C57-B6CF-4CA4DD97C05A}" type="presParOf" srcId="{A8392A09-03C3-4718-BDD1-4E24108D7755}" destId="{0CB62B09-1B8D-476B-8D3C-6148E7F74495}" srcOrd="4" destOrd="0" presId="urn:diagrams.loki3.com/VaryingWidthList"/>
    <dgm:cxn modelId="{85671AE1-7CD1-488F-BFDD-745EC7D61787}" type="presParOf" srcId="{A8392A09-03C3-4718-BDD1-4E24108D7755}" destId="{E96222C0-7DF5-40C2-846A-F3A9EB9F4147}" srcOrd="5" destOrd="0" presId="urn:diagrams.loki3.com/VaryingWidthList"/>
    <dgm:cxn modelId="{27915AC6-7C37-406C-A20B-436450489E27}" type="presParOf" srcId="{A8392A09-03C3-4718-BDD1-4E24108D7755}" destId="{93AF443C-7D4E-4A03-8EE7-5EF8CB392A88}" srcOrd="6" destOrd="0" presId="urn:diagrams.loki3.com/VaryingWidthList"/>
    <dgm:cxn modelId="{84D29174-8A00-479E-96CE-D20F8E263BB0}" type="presParOf" srcId="{A8392A09-03C3-4718-BDD1-4E24108D7755}" destId="{B9AAE030-C498-432B-B251-6A5E2871E92C}" srcOrd="7" destOrd="0" presId="urn:diagrams.loki3.com/VaryingWidthList"/>
    <dgm:cxn modelId="{B428EAAC-9814-4E49-A837-3066A44D12DA}" type="presParOf" srcId="{A8392A09-03C3-4718-BDD1-4E24108D7755}" destId="{EF92A78D-BE51-4D85-9996-999CDEB36B4C}" srcOrd="8" destOrd="0" presId="urn:diagrams.loki3.com/VaryingWidthList"/>
    <dgm:cxn modelId="{5202362D-CD68-4B03-8D05-D723B4E4601F}" type="presParOf" srcId="{A8392A09-03C3-4718-BDD1-4E24108D7755}" destId="{D12E54FC-6825-42D5-9E26-3EF2196D7327}" srcOrd="9" destOrd="0" presId="urn:diagrams.loki3.com/VaryingWidthList"/>
    <dgm:cxn modelId="{05F43911-9836-42DD-A73B-646A288FE3C5}" type="presParOf" srcId="{A8392A09-03C3-4718-BDD1-4E24108D7755}" destId="{D863E7A9-9B4E-400E-B34C-94A02294DC46}"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29937-15AA-415C-9621-D469CE17904F}" type="doc">
      <dgm:prSet loTypeId="urn:microsoft.com/office/officeart/2005/8/layout/process1" loCatId="process" qsTypeId="urn:microsoft.com/office/officeart/2005/8/quickstyle/simple1" qsCatId="simple" csTypeId="urn:microsoft.com/office/officeart/2005/8/colors/accent1_2" csCatId="accent1" phldr="1"/>
      <dgm:spPr/>
    </dgm:pt>
    <dgm:pt modelId="{D71FD96F-9532-4E32-B470-8EFFA077B686}">
      <dgm:prSet phldrT="[Text]"/>
      <dgm:spPr/>
      <dgm:t>
        <a:bodyPr/>
        <a:lstStyle/>
        <a:p>
          <a:r>
            <a:rPr lang="en-US" dirty="0" smtClean="0"/>
            <a:t>Input: </a:t>
          </a:r>
          <a:r>
            <a:rPr lang="en-US" dirty="0" err="1" smtClean="0"/>
            <a:t>Văn</a:t>
          </a:r>
          <a:r>
            <a:rPr lang="en-US" dirty="0" smtClean="0"/>
            <a:t> </a:t>
          </a:r>
          <a:r>
            <a:rPr lang="en-US" dirty="0" err="1" smtClean="0"/>
            <a:t>bản</a:t>
          </a:r>
          <a:r>
            <a:rPr lang="en-US" dirty="0" smtClean="0"/>
            <a:t> </a:t>
          </a:r>
          <a:r>
            <a:rPr lang="en-US" dirty="0" err="1" smtClean="0"/>
            <a:t>tiếng</a:t>
          </a:r>
          <a:r>
            <a:rPr lang="en-US" dirty="0" smtClean="0"/>
            <a:t> </a:t>
          </a:r>
          <a:r>
            <a:rPr lang="en-US" dirty="0" err="1" smtClean="0"/>
            <a:t>Việt</a:t>
          </a:r>
          <a:endParaRPr lang="en-US" dirty="0"/>
        </a:p>
      </dgm:t>
    </dgm:pt>
    <dgm:pt modelId="{06C6F89D-CFEC-4344-B40D-42A4FF901D78}" type="parTrans" cxnId="{D292507B-61C7-422B-B6A2-DD525BD0B069}">
      <dgm:prSet/>
      <dgm:spPr/>
      <dgm:t>
        <a:bodyPr/>
        <a:lstStyle/>
        <a:p>
          <a:endParaRPr lang="en-US"/>
        </a:p>
      </dgm:t>
    </dgm:pt>
    <dgm:pt modelId="{0FCD03A9-EFCE-4FA0-B1BC-90F3C67F7716}" type="sibTrans" cxnId="{D292507B-61C7-422B-B6A2-DD525BD0B069}">
      <dgm:prSet/>
      <dgm:spPr/>
      <dgm:t>
        <a:bodyPr/>
        <a:lstStyle/>
        <a:p>
          <a:endParaRPr lang="en-US"/>
        </a:p>
      </dgm:t>
    </dgm:pt>
    <dgm:pt modelId="{4CA8EE25-E35A-4D9C-B67F-E77169190D4D}">
      <dgm:prSet phldrT="[Text]"/>
      <dgm:spPr/>
      <dgm:t>
        <a:bodyPr/>
        <a:lstStyle/>
        <a:p>
          <a:r>
            <a:rPr lang="en-US" dirty="0" err="1" smtClean="0"/>
            <a:t>Kiểm</a:t>
          </a:r>
          <a:r>
            <a:rPr lang="en-US" dirty="0" smtClean="0"/>
            <a:t> </a:t>
          </a:r>
          <a:r>
            <a:rPr lang="en-US" dirty="0" err="1" smtClean="0"/>
            <a:t>tra</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lỗi</a:t>
          </a:r>
          <a:endParaRPr lang="en-US" dirty="0"/>
        </a:p>
      </dgm:t>
    </dgm:pt>
    <dgm:pt modelId="{ED89179D-DACB-444B-A919-478845DD91BF}" type="parTrans" cxnId="{F86DE212-A4C4-4EF2-874F-5E684A7F5EFE}">
      <dgm:prSet/>
      <dgm:spPr/>
      <dgm:t>
        <a:bodyPr/>
        <a:lstStyle/>
        <a:p>
          <a:endParaRPr lang="en-US"/>
        </a:p>
      </dgm:t>
    </dgm:pt>
    <dgm:pt modelId="{BED5F229-EB2B-4D35-9263-108C089CF6E7}" type="sibTrans" cxnId="{F86DE212-A4C4-4EF2-874F-5E684A7F5EFE}">
      <dgm:prSet/>
      <dgm:spPr/>
      <dgm:t>
        <a:bodyPr/>
        <a:lstStyle/>
        <a:p>
          <a:endParaRPr lang="en-US"/>
        </a:p>
      </dgm:t>
    </dgm:pt>
    <dgm:pt modelId="{A66731D2-E1DF-4D3F-AC4E-EE1BEBEAB85B}">
      <dgm:prSet phldrT="[Text]"/>
      <dgm:spPr/>
      <dgm:t>
        <a:bodyPr/>
        <a:lstStyle/>
        <a:p>
          <a:r>
            <a:rPr lang="en-US" dirty="0" smtClean="0"/>
            <a:t>Output: </a:t>
          </a:r>
          <a:r>
            <a:rPr lang="en-US" dirty="0" err="1" smtClean="0"/>
            <a:t>Đánh</a:t>
          </a:r>
          <a:r>
            <a:rPr lang="en-US" dirty="0" smtClean="0"/>
            <a:t> </a:t>
          </a:r>
          <a:r>
            <a:rPr lang="en-US" dirty="0" err="1" smtClean="0"/>
            <a:t>dấu</a:t>
          </a:r>
          <a:r>
            <a:rPr lang="en-US" dirty="0" smtClean="0"/>
            <a:t> </a:t>
          </a:r>
          <a:r>
            <a:rPr lang="en-US" dirty="0" err="1" smtClean="0"/>
            <a:t>lỗi</a:t>
          </a:r>
          <a:r>
            <a:rPr lang="en-US" dirty="0" smtClean="0"/>
            <a:t> </a:t>
          </a:r>
          <a:r>
            <a:rPr lang="en-US" dirty="0" err="1" smtClean="0"/>
            <a:t>và</a:t>
          </a:r>
          <a:r>
            <a:rPr lang="en-US" dirty="0" smtClean="0"/>
            <a:t> </a:t>
          </a:r>
          <a:r>
            <a:rPr lang="en-US" dirty="0" err="1" smtClean="0"/>
            <a:t>đưa</a:t>
          </a:r>
          <a:r>
            <a:rPr lang="en-US" dirty="0" smtClean="0"/>
            <a:t> </a:t>
          </a:r>
          <a:r>
            <a:rPr lang="en-US" dirty="0" err="1" smtClean="0"/>
            <a:t>ra</a:t>
          </a:r>
          <a:r>
            <a:rPr lang="en-US" dirty="0" smtClean="0"/>
            <a:t> </a:t>
          </a:r>
          <a:r>
            <a:rPr lang="en-US" dirty="0" err="1" smtClean="0"/>
            <a:t>gợi</a:t>
          </a:r>
          <a:r>
            <a:rPr lang="en-US" dirty="0" smtClean="0"/>
            <a:t> ý</a:t>
          </a:r>
          <a:endParaRPr lang="en-US" dirty="0"/>
        </a:p>
      </dgm:t>
    </dgm:pt>
    <dgm:pt modelId="{9194BE06-570C-4C72-84EE-63DB490FD57F}" type="parTrans" cxnId="{6CB6021E-779B-41D8-A5BE-BC0C49EB63FE}">
      <dgm:prSet/>
      <dgm:spPr/>
      <dgm:t>
        <a:bodyPr/>
        <a:lstStyle/>
        <a:p>
          <a:endParaRPr lang="en-US"/>
        </a:p>
      </dgm:t>
    </dgm:pt>
    <dgm:pt modelId="{C36F2444-E6B3-4223-A49C-1EAEF54B0C58}" type="sibTrans" cxnId="{6CB6021E-779B-41D8-A5BE-BC0C49EB63FE}">
      <dgm:prSet/>
      <dgm:spPr/>
      <dgm:t>
        <a:bodyPr/>
        <a:lstStyle/>
        <a:p>
          <a:endParaRPr lang="en-US"/>
        </a:p>
      </dgm:t>
    </dgm:pt>
    <dgm:pt modelId="{E5DF241C-8BD4-4E96-B679-720BB656C33D}">
      <dgm:prSet phldrT="[Text]"/>
      <dgm:spPr/>
      <dgm:t>
        <a:bodyPr/>
        <a:lstStyle/>
        <a:p>
          <a:r>
            <a:rPr lang="en-US" dirty="0" err="1" smtClean="0"/>
            <a:t>Xử</a:t>
          </a:r>
          <a:r>
            <a:rPr lang="en-US" dirty="0" smtClean="0"/>
            <a:t> </a:t>
          </a:r>
          <a:r>
            <a:rPr lang="en-US" dirty="0" err="1" smtClean="0"/>
            <a:t>lý</a:t>
          </a:r>
          <a:r>
            <a:rPr lang="en-US" dirty="0" smtClean="0"/>
            <a:t> </a:t>
          </a:r>
          <a:r>
            <a:rPr lang="en-US" dirty="0" err="1" smtClean="0"/>
            <a:t>văn</a:t>
          </a:r>
          <a:r>
            <a:rPr lang="en-US" dirty="0" smtClean="0"/>
            <a:t> </a:t>
          </a:r>
          <a:r>
            <a:rPr lang="en-US" dirty="0" err="1" smtClean="0"/>
            <a:t>bản</a:t>
          </a:r>
          <a:endParaRPr lang="en-US" dirty="0"/>
        </a:p>
      </dgm:t>
    </dgm:pt>
    <dgm:pt modelId="{8C7A7B8D-3569-451B-A975-64F781E07D79}" type="parTrans" cxnId="{FC383EF4-51D7-4ABD-903C-187EF5CF81CC}">
      <dgm:prSet/>
      <dgm:spPr/>
      <dgm:t>
        <a:bodyPr/>
        <a:lstStyle/>
        <a:p>
          <a:endParaRPr lang="en-US"/>
        </a:p>
      </dgm:t>
    </dgm:pt>
    <dgm:pt modelId="{ACB19FB0-6B51-4C35-BE28-C61F6AA0CFFF}" type="sibTrans" cxnId="{FC383EF4-51D7-4ABD-903C-187EF5CF81CC}">
      <dgm:prSet/>
      <dgm:spPr/>
      <dgm:t>
        <a:bodyPr/>
        <a:lstStyle/>
        <a:p>
          <a:endParaRPr lang="en-US"/>
        </a:p>
      </dgm:t>
    </dgm:pt>
    <dgm:pt modelId="{A83122AD-B36B-444F-8080-644DA10FAE53}" type="pres">
      <dgm:prSet presAssocID="{7F729937-15AA-415C-9621-D469CE17904F}" presName="Name0" presStyleCnt="0">
        <dgm:presLayoutVars>
          <dgm:dir/>
          <dgm:resizeHandles val="exact"/>
        </dgm:presLayoutVars>
      </dgm:prSet>
      <dgm:spPr/>
    </dgm:pt>
    <dgm:pt modelId="{468F9935-ED66-48CD-8D8E-1EEFF725E3EA}" type="pres">
      <dgm:prSet presAssocID="{D71FD96F-9532-4E32-B470-8EFFA077B686}" presName="node" presStyleLbl="node1" presStyleIdx="0" presStyleCnt="4">
        <dgm:presLayoutVars>
          <dgm:bulletEnabled val="1"/>
        </dgm:presLayoutVars>
      </dgm:prSet>
      <dgm:spPr/>
      <dgm:t>
        <a:bodyPr/>
        <a:lstStyle/>
        <a:p>
          <a:endParaRPr lang="en-US"/>
        </a:p>
      </dgm:t>
    </dgm:pt>
    <dgm:pt modelId="{14065D95-3C88-4B9B-BC00-47AF414CD413}" type="pres">
      <dgm:prSet presAssocID="{0FCD03A9-EFCE-4FA0-B1BC-90F3C67F7716}" presName="sibTrans" presStyleLbl="sibTrans2D1" presStyleIdx="0" presStyleCnt="3"/>
      <dgm:spPr/>
    </dgm:pt>
    <dgm:pt modelId="{FCD8B9AD-FF41-4496-9E50-986AA6167CE9}" type="pres">
      <dgm:prSet presAssocID="{0FCD03A9-EFCE-4FA0-B1BC-90F3C67F7716}" presName="connectorText" presStyleLbl="sibTrans2D1" presStyleIdx="0" presStyleCnt="3"/>
      <dgm:spPr/>
    </dgm:pt>
    <dgm:pt modelId="{F34C31DE-1E98-4ADE-8167-3AD0A26CA275}" type="pres">
      <dgm:prSet presAssocID="{E5DF241C-8BD4-4E96-B679-720BB656C33D}" presName="node" presStyleLbl="node1" presStyleIdx="1" presStyleCnt="4">
        <dgm:presLayoutVars>
          <dgm:bulletEnabled val="1"/>
        </dgm:presLayoutVars>
      </dgm:prSet>
      <dgm:spPr/>
      <dgm:t>
        <a:bodyPr/>
        <a:lstStyle/>
        <a:p>
          <a:endParaRPr lang="en-US"/>
        </a:p>
      </dgm:t>
    </dgm:pt>
    <dgm:pt modelId="{EDCE47F4-8117-41DF-BD4F-14050542CAE1}" type="pres">
      <dgm:prSet presAssocID="{ACB19FB0-6B51-4C35-BE28-C61F6AA0CFFF}" presName="sibTrans" presStyleLbl="sibTrans2D1" presStyleIdx="1" presStyleCnt="3"/>
      <dgm:spPr/>
    </dgm:pt>
    <dgm:pt modelId="{5E3F14AB-1CE2-4F75-B6C2-2D6A8CCB0C5C}" type="pres">
      <dgm:prSet presAssocID="{ACB19FB0-6B51-4C35-BE28-C61F6AA0CFFF}" presName="connectorText" presStyleLbl="sibTrans2D1" presStyleIdx="1" presStyleCnt="3"/>
      <dgm:spPr/>
    </dgm:pt>
    <dgm:pt modelId="{D215B414-B6C4-4803-90DE-2C54EC10E1F5}" type="pres">
      <dgm:prSet presAssocID="{4CA8EE25-E35A-4D9C-B67F-E77169190D4D}" presName="node" presStyleLbl="node1" presStyleIdx="2" presStyleCnt="4">
        <dgm:presLayoutVars>
          <dgm:bulletEnabled val="1"/>
        </dgm:presLayoutVars>
      </dgm:prSet>
      <dgm:spPr/>
      <dgm:t>
        <a:bodyPr/>
        <a:lstStyle/>
        <a:p>
          <a:endParaRPr lang="en-US"/>
        </a:p>
      </dgm:t>
    </dgm:pt>
    <dgm:pt modelId="{AC76B9E4-098E-4D8F-BF59-C9D5DB25EFE0}" type="pres">
      <dgm:prSet presAssocID="{BED5F229-EB2B-4D35-9263-108C089CF6E7}" presName="sibTrans" presStyleLbl="sibTrans2D1" presStyleIdx="2" presStyleCnt="3"/>
      <dgm:spPr/>
    </dgm:pt>
    <dgm:pt modelId="{CE814901-544F-4AC5-A00E-3F14EF29427E}" type="pres">
      <dgm:prSet presAssocID="{BED5F229-EB2B-4D35-9263-108C089CF6E7}" presName="connectorText" presStyleLbl="sibTrans2D1" presStyleIdx="2" presStyleCnt="3"/>
      <dgm:spPr/>
    </dgm:pt>
    <dgm:pt modelId="{F6672336-2857-42DF-AF06-E8605B40E3DA}" type="pres">
      <dgm:prSet presAssocID="{A66731D2-E1DF-4D3F-AC4E-EE1BEBEAB85B}" presName="node" presStyleLbl="node1" presStyleIdx="3" presStyleCnt="4">
        <dgm:presLayoutVars>
          <dgm:bulletEnabled val="1"/>
        </dgm:presLayoutVars>
      </dgm:prSet>
      <dgm:spPr/>
      <dgm:t>
        <a:bodyPr/>
        <a:lstStyle/>
        <a:p>
          <a:endParaRPr lang="en-US"/>
        </a:p>
      </dgm:t>
    </dgm:pt>
  </dgm:ptLst>
  <dgm:cxnLst>
    <dgm:cxn modelId="{0741C9F3-D035-4533-A12D-47A99F7BF74E}" type="presOf" srcId="{D71FD96F-9532-4E32-B470-8EFFA077B686}" destId="{468F9935-ED66-48CD-8D8E-1EEFF725E3EA}" srcOrd="0" destOrd="0" presId="urn:microsoft.com/office/officeart/2005/8/layout/process1"/>
    <dgm:cxn modelId="{54A269EE-A57E-42FA-B8B8-72DBEA699396}" type="presOf" srcId="{7F729937-15AA-415C-9621-D469CE17904F}" destId="{A83122AD-B36B-444F-8080-644DA10FAE53}" srcOrd="0" destOrd="0" presId="urn:microsoft.com/office/officeart/2005/8/layout/process1"/>
    <dgm:cxn modelId="{BAAB6699-6C81-4125-A88E-B595002EDA51}" type="presOf" srcId="{E5DF241C-8BD4-4E96-B679-720BB656C33D}" destId="{F34C31DE-1E98-4ADE-8167-3AD0A26CA275}" srcOrd="0" destOrd="0" presId="urn:microsoft.com/office/officeart/2005/8/layout/process1"/>
    <dgm:cxn modelId="{FC383EF4-51D7-4ABD-903C-187EF5CF81CC}" srcId="{7F729937-15AA-415C-9621-D469CE17904F}" destId="{E5DF241C-8BD4-4E96-B679-720BB656C33D}" srcOrd="1" destOrd="0" parTransId="{8C7A7B8D-3569-451B-A975-64F781E07D79}" sibTransId="{ACB19FB0-6B51-4C35-BE28-C61F6AA0CFFF}"/>
    <dgm:cxn modelId="{65DBAEA1-F680-4594-B700-6A003CD87DC4}" type="presOf" srcId="{ACB19FB0-6B51-4C35-BE28-C61F6AA0CFFF}" destId="{EDCE47F4-8117-41DF-BD4F-14050542CAE1}" srcOrd="0" destOrd="0" presId="urn:microsoft.com/office/officeart/2005/8/layout/process1"/>
    <dgm:cxn modelId="{AF977CEE-79BE-4D0E-AE5E-D137F5DDF7F1}" type="presOf" srcId="{BED5F229-EB2B-4D35-9263-108C089CF6E7}" destId="{AC76B9E4-098E-4D8F-BF59-C9D5DB25EFE0}" srcOrd="0" destOrd="0" presId="urn:microsoft.com/office/officeart/2005/8/layout/process1"/>
    <dgm:cxn modelId="{077A2075-E112-41E2-8F53-33BEB3A9037B}" type="presOf" srcId="{0FCD03A9-EFCE-4FA0-B1BC-90F3C67F7716}" destId="{FCD8B9AD-FF41-4496-9E50-986AA6167CE9}" srcOrd="1" destOrd="0" presId="urn:microsoft.com/office/officeart/2005/8/layout/process1"/>
    <dgm:cxn modelId="{4D664EFB-5E20-45D9-A365-72DBB05D17DC}" type="presOf" srcId="{4CA8EE25-E35A-4D9C-B67F-E77169190D4D}" destId="{D215B414-B6C4-4803-90DE-2C54EC10E1F5}" srcOrd="0" destOrd="0" presId="urn:microsoft.com/office/officeart/2005/8/layout/process1"/>
    <dgm:cxn modelId="{6CB6021E-779B-41D8-A5BE-BC0C49EB63FE}" srcId="{7F729937-15AA-415C-9621-D469CE17904F}" destId="{A66731D2-E1DF-4D3F-AC4E-EE1BEBEAB85B}" srcOrd="3" destOrd="0" parTransId="{9194BE06-570C-4C72-84EE-63DB490FD57F}" sibTransId="{C36F2444-E6B3-4223-A49C-1EAEF54B0C58}"/>
    <dgm:cxn modelId="{32AA7919-9B8B-434E-8F8B-D1C1FE97C303}" type="presOf" srcId="{ACB19FB0-6B51-4C35-BE28-C61F6AA0CFFF}" destId="{5E3F14AB-1CE2-4F75-B6C2-2D6A8CCB0C5C}" srcOrd="1" destOrd="0" presId="urn:microsoft.com/office/officeart/2005/8/layout/process1"/>
    <dgm:cxn modelId="{65D3F6DB-2D39-49CA-B2FF-0B63C1B9BF42}" type="presOf" srcId="{A66731D2-E1DF-4D3F-AC4E-EE1BEBEAB85B}" destId="{F6672336-2857-42DF-AF06-E8605B40E3DA}" srcOrd="0" destOrd="0" presId="urn:microsoft.com/office/officeart/2005/8/layout/process1"/>
    <dgm:cxn modelId="{D292507B-61C7-422B-B6A2-DD525BD0B069}" srcId="{7F729937-15AA-415C-9621-D469CE17904F}" destId="{D71FD96F-9532-4E32-B470-8EFFA077B686}" srcOrd="0" destOrd="0" parTransId="{06C6F89D-CFEC-4344-B40D-42A4FF901D78}" sibTransId="{0FCD03A9-EFCE-4FA0-B1BC-90F3C67F7716}"/>
    <dgm:cxn modelId="{27F05398-2281-449C-A4EF-2D90102AD53A}" type="presOf" srcId="{BED5F229-EB2B-4D35-9263-108C089CF6E7}" destId="{CE814901-544F-4AC5-A00E-3F14EF29427E}" srcOrd="1" destOrd="0" presId="urn:microsoft.com/office/officeart/2005/8/layout/process1"/>
    <dgm:cxn modelId="{20217484-0665-47DA-AF9F-956AB8503C9F}" type="presOf" srcId="{0FCD03A9-EFCE-4FA0-B1BC-90F3C67F7716}" destId="{14065D95-3C88-4B9B-BC00-47AF414CD413}" srcOrd="0" destOrd="0" presId="urn:microsoft.com/office/officeart/2005/8/layout/process1"/>
    <dgm:cxn modelId="{F86DE212-A4C4-4EF2-874F-5E684A7F5EFE}" srcId="{7F729937-15AA-415C-9621-D469CE17904F}" destId="{4CA8EE25-E35A-4D9C-B67F-E77169190D4D}" srcOrd="2" destOrd="0" parTransId="{ED89179D-DACB-444B-A919-478845DD91BF}" sibTransId="{BED5F229-EB2B-4D35-9263-108C089CF6E7}"/>
    <dgm:cxn modelId="{DC00FDED-9963-4846-ABA2-CEE3448611CC}" type="presParOf" srcId="{A83122AD-B36B-444F-8080-644DA10FAE53}" destId="{468F9935-ED66-48CD-8D8E-1EEFF725E3EA}" srcOrd="0" destOrd="0" presId="urn:microsoft.com/office/officeart/2005/8/layout/process1"/>
    <dgm:cxn modelId="{6113CC8E-E669-4BBB-8F05-18890561E087}" type="presParOf" srcId="{A83122AD-B36B-444F-8080-644DA10FAE53}" destId="{14065D95-3C88-4B9B-BC00-47AF414CD413}" srcOrd="1" destOrd="0" presId="urn:microsoft.com/office/officeart/2005/8/layout/process1"/>
    <dgm:cxn modelId="{1B24AF91-3160-4AF6-A792-CF289F527A6D}" type="presParOf" srcId="{14065D95-3C88-4B9B-BC00-47AF414CD413}" destId="{FCD8B9AD-FF41-4496-9E50-986AA6167CE9}" srcOrd="0" destOrd="0" presId="urn:microsoft.com/office/officeart/2005/8/layout/process1"/>
    <dgm:cxn modelId="{5DF4BCD0-4B52-4427-BE02-575BF93552AF}" type="presParOf" srcId="{A83122AD-B36B-444F-8080-644DA10FAE53}" destId="{F34C31DE-1E98-4ADE-8167-3AD0A26CA275}" srcOrd="2" destOrd="0" presId="urn:microsoft.com/office/officeart/2005/8/layout/process1"/>
    <dgm:cxn modelId="{340436AB-7404-452A-97ED-CCBFD95F359C}" type="presParOf" srcId="{A83122AD-B36B-444F-8080-644DA10FAE53}" destId="{EDCE47F4-8117-41DF-BD4F-14050542CAE1}" srcOrd="3" destOrd="0" presId="urn:microsoft.com/office/officeart/2005/8/layout/process1"/>
    <dgm:cxn modelId="{D667E33C-F60B-48E7-B32C-92D03EF02970}" type="presParOf" srcId="{EDCE47F4-8117-41DF-BD4F-14050542CAE1}" destId="{5E3F14AB-1CE2-4F75-B6C2-2D6A8CCB0C5C}" srcOrd="0" destOrd="0" presId="urn:microsoft.com/office/officeart/2005/8/layout/process1"/>
    <dgm:cxn modelId="{292853AE-E745-4BE0-BC0F-1FA78E490734}" type="presParOf" srcId="{A83122AD-B36B-444F-8080-644DA10FAE53}" destId="{D215B414-B6C4-4803-90DE-2C54EC10E1F5}" srcOrd="4" destOrd="0" presId="urn:microsoft.com/office/officeart/2005/8/layout/process1"/>
    <dgm:cxn modelId="{DAA9E9A9-FAF0-4BD4-AEC9-49C51B7EEC10}" type="presParOf" srcId="{A83122AD-B36B-444F-8080-644DA10FAE53}" destId="{AC76B9E4-098E-4D8F-BF59-C9D5DB25EFE0}" srcOrd="5" destOrd="0" presId="urn:microsoft.com/office/officeart/2005/8/layout/process1"/>
    <dgm:cxn modelId="{CF7A9C00-0C42-408E-87E8-706D9D4596B0}" type="presParOf" srcId="{AC76B9E4-098E-4D8F-BF59-C9D5DB25EFE0}" destId="{CE814901-544F-4AC5-A00E-3F14EF29427E}" srcOrd="0" destOrd="0" presId="urn:microsoft.com/office/officeart/2005/8/layout/process1"/>
    <dgm:cxn modelId="{933FCAD0-4623-4343-B703-CF738686B609}" type="presParOf" srcId="{A83122AD-B36B-444F-8080-644DA10FAE53}" destId="{F6672336-2857-42DF-AF06-E8605B40E3D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22E9F-7771-4BA6-959A-AF265C7B2FC2}">
      <dsp:nvSpPr>
        <dsp:cNvPr id="0" name=""/>
        <dsp:cNvSpPr/>
      </dsp:nvSpPr>
      <dsp:spPr>
        <a:xfrm>
          <a:off x="0" y="65909"/>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Đặt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vấn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đề</a:t>
          </a:r>
          <a:endParaRPr lang="en-US" sz="2800" kern="1200" dirty="0"/>
        </a:p>
      </dsp:txBody>
      <dsp:txXfrm>
        <a:off x="0" y="65909"/>
        <a:ext cx="6177280" cy="701331"/>
      </dsp:txXfrm>
    </dsp:sp>
    <dsp:sp modelId="{74A59905-47D3-4237-8398-5294C2DFA1A0}">
      <dsp:nvSpPr>
        <dsp:cNvPr id="0" name=""/>
        <dsp:cNvSpPr/>
      </dsp:nvSpPr>
      <dsp:spPr>
        <a:xfrm>
          <a:off x="0" y="802307"/>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thiệu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đề</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tài</a:t>
          </a:r>
          <a:endParaRPr lang="en-US" sz="2800" kern="1200" dirty="0"/>
        </a:p>
      </dsp:txBody>
      <dsp:txXfrm>
        <a:off x="0" y="802307"/>
        <a:ext cx="6177280" cy="701331"/>
      </dsp:txXfrm>
    </dsp:sp>
    <dsp:sp modelId="{0CB62B09-1B8D-476B-8D3C-6148E7F74495}">
      <dsp:nvSpPr>
        <dsp:cNvPr id="0" name=""/>
        <dsp:cNvSpPr/>
      </dsp:nvSpPr>
      <dsp:spPr>
        <a:xfrm>
          <a:off x="0" y="1538706"/>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Cơ</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sở</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lý</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thuyết</a:t>
          </a:r>
          <a:endParaRPr lang="en-US" sz="2800" kern="1200" dirty="0" smtClean="0">
            <a:latin typeface="Times New Roman" panose="02020603050405020304" pitchFamily="18" charset="0"/>
            <a:cs typeface="Times New Roman" panose="02020603050405020304" pitchFamily="18" charset="0"/>
          </a:endParaRPr>
        </a:p>
      </dsp:txBody>
      <dsp:txXfrm>
        <a:off x="0" y="1538706"/>
        <a:ext cx="6177280" cy="701331"/>
      </dsp:txXfrm>
    </dsp:sp>
    <dsp:sp modelId="{93AF443C-7D4E-4A03-8EE7-5EF8CB392A88}">
      <dsp:nvSpPr>
        <dsp:cNvPr id="0" name=""/>
        <dsp:cNvSpPr/>
      </dsp:nvSpPr>
      <dsp:spPr>
        <a:xfrm>
          <a:off x="0" y="2275104"/>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Nội</a:t>
          </a:r>
          <a:r>
            <a:rPr lang="en-US" sz="2800" kern="1200" dirty="0" smtClean="0">
              <a:latin typeface="Times New Roman" panose="02020603050405020304" pitchFamily="18" charset="0"/>
              <a:cs typeface="Times New Roman" panose="02020603050405020304" pitchFamily="18" charset="0"/>
            </a:rPr>
            <a:t> dung </a:t>
          </a:r>
          <a:r>
            <a:rPr lang="en-US" sz="2800" kern="1200" dirty="0" err="1" smtClean="0">
              <a:latin typeface="Times New Roman" panose="02020603050405020304" pitchFamily="18" charset="0"/>
              <a:cs typeface="Times New Roman" panose="02020603050405020304" pitchFamily="18" charset="0"/>
            </a:rPr>
            <a:t>thực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hiện</a:t>
          </a:r>
          <a:endParaRPr lang="en-US" sz="2800" kern="1200" dirty="0" smtClean="0">
            <a:latin typeface="Times New Roman" panose="02020603050405020304" pitchFamily="18" charset="0"/>
            <a:cs typeface="Times New Roman" panose="02020603050405020304" pitchFamily="18" charset="0"/>
          </a:endParaRPr>
        </a:p>
      </dsp:txBody>
      <dsp:txXfrm>
        <a:off x="0" y="2275104"/>
        <a:ext cx="6177280" cy="701331"/>
      </dsp:txXfrm>
    </dsp:sp>
    <dsp:sp modelId="{EF92A78D-BE51-4D85-9996-999CDEB36B4C}">
      <dsp:nvSpPr>
        <dsp:cNvPr id="0" name=""/>
        <dsp:cNvSpPr/>
      </dsp:nvSpPr>
      <dsp:spPr>
        <a:xfrm>
          <a:off x="0" y="3011503"/>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Thực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nghiệm</a:t>
          </a:r>
          <a:endParaRPr lang="en-US" sz="2800" kern="1200" dirty="0" smtClean="0">
            <a:latin typeface="Times New Roman" panose="02020603050405020304" pitchFamily="18" charset="0"/>
            <a:cs typeface="Times New Roman" panose="02020603050405020304" pitchFamily="18" charset="0"/>
          </a:endParaRPr>
        </a:p>
      </dsp:txBody>
      <dsp:txXfrm>
        <a:off x="0" y="3011503"/>
        <a:ext cx="6177280" cy="701331"/>
      </dsp:txXfrm>
    </dsp:sp>
    <dsp:sp modelId="{D863E7A9-9B4E-400E-B34C-94A02294DC46}">
      <dsp:nvSpPr>
        <dsp:cNvPr id="0" name=""/>
        <dsp:cNvSpPr/>
      </dsp:nvSpPr>
      <dsp:spPr>
        <a:xfrm>
          <a:off x="0" y="3684401"/>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Kết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luận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hướng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phát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triển</a:t>
          </a:r>
          <a:endParaRPr lang="en-US" sz="2800" kern="1200" dirty="0" smtClean="0">
            <a:latin typeface="Times New Roman" panose="02020603050405020304" pitchFamily="18" charset="0"/>
            <a:cs typeface="Times New Roman" panose="02020603050405020304" pitchFamily="18" charset="0"/>
          </a:endParaRPr>
        </a:p>
      </dsp:txBody>
      <dsp:txXfrm>
        <a:off x="0" y="3684401"/>
        <a:ext cx="6177280" cy="701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F9935-ED66-48CD-8D8E-1EEFF725E3EA}">
      <dsp:nvSpPr>
        <dsp:cNvPr id="0" name=""/>
        <dsp:cNvSpPr/>
      </dsp:nvSpPr>
      <dsp:spPr>
        <a:xfrm>
          <a:off x="4484" y="373267"/>
          <a:ext cx="1960763" cy="1176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 </a:t>
          </a:r>
          <a:r>
            <a:rPr lang="en-US" sz="2200" kern="1200" dirty="0" err="1" smtClean="0"/>
            <a:t>Văn</a:t>
          </a:r>
          <a:r>
            <a:rPr lang="en-US" sz="2200" kern="1200" dirty="0" smtClean="0"/>
            <a:t> </a:t>
          </a:r>
          <a:r>
            <a:rPr lang="en-US" sz="2200" kern="1200" dirty="0" err="1" smtClean="0"/>
            <a:t>bản</a:t>
          </a:r>
          <a:r>
            <a:rPr lang="en-US" sz="2200" kern="1200" dirty="0" smtClean="0"/>
            <a:t> </a:t>
          </a:r>
          <a:r>
            <a:rPr lang="en-US" sz="2200" kern="1200" dirty="0" err="1" smtClean="0"/>
            <a:t>tiếng</a:t>
          </a:r>
          <a:r>
            <a:rPr lang="en-US" sz="2200" kern="1200" dirty="0" smtClean="0"/>
            <a:t> </a:t>
          </a:r>
          <a:r>
            <a:rPr lang="en-US" sz="2200" kern="1200" dirty="0" err="1" smtClean="0"/>
            <a:t>Việt</a:t>
          </a:r>
          <a:endParaRPr lang="en-US" sz="2200" kern="1200" dirty="0"/>
        </a:p>
      </dsp:txBody>
      <dsp:txXfrm>
        <a:off x="38941" y="407724"/>
        <a:ext cx="1891849" cy="1107544"/>
      </dsp:txXfrm>
    </dsp:sp>
    <dsp:sp modelId="{14065D95-3C88-4B9B-BC00-47AF414CD413}">
      <dsp:nvSpPr>
        <dsp:cNvPr id="0" name=""/>
        <dsp:cNvSpPr/>
      </dsp:nvSpPr>
      <dsp:spPr>
        <a:xfrm>
          <a:off x="2161324" y="718362"/>
          <a:ext cx="415681" cy="4862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61324" y="815616"/>
        <a:ext cx="290977" cy="291761"/>
      </dsp:txXfrm>
    </dsp:sp>
    <dsp:sp modelId="{F34C31DE-1E98-4ADE-8167-3AD0A26CA275}">
      <dsp:nvSpPr>
        <dsp:cNvPr id="0" name=""/>
        <dsp:cNvSpPr/>
      </dsp:nvSpPr>
      <dsp:spPr>
        <a:xfrm>
          <a:off x="2749553" y="373267"/>
          <a:ext cx="1960763" cy="1176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Xử</a:t>
          </a:r>
          <a:r>
            <a:rPr lang="en-US" sz="2200" kern="1200" dirty="0" smtClean="0"/>
            <a:t> </a:t>
          </a:r>
          <a:r>
            <a:rPr lang="en-US" sz="2200" kern="1200" dirty="0" err="1" smtClean="0"/>
            <a:t>lý</a:t>
          </a:r>
          <a:r>
            <a:rPr lang="en-US" sz="2200" kern="1200" dirty="0" smtClean="0"/>
            <a:t> </a:t>
          </a:r>
          <a:r>
            <a:rPr lang="en-US" sz="2200" kern="1200" dirty="0" err="1" smtClean="0"/>
            <a:t>văn</a:t>
          </a:r>
          <a:r>
            <a:rPr lang="en-US" sz="2200" kern="1200" dirty="0" smtClean="0"/>
            <a:t> </a:t>
          </a:r>
          <a:r>
            <a:rPr lang="en-US" sz="2200" kern="1200" dirty="0" err="1" smtClean="0"/>
            <a:t>bản</a:t>
          </a:r>
          <a:endParaRPr lang="en-US" sz="2200" kern="1200" dirty="0"/>
        </a:p>
      </dsp:txBody>
      <dsp:txXfrm>
        <a:off x="2784010" y="407724"/>
        <a:ext cx="1891849" cy="1107544"/>
      </dsp:txXfrm>
    </dsp:sp>
    <dsp:sp modelId="{EDCE47F4-8117-41DF-BD4F-14050542CAE1}">
      <dsp:nvSpPr>
        <dsp:cNvPr id="0" name=""/>
        <dsp:cNvSpPr/>
      </dsp:nvSpPr>
      <dsp:spPr>
        <a:xfrm>
          <a:off x="4906393" y="718362"/>
          <a:ext cx="415681" cy="4862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906393" y="815616"/>
        <a:ext cx="290977" cy="291761"/>
      </dsp:txXfrm>
    </dsp:sp>
    <dsp:sp modelId="{D215B414-B6C4-4803-90DE-2C54EC10E1F5}">
      <dsp:nvSpPr>
        <dsp:cNvPr id="0" name=""/>
        <dsp:cNvSpPr/>
      </dsp:nvSpPr>
      <dsp:spPr>
        <a:xfrm>
          <a:off x="5494622" y="373267"/>
          <a:ext cx="1960763" cy="1176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Kiểm</a:t>
          </a:r>
          <a:r>
            <a:rPr lang="en-US" sz="2200" kern="1200" dirty="0" smtClean="0"/>
            <a:t> </a:t>
          </a:r>
          <a:r>
            <a:rPr lang="en-US" sz="2200" kern="1200" dirty="0" err="1" smtClean="0"/>
            <a:t>tra</a:t>
          </a:r>
          <a:r>
            <a:rPr lang="en-US" sz="2200" kern="1200" dirty="0" smtClean="0"/>
            <a:t>, </a:t>
          </a:r>
          <a:r>
            <a:rPr lang="en-US" sz="2200" kern="1200" dirty="0" err="1" smtClean="0"/>
            <a:t>phát</a:t>
          </a:r>
          <a:r>
            <a:rPr lang="en-US" sz="2200" kern="1200" dirty="0" smtClean="0"/>
            <a:t> </a:t>
          </a:r>
          <a:r>
            <a:rPr lang="en-US" sz="2200" kern="1200" dirty="0" err="1" smtClean="0"/>
            <a:t>hiện</a:t>
          </a:r>
          <a:r>
            <a:rPr lang="en-US" sz="2200" kern="1200" dirty="0" smtClean="0"/>
            <a:t> </a:t>
          </a:r>
          <a:r>
            <a:rPr lang="en-US" sz="2200" kern="1200" dirty="0" err="1" smtClean="0"/>
            <a:t>lỗi</a:t>
          </a:r>
          <a:endParaRPr lang="en-US" sz="2200" kern="1200" dirty="0"/>
        </a:p>
      </dsp:txBody>
      <dsp:txXfrm>
        <a:off x="5529079" y="407724"/>
        <a:ext cx="1891849" cy="1107544"/>
      </dsp:txXfrm>
    </dsp:sp>
    <dsp:sp modelId="{AC76B9E4-098E-4D8F-BF59-C9D5DB25EFE0}">
      <dsp:nvSpPr>
        <dsp:cNvPr id="0" name=""/>
        <dsp:cNvSpPr/>
      </dsp:nvSpPr>
      <dsp:spPr>
        <a:xfrm>
          <a:off x="7651461" y="718362"/>
          <a:ext cx="415681" cy="4862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7651461" y="815616"/>
        <a:ext cx="290977" cy="291761"/>
      </dsp:txXfrm>
    </dsp:sp>
    <dsp:sp modelId="{F6672336-2857-42DF-AF06-E8605B40E3DA}">
      <dsp:nvSpPr>
        <dsp:cNvPr id="0" name=""/>
        <dsp:cNvSpPr/>
      </dsp:nvSpPr>
      <dsp:spPr>
        <a:xfrm>
          <a:off x="8239690" y="373267"/>
          <a:ext cx="1960763" cy="1176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Output: </a:t>
          </a:r>
          <a:r>
            <a:rPr lang="en-US" sz="2200" kern="1200" dirty="0" err="1" smtClean="0"/>
            <a:t>Đánh</a:t>
          </a:r>
          <a:r>
            <a:rPr lang="en-US" sz="2200" kern="1200" dirty="0" smtClean="0"/>
            <a:t> </a:t>
          </a:r>
          <a:r>
            <a:rPr lang="en-US" sz="2200" kern="1200" dirty="0" err="1" smtClean="0"/>
            <a:t>dấu</a:t>
          </a:r>
          <a:r>
            <a:rPr lang="en-US" sz="2200" kern="1200" dirty="0" smtClean="0"/>
            <a:t> </a:t>
          </a:r>
          <a:r>
            <a:rPr lang="en-US" sz="2200" kern="1200" dirty="0" err="1" smtClean="0"/>
            <a:t>lỗi</a:t>
          </a:r>
          <a:r>
            <a:rPr lang="en-US" sz="2200" kern="1200" dirty="0" smtClean="0"/>
            <a:t> </a:t>
          </a:r>
          <a:r>
            <a:rPr lang="en-US" sz="2200" kern="1200" dirty="0" err="1" smtClean="0"/>
            <a:t>và</a:t>
          </a:r>
          <a:r>
            <a:rPr lang="en-US" sz="2200" kern="1200" dirty="0" smtClean="0"/>
            <a:t> </a:t>
          </a:r>
          <a:r>
            <a:rPr lang="en-US" sz="2200" kern="1200" dirty="0" err="1" smtClean="0"/>
            <a:t>đưa</a:t>
          </a:r>
          <a:r>
            <a:rPr lang="en-US" sz="2200" kern="1200" dirty="0" smtClean="0"/>
            <a:t> </a:t>
          </a:r>
          <a:r>
            <a:rPr lang="en-US" sz="2200" kern="1200" dirty="0" err="1" smtClean="0"/>
            <a:t>ra</a:t>
          </a:r>
          <a:r>
            <a:rPr lang="en-US" sz="2200" kern="1200" dirty="0" smtClean="0"/>
            <a:t> </a:t>
          </a:r>
          <a:r>
            <a:rPr lang="en-US" sz="2200" kern="1200" dirty="0" err="1" smtClean="0"/>
            <a:t>gợi</a:t>
          </a:r>
          <a:r>
            <a:rPr lang="en-US" sz="2200" kern="1200" dirty="0" smtClean="0"/>
            <a:t> ý</a:t>
          </a:r>
          <a:endParaRPr lang="en-US" sz="2200" kern="1200" dirty="0"/>
        </a:p>
      </dsp:txBody>
      <dsp:txXfrm>
        <a:off x="8274147" y="407724"/>
        <a:ext cx="1891849" cy="1107544"/>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62318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029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6067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2612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402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0631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870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3027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2791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560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13801-A13E-4C9D-A4F2-BAFD5410B005}" type="datetimeFigureOut">
              <a:rPr lang="en-US" smtClean="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45997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13801-A13E-4C9D-A4F2-BAFD5410B005}" type="datetimeFigureOut">
              <a:rPr lang="en-US" smtClean="0"/>
              <a:t>8/3/2017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DB944-7E35-4531-8FDE-E8BAFD56DFBF}" type="slidenum">
              <a:rPr lang="en-US" smtClean="0"/>
              <a:t>‹#›</a:t>
            </a:fld>
            <a:endParaRPr lang="en-US" dirty="0"/>
          </a:p>
        </p:txBody>
      </p:sp>
    </p:spTree>
    <p:extLst>
      <p:ext uri="{BB962C8B-B14F-4D97-AF65-F5344CB8AC3E}">
        <p14:creationId xmlns:p14="http://schemas.microsoft.com/office/powerpoint/2010/main" val="153467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8922"/>
            <a:ext cx="9144000" cy="3333115"/>
          </a:xfrm>
        </p:spPr>
        <p:txBody>
          <a:bodyPr>
            <a:normAutofit fontScale="90000"/>
          </a:bodyPr>
          <a:lstStyle/>
          <a:p>
            <a:r>
              <a:rPr lang="en-US" sz="2200" dirty="0" smtClean="0">
                <a:latin typeface="Times New Roman" panose="02020603050405020304" pitchFamily="18" charset="0"/>
                <a:cs typeface="Times New Roman" panose="02020603050405020304" pitchFamily="18" charset="0"/>
              </a:rPr>
              <a:t>TỔNG LIÊN ĐOÀN LAO ĐỘNG VIỆT NAM</a:t>
            </a:r>
            <a:br>
              <a:rPr lang="en-US" sz="2200"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TRƯỜNG ĐẠI HỌC TÔN ĐỨC THẮNG</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KHOA CÔNG NGHỆ THÔNG TIN</a:t>
            </a:r>
            <a:br>
              <a:rPr lang="en-US" sz="2200" b="1" dirty="0" smtClean="0">
                <a:latin typeface="Times New Roman" panose="02020603050405020304" pitchFamily="18" charset="0"/>
                <a:cs typeface="Times New Roman" panose="02020603050405020304" pitchFamily="18" charset="0"/>
              </a:rPr>
            </a:br>
            <a:r>
              <a:rPr lang="en-US" sz="2900" b="1" dirty="0" smtClean="0">
                <a:latin typeface="Times New Roman" panose="02020603050405020304" pitchFamily="18" charset="0"/>
                <a:cs typeface="Times New Roman" panose="02020603050405020304" pitchFamily="18" charset="0"/>
              </a:rPr>
              <a:t/>
            </a:r>
            <a:br>
              <a:rPr lang="en-US" sz="29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LUẬN VĂN TỐT NGHIỆP</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KIỂM LỖI CHÍNH TẢ TIẾNG VIỆT VÀ TÍCH HỢP VÀO MS Word</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8920" y="4526280"/>
            <a:ext cx="9144000" cy="1889760"/>
          </a:xfrm>
        </p:spPr>
        <p:txBody>
          <a:bodyPr>
            <a:noAutofit/>
          </a:bodyPr>
          <a:lstStyle/>
          <a:p>
            <a:pPr algn="r"/>
            <a:r>
              <a:rPr lang="en-US" sz="2000" dirty="0" err="1" smtClean="0"/>
              <a:t>Người</a:t>
            </a:r>
            <a:r>
              <a:rPr lang="en-US" sz="2000" dirty="0" smtClean="0"/>
              <a:t> </a:t>
            </a:r>
            <a:r>
              <a:rPr lang="en-US" sz="2000" dirty="0" err="1" smtClean="0"/>
              <a:t>hướng</a:t>
            </a:r>
            <a:r>
              <a:rPr lang="en-US" sz="2000" dirty="0" smtClean="0"/>
              <a:t> </a:t>
            </a:r>
            <a:r>
              <a:rPr lang="en-US" sz="2000" dirty="0" err="1" smtClean="0"/>
              <a:t>dẫn</a:t>
            </a:r>
            <a:r>
              <a:rPr lang="en-US" sz="2000" dirty="0" smtClean="0"/>
              <a:t>: PGS. TS. LÊ ANH CƯỜNG</a:t>
            </a:r>
          </a:p>
          <a:p>
            <a:pPr algn="r"/>
            <a:r>
              <a:rPr lang="en-US" sz="2000" dirty="0" err="1" smtClean="0"/>
              <a:t>Người</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a:t>LÊ NGỌC THÂN – 51303400</a:t>
            </a:r>
          </a:p>
          <a:p>
            <a:pPr algn="r"/>
            <a:r>
              <a:rPr lang="en-US" sz="2000" dirty="0"/>
              <a:t>MAI ANH KIỆT – 51303318</a:t>
            </a:r>
          </a:p>
          <a:p>
            <a:pPr algn="r"/>
            <a:r>
              <a:rPr lang="vi-VN" sz="2000" dirty="0"/>
              <a:t>Lớp       :    1</a:t>
            </a:r>
            <a:r>
              <a:rPr lang="en-US" sz="2000" dirty="0"/>
              <a:t>3050303</a:t>
            </a:r>
          </a:p>
          <a:p>
            <a:pPr algn="r"/>
            <a:r>
              <a:rPr lang="vi-VN" sz="2000" dirty="0"/>
              <a:t>Khoá     :    17</a:t>
            </a:r>
            <a:endParaRPr lang="en-US" sz="2000" dirty="0"/>
          </a:p>
          <a:p>
            <a:pPr algn="r"/>
            <a:endParaRPr lang="en-US" sz="2000" dirty="0"/>
          </a:p>
        </p:txBody>
      </p:sp>
      <p:pic>
        <p:nvPicPr>
          <p:cNvPr id="1026" name="Picture 2" descr="Tập tin:TĐT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889760" cy="119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98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Markov</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P(</a:t>
            </a:r>
            <a:r>
              <a:rPr lang="en-US" sz="2800" dirty="0" err="1" smtClean="0">
                <a:latin typeface="Times New Roman" panose="02020603050405020304" pitchFamily="18" charset="0"/>
                <a:cs typeface="Times New Roman" panose="02020603050405020304" pitchFamily="18" charset="0"/>
              </a:rPr>
              <a:t>w</a:t>
            </a:r>
            <a:r>
              <a:rPr lang="en-US" sz="2800"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i="1" baseline="-25000" dirty="0" smtClean="0">
                <a:latin typeface="Times New Roman" panose="02020603050405020304" pitchFamily="18" charset="0"/>
                <a:cs typeface="Times New Roman" panose="02020603050405020304" pitchFamily="18" charset="0"/>
              </a:rPr>
              <a:t>-m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n-m+1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p>
          <a:p>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(2)</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31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(2).</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con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 1, unigram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2, bigram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3, trigram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793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Khó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90876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đều</a:t>
            </a:r>
            <a:endParaRPr lang="en-US" sz="2800"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300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khoảng</a:t>
            </a:r>
            <a:r>
              <a:rPr lang="en-US" sz="2400" dirty="0" smtClean="0">
                <a:latin typeface="Times New Roman" panose="02020603050405020304" pitchFamily="18" charset="0"/>
                <a:cs typeface="Times New Roman" panose="02020603050405020304" pitchFamily="18" charset="0"/>
              </a:rPr>
              <a:t> 5000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5000</a:t>
            </a:r>
            <a:r>
              <a:rPr lang="en-US" sz="2400" baseline="30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 125.000.000.000.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xỉ</a:t>
            </a:r>
            <a:r>
              <a:rPr lang="en-US" sz="2400" dirty="0" smtClean="0">
                <a:latin typeface="Times New Roman" panose="02020603050405020304" pitchFamily="18" charset="0"/>
                <a:cs typeface="Times New Roman" panose="02020603050405020304" pitchFamily="18" charset="0"/>
              </a:rPr>
              <a:t> 1.500.000.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mịn</a:t>
            </a:r>
            <a:r>
              <a:rPr lang="en-US" sz="24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956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mịn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53943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mịn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1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56603" y="2560316"/>
                <a:ext cx="10255347" cy="424238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Cộng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rồi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M’ = M + V</a:t>
                </a: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M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unigram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endParaRPr lang="en-US" sz="24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𝑀</m:t>
                        </m:r>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oMath>
                </a14:m>
                <a:endParaRPr lang="en-US" sz="28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cũng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𝑉</m:t>
                        </m:r>
                      </m:den>
                    </m:f>
                  </m:oMath>
                </a14:m>
                <a:endParaRPr lang="en-US" sz="2800" dirty="0" smtClean="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56603" y="2560316"/>
                <a:ext cx="10255347" cy="4242380"/>
              </a:xfrm>
              <a:prstGeom prst="rect">
                <a:avLst/>
              </a:prstGeom>
              <a:blipFill rotWithShape="0">
                <a:blip r:embed="rId2"/>
                <a:stretch>
                  <a:fillRect l="-1070" t="-1437" r="-1070" b="-718"/>
                </a:stretch>
              </a:blipFill>
            </p:spPr>
            <p:txBody>
              <a:bodyPr/>
              <a:lstStyle/>
              <a:p>
                <a:r>
                  <a:rPr lang="en-US">
                    <a:noFill/>
                  </a:rPr>
                  <a:t> </a:t>
                </a:r>
              </a:p>
            </p:txBody>
          </p:sp>
        </mc:Fallback>
      </mc:AlternateContent>
    </p:spTree>
    <p:extLst>
      <p:ext uri="{BB962C8B-B14F-4D97-AF65-F5344CB8AC3E}">
        <p14:creationId xmlns:p14="http://schemas.microsoft.com/office/powerpoint/2010/main" val="1756883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56603" y="2560316"/>
                <a:ext cx="10255347" cy="208191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Tương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n &gt;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-m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14:m>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56603" y="2560316"/>
                <a:ext cx="10255347" cy="2081917"/>
              </a:xfrm>
              <a:prstGeom prst="rect">
                <a:avLst/>
              </a:prstGeom>
              <a:blipFill rotWithShape="0">
                <a:blip r:embed="rId2"/>
                <a:stretch>
                  <a:fillRect l="-1070" t="-2924"/>
                </a:stretch>
              </a:blipFill>
            </p:spPr>
            <p:txBody>
              <a:bodyPr/>
              <a:lstStyle/>
              <a:p>
                <a:r>
                  <a:rPr lang="en-US">
                    <a:noFill/>
                  </a:rPr>
                  <a:t> </a:t>
                </a:r>
              </a:p>
            </p:txBody>
          </p:sp>
        </mc:Fallback>
      </mc:AlternateContent>
    </p:spTree>
    <p:extLst>
      <p:ext uri="{BB962C8B-B14F-4D97-AF65-F5344CB8AC3E}">
        <p14:creationId xmlns:p14="http://schemas.microsoft.com/office/powerpoint/2010/main" val="197590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56603" y="2560316"/>
                <a:ext cx="10255347" cy="272484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Trên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add-one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800" dirty="0" smtClean="0">
                    <a:latin typeface="Times New Roman" panose="02020603050405020304" pitchFamily="18" charset="0"/>
                    <a:cs typeface="Times New Roman" panose="02020603050405020304" pitchFamily="18" charset="0"/>
                  </a:rPr>
                  <a:t> &lt;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56603" y="2560316"/>
                <a:ext cx="10255347" cy="2724849"/>
              </a:xfrm>
              <a:prstGeom prst="rect">
                <a:avLst/>
              </a:prstGeom>
              <a:blipFill rotWithShape="0">
                <a:blip r:embed="rId2"/>
                <a:stretch>
                  <a:fillRect l="-1070" t="-2237"/>
                </a:stretch>
              </a:blipFill>
            </p:spPr>
            <p:txBody>
              <a:bodyPr/>
              <a:lstStyle/>
              <a:p>
                <a:r>
                  <a:rPr lang="en-US">
                    <a:noFill/>
                  </a:rPr>
                  <a:t> </a:t>
                </a:r>
              </a:p>
            </p:txBody>
          </p:sp>
        </mc:Fallback>
      </mc:AlternateContent>
    </p:spTree>
    <p:extLst>
      <p:ext uri="{BB962C8B-B14F-4D97-AF65-F5344CB8AC3E}">
        <p14:creationId xmlns:p14="http://schemas.microsoft.com/office/powerpoint/2010/main" val="116897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Cắt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Tránh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Giảm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độ</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mô</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hình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ngôn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pháp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viết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tắt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riêng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Loại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ít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i="1" dirty="0" smtClean="0">
                <a:latin typeface="Times New Roman" panose="02020603050405020304" pitchFamily="18" charset="0"/>
                <a:ea typeface="Cambria Math" panose="02040503050406030204" pitchFamily="18" charset="0"/>
                <a:cs typeface="Times New Roman" panose="02020603050405020304" pitchFamily="18" charset="0"/>
              </a:rPr>
              <a:t>k</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dụ</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với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uni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20, bi-gram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16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tri-gram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9.</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chạy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nhiều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380192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523220"/>
          </a:xfrm>
          <a:prstGeom prst="rect">
            <a:avLst/>
          </a:prstGeom>
          <a:noFill/>
        </p:spPr>
        <p:txBody>
          <a:bodyPr wrap="square" rtlCol="0">
            <a:spAutoFit/>
          </a:bodyPr>
          <a:lstStyle/>
          <a:p>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334275" y="1997242"/>
            <a:ext cx="7500001" cy="4803926"/>
          </a:xfrm>
          <a:prstGeom prst="rect">
            <a:avLst/>
          </a:prstGeom>
          <a:ln>
            <a:solidFill>
              <a:schemeClr val="tx1"/>
            </a:solidFill>
          </a:ln>
        </p:spPr>
      </p:pic>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quát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845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68326" y="21031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Duyệt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kiểm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Không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Tìm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của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a:t>
                </a:r>
              </a:p>
              <a:p>
                <a:pPr marL="1371600" lvl="2" indent="-457200">
                  <a:buFont typeface="Wingdings" panose="05000000000000000000" pitchFamily="2" charset="2"/>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Nếu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thấp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ngưỡng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từ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Trường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hợp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thay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tốt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lân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cận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thể</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rỗng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hệ</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thống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qua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dấu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giao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Microsoft Word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lưu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danh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mc:Choice>
        <mc:Fallback>
          <p:sp>
            <p:nvSpPr>
              <p:cNvPr id="5" name="TextBox 4"/>
              <p:cNvSpPr txBox="1">
                <a:spLocks noRot="1" noChangeAspect="1" noMove="1" noResize="1" noEditPoints="1" noAdjustHandles="1" noChangeArrowheads="1" noChangeShapeType="1" noTextEdit="1"/>
              </p:cNvSpPr>
              <p:nvPr/>
            </p:nvSpPr>
            <p:spPr>
              <a:xfrm>
                <a:off x="968326" y="2103116"/>
                <a:ext cx="10255347" cy="3970318"/>
              </a:xfrm>
              <a:prstGeom prst="rect">
                <a:avLst/>
              </a:prstGeom>
              <a:blipFill rotWithShape="0">
                <a:blip r:embed="rId2"/>
                <a:stretch>
                  <a:fillRect l="-1070" t="-1536" b="-3379"/>
                </a:stretch>
              </a:blipFill>
            </p:spPr>
            <p:txBody>
              <a:bodyPr/>
              <a:lstStyle/>
              <a:p>
                <a:r>
                  <a:rPr lang="en-US">
                    <a:noFill/>
                  </a:rPr>
                  <a:t> </a:t>
                </a:r>
              </a:p>
            </p:txBody>
          </p:sp>
        </mc:Fallback>
      </mc:AlternateContent>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6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CHÍNH</a:t>
            </a:r>
            <a:endParaRPr lang="en-US" sz="4000" b="1"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919264840"/>
              </p:ext>
            </p:extLst>
          </p:nvPr>
        </p:nvGraphicFramePr>
        <p:xfrm>
          <a:off x="3007360" y="1926167"/>
          <a:ext cx="6177280" cy="438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97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19408" y="2216917"/>
            <a:ext cx="9036034" cy="4111693"/>
          </a:xfrm>
          <a:prstGeom prst="rect">
            <a:avLst/>
          </a:prstGeom>
          <a:ln>
            <a:solidFill>
              <a:schemeClr val="tx1"/>
            </a:solidFill>
          </a:ln>
        </p:spPr>
      </p:pic>
    </p:spTree>
    <p:extLst>
      <p:ext uri="{BB962C8B-B14F-4D97-AF65-F5344CB8AC3E}">
        <p14:creationId xmlns:p14="http://schemas.microsoft.com/office/powerpoint/2010/main" val="2047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68326" y="2103116"/>
                <a:ext cx="10255347" cy="4667816"/>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Xây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ghép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N</a:t>
                </a:r>
                <a:r>
                  <a:rPr lang="en-US" sz="2400" dirty="0" err="1" smtClean="0">
                    <a:latin typeface="Times New Roman" panose="02020603050405020304" pitchFamily="18" charset="0"/>
                    <a:cs typeface="Times New Roman" panose="02020603050405020304" pitchFamily="18" charset="0"/>
                  </a:rPr>
                  <a:t>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68326" y="2103116"/>
                <a:ext cx="10255347" cy="4667816"/>
              </a:xfrm>
              <a:prstGeom prst="rect">
                <a:avLst/>
              </a:prstGeom>
              <a:blipFill rotWithShape="0">
                <a:blip r:embed="rId2"/>
                <a:stretch>
                  <a:fillRect l="-832" t="-1044" r="-476"/>
                </a:stretch>
              </a:blipFill>
            </p:spPr>
            <p:txBody>
              <a:bodyPr/>
              <a:lstStyle/>
              <a:p>
                <a:r>
                  <a:rPr lang="en-US">
                    <a:noFill/>
                  </a:rPr>
                  <a:t> </a:t>
                </a:r>
              </a:p>
            </p:txBody>
          </p:sp>
        </mc:Fallback>
      </mc:AlternateContent>
    </p:spTree>
    <p:extLst>
      <p:ext uri="{BB962C8B-B14F-4D97-AF65-F5344CB8AC3E}">
        <p14:creationId xmlns:p14="http://schemas.microsoft.com/office/powerpoint/2010/main" val="596006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68326" y="2103116"/>
                <a:ext cx="10255347" cy="39385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68326" y="2103116"/>
                <a:ext cx="10255347" cy="3938514"/>
              </a:xfrm>
              <a:prstGeom prst="rect">
                <a:avLst/>
              </a:prstGeom>
              <a:blipFill rotWithShape="0">
                <a:blip r:embed="rId2"/>
                <a:stretch>
                  <a:fillRect l="-1070" t="-1548" r="-238"/>
                </a:stretch>
              </a:blipFill>
            </p:spPr>
            <p:txBody>
              <a:bodyPr/>
              <a:lstStyle/>
              <a:p>
                <a:r>
                  <a:rPr lang="en-US">
                    <a:noFill/>
                  </a:rPr>
                  <a:t> </a:t>
                </a:r>
              </a:p>
            </p:txBody>
          </p:sp>
        </mc:Fallback>
      </mc:AlternateContent>
    </p:spTree>
    <p:extLst>
      <p:ext uri="{BB962C8B-B14F-4D97-AF65-F5344CB8AC3E}">
        <p14:creationId xmlns:p14="http://schemas.microsoft.com/office/powerpoint/2010/main" val="350651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68326" y="2103116"/>
                <a:ext cx="10255347" cy="440120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Đánh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qua </a:t>
                </a:r>
                <a:r>
                  <a:rPr lang="en-US" sz="2800" dirty="0" err="1" smtClean="0">
                    <a:latin typeface="Times New Roman" panose="02020603050405020304" pitchFamily="18" charset="0"/>
                    <a:cs typeface="Times New Roman" panose="02020603050405020304" pitchFamily="18" charset="0"/>
                  </a:rPr>
                  <a:t>ba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(S)</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(L)</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
                </a:r>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Dựa</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trên</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công</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thức</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sau</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a:t>
                </a:r>
              </a:p>
              <a:p>
                <a:pPr lvl="0"/>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800" dirty="0" smtClean="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N-gram</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&gt;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&lt; 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68326" y="2103116"/>
                <a:ext cx="10255347" cy="4401205"/>
              </a:xfrm>
              <a:prstGeom prst="rect">
                <a:avLst/>
              </a:prstGeom>
              <a:blipFill rotWithShape="0">
                <a:blip r:embed="rId2"/>
                <a:stretch>
                  <a:fillRect l="-1070" t="-1385"/>
                </a:stretch>
              </a:blipFill>
            </p:spPr>
            <p:txBody>
              <a:bodyPr/>
              <a:lstStyle/>
              <a:p>
                <a:r>
                  <a:rPr lang="en-US">
                    <a:noFill/>
                  </a:rPr>
                  <a:t> </a:t>
                </a:r>
              </a:p>
            </p:txBody>
          </p:sp>
        </mc:Fallback>
      </mc:AlternateContent>
    </p:spTree>
    <p:extLst>
      <p:ext uri="{BB962C8B-B14F-4D97-AF65-F5344CB8AC3E}">
        <p14:creationId xmlns:p14="http://schemas.microsoft.com/office/powerpoint/2010/main" val="4252326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S &lt; 1)</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20" y="3016250"/>
            <a:ext cx="6677957" cy="3667637"/>
          </a:xfrm>
          <a:prstGeom prst="rect">
            <a:avLst/>
          </a:prstGeom>
          <a:ln>
            <a:solidFill>
              <a:schemeClr val="tx1"/>
            </a:solidFill>
          </a:ln>
        </p:spPr>
      </p:pic>
    </p:spTree>
    <p:extLst>
      <p:ext uri="{BB962C8B-B14F-4D97-AF65-F5344CB8AC3E}">
        <p14:creationId xmlns:p14="http://schemas.microsoft.com/office/powerpoint/2010/main" val="3297191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2523160"/>
            <a:ext cx="7230484" cy="3038899"/>
          </a:xfrm>
          <a:prstGeom prst="rect">
            <a:avLst/>
          </a:prstGeom>
          <a:ln>
            <a:solidFill>
              <a:schemeClr val="tx1"/>
            </a:solidFill>
          </a:ln>
        </p:spPr>
      </p:pic>
    </p:spTree>
    <p:extLst>
      <p:ext uri="{BB962C8B-B14F-4D97-AF65-F5344CB8AC3E}">
        <p14:creationId xmlns:p14="http://schemas.microsoft.com/office/powerpoint/2010/main" val="921343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suất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523220"/>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bi-gram,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L &lt; 1)</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028" y="2847087"/>
            <a:ext cx="6106377" cy="1933845"/>
          </a:xfrm>
          <a:prstGeom prst="rect">
            <a:avLst/>
          </a:prstGeom>
          <a:ln>
            <a:solidFill>
              <a:schemeClr val="tx1"/>
            </a:solidFill>
          </a:ln>
        </p:spPr>
      </p:pic>
    </p:spTree>
    <p:extLst>
      <p:ext uri="{BB962C8B-B14F-4D97-AF65-F5344CB8AC3E}">
        <p14:creationId xmlns:p14="http://schemas.microsoft.com/office/powerpoint/2010/main" val="2104557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MỤC TIÊU CỦA ĐỀ TÀI</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838199" y="1702752"/>
            <a:ext cx="10359683" cy="4819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Nắm</a:t>
            </a:r>
            <a:r>
              <a:rPr lang="en-US" dirty="0" smtClean="0"/>
              <a:t> </a:t>
            </a:r>
            <a:r>
              <a:rPr lang="en-US" dirty="0" err="1" smtClean="0"/>
              <a:t>vững</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ngôn</a:t>
            </a:r>
            <a:r>
              <a:rPr lang="en-US" dirty="0" smtClean="0"/>
              <a:t> </a:t>
            </a:r>
            <a:r>
              <a:rPr lang="en-US" dirty="0" err="1" smtClean="0"/>
              <a:t>ngữ</a:t>
            </a:r>
            <a:r>
              <a:rPr lang="en-US" dirty="0" smtClean="0"/>
              <a:t>.</a:t>
            </a:r>
          </a:p>
          <a:p>
            <a:r>
              <a:rPr lang="en-US" dirty="0" err="1" smtClean="0"/>
              <a:t>Áp</a:t>
            </a:r>
            <a:r>
              <a:rPr lang="en-US" dirty="0" smtClean="0"/>
              <a:t> </a:t>
            </a:r>
            <a:r>
              <a:rPr lang="en-US" dirty="0" err="1" smtClean="0"/>
              <a:t>dụng</a:t>
            </a:r>
            <a:r>
              <a:rPr lang="en-US" dirty="0" smtClean="0"/>
              <a:t> </a:t>
            </a:r>
            <a:r>
              <a:rPr lang="en-US" dirty="0" err="1" smtClean="0"/>
              <a:t>mô</a:t>
            </a:r>
            <a:r>
              <a:rPr lang="en-US" dirty="0" smtClean="0"/>
              <a:t> </a:t>
            </a:r>
            <a:r>
              <a:rPr lang="en-US" dirty="0" err="1" smtClean="0"/>
              <a:t>hình</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vào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cụ</a:t>
            </a:r>
            <a:r>
              <a:rPr lang="en-US" dirty="0" smtClean="0"/>
              <a:t> </a:t>
            </a:r>
            <a:r>
              <a:rPr lang="en-US" dirty="0" err="1" smtClean="0"/>
              <a:t>thể</a:t>
            </a:r>
            <a:r>
              <a:rPr lang="en-US" dirty="0" smtClean="0"/>
              <a:t>.</a:t>
            </a:r>
          </a:p>
          <a:p>
            <a:r>
              <a:rPr lang="en-US" dirty="0" err="1" smtClean="0"/>
              <a:t>Xây</a:t>
            </a:r>
            <a:r>
              <a:rPr lang="en-US" dirty="0" smtClean="0"/>
              <a:t> </a:t>
            </a:r>
            <a:r>
              <a:rPr lang="en-US" dirty="0" err="1" smtClean="0"/>
              <a:t>dựng</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kiểm</a:t>
            </a:r>
            <a:r>
              <a:rPr lang="en-US" dirty="0" smtClean="0"/>
              <a:t> </a:t>
            </a:r>
            <a:r>
              <a:rPr lang="en-US" dirty="0" err="1" smtClean="0"/>
              <a:t>lỗi</a:t>
            </a:r>
            <a:r>
              <a:rPr lang="en-US" dirty="0" smtClean="0"/>
              <a:t> </a:t>
            </a:r>
            <a:r>
              <a:rPr lang="en-US" dirty="0" err="1" smtClean="0"/>
              <a:t>chính</a:t>
            </a:r>
            <a:r>
              <a:rPr lang="en-US" dirty="0" smtClean="0"/>
              <a:t> </a:t>
            </a:r>
            <a:r>
              <a:rPr lang="en-US" dirty="0" err="1" smtClean="0"/>
              <a:t>tả</a:t>
            </a:r>
            <a:r>
              <a:rPr lang="en-US" dirty="0" smtClean="0"/>
              <a:t> </a:t>
            </a:r>
            <a:r>
              <a:rPr lang="en-US" dirty="0" err="1" smtClean="0"/>
              <a:t>và</a:t>
            </a:r>
            <a:r>
              <a:rPr lang="en-US" dirty="0" smtClean="0"/>
              <a:t> </a:t>
            </a:r>
            <a:r>
              <a:rPr lang="en-US" dirty="0" err="1" smtClean="0"/>
              <a:t>đưa</a:t>
            </a:r>
            <a:r>
              <a:rPr lang="en-US" dirty="0" smtClean="0"/>
              <a:t> </a:t>
            </a:r>
            <a:r>
              <a:rPr lang="en-US" dirty="0" err="1" smtClean="0"/>
              <a:t>ra</a:t>
            </a:r>
            <a:r>
              <a:rPr lang="en-US" dirty="0" smtClean="0"/>
              <a:t> </a:t>
            </a:r>
            <a:r>
              <a:rPr lang="en-US" dirty="0" err="1" smtClean="0"/>
              <a:t>gợi</a:t>
            </a:r>
            <a:r>
              <a:rPr lang="en-US" dirty="0" smtClean="0"/>
              <a:t> ý.</a:t>
            </a:r>
          </a:p>
          <a:p>
            <a:r>
              <a:rPr lang="en-US" dirty="0" err="1" smtClean="0"/>
              <a:t>Tích</a:t>
            </a:r>
            <a:r>
              <a:rPr lang="en-US" dirty="0" smtClean="0"/>
              <a:t> </a:t>
            </a:r>
            <a:r>
              <a:rPr lang="en-US" dirty="0" err="1" smtClean="0"/>
              <a:t>hợp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vào</a:t>
            </a:r>
            <a:r>
              <a:rPr lang="en-US" dirty="0" smtClean="0"/>
              <a:t> Microsoft Word.</a:t>
            </a:r>
          </a:p>
          <a:p>
            <a:r>
              <a:rPr lang="en-US" dirty="0" err="1" smtClean="0"/>
              <a:t>Bước</a:t>
            </a:r>
            <a:r>
              <a:rPr lang="en-US" dirty="0" smtClean="0"/>
              <a:t> </a:t>
            </a:r>
            <a:r>
              <a:rPr lang="en-US" dirty="0" err="1" smtClean="0"/>
              <a:t>đầu</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hoàn</a:t>
            </a:r>
            <a:r>
              <a:rPr lang="en-US" dirty="0" smtClean="0"/>
              <a:t> </a:t>
            </a:r>
            <a:r>
              <a:rPr lang="en-US" dirty="0" err="1" smtClean="0"/>
              <a:t>chỉnh</a:t>
            </a:r>
            <a:r>
              <a:rPr lang="en-US" dirty="0" smtClean="0"/>
              <a:t>.</a:t>
            </a:r>
            <a:endParaRPr lang="en-US" dirty="0"/>
          </a:p>
        </p:txBody>
      </p:sp>
      <p:graphicFrame>
        <p:nvGraphicFramePr>
          <p:cNvPr id="4" name="Diagram 3"/>
          <p:cNvGraphicFramePr/>
          <p:nvPr>
            <p:extLst>
              <p:ext uri="{D42A27DB-BD31-4B8C-83A1-F6EECF244321}">
                <p14:modId xmlns:p14="http://schemas.microsoft.com/office/powerpoint/2010/main" val="1250774351"/>
              </p:ext>
            </p:extLst>
          </p:nvPr>
        </p:nvGraphicFramePr>
        <p:xfrm>
          <a:off x="915570" y="4684542"/>
          <a:ext cx="10204939" cy="1922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14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VẤN ĐỀ</a:t>
            </a:r>
            <a:endParaRPr lang="en-US" sz="4000" b="1" dirty="0">
              <a:latin typeface="Times New Roman" panose="02020603050405020304" pitchFamily="18" charset="0"/>
              <a:cs typeface="Times New Roman" panose="02020603050405020304" pitchFamily="18" charset="0"/>
            </a:endParaRPr>
          </a:p>
        </p:txBody>
      </p:sp>
      <p:pic>
        <p:nvPicPr>
          <p:cNvPr id="7" name="Content Placeholder 6" descr="Hieu truong 'khoe' chum anh quang cao sai chinh ta hinh anh 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39704"/>
            <a:ext cx="4114800" cy="2532221"/>
          </a:xfrm>
          <a:prstGeom prst="rect">
            <a:avLst/>
          </a:prstGeom>
          <a:noFill/>
          <a:ln>
            <a:solidFill>
              <a:schemeClr val="accent1"/>
            </a:solidFill>
          </a:ln>
        </p:spPr>
      </p:pic>
      <p:pic>
        <p:nvPicPr>
          <p:cNvPr id="8" name="Picture 7" descr="Hieu truong 'khoe' chum anh quang cao sai chinh ta hinh anh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53840"/>
            <a:ext cx="4114800" cy="2676525"/>
          </a:xfrm>
          <a:prstGeom prst="rect">
            <a:avLst/>
          </a:prstGeom>
          <a:noFill/>
          <a:ln>
            <a:solidFill>
              <a:schemeClr val="accent1"/>
            </a:solidFill>
          </a:ln>
        </p:spPr>
      </p:pic>
      <p:pic>
        <p:nvPicPr>
          <p:cNvPr id="9" name="Picture 8" descr="Kết quả hình ảnh cho khẩu hiệu sai chính tả"/>
          <p:cNvPicPr/>
          <p:nvPr/>
        </p:nvPicPr>
        <p:blipFill>
          <a:blip r:embed="rId4">
            <a:extLst>
              <a:ext uri="{28A0092B-C50C-407E-A947-70E740481C1C}">
                <a14:useLocalDpi xmlns:a14="http://schemas.microsoft.com/office/drawing/2010/main" val="0"/>
              </a:ext>
            </a:extLst>
          </a:blip>
          <a:srcRect/>
          <a:stretch>
            <a:fillRect/>
          </a:stretch>
        </p:blipFill>
        <p:spPr bwMode="auto">
          <a:xfrm>
            <a:off x="6812280" y="1418749"/>
            <a:ext cx="4114800" cy="2553176"/>
          </a:xfrm>
          <a:prstGeom prst="rect">
            <a:avLst/>
          </a:prstGeom>
          <a:noFill/>
          <a:ln>
            <a:solidFill>
              <a:schemeClr val="accent1"/>
            </a:solidFill>
          </a:ln>
        </p:spPr>
      </p:pic>
      <p:pic>
        <p:nvPicPr>
          <p:cNvPr id="10" name="Picture 9" descr="Kết quả hình ảnh cho thùng giác quả ngựa"/>
          <p:cNvPicPr/>
          <p:nvPr/>
        </p:nvPicPr>
        <p:blipFill>
          <a:blip r:embed="rId5">
            <a:extLst>
              <a:ext uri="{28A0092B-C50C-407E-A947-70E740481C1C}">
                <a14:useLocalDpi xmlns:a14="http://schemas.microsoft.com/office/drawing/2010/main" val="0"/>
              </a:ext>
            </a:extLst>
          </a:blip>
          <a:srcRect/>
          <a:stretch>
            <a:fillRect/>
          </a:stretch>
        </p:blipFill>
        <p:spPr bwMode="auto">
          <a:xfrm>
            <a:off x="6812280" y="4032885"/>
            <a:ext cx="4114800" cy="2697480"/>
          </a:xfrm>
          <a:prstGeom prst="rect">
            <a:avLst/>
          </a:prstGeom>
          <a:noFill/>
          <a:ln>
            <a:solidFill>
              <a:schemeClr val="accent1"/>
            </a:solidFill>
          </a:ln>
        </p:spPr>
      </p:pic>
      <p:sp>
        <p:nvSpPr>
          <p:cNvPr id="20" name="Rectangle 19"/>
          <p:cNvSpPr/>
          <p:nvPr/>
        </p:nvSpPr>
        <p:spPr>
          <a:xfrm>
            <a:off x="8305800" y="2514600"/>
            <a:ext cx="320040" cy="35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68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Hình ảnh có liên qu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0" y="1471454"/>
            <a:ext cx="5318760" cy="5051266"/>
          </a:xfrm>
          <a:prstGeom prst="rect">
            <a:avLst/>
          </a:prstGeom>
          <a:noFill/>
          <a:ln>
            <a:noFill/>
          </a:ln>
        </p:spPr>
      </p:pic>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VẤN ĐỀ</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838200" y="1702752"/>
            <a:ext cx="5608320" cy="4819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latin typeface="Times New Roman" panose="02020603050405020304" pitchFamily="18" charset="0"/>
                <a:cs typeface="Times New Roman" panose="02020603050405020304" pitchFamily="18" charset="0"/>
              </a:rPr>
              <a:t>Tiếng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dạng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Sai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phổ</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a:t>
            </a:r>
          </a:p>
          <a:p>
            <a:r>
              <a:rPr lang="en-US" dirty="0" err="1" smtClean="0"/>
              <a:t>Nguyên</a:t>
            </a:r>
            <a:r>
              <a:rPr lang="en-US" dirty="0" smtClean="0"/>
              <a:t> </a:t>
            </a:r>
            <a:r>
              <a:rPr lang="en-US" dirty="0" err="1" smtClean="0"/>
              <a:t>nhân</a:t>
            </a:r>
            <a:r>
              <a:rPr lang="en-US" dirty="0" smtClean="0"/>
              <a:t>: do </a:t>
            </a:r>
            <a:r>
              <a:rPr lang="en-US" dirty="0" err="1" smtClean="0"/>
              <a:t>phương</a:t>
            </a:r>
            <a:r>
              <a:rPr lang="en-US" dirty="0" smtClean="0"/>
              <a:t> </a:t>
            </a:r>
            <a:r>
              <a:rPr lang="en-US" dirty="0" err="1" smtClean="0"/>
              <a:t>ngữ</a:t>
            </a:r>
            <a:r>
              <a:rPr lang="en-US" dirty="0" smtClean="0"/>
              <a:t> </a:t>
            </a:r>
            <a:r>
              <a:rPr lang="en-US" dirty="0" err="1" smtClean="0"/>
              <a:t>hoặc</a:t>
            </a:r>
            <a:r>
              <a:rPr lang="en-US" dirty="0" smtClean="0"/>
              <a:t> </a:t>
            </a:r>
            <a:r>
              <a:rPr lang="en-US" dirty="0" err="1" smtClean="0"/>
              <a:t>đánh</a:t>
            </a:r>
            <a:r>
              <a:rPr lang="en-US" dirty="0" smtClean="0"/>
              <a:t> </a:t>
            </a:r>
            <a:r>
              <a:rPr lang="en-US" dirty="0" err="1" smtClean="0"/>
              <a:t>máy</a:t>
            </a:r>
            <a:r>
              <a:rPr lang="en-US" dirty="0" smtClean="0"/>
              <a:t> </a:t>
            </a:r>
            <a:r>
              <a:rPr lang="en-US" dirty="0" err="1" smtClean="0"/>
              <a:t>nhầm</a:t>
            </a:r>
            <a:r>
              <a:rPr lang="en-US" dirty="0" smtClean="0"/>
              <a:t>.</a:t>
            </a:r>
          </a:p>
          <a:p>
            <a:r>
              <a:rPr lang="en-US" dirty="0" err="1" smtClean="0"/>
              <a:t>Hiện</a:t>
            </a:r>
            <a:r>
              <a:rPr lang="en-US" dirty="0" smtClean="0"/>
              <a:t> nay, </a:t>
            </a:r>
            <a:r>
              <a:rPr lang="en-US" dirty="0" err="1" smtClean="0"/>
              <a:t>thiếu</a:t>
            </a:r>
            <a:r>
              <a:rPr lang="en-US" dirty="0" smtClean="0"/>
              <a:t> </a:t>
            </a:r>
            <a:r>
              <a:rPr lang="en-US" dirty="0" err="1" smtClean="0"/>
              <a:t>những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tiện</a:t>
            </a:r>
            <a:r>
              <a:rPr lang="en-US" dirty="0" smtClean="0"/>
              <a:t> </a:t>
            </a:r>
            <a:r>
              <a:rPr lang="en-US" dirty="0" err="1" smtClean="0"/>
              <a:t>ích</a:t>
            </a:r>
            <a:r>
              <a:rPr lang="en-US" dirty="0" smtClean="0"/>
              <a:t> </a:t>
            </a:r>
            <a:r>
              <a:rPr lang="en-US" dirty="0" err="1" smtClean="0"/>
              <a:t>hỗ</a:t>
            </a:r>
            <a:r>
              <a:rPr lang="en-US" dirty="0" smtClean="0"/>
              <a:t> </a:t>
            </a:r>
            <a:r>
              <a:rPr lang="en-US" dirty="0" err="1" smtClean="0"/>
              <a:t>trợ</a:t>
            </a:r>
            <a:r>
              <a:rPr lang="en-US" dirty="0"/>
              <a:t> </a:t>
            </a:r>
            <a:r>
              <a:rPr lang="en-US" dirty="0" err="1" smtClean="0"/>
              <a:t>kiểm</a:t>
            </a:r>
            <a:r>
              <a:rPr lang="en-US" dirty="0" smtClean="0"/>
              <a:t> </a:t>
            </a:r>
            <a:r>
              <a:rPr lang="en-US" dirty="0" err="1" smtClean="0"/>
              <a:t>tra</a:t>
            </a:r>
            <a:r>
              <a:rPr lang="en-US" dirty="0" smtClean="0"/>
              <a:t> </a:t>
            </a:r>
            <a:r>
              <a:rPr lang="en-US" dirty="0" err="1" smtClean="0"/>
              <a:t>và</a:t>
            </a:r>
            <a:r>
              <a:rPr lang="en-US" dirty="0" smtClean="0"/>
              <a:t> </a:t>
            </a:r>
            <a:r>
              <a:rPr lang="en-US" dirty="0" err="1" smtClean="0"/>
              <a:t>gợi</a:t>
            </a:r>
            <a:r>
              <a:rPr lang="en-US" dirty="0" smtClean="0"/>
              <a:t> ý </a:t>
            </a:r>
            <a:r>
              <a:rPr lang="en-US" dirty="0" err="1" smtClean="0"/>
              <a:t>sửa</a:t>
            </a:r>
            <a:r>
              <a:rPr lang="en-US" dirty="0" smtClean="0"/>
              <a:t> </a:t>
            </a:r>
            <a:r>
              <a:rPr lang="en-US" dirty="0" err="1" smtClean="0"/>
              <a:t>lỗi</a:t>
            </a:r>
            <a:r>
              <a:rPr lang="en-US" dirty="0" smtClean="0"/>
              <a:t> </a:t>
            </a:r>
            <a:r>
              <a:rPr lang="en-US" dirty="0" err="1" smtClean="0"/>
              <a:t>chính</a:t>
            </a:r>
            <a:r>
              <a:rPr lang="en-US" dirty="0" smtClean="0"/>
              <a:t> </a:t>
            </a:r>
            <a:r>
              <a:rPr lang="en-US" dirty="0" err="1" smtClean="0"/>
              <a:t>tả</a:t>
            </a:r>
            <a:r>
              <a:rPr lang="en-US" dirty="0" smtClean="0"/>
              <a:t>.</a:t>
            </a:r>
            <a:endParaRPr lang="en-US" noProof="1" smtClean="0"/>
          </a:p>
          <a:p>
            <a:r>
              <a:rPr lang="en-US" noProof="1" smtClean="0"/>
              <a:t>Cần công cụ kiểm tra lỗi chính tả chính xác và đưa ra gợi ý tốt.</a:t>
            </a:r>
            <a:endParaRPr lang="en-US" dirty="0"/>
          </a:p>
        </p:txBody>
      </p:sp>
    </p:spTree>
    <p:extLst>
      <p:ext uri="{BB962C8B-B14F-4D97-AF65-F5344CB8AC3E}">
        <p14:creationId xmlns:p14="http://schemas.microsoft.com/office/powerpoint/2010/main" val="14707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MỤC TIÊU CỦA ĐỀ TÀI</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838199" y="1856935"/>
            <a:ext cx="10359683" cy="4665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latin typeface="Times New Roman" panose="02020603050405020304" pitchFamily="18" charset="0"/>
                <a:cs typeface="Times New Roman" panose="02020603050405020304" pitchFamily="18" charset="0"/>
              </a:rPr>
              <a:t>Nắm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N-gram.</a:t>
            </a:r>
          </a:p>
          <a:p>
            <a:r>
              <a:rPr lang="en-US" dirty="0" err="1" smtClean="0">
                <a:latin typeface="Times New Roman" panose="02020603050405020304" pitchFamily="18" charset="0"/>
                <a:cs typeface="Times New Roman" panose="02020603050405020304" pitchFamily="18" charset="0"/>
              </a:rPr>
              <a:t>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N-gram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gợi</a:t>
            </a:r>
            <a:r>
              <a:rPr lang="en-US" dirty="0" smtClean="0">
                <a:latin typeface="Times New Roman" panose="02020603050405020304" pitchFamily="18" charset="0"/>
                <a:cs typeface="Times New Roman" panose="02020603050405020304" pitchFamily="18" charset="0"/>
              </a:rPr>
              <a:t> ý.</a:t>
            </a:r>
          </a:p>
          <a:p>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Microsoft Word.</a:t>
            </a:r>
          </a:p>
          <a:p>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chỉnh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57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GIỚI HẠN VÀ PHẠM VI CỦA ĐỀ TÀI</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838199" y="1856935"/>
            <a:ext cx="10359683" cy="4665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hạn</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MS Word 2013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MS Word 2016.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52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latin typeface="Times New Roman" panose="02020603050405020304" pitchFamily="18" charset="0"/>
                <a:cs typeface="Times New Roman" panose="02020603050405020304" pitchFamily="18" charset="0"/>
              </a:rPr>
              <a:t>Kho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(Corpus)</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trọng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Ở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âm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thanh</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Thu </a:t>
            </a:r>
            <a:r>
              <a:rPr lang="en-US" sz="2800" dirty="0" err="1" smtClean="0">
                <a:latin typeface="Times New Roman" panose="02020603050405020304" pitchFamily="18" charset="0"/>
                <a:cs typeface="Times New Roman" panose="02020603050405020304" pitchFamily="18" charset="0"/>
              </a:rPr>
              <a:t>thập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Internet.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4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Cho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ngẫu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nghiên</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ôi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có</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một</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cây</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bút</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&gt; 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cây</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có</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tôi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bút</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một</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8353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Ngram</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Theo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Bayes: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P(AB) = P(B|A)*P(A)</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(1)</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Markov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1536</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Courier New</vt:lpstr>
      <vt:lpstr>Times New Roman</vt:lpstr>
      <vt:lpstr>Wingdings</vt:lpstr>
      <vt:lpstr>Office Theme</vt:lpstr>
      <vt:lpstr>TỔNG LIÊN ĐOÀN LAO ĐỘNG VIỆT NAM TRƯỜNG ĐẠI HỌC TÔN ĐỨC THẮNG KHOA CÔNG NGHỆ THÔNG TIN  LUẬN VĂN TỐT NGHIỆP  KIỂM LỖI CHÍNH TẢ TIẾNG VIỆT VÀ TÍCH HỢP VÀO MS Word</vt:lpstr>
      <vt:lpstr>NỘI DUNG CHÍNH</vt:lpstr>
      <vt:lpstr>ĐẶT VẤN ĐỀ</vt:lpstr>
      <vt:lpstr>ĐẶT VẤN ĐỀ</vt:lpstr>
      <vt:lpstr>MỤC TIÊU CỦA ĐỀ TÀI</vt:lpstr>
      <vt:lpstr>GIỚI HẠN VÀ PHẠM VI CỦA ĐỀ TÀI</vt:lpstr>
      <vt:lpstr>CƠ SỞ LÝ THUYẾT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NỘI DUNG THỰC HIỆN</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MỤC TIÊU CỦA ĐỀ TÀI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 Lee</dc:creator>
  <cp:lastModifiedBy>Than Lee</cp:lastModifiedBy>
  <cp:revision>88</cp:revision>
  <dcterms:created xsi:type="dcterms:W3CDTF">2017-08-03T13:17:57Z</dcterms:created>
  <dcterms:modified xsi:type="dcterms:W3CDTF">2017-08-03T18:56:26Z</dcterms:modified>
</cp:coreProperties>
</file>