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78" r:id="rId3"/>
    <p:sldId id="258" r:id="rId4"/>
    <p:sldId id="263" r:id="rId5"/>
    <p:sldId id="279" r:id="rId6"/>
    <p:sldId id="259" r:id="rId7"/>
    <p:sldId id="280" r:id="rId8"/>
    <p:sldId id="281" r:id="rId9"/>
    <p:sldId id="282" r:id="rId10"/>
    <p:sldId id="283" r:id="rId11"/>
    <p:sldId id="284" r:id="rId12"/>
    <p:sldId id="287" r:id="rId13"/>
    <p:sldId id="288" r:id="rId14"/>
    <p:sldId id="289" r:id="rId15"/>
    <p:sldId id="277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B84"/>
    <a:srgbClr val="6BEB96"/>
    <a:srgbClr val="F67F26"/>
    <a:srgbClr val="91F3F3"/>
    <a:srgbClr val="96C832"/>
    <a:srgbClr val="82C832"/>
    <a:srgbClr val="AD4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2669" autoAdjust="0"/>
  </p:normalViewPr>
  <p:slideViewPr>
    <p:cSldViewPr snapToGrid="0">
      <p:cViewPr varScale="1">
        <p:scale>
          <a:sx n="83" d="100"/>
          <a:sy n="83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B7412-A935-4EFE-A40C-0CAA44B2E5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9331A-5C8F-4922-BED2-2245AA3A0790}">
      <dgm:prSet phldrT="[Text]"/>
      <dgm:spPr>
        <a:ln>
          <a:noFill/>
        </a:ln>
      </dgm:spPr>
      <dgm:t>
        <a:bodyPr/>
        <a:lstStyle/>
        <a:p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khá</a:t>
          </a:r>
          <a:r>
            <a:rPr lang="en-US" dirty="0" smtClean="0"/>
            <a:t> </a:t>
          </a:r>
          <a:r>
            <a:rPr lang="en-US" dirty="0" err="1" smtClean="0"/>
            <a:t>phức</a:t>
          </a:r>
          <a:r>
            <a:rPr lang="en-US" dirty="0" smtClean="0"/>
            <a:t> </a:t>
          </a:r>
          <a:r>
            <a:rPr lang="en-US" dirty="0" err="1" smtClean="0"/>
            <a:t>tạp</a:t>
          </a:r>
          <a:r>
            <a:rPr lang="en-US" dirty="0" smtClean="0"/>
            <a:t>.</a:t>
          </a:r>
        </a:p>
      </dgm:t>
    </dgm:pt>
    <dgm:pt modelId="{4B386223-7139-4A6A-9C2D-1FE3C1947EB8}" type="parTrans" cxnId="{D5F88C34-3B41-4489-8EA9-1A54EFF1C4A0}">
      <dgm:prSet/>
      <dgm:spPr/>
      <dgm:t>
        <a:bodyPr/>
        <a:lstStyle/>
        <a:p>
          <a:endParaRPr lang="en-US"/>
        </a:p>
      </dgm:t>
    </dgm:pt>
    <dgm:pt modelId="{B9DEE583-D6A7-465E-9314-A864C97026BB}" type="sibTrans" cxnId="{D5F88C34-3B41-4489-8EA9-1A54EFF1C4A0}">
      <dgm:prSet/>
      <dgm:spPr/>
      <dgm:t>
        <a:bodyPr/>
        <a:lstStyle/>
        <a:p>
          <a:endParaRPr lang="en-US"/>
        </a:p>
      </dgm:t>
    </dgm:pt>
    <dgm:pt modelId="{09A1234D-C75A-47EB-9725-84FB30CEFBB8}">
      <dgm:prSet phldrT="[Text]"/>
      <dgm:spPr/>
      <dgm:t>
        <a:bodyPr/>
        <a:lstStyle/>
        <a:p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gợi</a:t>
          </a:r>
          <a:r>
            <a:rPr lang="en-US" dirty="0" smtClean="0"/>
            <a:t> ý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văn</a:t>
          </a:r>
          <a:r>
            <a:rPr lang="en-US" dirty="0" smtClean="0"/>
            <a:t> </a:t>
          </a:r>
          <a:r>
            <a:rPr lang="en-US" dirty="0" err="1" smtClean="0"/>
            <a:t>bản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r>
            <a:rPr lang="en-US" dirty="0" smtClean="0"/>
            <a:t> </a:t>
          </a:r>
          <a:r>
            <a:rPr lang="en-US" dirty="0" err="1" smtClean="0"/>
            <a:t>đúng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tả</a:t>
          </a:r>
          <a:r>
            <a:rPr lang="en-US" dirty="0" smtClean="0"/>
            <a:t>.</a:t>
          </a:r>
          <a:endParaRPr lang="en-US" dirty="0"/>
        </a:p>
      </dgm:t>
    </dgm:pt>
    <dgm:pt modelId="{D28B149D-3997-4E3B-A94B-21CCAAE60ED3}" type="parTrans" cxnId="{616AFF86-96FC-47DE-9544-E33591AF0D23}">
      <dgm:prSet/>
      <dgm:spPr/>
      <dgm:t>
        <a:bodyPr/>
        <a:lstStyle/>
        <a:p>
          <a:endParaRPr lang="en-US"/>
        </a:p>
      </dgm:t>
    </dgm:pt>
    <dgm:pt modelId="{63A2F760-001D-49D1-9319-B4E7FFAFCE42}" type="sibTrans" cxnId="{616AFF86-96FC-47DE-9544-E33591AF0D23}">
      <dgm:prSet/>
      <dgm:spPr/>
      <dgm:t>
        <a:bodyPr/>
        <a:lstStyle/>
        <a:p>
          <a:endParaRPr lang="en-US"/>
        </a:p>
      </dgm:t>
    </dgm:pt>
    <dgm:pt modelId="{0C74C23B-6A64-4F47-A2F3-70E879A1B1A2}">
      <dgm:prSet phldrT="[Text]"/>
      <dgm:spPr/>
      <dgm:t>
        <a:bodyPr/>
        <a:lstStyle/>
        <a:p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hơn</a:t>
          </a:r>
          <a:r>
            <a:rPr lang="en-US" dirty="0" smtClean="0"/>
            <a:t> </a:t>
          </a:r>
          <a:r>
            <a:rPr lang="en-US" dirty="0" err="1" smtClean="0"/>
            <a:t>thế</a:t>
          </a:r>
          <a:endParaRPr lang="en-US" dirty="0"/>
        </a:p>
      </dgm:t>
    </dgm:pt>
    <dgm:pt modelId="{D68B9CB5-44A6-42AB-B481-4A2B1E84953F}" type="parTrans" cxnId="{E7DADC48-299B-4FE9-9BEC-2FFC52404408}">
      <dgm:prSet/>
      <dgm:spPr/>
      <dgm:t>
        <a:bodyPr/>
        <a:lstStyle/>
        <a:p>
          <a:endParaRPr lang="en-US"/>
        </a:p>
      </dgm:t>
    </dgm:pt>
    <dgm:pt modelId="{657B05C9-F64D-4662-8971-F4044642C57D}" type="sibTrans" cxnId="{E7DADC48-299B-4FE9-9BEC-2FFC52404408}">
      <dgm:prSet/>
      <dgm:spPr/>
      <dgm:t>
        <a:bodyPr/>
        <a:lstStyle/>
        <a:p>
          <a:endParaRPr lang="en-US"/>
        </a:p>
      </dgm:t>
    </dgm:pt>
    <dgm:pt modelId="{2307137F-5820-4BF4-ACC7-A413F89916FD}">
      <dgm:prSet phldrT="[Text]"/>
      <dgm:spPr/>
      <dgm:t>
        <a:bodyPr/>
        <a:lstStyle/>
        <a:p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gợi</a:t>
          </a:r>
          <a:r>
            <a:rPr lang="en-US" dirty="0" smtClean="0"/>
            <a:t> ý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điển</a:t>
          </a:r>
          <a:r>
            <a:rPr lang="en-US" dirty="0" smtClean="0"/>
            <a:t> </a:t>
          </a:r>
          <a:r>
            <a:rPr lang="en-US" dirty="0" err="1" smtClean="0"/>
            <a:t>tiếng</a:t>
          </a:r>
          <a:r>
            <a:rPr lang="en-US" dirty="0" smtClean="0"/>
            <a:t> </a:t>
          </a:r>
          <a:r>
            <a:rPr lang="en-US" dirty="0" err="1" smtClean="0"/>
            <a:t>Việt</a:t>
          </a:r>
          <a:endParaRPr lang="en-US" dirty="0"/>
        </a:p>
      </dgm:t>
    </dgm:pt>
    <dgm:pt modelId="{9A76CDF3-9A55-4844-8746-5767C37289F2}" type="parTrans" cxnId="{F5B9C10F-ED00-4D50-8D9B-75B4251F758E}">
      <dgm:prSet/>
      <dgm:spPr/>
      <dgm:t>
        <a:bodyPr/>
        <a:lstStyle/>
        <a:p>
          <a:endParaRPr lang="en-US"/>
        </a:p>
      </dgm:t>
    </dgm:pt>
    <dgm:pt modelId="{4980C25A-0EC4-42B3-9BF7-C7BD15184C84}" type="sibTrans" cxnId="{F5B9C10F-ED00-4D50-8D9B-75B4251F758E}">
      <dgm:prSet/>
      <dgm:spPr/>
      <dgm:t>
        <a:bodyPr/>
        <a:lstStyle/>
        <a:p>
          <a:endParaRPr lang="en-US"/>
        </a:p>
      </dgm:t>
    </dgm:pt>
    <dgm:pt modelId="{C1B805CA-14CA-43A5-8938-6256245F3F01}">
      <dgm:prSet phldrT="[Text]"/>
      <dgm:spPr/>
      <dgm:t>
        <a:bodyPr/>
        <a:lstStyle/>
        <a:p>
          <a:r>
            <a:rPr lang="en-US" dirty="0" err="1" smtClean="0"/>
            <a:t>Nhưng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đứng</a:t>
          </a:r>
          <a:r>
            <a:rPr lang="en-US" dirty="0" smtClean="0"/>
            <a:t> </a:t>
          </a:r>
          <a:r>
            <a:rPr lang="en-US" dirty="0" err="1" smtClean="0"/>
            <a:t>cạnh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lại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ý </a:t>
          </a:r>
          <a:r>
            <a:rPr lang="en-US" dirty="0" err="1" smtClean="0"/>
            <a:t>nghĩa</a:t>
          </a:r>
          <a:r>
            <a:rPr lang="en-US" dirty="0" smtClean="0"/>
            <a:t>,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gọi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cảnh</a:t>
          </a:r>
          <a:r>
            <a:rPr lang="en-US" dirty="0" smtClean="0"/>
            <a:t>. </a:t>
          </a:r>
          <a:endParaRPr lang="en-US" dirty="0"/>
        </a:p>
      </dgm:t>
    </dgm:pt>
    <dgm:pt modelId="{88772553-F359-4499-B440-D1FAF57FBAD7}" type="parTrans" cxnId="{529C7E37-E914-4014-BCD8-C3FD22928650}">
      <dgm:prSet/>
      <dgm:spPr/>
      <dgm:t>
        <a:bodyPr/>
        <a:lstStyle/>
        <a:p>
          <a:endParaRPr lang="en-US"/>
        </a:p>
      </dgm:t>
    </dgm:pt>
    <dgm:pt modelId="{E191329C-8464-46DA-9A1F-FEE80CF03E61}" type="sibTrans" cxnId="{529C7E37-E914-4014-BCD8-C3FD22928650}">
      <dgm:prSet/>
      <dgm:spPr/>
      <dgm:t>
        <a:bodyPr/>
        <a:lstStyle/>
        <a:p>
          <a:endParaRPr lang="en-US"/>
        </a:p>
      </dgm:t>
    </dgm:pt>
    <dgm:pt modelId="{C2BBA8D6-5041-4389-9457-93F22A37A9B5}" type="pres">
      <dgm:prSet presAssocID="{5CFB7412-A935-4EFE-A40C-0CAA44B2E5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DB4E7A-C571-452A-B7E0-67BBF213A322}" type="pres">
      <dgm:prSet presAssocID="{01A9331A-5C8F-4922-BED2-2245AA3A0790}" presName="parentText" presStyleLbl="node1" presStyleIdx="0" presStyleCnt="2" custScaleX="99310" custScaleY="98679" custLinFactNeighborX="-625" custLinFactNeighborY="-4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118F3-E460-447D-BC39-3D0679300997}" type="pres">
      <dgm:prSet presAssocID="{01A9331A-5C8F-4922-BED2-2245AA3A079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7723B-157E-4DFA-9E8E-DF7E1E8395F8}" type="pres">
      <dgm:prSet presAssocID="{0C74C23B-6A64-4F47-A2F3-70E879A1B1A2}" presName="parentText" presStyleLbl="node1" presStyleIdx="1" presStyleCnt="2" custScaleY="59381" custLinFactNeighborY="-67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89614-988C-43CF-A1A5-49279EE3CF84}" type="pres">
      <dgm:prSet presAssocID="{0C74C23B-6A64-4F47-A2F3-70E879A1B1A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61C49-EFAE-445B-BC73-E1AA842A6E26}" type="presOf" srcId="{0C74C23B-6A64-4F47-A2F3-70E879A1B1A2}" destId="{5F37723B-157E-4DFA-9E8E-DF7E1E8395F8}" srcOrd="0" destOrd="0" presId="urn:microsoft.com/office/officeart/2005/8/layout/vList2"/>
    <dgm:cxn modelId="{E0FC6328-45F8-46F0-B706-EE76ADB49B76}" type="presOf" srcId="{C1B805CA-14CA-43A5-8938-6256245F3F01}" destId="{B2189614-988C-43CF-A1A5-49279EE3CF84}" srcOrd="0" destOrd="1" presId="urn:microsoft.com/office/officeart/2005/8/layout/vList2"/>
    <dgm:cxn modelId="{C17479C9-A37B-4D59-AE27-482595A4CDAC}" type="presOf" srcId="{2307137F-5820-4BF4-ACC7-A413F89916FD}" destId="{B2189614-988C-43CF-A1A5-49279EE3CF84}" srcOrd="0" destOrd="0" presId="urn:microsoft.com/office/officeart/2005/8/layout/vList2"/>
    <dgm:cxn modelId="{529C7E37-E914-4014-BCD8-C3FD22928650}" srcId="{0C74C23B-6A64-4F47-A2F3-70E879A1B1A2}" destId="{C1B805CA-14CA-43A5-8938-6256245F3F01}" srcOrd="1" destOrd="0" parTransId="{88772553-F359-4499-B440-D1FAF57FBAD7}" sibTransId="{E191329C-8464-46DA-9A1F-FEE80CF03E61}"/>
    <dgm:cxn modelId="{EBA399CD-B741-49C6-8977-792E8BDBCE5D}" type="presOf" srcId="{01A9331A-5C8F-4922-BED2-2245AA3A0790}" destId="{78DB4E7A-C571-452A-B7E0-67BBF213A322}" srcOrd="0" destOrd="0" presId="urn:microsoft.com/office/officeart/2005/8/layout/vList2"/>
    <dgm:cxn modelId="{D5F88C34-3B41-4489-8EA9-1A54EFF1C4A0}" srcId="{5CFB7412-A935-4EFE-A40C-0CAA44B2E534}" destId="{01A9331A-5C8F-4922-BED2-2245AA3A0790}" srcOrd="0" destOrd="0" parTransId="{4B386223-7139-4A6A-9C2D-1FE3C1947EB8}" sibTransId="{B9DEE583-D6A7-465E-9314-A864C97026BB}"/>
    <dgm:cxn modelId="{F5B9C10F-ED00-4D50-8D9B-75B4251F758E}" srcId="{0C74C23B-6A64-4F47-A2F3-70E879A1B1A2}" destId="{2307137F-5820-4BF4-ACC7-A413F89916FD}" srcOrd="0" destOrd="0" parTransId="{9A76CDF3-9A55-4844-8746-5767C37289F2}" sibTransId="{4980C25A-0EC4-42B3-9BF7-C7BD15184C84}"/>
    <dgm:cxn modelId="{B0408472-21D0-4EB4-B19F-7FF0932EFF1E}" type="presOf" srcId="{09A1234D-C75A-47EB-9725-84FB30CEFBB8}" destId="{543118F3-E460-447D-BC39-3D0679300997}" srcOrd="0" destOrd="0" presId="urn:microsoft.com/office/officeart/2005/8/layout/vList2"/>
    <dgm:cxn modelId="{788052E2-2F39-4F1E-87FC-A7BC81FE0191}" type="presOf" srcId="{5CFB7412-A935-4EFE-A40C-0CAA44B2E534}" destId="{C2BBA8D6-5041-4389-9457-93F22A37A9B5}" srcOrd="0" destOrd="0" presId="urn:microsoft.com/office/officeart/2005/8/layout/vList2"/>
    <dgm:cxn modelId="{E7DADC48-299B-4FE9-9BEC-2FFC52404408}" srcId="{5CFB7412-A935-4EFE-A40C-0CAA44B2E534}" destId="{0C74C23B-6A64-4F47-A2F3-70E879A1B1A2}" srcOrd="1" destOrd="0" parTransId="{D68B9CB5-44A6-42AB-B481-4A2B1E84953F}" sibTransId="{657B05C9-F64D-4662-8971-F4044642C57D}"/>
    <dgm:cxn modelId="{616AFF86-96FC-47DE-9544-E33591AF0D23}" srcId="{01A9331A-5C8F-4922-BED2-2245AA3A0790}" destId="{09A1234D-C75A-47EB-9725-84FB30CEFBB8}" srcOrd="0" destOrd="0" parTransId="{D28B149D-3997-4E3B-A94B-21CCAAE60ED3}" sibTransId="{63A2F760-001D-49D1-9319-B4E7FFAFCE42}"/>
    <dgm:cxn modelId="{C86A40AD-4604-4589-AB42-B4FC901D59F7}" type="presParOf" srcId="{C2BBA8D6-5041-4389-9457-93F22A37A9B5}" destId="{78DB4E7A-C571-452A-B7E0-67BBF213A322}" srcOrd="0" destOrd="0" presId="urn:microsoft.com/office/officeart/2005/8/layout/vList2"/>
    <dgm:cxn modelId="{20435118-6D74-4E3F-8626-B540A1481326}" type="presParOf" srcId="{C2BBA8D6-5041-4389-9457-93F22A37A9B5}" destId="{543118F3-E460-447D-BC39-3D0679300997}" srcOrd="1" destOrd="0" presId="urn:microsoft.com/office/officeart/2005/8/layout/vList2"/>
    <dgm:cxn modelId="{45B36B8D-DF60-4A43-9DAD-65FBAF276664}" type="presParOf" srcId="{C2BBA8D6-5041-4389-9457-93F22A37A9B5}" destId="{5F37723B-157E-4DFA-9E8E-DF7E1E8395F8}" srcOrd="2" destOrd="0" presId="urn:microsoft.com/office/officeart/2005/8/layout/vList2"/>
    <dgm:cxn modelId="{CE100013-0531-417E-AE2D-80A8E23BE7DA}" type="presParOf" srcId="{C2BBA8D6-5041-4389-9457-93F22A37A9B5}" destId="{B2189614-988C-43CF-A1A5-49279EE3CF84}" srcOrd="3" destOrd="0" presId="urn:microsoft.com/office/officeart/2005/8/layout/vList2"/>
  </dgm:cxnLst>
  <dgm:bg>
    <a:solidFill>
      <a:schemeClr val="bg1">
        <a:lumMod val="95000"/>
      </a:schemeClr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B49561-0374-4485-A412-9D053860BDB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B292A8-2673-4AF9-94A4-F8D047417395}">
      <dgm:prSet phldrT="[Text]"/>
      <dgm:spPr/>
      <dgm:t>
        <a:bodyPr/>
        <a:lstStyle/>
        <a:p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tả</a:t>
          </a:r>
          <a:endParaRPr lang="en-US" dirty="0"/>
        </a:p>
      </dgm:t>
    </dgm:pt>
    <dgm:pt modelId="{A5F46039-6E7A-4624-877B-3C4E108EF4C5}" type="parTrans" cxnId="{BD5EC677-3D11-4053-B270-F7962911D8A5}">
      <dgm:prSet/>
      <dgm:spPr/>
      <dgm:t>
        <a:bodyPr/>
        <a:lstStyle/>
        <a:p>
          <a:endParaRPr lang="en-US"/>
        </a:p>
      </dgm:t>
    </dgm:pt>
    <dgm:pt modelId="{3E717464-417E-4851-BA36-03DE6BE3D44C}" type="sibTrans" cxnId="{BD5EC677-3D11-4053-B270-F7962911D8A5}">
      <dgm:prSet/>
      <dgm:spPr/>
      <dgm:t>
        <a:bodyPr/>
        <a:lstStyle/>
        <a:p>
          <a:endParaRPr lang="en-US"/>
        </a:p>
      </dgm:t>
    </dgm:pt>
    <dgm:pt modelId="{5DA1FB49-025C-4D9E-981D-CF4F4A851502}">
      <dgm:prSet phldrT="[Text]"/>
      <dgm:spPr/>
      <dgm:t>
        <a:bodyPr/>
        <a:lstStyle/>
        <a:p>
          <a:r>
            <a:rPr lang="en-US" dirty="0" err="1" smtClean="0"/>
            <a:t>Âm</a:t>
          </a:r>
          <a:r>
            <a:rPr lang="en-US" dirty="0" smtClean="0"/>
            <a:t>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điển</a:t>
          </a:r>
          <a:endParaRPr lang="en-US" dirty="0"/>
        </a:p>
      </dgm:t>
    </dgm:pt>
    <dgm:pt modelId="{F2AD9B28-0C4F-491D-B9BE-009A0B600E40}" type="parTrans" cxnId="{7C9F2A6D-CCA0-4BC7-A716-CF0D8B40026C}">
      <dgm:prSet/>
      <dgm:spPr/>
      <dgm:t>
        <a:bodyPr/>
        <a:lstStyle/>
        <a:p>
          <a:endParaRPr lang="en-US"/>
        </a:p>
      </dgm:t>
    </dgm:pt>
    <dgm:pt modelId="{4FE20B98-C14D-4A1B-A9F1-022248E062D1}" type="sibTrans" cxnId="{7C9F2A6D-CCA0-4BC7-A716-CF0D8B40026C}">
      <dgm:prSet/>
      <dgm:spPr/>
      <dgm:t>
        <a:bodyPr/>
        <a:lstStyle/>
        <a:p>
          <a:endParaRPr lang="en-US"/>
        </a:p>
      </dgm:t>
    </dgm:pt>
    <dgm:pt modelId="{0C93DAF1-7F70-4565-BEFD-F278BF5E5ADB}">
      <dgm:prSet phldrT="[Text]"/>
      <dgm:spPr/>
      <dgm:t>
        <a:bodyPr/>
        <a:lstStyle/>
        <a:p>
          <a:r>
            <a:rPr lang="en-US" dirty="0" err="1" smtClean="0"/>
            <a:t>Âm</a:t>
          </a:r>
          <a:r>
            <a:rPr lang="en-US" dirty="0" smtClean="0"/>
            <a:t>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điển</a:t>
          </a:r>
          <a:r>
            <a:rPr lang="en-US" dirty="0" smtClean="0"/>
            <a:t> </a:t>
          </a:r>
          <a:r>
            <a:rPr lang="en-US" dirty="0" err="1" smtClean="0"/>
            <a:t>nhưng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phù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cảnh</a:t>
          </a:r>
          <a:r>
            <a:rPr lang="en-US" dirty="0" smtClean="0"/>
            <a:t> </a:t>
          </a:r>
          <a:r>
            <a:rPr lang="en-US" dirty="0" err="1" smtClean="0"/>
            <a:t>câu</a:t>
          </a:r>
          <a:r>
            <a:rPr lang="en-US" dirty="0" smtClean="0"/>
            <a:t> </a:t>
          </a:r>
          <a:r>
            <a:rPr lang="en-US" dirty="0" err="1" smtClean="0"/>
            <a:t>văn</a:t>
          </a:r>
          <a:r>
            <a:rPr lang="en-US" dirty="0" smtClean="0"/>
            <a:t>.</a:t>
          </a:r>
          <a:endParaRPr lang="en-US" dirty="0"/>
        </a:p>
      </dgm:t>
    </dgm:pt>
    <dgm:pt modelId="{75F97CC9-9A80-43CC-941A-835AAD8F92BB}" type="parTrans" cxnId="{F49271F9-03C9-490F-A368-742F03FD3FAB}">
      <dgm:prSet/>
      <dgm:spPr/>
      <dgm:t>
        <a:bodyPr/>
        <a:lstStyle/>
        <a:p>
          <a:endParaRPr lang="en-US"/>
        </a:p>
      </dgm:t>
    </dgm:pt>
    <dgm:pt modelId="{CEF8D5C1-8A96-4980-99B1-4D6474E9A8D1}" type="sibTrans" cxnId="{F49271F9-03C9-490F-A368-742F03FD3FAB}">
      <dgm:prSet/>
      <dgm:spPr/>
      <dgm:t>
        <a:bodyPr/>
        <a:lstStyle/>
        <a:p>
          <a:endParaRPr lang="en-US"/>
        </a:p>
      </dgm:t>
    </dgm:pt>
    <dgm:pt modelId="{3EF1DC0D-8032-4896-AE85-5C8E0308D0A0}" type="pres">
      <dgm:prSet presAssocID="{3BB49561-0374-4485-A412-9D053860BDB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97304C-F708-4922-A3F9-0C1BF1C18412}" type="pres">
      <dgm:prSet presAssocID="{32B292A8-2673-4AF9-94A4-F8D047417395}" presName="centerShape" presStyleLbl="node0" presStyleIdx="0" presStyleCnt="1" custLinFactNeighborX="50355" custLinFactNeighborY="-14778"/>
      <dgm:spPr/>
      <dgm:t>
        <a:bodyPr/>
        <a:lstStyle/>
        <a:p>
          <a:endParaRPr lang="en-US"/>
        </a:p>
      </dgm:t>
    </dgm:pt>
    <dgm:pt modelId="{922D408A-B353-4130-96A2-4F3F9DE6038C}" type="pres">
      <dgm:prSet presAssocID="{F2AD9B28-0C4F-491D-B9BE-009A0B600E40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715E56D2-7F87-4D32-90F7-68717240846A}" type="pres">
      <dgm:prSet presAssocID="{5DA1FB49-025C-4D9E-981D-CF4F4A851502}" presName="node" presStyleLbl="node1" presStyleIdx="0" presStyleCnt="2" custRadScaleRad="95115" custRadScaleInc="18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41B40-58FD-4742-B14F-2CDD4BA9589E}" type="pres">
      <dgm:prSet presAssocID="{75F97CC9-9A80-43CC-941A-835AAD8F92BB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E2B5592A-BF10-4764-9506-7DF2AA9CC38B}" type="pres">
      <dgm:prSet presAssocID="{0C93DAF1-7F70-4565-BEFD-F278BF5E5ADB}" presName="node" presStyleLbl="node1" presStyleIdx="1" presStyleCnt="2" custRadScaleRad="62668" custRadScaleInc="-189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9F2A6D-CCA0-4BC7-A716-CF0D8B40026C}" srcId="{32B292A8-2673-4AF9-94A4-F8D047417395}" destId="{5DA1FB49-025C-4D9E-981D-CF4F4A851502}" srcOrd="0" destOrd="0" parTransId="{F2AD9B28-0C4F-491D-B9BE-009A0B600E40}" sibTransId="{4FE20B98-C14D-4A1B-A9F1-022248E062D1}"/>
    <dgm:cxn modelId="{CDF7D1C9-0F74-4B4A-937C-2CE8537487D5}" type="presOf" srcId="{F2AD9B28-0C4F-491D-B9BE-009A0B600E40}" destId="{922D408A-B353-4130-96A2-4F3F9DE6038C}" srcOrd="0" destOrd="0" presId="urn:microsoft.com/office/officeart/2005/8/layout/radial4"/>
    <dgm:cxn modelId="{F49271F9-03C9-490F-A368-742F03FD3FAB}" srcId="{32B292A8-2673-4AF9-94A4-F8D047417395}" destId="{0C93DAF1-7F70-4565-BEFD-F278BF5E5ADB}" srcOrd="1" destOrd="0" parTransId="{75F97CC9-9A80-43CC-941A-835AAD8F92BB}" sibTransId="{CEF8D5C1-8A96-4980-99B1-4D6474E9A8D1}"/>
    <dgm:cxn modelId="{D12CBD6E-77B2-472D-B645-812A2E56003C}" type="presOf" srcId="{32B292A8-2673-4AF9-94A4-F8D047417395}" destId="{4897304C-F708-4922-A3F9-0C1BF1C18412}" srcOrd="0" destOrd="0" presId="urn:microsoft.com/office/officeart/2005/8/layout/radial4"/>
    <dgm:cxn modelId="{BD5EC677-3D11-4053-B270-F7962911D8A5}" srcId="{3BB49561-0374-4485-A412-9D053860BDB8}" destId="{32B292A8-2673-4AF9-94A4-F8D047417395}" srcOrd="0" destOrd="0" parTransId="{A5F46039-6E7A-4624-877B-3C4E108EF4C5}" sibTransId="{3E717464-417E-4851-BA36-03DE6BE3D44C}"/>
    <dgm:cxn modelId="{87026D0C-2725-47C7-9CED-DC5D43896E89}" type="presOf" srcId="{3BB49561-0374-4485-A412-9D053860BDB8}" destId="{3EF1DC0D-8032-4896-AE85-5C8E0308D0A0}" srcOrd="0" destOrd="0" presId="urn:microsoft.com/office/officeart/2005/8/layout/radial4"/>
    <dgm:cxn modelId="{90DEC1D2-9B96-4FEC-A4AD-C1C9C6CBC5AE}" type="presOf" srcId="{5DA1FB49-025C-4D9E-981D-CF4F4A851502}" destId="{715E56D2-7F87-4D32-90F7-68717240846A}" srcOrd="0" destOrd="0" presId="urn:microsoft.com/office/officeart/2005/8/layout/radial4"/>
    <dgm:cxn modelId="{68790736-8AB8-4A5C-8FBE-37D2DF6052B0}" type="presOf" srcId="{75F97CC9-9A80-43CC-941A-835AAD8F92BB}" destId="{47241B40-58FD-4742-B14F-2CDD4BA9589E}" srcOrd="0" destOrd="0" presId="urn:microsoft.com/office/officeart/2005/8/layout/radial4"/>
    <dgm:cxn modelId="{E223808D-D700-44BE-82FA-975C3A8FEA47}" type="presOf" srcId="{0C93DAF1-7F70-4565-BEFD-F278BF5E5ADB}" destId="{E2B5592A-BF10-4764-9506-7DF2AA9CC38B}" srcOrd="0" destOrd="0" presId="urn:microsoft.com/office/officeart/2005/8/layout/radial4"/>
    <dgm:cxn modelId="{C05C0A69-68AE-4096-9E76-09C06CF9530E}" type="presParOf" srcId="{3EF1DC0D-8032-4896-AE85-5C8E0308D0A0}" destId="{4897304C-F708-4922-A3F9-0C1BF1C18412}" srcOrd="0" destOrd="0" presId="urn:microsoft.com/office/officeart/2005/8/layout/radial4"/>
    <dgm:cxn modelId="{8DCDD52E-DC7D-4E1F-AF8E-64849360BA30}" type="presParOf" srcId="{3EF1DC0D-8032-4896-AE85-5C8E0308D0A0}" destId="{922D408A-B353-4130-96A2-4F3F9DE6038C}" srcOrd="1" destOrd="0" presId="urn:microsoft.com/office/officeart/2005/8/layout/radial4"/>
    <dgm:cxn modelId="{EA086EF2-A897-48CD-8DE6-5613992B61E8}" type="presParOf" srcId="{3EF1DC0D-8032-4896-AE85-5C8E0308D0A0}" destId="{715E56D2-7F87-4D32-90F7-68717240846A}" srcOrd="2" destOrd="0" presId="urn:microsoft.com/office/officeart/2005/8/layout/radial4"/>
    <dgm:cxn modelId="{626621B4-CDEF-455C-B812-5E19C5E710B7}" type="presParOf" srcId="{3EF1DC0D-8032-4896-AE85-5C8E0308D0A0}" destId="{47241B40-58FD-4742-B14F-2CDD4BA9589E}" srcOrd="3" destOrd="0" presId="urn:microsoft.com/office/officeart/2005/8/layout/radial4"/>
    <dgm:cxn modelId="{0D6F3A15-1D89-4174-B5B1-6E56397F5B7F}" type="presParOf" srcId="{3EF1DC0D-8032-4896-AE85-5C8E0308D0A0}" destId="{E2B5592A-BF10-4764-9506-7DF2AA9CC38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0276A-95AB-4154-A239-47660017A04F}" type="doc">
      <dgm:prSet loTypeId="urn:microsoft.com/office/officeart/2005/8/layout/hList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559FD-C623-4454-BBD7-2D3335C1D65D}">
      <dgm:prSet phldrT="[Text]" custT="1"/>
      <dgm:spPr/>
      <dgm:t>
        <a:bodyPr/>
        <a:lstStyle/>
        <a:p>
          <a:r>
            <a:rPr lang="en-US" sz="2400" dirty="0" err="1" smtClean="0"/>
            <a:t>Quy</a:t>
          </a:r>
          <a:r>
            <a:rPr lang="en-US" sz="2400" dirty="0" smtClean="0"/>
            <a:t> </a:t>
          </a:r>
          <a:r>
            <a:rPr lang="en-US" sz="2400" dirty="0" err="1" smtClean="0"/>
            <a:t>tắc</a:t>
          </a:r>
          <a:r>
            <a:rPr lang="en-US" sz="2400" dirty="0" smtClean="0"/>
            <a:t> </a:t>
          </a:r>
          <a:r>
            <a:rPr lang="en-US" sz="2400" dirty="0" err="1" smtClean="0"/>
            <a:t>đặt</a:t>
          </a:r>
          <a:r>
            <a:rPr lang="en-US" sz="2400" dirty="0" smtClean="0"/>
            <a:t> </a:t>
          </a:r>
          <a:r>
            <a:rPr lang="en-US" sz="2400" dirty="0" err="1" smtClean="0"/>
            <a:t>dấu</a:t>
          </a:r>
          <a:r>
            <a:rPr lang="en-US" sz="2400" dirty="0" smtClean="0"/>
            <a:t> </a:t>
          </a:r>
          <a:r>
            <a:rPr lang="en-US" sz="2400" dirty="0" err="1" smtClean="0"/>
            <a:t>thanh</a:t>
          </a:r>
          <a:endParaRPr lang="en-US" sz="2400" dirty="0"/>
        </a:p>
      </dgm:t>
    </dgm:pt>
    <dgm:pt modelId="{2513533E-B214-4831-8074-CD6F97136843}" type="parTrans" cxnId="{78016D19-C2C0-4519-A399-695A029322CB}">
      <dgm:prSet/>
      <dgm:spPr/>
      <dgm:t>
        <a:bodyPr/>
        <a:lstStyle/>
        <a:p>
          <a:endParaRPr lang="en-US"/>
        </a:p>
      </dgm:t>
    </dgm:pt>
    <dgm:pt modelId="{5921C824-45AF-41D4-B5C7-E8C0FB179671}" type="sibTrans" cxnId="{78016D19-C2C0-4519-A399-695A029322CB}">
      <dgm:prSet/>
      <dgm:spPr/>
      <dgm:t>
        <a:bodyPr/>
        <a:lstStyle/>
        <a:p>
          <a:endParaRPr lang="en-US"/>
        </a:p>
      </dgm:t>
    </dgm:pt>
    <dgm:pt modelId="{58A096F2-5344-4697-A760-DA49E26C903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 err="1" smtClean="0"/>
            <a:t>Âm</a:t>
          </a:r>
          <a:r>
            <a:rPr lang="en-US" sz="1400" dirty="0" smtClean="0"/>
            <a:t> </a:t>
          </a:r>
          <a:r>
            <a:rPr lang="en-US" sz="1400" dirty="0" err="1" smtClean="0"/>
            <a:t>tiết</a:t>
          </a:r>
          <a:r>
            <a:rPr lang="en-US" sz="1400" dirty="0" smtClean="0"/>
            <a:t> </a:t>
          </a:r>
          <a:r>
            <a:rPr lang="en-US" sz="1400" dirty="0" err="1" smtClean="0"/>
            <a:t>chỉ</a:t>
          </a:r>
          <a:r>
            <a:rPr lang="en-US" sz="1400" dirty="0" smtClean="0"/>
            <a:t> </a:t>
          </a:r>
          <a:r>
            <a:rPr lang="en-US" sz="1400" dirty="0" err="1" smtClean="0"/>
            <a:t>có</a:t>
          </a:r>
          <a:r>
            <a:rPr lang="en-US" sz="1400" dirty="0" smtClean="0"/>
            <a:t> </a:t>
          </a:r>
          <a:r>
            <a:rPr lang="en-US" sz="1400" dirty="0" err="1" smtClean="0"/>
            <a:t>một</a:t>
          </a:r>
          <a:r>
            <a:rPr lang="en-US" sz="1400" dirty="0" smtClean="0"/>
            <a:t> </a:t>
          </a:r>
          <a:r>
            <a:rPr lang="en-US" sz="1400" dirty="0" err="1" smtClean="0"/>
            <a:t>nguyên</a:t>
          </a:r>
          <a:r>
            <a:rPr lang="en-US" sz="1400" dirty="0" smtClean="0"/>
            <a:t> </a:t>
          </a:r>
          <a:r>
            <a:rPr lang="en-US" sz="1400" dirty="0" err="1" smtClean="0"/>
            <a:t>âm</a:t>
          </a:r>
          <a:r>
            <a:rPr lang="en-US" sz="1400" dirty="0" smtClean="0"/>
            <a:t>, </a:t>
          </a:r>
          <a:r>
            <a:rPr lang="en-US" sz="1400" dirty="0" err="1" smtClean="0"/>
            <a:t>đặt</a:t>
          </a:r>
          <a:r>
            <a:rPr lang="en-US" sz="1400" dirty="0" smtClean="0"/>
            <a:t> </a:t>
          </a:r>
          <a:r>
            <a:rPr lang="en-US" sz="1400" dirty="0" err="1" smtClean="0"/>
            <a:t>vào</a:t>
          </a:r>
          <a:r>
            <a:rPr lang="en-US" sz="1400" dirty="0" smtClean="0"/>
            <a:t> </a:t>
          </a:r>
          <a:r>
            <a:rPr lang="en-US" sz="1400" dirty="0" err="1" smtClean="0"/>
            <a:t>nguyên</a:t>
          </a:r>
          <a:r>
            <a:rPr lang="en-US" sz="1400" dirty="0" smtClean="0"/>
            <a:t> </a:t>
          </a:r>
          <a:r>
            <a:rPr lang="en-US" sz="1400" dirty="0" err="1" smtClean="0"/>
            <a:t>âm</a:t>
          </a:r>
          <a:r>
            <a:rPr lang="en-US" sz="1400" dirty="0" smtClean="0"/>
            <a:t> </a:t>
          </a:r>
          <a:r>
            <a:rPr lang="en-US" sz="1400" dirty="0" err="1" smtClean="0"/>
            <a:t>đó</a:t>
          </a:r>
          <a:endParaRPr lang="en-US" sz="1400" dirty="0"/>
        </a:p>
      </dgm:t>
    </dgm:pt>
    <dgm:pt modelId="{A9CBE017-EE87-4FC9-9207-00482620A98A}" type="parTrans" cxnId="{31CC4F29-FC27-4CF4-9530-6ED2ABD6FA12}">
      <dgm:prSet/>
      <dgm:spPr/>
      <dgm:t>
        <a:bodyPr/>
        <a:lstStyle/>
        <a:p>
          <a:endParaRPr lang="en-US"/>
        </a:p>
      </dgm:t>
    </dgm:pt>
    <dgm:pt modelId="{B9DD77D8-590F-4CA5-8ED0-AE12C1453DA6}" type="sibTrans" cxnId="{31CC4F29-FC27-4CF4-9530-6ED2ABD6FA12}">
      <dgm:prSet/>
      <dgm:spPr/>
      <dgm:t>
        <a:bodyPr/>
        <a:lstStyle/>
        <a:p>
          <a:endParaRPr lang="en-US"/>
        </a:p>
      </dgm:t>
    </dgm:pt>
    <dgm:pt modelId="{DAE7B39D-094E-42AE-9192-57BC0676D61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hai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nguyên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thúc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dấu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nguyên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âm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cuối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endParaRPr lang="en-US" sz="1400" dirty="0"/>
        </a:p>
      </dgm:t>
    </dgm:pt>
    <dgm:pt modelId="{2D53C0CE-8281-44B8-AF92-5C41881987C5}" type="parTrans" cxnId="{BB3B2BAD-0055-4F8B-9692-DF77825A7667}">
      <dgm:prSet/>
      <dgm:spPr/>
      <dgm:t>
        <a:bodyPr/>
        <a:lstStyle/>
        <a:p>
          <a:endParaRPr lang="en-US"/>
        </a:p>
      </dgm:t>
    </dgm:pt>
    <dgm:pt modelId="{8D568BF3-CCF8-4CF3-B955-8FA1FD33E8B4}" type="sibTrans" cxnId="{BB3B2BAD-0055-4F8B-9692-DF77825A7667}">
      <dgm:prSet/>
      <dgm:spPr/>
      <dgm:t>
        <a:bodyPr/>
        <a:lstStyle/>
        <a:p>
          <a:endParaRPr lang="en-US"/>
        </a:p>
      </dgm:t>
    </dgm:pt>
    <dgm:pt modelId="{0A53B220-DD11-429C-84BE-44B562BD49CC}">
      <dgm:prSet phldrT="[Text]"/>
      <dgm:spPr>
        <a:solidFill>
          <a:schemeClr val="accent3"/>
        </a:solidFill>
      </dgm:spPr>
      <dgm:t>
        <a:bodyPr/>
        <a:lstStyle/>
        <a:p>
          <a:r>
            <a:rPr lang="en-US" sz="1200" dirty="0" smtClean="0"/>
            <a:t>Ì </a:t>
          </a:r>
          <a:r>
            <a:rPr lang="en-US" sz="1200" dirty="0" err="1" smtClean="0"/>
            <a:t>ạch</a:t>
          </a:r>
          <a:r>
            <a:rPr lang="en-US" sz="1200" dirty="0" smtClean="0"/>
            <a:t>…</a:t>
          </a:r>
          <a:endParaRPr lang="en-US" sz="1200" dirty="0"/>
        </a:p>
      </dgm:t>
    </dgm:pt>
    <dgm:pt modelId="{5CECA63A-2C05-418C-BFFC-C40680D5CD0E}" type="parTrans" cxnId="{2A7E6833-BC1B-4F85-894E-373581F62713}">
      <dgm:prSet/>
      <dgm:spPr/>
      <dgm:t>
        <a:bodyPr/>
        <a:lstStyle/>
        <a:p>
          <a:endParaRPr lang="en-US"/>
        </a:p>
      </dgm:t>
    </dgm:pt>
    <dgm:pt modelId="{2B89B4A0-B9E6-4D86-84F8-58F0595BA1A6}" type="sibTrans" cxnId="{2A7E6833-BC1B-4F85-894E-373581F62713}">
      <dgm:prSet/>
      <dgm:spPr/>
      <dgm:t>
        <a:bodyPr/>
        <a:lstStyle/>
        <a:p>
          <a:endParaRPr lang="en-US"/>
        </a:p>
      </dgm:t>
    </dgm:pt>
    <dgm:pt modelId="{8728361B-71C3-4126-9FF3-887646605B2D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400" dirty="0" err="1" smtClean="0"/>
            <a:t>Âm</a:t>
          </a:r>
          <a:r>
            <a:rPr lang="en-US" sz="1400" dirty="0" smtClean="0"/>
            <a:t> </a:t>
          </a:r>
          <a:r>
            <a:rPr lang="en-US" sz="1400" dirty="0" err="1" smtClean="0"/>
            <a:t>tiết</a:t>
          </a:r>
          <a:r>
            <a:rPr lang="en-US" sz="1400" dirty="0" smtClean="0"/>
            <a:t> </a:t>
          </a:r>
          <a:r>
            <a:rPr lang="en-US" sz="1400" dirty="0" err="1" smtClean="0"/>
            <a:t>có</a:t>
          </a:r>
          <a:r>
            <a:rPr lang="en-US" sz="1400" dirty="0" smtClean="0"/>
            <a:t> </a:t>
          </a:r>
          <a:r>
            <a:rPr lang="en-US" sz="1400" dirty="0" err="1" smtClean="0"/>
            <a:t>nguyên</a:t>
          </a:r>
          <a:r>
            <a:rPr lang="en-US" sz="1400" dirty="0" smtClean="0"/>
            <a:t> </a:t>
          </a:r>
          <a:r>
            <a:rPr lang="en-US" sz="1400" dirty="0" err="1" smtClean="0"/>
            <a:t>âm</a:t>
          </a:r>
          <a:r>
            <a:rPr lang="en-US" sz="1400" dirty="0" smtClean="0"/>
            <a:t> </a:t>
          </a:r>
          <a:r>
            <a:rPr lang="en-US" sz="1400" dirty="0" err="1" smtClean="0"/>
            <a:t>mang</a:t>
          </a:r>
          <a:r>
            <a:rPr lang="en-US" sz="1400" dirty="0" smtClean="0"/>
            <a:t> </a:t>
          </a:r>
          <a:r>
            <a:rPr lang="en-US" sz="1400" dirty="0" err="1" smtClean="0"/>
            <a:t>dấu</a:t>
          </a:r>
          <a:r>
            <a:rPr lang="en-US" sz="1400" dirty="0" smtClean="0"/>
            <a:t> </a:t>
          </a:r>
          <a:r>
            <a:rPr lang="en-US" sz="1400" dirty="0" err="1" smtClean="0"/>
            <a:t>phụ</a:t>
          </a:r>
          <a:r>
            <a:rPr lang="en-US" sz="1400" dirty="0" smtClean="0"/>
            <a:t> (Ă, Â…), </a:t>
          </a:r>
          <a:r>
            <a:rPr lang="en-US" sz="1400" dirty="0" err="1" smtClean="0"/>
            <a:t>dặt</a:t>
          </a:r>
          <a:r>
            <a:rPr lang="en-US" sz="1400" dirty="0" smtClean="0"/>
            <a:t> </a:t>
          </a:r>
          <a:r>
            <a:rPr lang="en-US" sz="1400" dirty="0" err="1" smtClean="0"/>
            <a:t>vào</a:t>
          </a:r>
          <a:r>
            <a:rPr lang="en-US" sz="1400" dirty="0" smtClean="0"/>
            <a:t> </a:t>
          </a:r>
          <a:r>
            <a:rPr lang="en-US" sz="1400" dirty="0" err="1" smtClean="0"/>
            <a:t>nguyên</a:t>
          </a:r>
          <a:r>
            <a:rPr lang="en-US" sz="1400" dirty="0" smtClean="0"/>
            <a:t> </a:t>
          </a:r>
          <a:r>
            <a:rPr lang="en-US" sz="1400" dirty="0" err="1" smtClean="0"/>
            <a:t>âm</a:t>
          </a:r>
          <a:r>
            <a:rPr lang="en-US" sz="1400" dirty="0" smtClean="0"/>
            <a:t> </a:t>
          </a:r>
          <a:r>
            <a:rPr lang="en-US" sz="1400" dirty="0" err="1" smtClean="0"/>
            <a:t>đó</a:t>
          </a:r>
          <a:r>
            <a:rPr lang="en-US" sz="1400" dirty="0" smtClean="0"/>
            <a:t>. </a:t>
          </a:r>
          <a:r>
            <a:rPr lang="en-US" sz="1400" dirty="0" err="1" smtClean="0"/>
            <a:t>Riêng</a:t>
          </a:r>
          <a:r>
            <a:rPr lang="en-US" sz="1400" dirty="0" smtClean="0"/>
            <a:t> ƯƠ </a:t>
          </a:r>
          <a:r>
            <a:rPr lang="en-US" sz="1400" dirty="0" err="1" smtClean="0"/>
            <a:t>thì</a:t>
          </a:r>
          <a:r>
            <a:rPr lang="en-US" sz="1400" dirty="0" smtClean="0"/>
            <a:t> </a:t>
          </a:r>
          <a:r>
            <a:rPr lang="en-US" sz="1400" dirty="0" err="1" smtClean="0"/>
            <a:t>đặt</a:t>
          </a:r>
          <a:r>
            <a:rPr lang="en-US" sz="1400" dirty="0" smtClean="0"/>
            <a:t> </a:t>
          </a:r>
          <a:r>
            <a:rPr lang="en-US" sz="1400" dirty="0" err="1" smtClean="0"/>
            <a:t>vào</a:t>
          </a:r>
          <a:r>
            <a:rPr lang="en-US" sz="1400" dirty="0" smtClean="0"/>
            <a:t> Ơ</a:t>
          </a:r>
          <a:endParaRPr lang="en-US" sz="1600" dirty="0"/>
        </a:p>
      </dgm:t>
    </dgm:pt>
    <dgm:pt modelId="{B9765D66-6579-4D60-8114-1D1CC24B8DB5}" type="parTrans" cxnId="{509FB8E7-DB06-4A91-B425-E0E4BB8BF032}">
      <dgm:prSet/>
      <dgm:spPr/>
      <dgm:t>
        <a:bodyPr/>
        <a:lstStyle/>
        <a:p>
          <a:endParaRPr lang="en-US"/>
        </a:p>
      </dgm:t>
    </dgm:pt>
    <dgm:pt modelId="{D508ADF4-3B84-4164-A976-632870243FC9}" type="sibTrans" cxnId="{509FB8E7-DB06-4A91-B425-E0E4BB8BF032}">
      <dgm:prSet/>
      <dgm:spPr/>
      <dgm:t>
        <a:bodyPr/>
        <a:lstStyle/>
        <a:p>
          <a:endParaRPr lang="en-US"/>
        </a:p>
      </dgm:t>
    </dgm:pt>
    <dgm:pt modelId="{452BFB82-6D95-48C9-94BC-72A43BC55DF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200" dirty="0" err="1" smtClean="0"/>
            <a:t>Thuyền</a:t>
          </a:r>
          <a:r>
            <a:rPr lang="en-US" sz="1200" dirty="0" smtClean="0"/>
            <a:t> </a:t>
          </a:r>
          <a:r>
            <a:rPr lang="en-US" sz="1200" dirty="0" err="1" smtClean="0"/>
            <a:t>trưởng</a:t>
          </a:r>
          <a:r>
            <a:rPr lang="en-US" sz="1200" dirty="0" smtClean="0"/>
            <a:t>… </a:t>
          </a:r>
          <a:endParaRPr lang="en-US" sz="1200" dirty="0"/>
        </a:p>
      </dgm:t>
    </dgm:pt>
    <dgm:pt modelId="{4BF447F3-9C2A-4380-A6E7-C2D2B3AA2CF8}" type="parTrans" cxnId="{E9A838A0-11CB-4835-B90E-3B2245A64B96}">
      <dgm:prSet/>
      <dgm:spPr/>
      <dgm:t>
        <a:bodyPr/>
        <a:lstStyle/>
        <a:p>
          <a:endParaRPr lang="en-US"/>
        </a:p>
      </dgm:t>
    </dgm:pt>
    <dgm:pt modelId="{B5EAA8DE-8512-41DA-95E0-B6034D5586CF}" type="sibTrans" cxnId="{E9A838A0-11CB-4835-B90E-3B2245A64B96}">
      <dgm:prSet/>
      <dgm:spPr/>
      <dgm:t>
        <a:bodyPr/>
        <a:lstStyle/>
        <a:p>
          <a:endParaRPr lang="en-US"/>
        </a:p>
      </dgm:t>
    </dgm:pt>
    <dgm:pt modelId="{79941DF6-C699-494E-88F1-68754FB0FC0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Hoàng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en-US" sz="1200" dirty="0"/>
        </a:p>
      </dgm:t>
    </dgm:pt>
    <dgm:pt modelId="{A2106905-ED0F-4AD5-BBD4-A51EAC93C06D}" type="parTrans" cxnId="{25911C46-F15A-4C2E-A5B2-2D0DFAE30756}">
      <dgm:prSet/>
      <dgm:spPr/>
      <dgm:t>
        <a:bodyPr/>
        <a:lstStyle/>
        <a:p>
          <a:endParaRPr lang="en-US"/>
        </a:p>
      </dgm:t>
    </dgm:pt>
    <dgm:pt modelId="{D7CBA53B-861D-4852-A6B9-5EE5F0B89B6E}" type="sibTrans" cxnId="{25911C46-F15A-4C2E-A5B2-2D0DFAE30756}">
      <dgm:prSet/>
      <dgm:spPr/>
      <dgm:t>
        <a:bodyPr/>
        <a:lstStyle/>
        <a:p>
          <a:endParaRPr lang="en-US"/>
        </a:p>
      </dgm:t>
    </dgm:pt>
    <dgm:pt modelId="{B41E0B89-5115-4B77-8F2C-0A7E2353674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 err="1" smtClean="0"/>
            <a:t>Trường</a:t>
          </a:r>
          <a:r>
            <a:rPr lang="en-US" sz="1400" dirty="0" smtClean="0"/>
            <a:t> </a:t>
          </a:r>
          <a:r>
            <a:rPr lang="en-US" sz="1400" dirty="0" err="1" smtClean="0"/>
            <a:t>hợp</a:t>
          </a:r>
          <a:r>
            <a:rPr lang="en-US" sz="1400" dirty="0" smtClean="0"/>
            <a:t> </a:t>
          </a:r>
          <a:r>
            <a:rPr lang="en-US" sz="1400" dirty="0" err="1" smtClean="0"/>
            <a:t>còn</a:t>
          </a:r>
          <a:r>
            <a:rPr lang="en-US" sz="1400" dirty="0" smtClean="0"/>
            <a:t> </a:t>
          </a:r>
          <a:r>
            <a:rPr lang="en-US" sz="1400" dirty="0" err="1" smtClean="0"/>
            <a:t>lại</a:t>
          </a:r>
          <a:r>
            <a:rPr lang="en-US" sz="1400" dirty="0" smtClean="0"/>
            <a:t>, </a:t>
          </a:r>
          <a:r>
            <a:rPr lang="en-US" sz="1400" dirty="0" err="1" smtClean="0"/>
            <a:t>đặt</a:t>
          </a:r>
          <a:r>
            <a:rPr lang="en-US" sz="1400" dirty="0" smtClean="0"/>
            <a:t> </a:t>
          </a:r>
          <a:r>
            <a:rPr lang="en-US" sz="1400" dirty="0" err="1" smtClean="0"/>
            <a:t>vào</a:t>
          </a:r>
          <a:r>
            <a:rPr lang="en-US" sz="1400" dirty="0" smtClean="0"/>
            <a:t> </a:t>
          </a:r>
          <a:r>
            <a:rPr lang="en-US" sz="1400" dirty="0" err="1" smtClean="0"/>
            <a:t>nguyên</a:t>
          </a:r>
          <a:r>
            <a:rPr lang="en-US" sz="1400" dirty="0" smtClean="0"/>
            <a:t> </a:t>
          </a:r>
          <a:r>
            <a:rPr lang="en-US" sz="1400" dirty="0" err="1" smtClean="0"/>
            <a:t>âm</a:t>
          </a:r>
          <a:r>
            <a:rPr lang="en-US" sz="1400" dirty="0" smtClean="0"/>
            <a:t> </a:t>
          </a:r>
          <a:r>
            <a:rPr lang="en-US" sz="1400" dirty="0" err="1" smtClean="0"/>
            <a:t>áp</a:t>
          </a:r>
          <a:r>
            <a:rPr lang="en-US" sz="1400" dirty="0" smtClean="0"/>
            <a:t> </a:t>
          </a:r>
          <a:r>
            <a:rPr lang="en-US" sz="1400" dirty="0" err="1" smtClean="0"/>
            <a:t>chót</a:t>
          </a:r>
          <a:endParaRPr lang="en-US" sz="1400" dirty="0"/>
        </a:p>
      </dgm:t>
    </dgm:pt>
    <dgm:pt modelId="{F4769395-9984-4B83-9696-42D7710EA549}" type="parTrans" cxnId="{2D1DAA06-D4C2-4F7A-AA4C-BA6A8581BBC6}">
      <dgm:prSet/>
      <dgm:spPr/>
      <dgm:t>
        <a:bodyPr/>
        <a:lstStyle/>
        <a:p>
          <a:endParaRPr lang="en-US"/>
        </a:p>
      </dgm:t>
    </dgm:pt>
    <dgm:pt modelId="{D9C72FF9-9A70-4EED-AB8C-D9EE6A2459B2}" type="sibTrans" cxnId="{2D1DAA06-D4C2-4F7A-AA4C-BA6A8581BBC6}">
      <dgm:prSet/>
      <dgm:spPr/>
      <dgm:t>
        <a:bodyPr/>
        <a:lstStyle/>
        <a:p>
          <a:endParaRPr lang="en-US"/>
        </a:p>
      </dgm:t>
    </dgm:pt>
    <dgm:pt modelId="{B615ED64-4A42-43CD-B496-39DC4F4E2349}">
      <dgm:prSet phldrT="[Text]"/>
      <dgm:spPr>
        <a:solidFill>
          <a:schemeClr val="tx2"/>
        </a:solidFill>
      </dgm:spPr>
      <dgm:t>
        <a:bodyPr/>
        <a:lstStyle/>
        <a:p>
          <a:r>
            <a:rPr lang="en-US" sz="1200" dirty="0" err="1" smtClean="0"/>
            <a:t>Hòa</a:t>
          </a:r>
          <a:r>
            <a:rPr lang="en-US" sz="1200" dirty="0" smtClean="0"/>
            <a:t>…</a:t>
          </a:r>
          <a:endParaRPr lang="en-US" sz="1200" dirty="0"/>
        </a:p>
      </dgm:t>
    </dgm:pt>
    <dgm:pt modelId="{1FF9F9FF-DB55-46DE-AA10-0B8B16FD683F}" type="parTrans" cxnId="{0462086B-D7E1-4DC1-8385-2E0A5C20ABB0}">
      <dgm:prSet/>
      <dgm:spPr/>
      <dgm:t>
        <a:bodyPr/>
        <a:lstStyle/>
        <a:p>
          <a:endParaRPr lang="en-US"/>
        </a:p>
      </dgm:t>
    </dgm:pt>
    <dgm:pt modelId="{912E5CE3-AA76-421E-B927-ADE98D013073}" type="sibTrans" cxnId="{0462086B-D7E1-4DC1-8385-2E0A5C20ABB0}">
      <dgm:prSet/>
      <dgm:spPr/>
      <dgm:t>
        <a:bodyPr/>
        <a:lstStyle/>
        <a:p>
          <a:endParaRPr lang="en-US"/>
        </a:p>
      </dgm:t>
    </dgm:pt>
    <dgm:pt modelId="{8155A8B9-EDB3-4B68-8B57-80674BFE98F1}" type="pres">
      <dgm:prSet presAssocID="{C860276A-95AB-4154-A239-47660017A04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202F20-C6F5-478F-879A-6CA004C682D0}" type="pres">
      <dgm:prSet presAssocID="{462559FD-C623-4454-BBD7-2D3335C1D65D}" presName="roof" presStyleLbl="dkBgShp" presStyleIdx="0" presStyleCnt="2" custScaleY="32025" custLinFactNeighborY="31387"/>
      <dgm:spPr/>
      <dgm:t>
        <a:bodyPr/>
        <a:lstStyle/>
        <a:p>
          <a:endParaRPr lang="en-US"/>
        </a:p>
      </dgm:t>
    </dgm:pt>
    <dgm:pt modelId="{A42E1544-84AC-409F-821D-AB9392FCD961}" type="pres">
      <dgm:prSet presAssocID="{462559FD-C623-4454-BBD7-2D3335C1D65D}" presName="pillars" presStyleCnt="0"/>
      <dgm:spPr/>
      <dgm:t>
        <a:bodyPr/>
        <a:lstStyle/>
        <a:p>
          <a:endParaRPr lang="en-US"/>
        </a:p>
      </dgm:t>
    </dgm:pt>
    <dgm:pt modelId="{7DCBB944-65F6-4B7C-9BFA-D171EAD6224E}" type="pres">
      <dgm:prSet presAssocID="{462559FD-C623-4454-BBD7-2D3335C1D65D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07347-E45A-4E46-81CF-94C150A5F5FB}" type="pres">
      <dgm:prSet presAssocID="{8728361B-71C3-4126-9FF3-887646605B2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074EC-49A1-4D8A-9CBC-13347F66330A}" type="pres">
      <dgm:prSet presAssocID="{DAE7B39D-094E-42AE-9192-57BC0676D61C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6D5F0-4B98-44AB-AB22-FD4D99201F78}" type="pres">
      <dgm:prSet presAssocID="{B41E0B89-5115-4B77-8F2C-0A7E23536741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0AB68-AFDD-4B2E-8B4E-F390D822C2AD}" type="pres">
      <dgm:prSet presAssocID="{462559FD-C623-4454-BBD7-2D3335C1D65D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31CC4F29-FC27-4CF4-9530-6ED2ABD6FA12}" srcId="{462559FD-C623-4454-BBD7-2D3335C1D65D}" destId="{58A096F2-5344-4697-A760-DA49E26C903B}" srcOrd="0" destOrd="0" parTransId="{A9CBE017-EE87-4FC9-9207-00482620A98A}" sibTransId="{B9DD77D8-590F-4CA5-8ED0-AE12C1453DA6}"/>
    <dgm:cxn modelId="{F9832B8F-81C5-44A3-B91C-896FDC77C72A}" type="presOf" srcId="{58A096F2-5344-4697-A760-DA49E26C903B}" destId="{7DCBB944-65F6-4B7C-9BFA-D171EAD6224E}" srcOrd="0" destOrd="0" presId="urn:microsoft.com/office/officeart/2005/8/layout/hList3"/>
    <dgm:cxn modelId="{A791BA94-8D0F-4AC9-94DB-0FED6FB2878B}" type="presOf" srcId="{452BFB82-6D95-48C9-94BC-72A43BC55DF8}" destId="{C3A07347-E45A-4E46-81CF-94C150A5F5FB}" srcOrd="0" destOrd="1" presId="urn:microsoft.com/office/officeart/2005/8/layout/hList3"/>
    <dgm:cxn modelId="{2A7E6833-BC1B-4F85-894E-373581F62713}" srcId="{58A096F2-5344-4697-A760-DA49E26C903B}" destId="{0A53B220-DD11-429C-84BE-44B562BD49CC}" srcOrd="0" destOrd="0" parTransId="{5CECA63A-2C05-418C-BFFC-C40680D5CD0E}" sibTransId="{2B89B4A0-B9E6-4D86-84F8-58F0595BA1A6}"/>
    <dgm:cxn modelId="{78016D19-C2C0-4519-A399-695A029322CB}" srcId="{C860276A-95AB-4154-A239-47660017A04F}" destId="{462559FD-C623-4454-BBD7-2D3335C1D65D}" srcOrd="0" destOrd="0" parTransId="{2513533E-B214-4831-8074-CD6F97136843}" sibTransId="{5921C824-45AF-41D4-B5C7-E8C0FB179671}"/>
    <dgm:cxn modelId="{5D8D4C2C-A75B-425C-AA79-7D4CEAF71DBA}" type="presOf" srcId="{B41E0B89-5115-4B77-8F2C-0A7E23536741}" destId="{9176D5F0-4B98-44AB-AB22-FD4D99201F78}" srcOrd="0" destOrd="0" presId="urn:microsoft.com/office/officeart/2005/8/layout/hList3"/>
    <dgm:cxn modelId="{E9A838A0-11CB-4835-B90E-3B2245A64B96}" srcId="{8728361B-71C3-4126-9FF3-887646605B2D}" destId="{452BFB82-6D95-48C9-94BC-72A43BC55DF8}" srcOrd="0" destOrd="0" parTransId="{4BF447F3-9C2A-4380-A6E7-C2D2B3AA2CF8}" sibTransId="{B5EAA8DE-8512-41DA-95E0-B6034D5586CF}"/>
    <dgm:cxn modelId="{214C47FB-6AB4-4184-A078-CB393BC53E21}" type="presOf" srcId="{462559FD-C623-4454-BBD7-2D3335C1D65D}" destId="{E2202F20-C6F5-478F-879A-6CA004C682D0}" srcOrd="0" destOrd="0" presId="urn:microsoft.com/office/officeart/2005/8/layout/hList3"/>
    <dgm:cxn modelId="{0462086B-D7E1-4DC1-8385-2E0A5C20ABB0}" srcId="{B41E0B89-5115-4B77-8F2C-0A7E23536741}" destId="{B615ED64-4A42-43CD-B496-39DC4F4E2349}" srcOrd="0" destOrd="0" parTransId="{1FF9F9FF-DB55-46DE-AA10-0B8B16FD683F}" sibTransId="{912E5CE3-AA76-421E-B927-ADE98D013073}"/>
    <dgm:cxn modelId="{61BC9F3F-391B-45F3-9766-D362976CF326}" type="presOf" srcId="{0A53B220-DD11-429C-84BE-44B562BD49CC}" destId="{7DCBB944-65F6-4B7C-9BFA-D171EAD6224E}" srcOrd="0" destOrd="1" presId="urn:microsoft.com/office/officeart/2005/8/layout/hList3"/>
    <dgm:cxn modelId="{2D1DAA06-D4C2-4F7A-AA4C-BA6A8581BBC6}" srcId="{462559FD-C623-4454-BBD7-2D3335C1D65D}" destId="{B41E0B89-5115-4B77-8F2C-0A7E23536741}" srcOrd="3" destOrd="0" parTransId="{F4769395-9984-4B83-9696-42D7710EA549}" sibTransId="{D9C72FF9-9A70-4EED-AB8C-D9EE6A2459B2}"/>
    <dgm:cxn modelId="{BB3B2BAD-0055-4F8B-9692-DF77825A7667}" srcId="{462559FD-C623-4454-BBD7-2D3335C1D65D}" destId="{DAE7B39D-094E-42AE-9192-57BC0676D61C}" srcOrd="2" destOrd="0" parTransId="{2D53C0CE-8281-44B8-AF92-5C41881987C5}" sibTransId="{8D568BF3-CCF8-4CF3-B955-8FA1FD33E8B4}"/>
    <dgm:cxn modelId="{6001A990-E268-4C00-B521-368B07BC79BC}" type="presOf" srcId="{79941DF6-C699-494E-88F1-68754FB0FC07}" destId="{755074EC-49A1-4D8A-9CBC-13347F66330A}" srcOrd="0" destOrd="1" presId="urn:microsoft.com/office/officeart/2005/8/layout/hList3"/>
    <dgm:cxn modelId="{509FB8E7-DB06-4A91-B425-E0E4BB8BF032}" srcId="{462559FD-C623-4454-BBD7-2D3335C1D65D}" destId="{8728361B-71C3-4126-9FF3-887646605B2D}" srcOrd="1" destOrd="0" parTransId="{B9765D66-6579-4D60-8114-1D1CC24B8DB5}" sibTransId="{D508ADF4-3B84-4164-A976-632870243FC9}"/>
    <dgm:cxn modelId="{9A9BD351-1535-4ECE-B11D-F7BD61C5E539}" type="presOf" srcId="{B615ED64-4A42-43CD-B496-39DC4F4E2349}" destId="{9176D5F0-4B98-44AB-AB22-FD4D99201F78}" srcOrd="0" destOrd="1" presId="urn:microsoft.com/office/officeart/2005/8/layout/hList3"/>
    <dgm:cxn modelId="{BED589F9-983F-4C4C-B906-DF75E514FFEB}" type="presOf" srcId="{8728361B-71C3-4126-9FF3-887646605B2D}" destId="{C3A07347-E45A-4E46-81CF-94C150A5F5FB}" srcOrd="0" destOrd="0" presId="urn:microsoft.com/office/officeart/2005/8/layout/hList3"/>
    <dgm:cxn modelId="{DB20A2B5-31E4-43E4-9A24-1375734957CC}" type="presOf" srcId="{DAE7B39D-094E-42AE-9192-57BC0676D61C}" destId="{755074EC-49A1-4D8A-9CBC-13347F66330A}" srcOrd="0" destOrd="0" presId="urn:microsoft.com/office/officeart/2005/8/layout/hList3"/>
    <dgm:cxn modelId="{25911C46-F15A-4C2E-A5B2-2D0DFAE30756}" srcId="{DAE7B39D-094E-42AE-9192-57BC0676D61C}" destId="{79941DF6-C699-494E-88F1-68754FB0FC07}" srcOrd="0" destOrd="0" parTransId="{A2106905-ED0F-4AD5-BBD4-A51EAC93C06D}" sibTransId="{D7CBA53B-861D-4852-A6B9-5EE5F0B89B6E}"/>
    <dgm:cxn modelId="{CA123BC5-30C0-421A-BA0F-D1A7665027A4}" type="presOf" srcId="{C860276A-95AB-4154-A239-47660017A04F}" destId="{8155A8B9-EDB3-4B68-8B57-80674BFE98F1}" srcOrd="0" destOrd="0" presId="urn:microsoft.com/office/officeart/2005/8/layout/hList3"/>
    <dgm:cxn modelId="{6ABEC231-4069-430F-A9D3-D4C7EFBE6C7E}" type="presParOf" srcId="{8155A8B9-EDB3-4B68-8B57-80674BFE98F1}" destId="{E2202F20-C6F5-478F-879A-6CA004C682D0}" srcOrd="0" destOrd="0" presId="urn:microsoft.com/office/officeart/2005/8/layout/hList3"/>
    <dgm:cxn modelId="{1E9A5F92-9057-4FC0-A30B-6BB6DB5AFDFF}" type="presParOf" srcId="{8155A8B9-EDB3-4B68-8B57-80674BFE98F1}" destId="{A42E1544-84AC-409F-821D-AB9392FCD961}" srcOrd="1" destOrd="0" presId="urn:microsoft.com/office/officeart/2005/8/layout/hList3"/>
    <dgm:cxn modelId="{FEF5601D-16F9-4FF1-9B1A-8F7BB510F291}" type="presParOf" srcId="{A42E1544-84AC-409F-821D-AB9392FCD961}" destId="{7DCBB944-65F6-4B7C-9BFA-D171EAD6224E}" srcOrd="0" destOrd="0" presId="urn:microsoft.com/office/officeart/2005/8/layout/hList3"/>
    <dgm:cxn modelId="{1353471E-F92A-460C-AE5B-C271492D3149}" type="presParOf" srcId="{A42E1544-84AC-409F-821D-AB9392FCD961}" destId="{C3A07347-E45A-4E46-81CF-94C150A5F5FB}" srcOrd="1" destOrd="0" presId="urn:microsoft.com/office/officeart/2005/8/layout/hList3"/>
    <dgm:cxn modelId="{DF8FA8A0-63EB-4648-98AC-CF1AF45B507E}" type="presParOf" srcId="{A42E1544-84AC-409F-821D-AB9392FCD961}" destId="{755074EC-49A1-4D8A-9CBC-13347F66330A}" srcOrd="2" destOrd="0" presId="urn:microsoft.com/office/officeart/2005/8/layout/hList3"/>
    <dgm:cxn modelId="{BF9AB32D-AAD2-4AF0-9B94-C41FC66D5505}" type="presParOf" srcId="{A42E1544-84AC-409F-821D-AB9392FCD961}" destId="{9176D5F0-4B98-44AB-AB22-FD4D99201F78}" srcOrd="3" destOrd="0" presId="urn:microsoft.com/office/officeart/2005/8/layout/hList3"/>
    <dgm:cxn modelId="{00A2CA77-CD22-4215-A40B-809E37E69075}" type="presParOf" srcId="{8155A8B9-EDB3-4B68-8B57-80674BFE98F1}" destId="{19A0AB68-AFDD-4B2E-8B4E-F390D822C2A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7A2DF-160F-467A-95D6-C8EE7876F9A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A59C9-29E5-432F-AE3A-BCA4B1BEE771}">
      <dgm:prSet phldrT="[Text]"/>
      <dgm:spPr/>
      <dgm:t>
        <a:bodyPr/>
        <a:lstStyle/>
        <a:p>
          <a:r>
            <a:rPr lang="en-US" dirty="0" err="1" smtClean="0"/>
            <a:t>Tiếng</a:t>
          </a:r>
          <a:r>
            <a:rPr lang="en-US" dirty="0" smtClean="0"/>
            <a:t> </a:t>
          </a:r>
          <a:r>
            <a:rPr lang="en-US" dirty="0" err="1" smtClean="0"/>
            <a:t>Việt</a:t>
          </a:r>
          <a:endParaRPr lang="en-US" dirty="0"/>
        </a:p>
      </dgm:t>
    </dgm:pt>
    <dgm:pt modelId="{8E9F274F-F0E0-45EF-9CF4-61214727BE48}" type="parTrans" cxnId="{E2CFB8C0-E318-4F33-9827-ABBA1357AFFF}">
      <dgm:prSet/>
      <dgm:spPr/>
      <dgm:t>
        <a:bodyPr/>
        <a:lstStyle/>
        <a:p>
          <a:endParaRPr lang="en-US"/>
        </a:p>
      </dgm:t>
    </dgm:pt>
    <dgm:pt modelId="{645B8FB3-7141-4BB8-87D0-60BEBD717C62}" type="sibTrans" cxnId="{E2CFB8C0-E318-4F33-9827-ABBA1357AFFF}">
      <dgm:prSet/>
      <dgm:spPr/>
      <dgm:t>
        <a:bodyPr/>
        <a:lstStyle/>
        <a:p>
          <a:endParaRPr lang="en-US"/>
        </a:p>
      </dgm:t>
    </dgm:pt>
    <dgm:pt modelId="{B3FBD585-0F0D-4137-861B-8C06A67B539C}">
      <dgm:prSet phldrT="[Text]"/>
      <dgm:spPr/>
      <dgm:t>
        <a:bodyPr/>
        <a:lstStyle/>
        <a:p>
          <a:r>
            <a:rPr lang="en-US" dirty="0" err="1" smtClean="0"/>
            <a:t>Tiếng</a:t>
          </a:r>
          <a:r>
            <a:rPr lang="en-US" dirty="0" smtClean="0"/>
            <a:t> (</a:t>
          </a:r>
          <a:r>
            <a:rPr lang="en-US" dirty="0" err="1" smtClean="0"/>
            <a:t>âm</a:t>
          </a:r>
          <a:r>
            <a:rPr lang="en-US" dirty="0" smtClean="0"/>
            <a:t> </a:t>
          </a:r>
          <a:r>
            <a:rPr lang="en-US" dirty="0" err="1" smtClean="0"/>
            <a:t>tiết</a:t>
          </a:r>
          <a:r>
            <a:rPr lang="en-US" dirty="0" smtClean="0"/>
            <a:t>)</a:t>
          </a:r>
          <a:endParaRPr lang="en-US" dirty="0"/>
        </a:p>
      </dgm:t>
    </dgm:pt>
    <dgm:pt modelId="{A6ACCDBE-8286-44C1-B679-AE77D48966A3}" type="parTrans" cxnId="{8B423FB1-33F8-4A82-AE66-D5C5E1CA9B70}">
      <dgm:prSet/>
      <dgm:spPr/>
      <dgm:t>
        <a:bodyPr/>
        <a:lstStyle/>
        <a:p>
          <a:endParaRPr lang="en-US"/>
        </a:p>
      </dgm:t>
    </dgm:pt>
    <dgm:pt modelId="{48B7521C-CCFE-44D7-94E0-94A8DDCB9062}" type="sibTrans" cxnId="{8B423FB1-33F8-4A82-AE66-D5C5E1CA9B70}">
      <dgm:prSet/>
      <dgm:spPr/>
      <dgm:t>
        <a:bodyPr/>
        <a:lstStyle/>
        <a:p>
          <a:endParaRPr lang="en-US"/>
        </a:p>
      </dgm:t>
    </dgm:pt>
    <dgm:pt modelId="{1B0803CB-D634-4EB3-913D-B3A905A018AD}">
      <dgm:prSet phldrT="[Text]"/>
      <dgm:spPr/>
      <dgm:t>
        <a:bodyPr/>
        <a:lstStyle/>
        <a:p>
          <a:r>
            <a:rPr lang="en-US" dirty="0" err="1" smtClean="0"/>
            <a:t>Từ</a:t>
          </a:r>
          <a:endParaRPr lang="en-US" dirty="0"/>
        </a:p>
      </dgm:t>
    </dgm:pt>
    <dgm:pt modelId="{3B0F3789-7CBE-47AA-86EC-E0C157B8E8AE}" type="parTrans" cxnId="{7A12B5EF-819C-45BC-833A-4FD1B6CD2832}">
      <dgm:prSet/>
      <dgm:spPr/>
      <dgm:t>
        <a:bodyPr/>
        <a:lstStyle/>
        <a:p>
          <a:endParaRPr lang="en-US"/>
        </a:p>
      </dgm:t>
    </dgm:pt>
    <dgm:pt modelId="{C140FCC0-320D-4AE0-ABB5-BDB35F680300}" type="sibTrans" cxnId="{7A12B5EF-819C-45BC-833A-4FD1B6CD2832}">
      <dgm:prSet/>
      <dgm:spPr/>
      <dgm:t>
        <a:bodyPr/>
        <a:lstStyle/>
        <a:p>
          <a:endParaRPr lang="en-US"/>
        </a:p>
      </dgm:t>
    </dgm:pt>
    <dgm:pt modelId="{5402BFA1-0D6F-4214-9483-6DD304ABEFA2}">
      <dgm:prSet phldrT="[Text]"/>
      <dgm:spPr/>
      <dgm:t>
        <a:bodyPr/>
        <a:lstStyle/>
        <a:p>
          <a:r>
            <a:rPr lang="en-US" dirty="0" err="1" smtClean="0"/>
            <a:t>Câu</a:t>
          </a:r>
          <a:endParaRPr lang="en-US" dirty="0"/>
        </a:p>
      </dgm:t>
    </dgm:pt>
    <dgm:pt modelId="{00862A7F-D257-4EC8-99E2-974CFDAB9C86}" type="parTrans" cxnId="{502B81BF-51F0-423A-883E-4A9128259790}">
      <dgm:prSet/>
      <dgm:spPr/>
      <dgm:t>
        <a:bodyPr/>
        <a:lstStyle/>
        <a:p>
          <a:endParaRPr lang="en-US"/>
        </a:p>
      </dgm:t>
    </dgm:pt>
    <dgm:pt modelId="{A8421010-71A4-4F9B-97DA-20D1D5A5E998}" type="sibTrans" cxnId="{502B81BF-51F0-423A-883E-4A9128259790}">
      <dgm:prSet/>
      <dgm:spPr/>
      <dgm:t>
        <a:bodyPr/>
        <a:lstStyle/>
        <a:p>
          <a:endParaRPr lang="en-US"/>
        </a:p>
      </dgm:t>
    </dgm:pt>
    <dgm:pt modelId="{8EDF4330-FD80-42A3-AFF3-75A706E502AB}">
      <dgm:prSet phldrT="[Text]"/>
      <dgm:spPr/>
      <dgm:t>
        <a:bodyPr/>
        <a:lstStyle/>
        <a:p>
          <a:r>
            <a:rPr lang="en-US" dirty="0" err="1" smtClean="0"/>
            <a:t>Dấu</a:t>
          </a:r>
          <a:r>
            <a:rPr lang="en-US" dirty="0" smtClean="0"/>
            <a:t> </a:t>
          </a:r>
          <a:r>
            <a:rPr lang="en-US" dirty="0" err="1" smtClean="0"/>
            <a:t>thanh</a:t>
          </a:r>
          <a:endParaRPr lang="en-US" dirty="0"/>
        </a:p>
      </dgm:t>
    </dgm:pt>
    <dgm:pt modelId="{043B34B6-EE1A-43C1-8336-25108904741D}" type="parTrans" cxnId="{BD411CD3-5457-4674-AF9F-47BFE86A06F1}">
      <dgm:prSet/>
      <dgm:spPr/>
      <dgm:t>
        <a:bodyPr/>
        <a:lstStyle/>
        <a:p>
          <a:endParaRPr lang="en-US"/>
        </a:p>
      </dgm:t>
    </dgm:pt>
    <dgm:pt modelId="{572E69AF-AF9A-4A1A-81F0-DD836306B376}" type="sibTrans" cxnId="{BD411CD3-5457-4674-AF9F-47BFE86A06F1}">
      <dgm:prSet/>
      <dgm:spPr/>
      <dgm:t>
        <a:bodyPr/>
        <a:lstStyle/>
        <a:p>
          <a:endParaRPr lang="en-US"/>
        </a:p>
      </dgm:t>
    </dgm:pt>
    <dgm:pt modelId="{236B9E53-62AB-49A6-BFCD-7BF6C314C9F4}" type="pres">
      <dgm:prSet presAssocID="{2F37A2DF-160F-467A-95D6-C8EE7876F9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C7EF78-8801-46D2-99D9-A7BC04047848}" type="pres">
      <dgm:prSet presAssocID="{323A59C9-29E5-432F-AE3A-BCA4B1BEE771}" presName="root1" presStyleCnt="0"/>
      <dgm:spPr/>
    </dgm:pt>
    <dgm:pt modelId="{89392AFD-CC88-4F48-9FBE-5317E1B334A2}" type="pres">
      <dgm:prSet presAssocID="{323A59C9-29E5-432F-AE3A-BCA4B1BEE771}" presName="LevelOneTextNode" presStyleLbl="node0" presStyleIdx="0" presStyleCnt="1" custScaleX="58200" custScaleY="94309" custLinFactNeighborX="15746" custLinFactNeighborY="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B9E2A-302C-4556-B46B-07D12E67DD93}" type="pres">
      <dgm:prSet presAssocID="{323A59C9-29E5-432F-AE3A-BCA4B1BEE771}" presName="level2hierChild" presStyleCnt="0"/>
      <dgm:spPr/>
    </dgm:pt>
    <dgm:pt modelId="{AF43092C-9C54-4828-8BDF-D51D22B05526}" type="pres">
      <dgm:prSet presAssocID="{A6ACCDBE-8286-44C1-B679-AE77D48966A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CC14A55B-8A6A-4EB1-BB6B-E13FE5E96053}" type="pres">
      <dgm:prSet presAssocID="{A6ACCDBE-8286-44C1-B679-AE77D48966A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058D1DB-F66D-45D9-B5C6-B626562F950B}" type="pres">
      <dgm:prSet presAssocID="{B3FBD585-0F0D-4137-861B-8C06A67B539C}" presName="root2" presStyleCnt="0"/>
      <dgm:spPr/>
    </dgm:pt>
    <dgm:pt modelId="{920D957C-AB4F-44D5-AFFE-315A315D1D57}" type="pres">
      <dgm:prSet presAssocID="{B3FBD585-0F0D-4137-861B-8C06A67B539C}" presName="LevelTwoTextNode" presStyleLbl="node2" presStyleIdx="0" presStyleCnt="4" custScaleX="56263" custScaleY="46136" custLinFactY="-12539" custLinFactNeighborX="156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A8607A-3A64-4598-A104-4BCB765DC225}" type="pres">
      <dgm:prSet presAssocID="{B3FBD585-0F0D-4137-861B-8C06A67B539C}" presName="level3hierChild" presStyleCnt="0"/>
      <dgm:spPr/>
    </dgm:pt>
    <dgm:pt modelId="{E35F83A0-1A5E-4E7F-A61B-4AE49A2DAC1C}" type="pres">
      <dgm:prSet presAssocID="{3B0F3789-7CBE-47AA-86EC-E0C157B8E8A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3551A263-EAED-4D29-93CD-56291366BDF2}" type="pres">
      <dgm:prSet presAssocID="{3B0F3789-7CBE-47AA-86EC-E0C157B8E8A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F3F9D45-E136-4923-BB83-7325FE2EF402}" type="pres">
      <dgm:prSet presAssocID="{1B0803CB-D634-4EB3-913D-B3A905A018AD}" presName="root2" presStyleCnt="0"/>
      <dgm:spPr/>
    </dgm:pt>
    <dgm:pt modelId="{9196EF2D-9B30-4E5A-9DD7-639D942CFABA}" type="pres">
      <dgm:prSet presAssocID="{1B0803CB-D634-4EB3-913D-B3A905A018AD}" presName="LevelTwoTextNode" presStyleLbl="node2" presStyleIdx="1" presStyleCnt="4" custScaleX="56263" custScaleY="46136" custLinFactNeighborX="1564" custLinFactNeighborY="-37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167B40-C4BF-4682-BCFD-D92B697C9219}" type="pres">
      <dgm:prSet presAssocID="{1B0803CB-D634-4EB3-913D-B3A905A018AD}" presName="level3hierChild" presStyleCnt="0"/>
      <dgm:spPr/>
    </dgm:pt>
    <dgm:pt modelId="{47CDFD50-FF93-439A-AAD8-256B64653BBE}" type="pres">
      <dgm:prSet presAssocID="{00862A7F-D257-4EC8-99E2-974CFDAB9C8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E55AECE0-6AF5-4BA7-811F-8552DC587570}" type="pres">
      <dgm:prSet presAssocID="{00862A7F-D257-4EC8-99E2-974CFDAB9C8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79AFFDA-0CB8-412F-A18C-F32480846199}" type="pres">
      <dgm:prSet presAssocID="{5402BFA1-0D6F-4214-9483-6DD304ABEFA2}" presName="root2" presStyleCnt="0"/>
      <dgm:spPr/>
    </dgm:pt>
    <dgm:pt modelId="{DAFE5F9D-DD36-4254-83B0-08EF44170D92}" type="pres">
      <dgm:prSet presAssocID="{5402BFA1-0D6F-4214-9483-6DD304ABEFA2}" presName="LevelTwoTextNode" presStyleLbl="node2" presStyleIdx="2" presStyleCnt="4" custScaleX="56263" custScaleY="46136" custLinFactY="30725" custLinFactNeighborX="149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F852FB-64FE-4F96-8F55-58CEC2EC4D61}" type="pres">
      <dgm:prSet presAssocID="{5402BFA1-0D6F-4214-9483-6DD304ABEFA2}" presName="level3hierChild" presStyleCnt="0"/>
      <dgm:spPr/>
    </dgm:pt>
    <dgm:pt modelId="{FA153B0D-EB1B-4D27-8C58-7F05ECA41884}" type="pres">
      <dgm:prSet presAssocID="{043B34B6-EE1A-43C1-8336-25108904741D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AB50458-62B4-49D4-911B-FA0D40B3A889}" type="pres">
      <dgm:prSet presAssocID="{043B34B6-EE1A-43C1-8336-25108904741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49ED7B1-6B5B-4CEF-9E83-44F94CDD13BF}" type="pres">
      <dgm:prSet presAssocID="{8EDF4330-FD80-42A3-AFF3-75A706E502AB}" presName="root2" presStyleCnt="0"/>
      <dgm:spPr/>
    </dgm:pt>
    <dgm:pt modelId="{23E48F95-94F5-4E25-86C2-BF4E7631965A}" type="pres">
      <dgm:prSet presAssocID="{8EDF4330-FD80-42A3-AFF3-75A706E502AB}" presName="LevelTwoTextNode" presStyleLbl="node2" presStyleIdx="3" presStyleCnt="4" custScaleX="56263" custScaleY="46136" custLinFactNeighborX="1845" custLinFactNeighborY="-75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3FDBBA-7F63-4450-AABF-785EBC3C7313}" type="pres">
      <dgm:prSet presAssocID="{8EDF4330-FD80-42A3-AFF3-75A706E502AB}" presName="level3hierChild" presStyleCnt="0"/>
      <dgm:spPr/>
    </dgm:pt>
  </dgm:ptLst>
  <dgm:cxnLst>
    <dgm:cxn modelId="{E6EA3E86-1B71-41F4-A2F5-B6FBCC5AEBD7}" type="presOf" srcId="{5402BFA1-0D6F-4214-9483-6DD304ABEFA2}" destId="{DAFE5F9D-DD36-4254-83B0-08EF44170D92}" srcOrd="0" destOrd="0" presId="urn:microsoft.com/office/officeart/2008/layout/HorizontalMultiLevelHierarchy"/>
    <dgm:cxn modelId="{6E2DB39B-7554-4D65-AF59-FD8DC1A1DB99}" type="presOf" srcId="{043B34B6-EE1A-43C1-8336-25108904741D}" destId="{CAB50458-62B4-49D4-911B-FA0D40B3A889}" srcOrd="1" destOrd="0" presId="urn:microsoft.com/office/officeart/2008/layout/HorizontalMultiLevelHierarchy"/>
    <dgm:cxn modelId="{7A12B5EF-819C-45BC-833A-4FD1B6CD2832}" srcId="{323A59C9-29E5-432F-AE3A-BCA4B1BEE771}" destId="{1B0803CB-D634-4EB3-913D-B3A905A018AD}" srcOrd="1" destOrd="0" parTransId="{3B0F3789-7CBE-47AA-86EC-E0C157B8E8AE}" sibTransId="{C140FCC0-320D-4AE0-ABB5-BDB35F680300}"/>
    <dgm:cxn modelId="{B8452A74-2783-49FC-802A-85A50D893486}" type="presOf" srcId="{323A59C9-29E5-432F-AE3A-BCA4B1BEE771}" destId="{89392AFD-CC88-4F48-9FBE-5317E1B334A2}" srcOrd="0" destOrd="0" presId="urn:microsoft.com/office/officeart/2008/layout/HorizontalMultiLevelHierarchy"/>
    <dgm:cxn modelId="{8B423FB1-33F8-4A82-AE66-D5C5E1CA9B70}" srcId="{323A59C9-29E5-432F-AE3A-BCA4B1BEE771}" destId="{B3FBD585-0F0D-4137-861B-8C06A67B539C}" srcOrd="0" destOrd="0" parTransId="{A6ACCDBE-8286-44C1-B679-AE77D48966A3}" sibTransId="{48B7521C-CCFE-44D7-94E0-94A8DDCB9062}"/>
    <dgm:cxn modelId="{F1685A10-0240-46AA-9FBC-B5A3D459BDFB}" type="presOf" srcId="{8EDF4330-FD80-42A3-AFF3-75A706E502AB}" destId="{23E48F95-94F5-4E25-86C2-BF4E7631965A}" srcOrd="0" destOrd="0" presId="urn:microsoft.com/office/officeart/2008/layout/HorizontalMultiLevelHierarchy"/>
    <dgm:cxn modelId="{222B4832-3CDE-40D6-9AFD-1DB4D798C355}" type="presOf" srcId="{A6ACCDBE-8286-44C1-B679-AE77D48966A3}" destId="{CC14A55B-8A6A-4EB1-BB6B-E13FE5E96053}" srcOrd="1" destOrd="0" presId="urn:microsoft.com/office/officeart/2008/layout/HorizontalMultiLevelHierarchy"/>
    <dgm:cxn modelId="{E2CFB8C0-E318-4F33-9827-ABBA1357AFFF}" srcId="{2F37A2DF-160F-467A-95D6-C8EE7876F9A9}" destId="{323A59C9-29E5-432F-AE3A-BCA4B1BEE771}" srcOrd="0" destOrd="0" parTransId="{8E9F274F-F0E0-45EF-9CF4-61214727BE48}" sibTransId="{645B8FB3-7141-4BB8-87D0-60BEBD717C62}"/>
    <dgm:cxn modelId="{28960778-2A28-4E02-A5A2-A06C2DC58A61}" type="presOf" srcId="{00862A7F-D257-4EC8-99E2-974CFDAB9C86}" destId="{47CDFD50-FF93-439A-AAD8-256B64653BBE}" srcOrd="0" destOrd="0" presId="urn:microsoft.com/office/officeart/2008/layout/HorizontalMultiLevelHierarchy"/>
    <dgm:cxn modelId="{839E49AF-D4C3-4533-BFB3-15C6C6CAB7E0}" type="presOf" srcId="{2F37A2DF-160F-467A-95D6-C8EE7876F9A9}" destId="{236B9E53-62AB-49A6-BFCD-7BF6C314C9F4}" srcOrd="0" destOrd="0" presId="urn:microsoft.com/office/officeart/2008/layout/HorizontalMultiLevelHierarchy"/>
    <dgm:cxn modelId="{556CCB68-B9D4-40B0-8101-44468C821847}" type="presOf" srcId="{B3FBD585-0F0D-4137-861B-8C06A67B539C}" destId="{920D957C-AB4F-44D5-AFFE-315A315D1D57}" srcOrd="0" destOrd="0" presId="urn:microsoft.com/office/officeart/2008/layout/HorizontalMultiLevelHierarchy"/>
    <dgm:cxn modelId="{966C020E-F4B0-4698-A912-A99E3A310048}" type="presOf" srcId="{00862A7F-D257-4EC8-99E2-974CFDAB9C86}" destId="{E55AECE0-6AF5-4BA7-811F-8552DC587570}" srcOrd="1" destOrd="0" presId="urn:microsoft.com/office/officeart/2008/layout/HorizontalMultiLevelHierarchy"/>
    <dgm:cxn modelId="{D05016D5-25EC-44FB-8219-FE39FAB9BD90}" type="presOf" srcId="{3B0F3789-7CBE-47AA-86EC-E0C157B8E8AE}" destId="{3551A263-EAED-4D29-93CD-56291366BDF2}" srcOrd="1" destOrd="0" presId="urn:microsoft.com/office/officeart/2008/layout/HorizontalMultiLevelHierarchy"/>
    <dgm:cxn modelId="{AE1109D7-0A8B-4DA4-B329-9D5B9E5B44BF}" type="presOf" srcId="{3B0F3789-7CBE-47AA-86EC-E0C157B8E8AE}" destId="{E35F83A0-1A5E-4E7F-A61B-4AE49A2DAC1C}" srcOrd="0" destOrd="0" presId="urn:microsoft.com/office/officeart/2008/layout/HorizontalMultiLevelHierarchy"/>
    <dgm:cxn modelId="{502B81BF-51F0-423A-883E-4A9128259790}" srcId="{323A59C9-29E5-432F-AE3A-BCA4B1BEE771}" destId="{5402BFA1-0D6F-4214-9483-6DD304ABEFA2}" srcOrd="2" destOrd="0" parTransId="{00862A7F-D257-4EC8-99E2-974CFDAB9C86}" sibTransId="{A8421010-71A4-4F9B-97DA-20D1D5A5E998}"/>
    <dgm:cxn modelId="{3E9BE1C4-267B-4C75-8343-477E784B1126}" type="presOf" srcId="{043B34B6-EE1A-43C1-8336-25108904741D}" destId="{FA153B0D-EB1B-4D27-8C58-7F05ECA41884}" srcOrd="0" destOrd="0" presId="urn:microsoft.com/office/officeart/2008/layout/HorizontalMultiLevelHierarchy"/>
    <dgm:cxn modelId="{BD411CD3-5457-4674-AF9F-47BFE86A06F1}" srcId="{323A59C9-29E5-432F-AE3A-BCA4B1BEE771}" destId="{8EDF4330-FD80-42A3-AFF3-75A706E502AB}" srcOrd="3" destOrd="0" parTransId="{043B34B6-EE1A-43C1-8336-25108904741D}" sibTransId="{572E69AF-AF9A-4A1A-81F0-DD836306B376}"/>
    <dgm:cxn modelId="{BF343080-3138-4C67-92F3-8781B94F2AC7}" type="presOf" srcId="{1B0803CB-D634-4EB3-913D-B3A905A018AD}" destId="{9196EF2D-9B30-4E5A-9DD7-639D942CFABA}" srcOrd="0" destOrd="0" presId="urn:microsoft.com/office/officeart/2008/layout/HorizontalMultiLevelHierarchy"/>
    <dgm:cxn modelId="{A5AD66A9-D257-456E-B534-03678468232C}" type="presOf" srcId="{A6ACCDBE-8286-44C1-B679-AE77D48966A3}" destId="{AF43092C-9C54-4828-8BDF-D51D22B05526}" srcOrd="0" destOrd="0" presId="urn:microsoft.com/office/officeart/2008/layout/HorizontalMultiLevelHierarchy"/>
    <dgm:cxn modelId="{0C3E477E-645C-41AF-A7ED-F0D413204FD8}" type="presParOf" srcId="{236B9E53-62AB-49A6-BFCD-7BF6C314C9F4}" destId="{90C7EF78-8801-46D2-99D9-A7BC04047848}" srcOrd="0" destOrd="0" presId="urn:microsoft.com/office/officeart/2008/layout/HorizontalMultiLevelHierarchy"/>
    <dgm:cxn modelId="{4421BF4A-ED8F-457C-B0A1-E3AAE6AFE3B5}" type="presParOf" srcId="{90C7EF78-8801-46D2-99D9-A7BC04047848}" destId="{89392AFD-CC88-4F48-9FBE-5317E1B334A2}" srcOrd="0" destOrd="0" presId="urn:microsoft.com/office/officeart/2008/layout/HorizontalMultiLevelHierarchy"/>
    <dgm:cxn modelId="{017C701A-C44A-4625-9A0C-1B9B0B3AA8D7}" type="presParOf" srcId="{90C7EF78-8801-46D2-99D9-A7BC04047848}" destId="{FFBB9E2A-302C-4556-B46B-07D12E67DD93}" srcOrd="1" destOrd="0" presId="urn:microsoft.com/office/officeart/2008/layout/HorizontalMultiLevelHierarchy"/>
    <dgm:cxn modelId="{1F6EB6CE-FCED-4FDA-859D-7325E69E134F}" type="presParOf" srcId="{FFBB9E2A-302C-4556-B46B-07D12E67DD93}" destId="{AF43092C-9C54-4828-8BDF-D51D22B05526}" srcOrd="0" destOrd="0" presId="urn:microsoft.com/office/officeart/2008/layout/HorizontalMultiLevelHierarchy"/>
    <dgm:cxn modelId="{1A8F61DA-46D7-4B48-9531-1A683F858C7B}" type="presParOf" srcId="{AF43092C-9C54-4828-8BDF-D51D22B05526}" destId="{CC14A55B-8A6A-4EB1-BB6B-E13FE5E96053}" srcOrd="0" destOrd="0" presId="urn:microsoft.com/office/officeart/2008/layout/HorizontalMultiLevelHierarchy"/>
    <dgm:cxn modelId="{72C0B96D-2BC8-4AB4-B002-61E58AE63888}" type="presParOf" srcId="{FFBB9E2A-302C-4556-B46B-07D12E67DD93}" destId="{2058D1DB-F66D-45D9-B5C6-B626562F950B}" srcOrd="1" destOrd="0" presId="urn:microsoft.com/office/officeart/2008/layout/HorizontalMultiLevelHierarchy"/>
    <dgm:cxn modelId="{230EEAFD-A329-488E-963A-A13BE5BA2E85}" type="presParOf" srcId="{2058D1DB-F66D-45D9-B5C6-B626562F950B}" destId="{920D957C-AB4F-44D5-AFFE-315A315D1D57}" srcOrd="0" destOrd="0" presId="urn:microsoft.com/office/officeart/2008/layout/HorizontalMultiLevelHierarchy"/>
    <dgm:cxn modelId="{BD432C52-201E-4CA0-AF82-B42F8BE354CE}" type="presParOf" srcId="{2058D1DB-F66D-45D9-B5C6-B626562F950B}" destId="{23A8607A-3A64-4598-A104-4BCB765DC225}" srcOrd="1" destOrd="0" presId="urn:microsoft.com/office/officeart/2008/layout/HorizontalMultiLevelHierarchy"/>
    <dgm:cxn modelId="{F8356C8D-C440-4E7D-99DF-F8B64F5153D6}" type="presParOf" srcId="{FFBB9E2A-302C-4556-B46B-07D12E67DD93}" destId="{E35F83A0-1A5E-4E7F-A61B-4AE49A2DAC1C}" srcOrd="2" destOrd="0" presId="urn:microsoft.com/office/officeart/2008/layout/HorizontalMultiLevelHierarchy"/>
    <dgm:cxn modelId="{4FEC358D-3251-4E3E-B37C-1308D0F547E4}" type="presParOf" srcId="{E35F83A0-1A5E-4E7F-A61B-4AE49A2DAC1C}" destId="{3551A263-EAED-4D29-93CD-56291366BDF2}" srcOrd="0" destOrd="0" presId="urn:microsoft.com/office/officeart/2008/layout/HorizontalMultiLevelHierarchy"/>
    <dgm:cxn modelId="{D6FE4D50-1ADC-4E6C-8DFC-67670E11B4C1}" type="presParOf" srcId="{FFBB9E2A-302C-4556-B46B-07D12E67DD93}" destId="{BF3F9D45-E136-4923-BB83-7325FE2EF402}" srcOrd="3" destOrd="0" presId="urn:microsoft.com/office/officeart/2008/layout/HorizontalMultiLevelHierarchy"/>
    <dgm:cxn modelId="{30F25C57-D92D-4CAE-A4B8-CEC4C4DE85A9}" type="presParOf" srcId="{BF3F9D45-E136-4923-BB83-7325FE2EF402}" destId="{9196EF2D-9B30-4E5A-9DD7-639D942CFABA}" srcOrd="0" destOrd="0" presId="urn:microsoft.com/office/officeart/2008/layout/HorizontalMultiLevelHierarchy"/>
    <dgm:cxn modelId="{32B25748-CFE9-43E2-831C-9B7EE20C46D5}" type="presParOf" srcId="{BF3F9D45-E136-4923-BB83-7325FE2EF402}" destId="{BA167B40-C4BF-4682-BCFD-D92B697C9219}" srcOrd="1" destOrd="0" presId="urn:microsoft.com/office/officeart/2008/layout/HorizontalMultiLevelHierarchy"/>
    <dgm:cxn modelId="{4C817CBC-F09C-4E4A-BC39-372180C4410E}" type="presParOf" srcId="{FFBB9E2A-302C-4556-B46B-07D12E67DD93}" destId="{47CDFD50-FF93-439A-AAD8-256B64653BBE}" srcOrd="4" destOrd="0" presId="urn:microsoft.com/office/officeart/2008/layout/HorizontalMultiLevelHierarchy"/>
    <dgm:cxn modelId="{63E6BF53-2306-43F0-A3CD-39ECFE411848}" type="presParOf" srcId="{47CDFD50-FF93-439A-AAD8-256B64653BBE}" destId="{E55AECE0-6AF5-4BA7-811F-8552DC587570}" srcOrd="0" destOrd="0" presId="urn:microsoft.com/office/officeart/2008/layout/HorizontalMultiLevelHierarchy"/>
    <dgm:cxn modelId="{AF69F387-9E55-4087-BD1A-ABF53BBABDA6}" type="presParOf" srcId="{FFBB9E2A-302C-4556-B46B-07D12E67DD93}" destId="{279AFFDA-0CB8-412F-A18C-F32480846199}" srcOrd="5" destOrd="0" presId="urn:microsoft.com/office/officeart/2008/layout/HorizontalMultiLevelHierarchy"/>
    <dgm:cxn modelId="{E38B32A2-DC39-4796-B0F7-2C9F316B8AB8}" type="presParOf" srcId="{279AFFDA-0CB8-412F-A18C-F32480846199}" destId="{DAFE5F9D-DD36-4254-83B0-08EF44170D92}" srcOrd="0" destOrd="0" presId="urn:microsoft.com/office/officeart/2008/layout/HorizontalMultiLevelHierarchy"/>
    <dgm:cxn modelId="{1501E579-8645-40AA-B238-1738194A9501}" type="presParOf" srcId="{279AFFDA-0CB8-412F-A18C-F32480846199}" destId="{69F852FB-64FE-4F96-8F55-58CEC2EC4D61}" srcOrd="1" destOrd="0" presId="urn:microsoft.com/office/officeart/2008/layout/HorizontalMultiLevelHierarchy"/>
    <dgm:cxn modelId="{2CCD179A-A994-4F99-97B7-A7511DA0DC47}" type="presParOf" srcId="{FFBB9E2A-302C-4556-B46B-07D12E67DD93}" destId="{FA153B0D-EB1B-4D27-8C58-7F05ECA41884}" srcOrd="6" destOrd="0" presId="urn:microsoft.com/office/officeart/2008/layout/HorizontalMultiLevelHierarchy"/>
    <dgm:cxn modelId="{43BD86A8-2677-43C9-9551-96E89F162585}" type="presParOf" srcId="{FA153B0D-EB1B-4D27-8C58-7F05ECA41884}" destId="{CAB50458-62B4-49D4-911B-FA0D40B3A889}" srcOrd="0" destOrd="0" presId="urn:microsoft.com/office/officeart/2008/layout/HorizontalMultiLevelHierarchy"/>
    <dgm:cxn modelId="{921BA1F1-BF53-4415-8919-99DB67388CE1}" type="presParOf" srcId="{FFBB9E2A-302C-4556-B46B-07D12E67DD93}" destId="{E49ED7B1-6B5B-4CEF-9E83-44F94CDD13BF}" srcOrd="7" destOrd="0" presId="urn:microsoft.com/office/officeart/2008/layout/HorizontalMultiLevelHierarchy"/>
    <dgm:cxn modelId="{99E1D14F-B264-449E-8EA2-EE2D6FEE1509}" type="presParOf" srcId="{E49ED7B1-6B5B-4CEF-9E83-44F94CDD13BF}" destId="{23E48F95-94F5-4E25-86C2-BF4E7631965A}" srcOrd="0" destOrd="0" presId="urn:microsoft.com/office/officeart/2008/layout/HorizontalMultiLevelHierarchy"/>
    <dgm:cxn modelId="{2C5A165F-521B-460D-97B9-E0E97D7B0E7B}" type="presParOf" srcId="{E49ED7B1-6B5B-4CEF-9E83-44F94CDD13BF}" destId="{E03FDBBA-7F63-4450-AABF-785EBC3C73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FDF533-B1AF-4D8D-9F30-D4BB0DDEBA70}" type="doc">
      <dgm:prSet loTypeId="urn:microsoft.com/office/officeart/2008/layout/SquareAccentLis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80A15-2A87-4938-938D-DC82FEA72E81}">
      <dgm:prSet phldrT="[Text]"/>
      <dgm:spPr/>
      <dgm:t>
        <a:bodyPr/>
        <a:lstStyle/>
        <a:p>
          <a:pPr algn="ctr"/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đơn</a:t>
          </a:r>
          <a:endParaRPr lang="en-US" dirty="0"/>
        </a:p>
      </dgm:t>
    </dgm:pt>
    <dgm:pt modelId="{41389F6A-9F02-4E30-8E2A-4FEC23A0E5D7}" type="parTrans" cxnId="{C3C1563E-9E71-4B1B-BBC3-F93DA981414D}">
      <dgm:prSet/>
      <dgm:spPr/>
      <dgm:t>
        <a:bodyPr/>
        <a:lstStyle/>
        <a:p>
          <a:endParaRPr lang="en-US"/>
        </a:p>
      </dgm:t>
    </dgm:pt>
    <dgm:pt modelId="{D7106C1C-85BE-40ED-935A-D4BBFBB0F4F8}" type="sibTrans" cxnId="{C3C1563E-9E71-4B1B-BBC3-F93DA981414D}">
      <dgm:prSet/>
      <dgm:spPr/>
      <dgm:t>
        <a:bodyPr/>
        <a:lstStyle/>
        <a:p>
          <a:endParaRPr lang="en-US"/>
        </a:p>
      </dgm:t>
    </dgm:pt>
    <dgm:pt modelId="{FEC94EFE-88F7-4B6D-9836-207A83EE620A}">
      <dgm:prSet phldrT="[Text]" custT="1"/>
      <dgm:spPr/>
      <dgm:t>
        <a:bodyPr/>
        <a:lstStyle/>
        <a:p>
          <a:r>
            <a:rPr lang="en-US" sz="1050" dirty="0" err="1" smtClean="0"/>
            <a:t>Mây</a:t>
          </a:r>
          <a:endParaRPr lang="en-US" sz="1050" dirty="0"/>
        </a:p>
      </dgm:t>
    </dgm:pt>
    <dgm:pt modelId="{212A7AB3-1221-470A-A043-18593C759F45}" type="parTrans" cxnId="{12F1B628-35AF-4247-BC3B-EA115D62DF90}">
      <dgm:prSet/>
      <dgm:spPr/>
      <dgm:t>
        <a:bodyPr/>
        <a:lstStyle/>
        <a:p>
          <a:endParaRPr lang="en-US"/>
        </a:p>
      </dgm:t>
    </dgm:pt>
    <dgm:pt modelId="{E0B98B65-7A22-4FA4-90FF-2AC559D9BDE9}" type="sibTrans" cxnId="{12F1B628-35AF-4247-BC3B-EA115D62DF90}">
      <dgm:prSet/>
      <dgm:spPr/>
      <dgm:t>
        <a:bodyPr/>
        <a:lstStyle/>
        <a:p>
          <a:endParaRPr lang="en-US"/>
        </a:p>
      </dgm:t>
    </dgm:pt>
    <dgm:pt modelId="{631ED181-F8FC-4458-8F60-AC21922263D8}">
      <dgm:prSet phldrT="[Text]" custT="1"/>
      <dgm:spPr/>
      <dgm:t>
        <a:bodyPr/>
        <a:lstStyle/>
        <a:p>
          <a:r>
            <a:rPr lang="en-US" sz="1050" dirty="0" err="1" smtClean="0"/>
            <a:t>Mưa</a:t>
          </a:r>
          <a:endParaRPr lang="en-US" sz="1050" dirty="0"/>
        </a:p>
      </dgm:t>
    </dgm:pt>
    <dgm:pt modelId="{36D4DE06-D8DE-43F4-A67C-8DE66AF6F01A}" type="parTrans" cxnId="{F89501E2-18D9-41E1-ACF8-2636179801C5}">
      <dgm:prSet/>
      <dgm:spPr/>
      <dgm:t>
        <a:bodyPr/>
        <a:lstStyle/>
        <a:p>
          <a:endParaRPr lang="en-US"/>
        </a:p>
      </dgm:t>
    </dgm:pt>
    <dgm:pt modelId="{02AF364B-8EF4-4BDC-A050-58614AD89074}" type="sibTrans" cxnId="{F89501E2-18D9-41E1-ACF8-2636179801C5}">
      <dgm:prSet/>
      <dgm:spPr/>
      <dgm:t>
        <a:bodyPr/>
        <a:lstStyle/>
        <a:p>
          <a:endParaRPr lang="en-US"/>
        </a:p>
      </dgm:t>
    </dgm:pt>
    <dgm:pt modelId="{10AD905F-6038-4F7F-A252-8C406B029DBD}">
      <dgm:prSet phldrT="[Text]" custT="1"/>
      <dgm:spPr/>
      <dgm:t>
        <a:bodyPr/>
        <a:lstStyle/>
        <a:p>
          <a:r>
            <a:rPr lang="en-US" sz="1050" dirty="0" smtClean="0"/>
            <a:t>…</a:t>
          </a:r>
          <a:endParaRPr lang="en-US" sz="1050" dirty="0"/>
        </a:p>
      </dgm:t>
    </dgm:pt>
    <dgm:pt modelId="{60EE0ACD-D38D-4966-81B1-DEB65817E7B3}" type="parTrans" cxnId="{B7EF8E4E-84BF-42D0-AF6F-5F7344AFFACD}">
      <dgm:prSet/>
      <dgm:spPr/>
      <dgm:t>
        <a:bodyPr/>
        <a:lstStyle/>
        <a:p>
          <a:endParaRPr lang="en-US"/>
        </a:p>
      </dgm:t>
    </dgm:pt>
    <dgm:pt modelId="{8E999CEA-9362-4D78-AB2E-AD0FC98BDB73}" type="sibTrans" cxnId="{B7EF8E4E-84BF-42D0-AF6F-5F7344AFFACD}">
      <dgm:prSet/>
      <dgm:spPr/>
      <dgm:t>
        <a:bodyPr/>
        <a:lstStyle/>
        <a:p>
          <a:endParaRPr lang="en-US"/>
        </a:p>
      </dgm:t>
    </dgm:pt>
    <dgm:pt modelId="{34867FFD-0A4C-45CB-9A1D-ED06526AB0B0}">
      <dgm:prSet phldrT="[Text]"/>
      <dgm:spPr/>
      <dgm:t>
        <a:bodyPr/>
        <a:lstStyle/>
        <a:p>
          <a:pPr algn="ctr"/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ghép</a:t>
          </a:r>
          <a:endParaRPr lang="en-US" dirty="0"/>
        </a:p>
      </dgm:t>
    </dgm:pt>
    <dgm:pt modelId="{4E942D7A-9796-486A-85D8-5746F1F71F7A}" type="parTrans" cxnId="{B7DAA595-D572-49A8-93E5-7E7C2130C76B}">
      <dgm:prSet/>
      <dgm:spPr/>
      <dgm:t>
        <a:bodyPr/>
        <a:lstStyle/>
        <a:p>
          <a:endParaRPr lang="en-US"/>
        </a:p>
      </dgm:t>
    </dgm:pt>
    <dgm:pt modelId="{E270EE57-1852-4367-A342-675606312788}" type="sibTrans" cxnId="{B7DAA595-D572-49A8-93E5-7E7C2130C76B}">
      <dgm:prSet/>
      <dgm:spPr/>
      <dgm:t>
        <a:bodyPr/>
        <a:lstStyle/>
        <a:p>
          <a:endParaRPr lang="en-US"/>
        </a:p>
      </dgm:t>
    </dgm:pt>
    <dgm:pt modelId="{9E56674F-4347-44E9-A150-7A7644526758}">
      <dgm:prSet phldrT="[Text]" custT="1"/>
      <dgm:spPr/>
      <dgm:t>
        <a:bodyPr/>
        <a:lstStyle/>
        <a:p>
          <a:r>
            <a:rPr lang="en-US" sz="1050" dirty="0" smtClean="0"/>
            <a:t>Gia </a:t>
          </a:r>
          <a:r>
            <a:rPr lang="en-US" sz="1050" dirty="0" err="1" smtClean="0"/>
            <a:t>đình</a:t>
          </a:r>
          <a:endParaRPr lang="en-US" sz="1050" dirty="0"/>
        </a:p>
      </dgm:t>
    </dgm:pt>
    <dgm:pt modelId="{68BB6BA0-3E85-4744-B63F-20BD8B1C477F}" type="parTrans" cxnId="{8FC69A58-BAD9-47FD-9EF8-42D611DCD1D4}">
      <dgm:prSet/>
      <dgm:spPr/>
      <dgm:t>
        <a:bodyPr/>
        <a:lstStyle/>
        <a:p>
          <a:endParaRPr lang="en-US"/>
        </a:p>
      </dgm:t>
    </dgm:pt>
    <dgm:pt modelId="{0D2A1221-0BD9-4A0E-931A-EF58897F5BCE}" type="sibTrans" cxnId="{8FC69A58-BAD9-47FD-9EF8-42D611DCD1D4}">
      <dgm:prSet/>
      <dgm:spPr/>
      <dgm:t>
        <a:bodyPr/>
        <a:lstStyle/>
        <a:p>
          <a:endParaRPr lang="en-US"/>
        </a:p>
      </dgm:t>
    </dgm:pt>
    <dgm:pt modelId="{6CDAF42A-BE93-4622-8198-4EA0AB56E9D8}">
      <dgm:prSet phldrT="[Text]" custT="1"/>
      <dgm:spPr/>
      <dgm:t>
        <a:bodyPr/>
        <a:lstStyle/>
        <a:p>
          <a:r>
            <a:rPr lang="en-US" sz="1050" dirty="0" smtClean="0"/>
            <a:t>Gia </a:t>
          </a:r>
          <a:r>
            <a:rPr lang="en-US" sz="1050" dirty="0" err="1" smtClean="0"/>
            <a:t>tộc</a:t>
          </a:r>
          <a:endParaRPr lang="en-US" sz="1050" dirty="0"/>
        </a:p>
      </dgm:t>
    </dgm:pt>
    <dgm:pt modelId="{55431DD1-831E-4BE7-94CD-593E3A09DD85}" type="parTrans" cxnId="{B5FE79B6-67F6-40EA-8411-A7FF2797B459}">
      <dgm:prSet/>
      <dgm:spPr/>
      <dgm:t>
        <a:bodyPr/>
        <a:lstStyle/>
        <a:p>
          <a:endParaRPr lang="en-US"/>
        </a:p>
      </dgm:t>
    </dgm:pt>
    <dgm:pt modelId="{FF3C38EC-F103-4A6E-9E33-7E89B7B2F39B}" type="sibTrans" cxnId="{B5FE79B6-67F6-40EA-8411-A7FF2797B459}">
      <dgm:prSet/>
      <dgm:spPr/>
      <dgm:t>
        <a:bodyPr/>
        <a:lstStyle/>
        <a:p>
          <a:endParaRPr lang="en-US"/>
        </a:p>
      </dgm:t>
    </dgm:pt>
    <dgm:pt modelId="{FD4E77AA-0C44-4DDC-8A21-0526E5F51DD1}">
      <dgm:prSet phldrT="[Text]" custT="1"/>
      <dgm:spPr/>
      <dgm:t>
        <a:bodyPr/>
        <a:lstStyle/>
        <a:p>
          <a:r>
            <a:rPr lang="en-US" sz="1050" dirty="0" smtClean="0"/>
            <a:t>…</a:t>
          </a:r>
          <a:endParaRPr lang="en-US" sz="1050" dirty="0"/>
        </a:p>
      </dgm:t>
    </dgm:pt>
    <dgm:pt modelId="{87183D93-C0BE-4BCE-A7FF-ED5CBFCD7F20}" type="parTrans" cxnId="{9F574424-77CF-4221-BFD2-A2531BE6FC21}">
      <dgm:prSet/>
      <dgm:spPr/>
      <dgm:t>
        <a:bodyPr/>
        <a:lstStyle/>
        <a:p>
          <a:endParaRPr lang="en-US"/>
        </a:p>
      </dgm:t>
    </dgm:pt>
    <dgm:pt modelId="{4E5C86E7-6277-4F9F-8838-D386F46950FB}" type="sibTrans" cxnId="{9F574424-77CF-4221-BFD2-A2531BE6FC21}">
      <dgm:prSet/>
      <dgm:spPr/>
      <dgm:t>
        <a:bodyPr/>
        <a:lstStyle/>
        <a:p>
          <a:endParaRPr lang="en-US"/>
        </a:p>
      </dgm:t>
    </dgm:pt>
    <dgm:pt modelId="{5D904240-1663-46B3-8864-1848259F4FE8}">
      <dgm:prSet phldrT="[Text]"/>
      <dgm:spPr/>
      <dgm:t>
        <a:bodyPr/>
        <a:lstStyle/>
        <a:p>
          <a:pPr algn="ctr"/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láy</a:t>
          </a:r>
          <a:endParaRPr lang="en-US" dirty="0"/>
        </a:p>
      </dgm:t>
    </dgm:pt>
    <dgm:pt modelId="{ADF70216-5B8C-4EAF-9EA3-33D9A5371388}" type="parTrans" cxnId="{81DC6F0C-FD8A-4F34-81B7-A7581B74AC82}">
      <dgm:prSet/>
      <dgm:spPr/>
      <dgm:t>
        <a:bodyPr/>
        <a:lstStyle/>
        <a:p>
          <a:endParaRPr lang="en-US"/>
        </a:p>
      </dgm:t>
    </dgm:pt>
    <dgm:pt modelId="{12EB03FD-797C-43B0-846A-70981DB37E9B}" type="sibTrans" cxnId="{81DC6F0C-FD8A-4F34-81B7-A7581B74AC82}">
      <dgm:prSet/>
      <dgm:spPr/>
      <dgm:t>
        <a:bodyPr/>
        <a:lstStyle/>
        <a:p>
          <a:endParaRPr lang="en-US"/>
        </a:p>
      </dgm:t>
    </dgm:pt>
    <dgm:pt modelId="{F33A633F-593C-40AD-87BF-E6C8614DC3FE}">
      <dgm:prSet phldrT="[Text]" custT="1"/>
      <dgm:spPr/>
      <dgm:t>
        <a:bodyPr/>
        <a:lstStyle/>
        <a:p>
          <a:r>
            <a:rPr lang="en-US" sz="900" dirty="0" err="1" smtClean="0"/>
            <a:t>Thơ</a:t>
          </a:r>
          <a:r>
            <a:rPr lang="en-US" sz="900" dirty="0" smtClean="0"/>
            <a:t> </a:t>
          </a:r>
          <a:r>
            <a:rPr lang="en-US" sz="900" dirty="0" err="1" smtClean="0"/>
            <a:t>thẩn</a:t>
          </a:r>
          <a:r>
            <a:rPr lang="en-US" sz="900" dirty="0" smtClean="0"/>
            <a:t>, </a:t>
          </a:r>
          <a:r>
            <a:rPr lang="en-US" sz="900" dirty="0" err="1" smtClean="0"/>
            <a:t>hối</a:t>
          </a:r>
          <a:r>
            <a:rPr lang="en-US" sz="900" dirty="0" smtClean="0"/>
            <a:t> </a:t>
          </a:r>
          <a:r>
            <a:rPr lang="en-US" sz="900" dirty="0" err="1" smtClean="0"/>
            <a:t>hả</a:t>
          </a:r>
          <a:r>
            <a:rPr lang="en-US" sz="900" dirty="0" smtClean="0"/>
            <a:t>…</a:t>
          </a:r>
          <a:endParaRPr lang="en-US" sz="900" dirty="0"/>
        </a:p>
      </dgm:t>
    </dgm:pt>
    <dgm:pt modelId="{1105E97B-8F67-4656-BEB4-F04907946AD2}" type="parTrans" cxnId="{695596D3-06EF-4803-BD3B-89F5B9484BF2}">
      <dgm:prSet/>
      <dgm:spPr/>
      <dgm:t>
        <a:bodyPr/>
        <a:lstStyle/>
        <a:p>
          <a:endParaRPr lang="en-US"/>
        </a:p>
      </dgm:t>
    </dgm:pt>
    <dgm:pt modelId="{A3B790FE-296E-4369-97E3-6CDE314FA992}" type="sibTrans" cxnId="{695596D3-06EF-4803-BD3B-89F5B9484BF2}">
      <dgm:prSet/>
      <dgm:spPr/>
      <dgm:t>
        <a:bodyPr/>
        <a:lstStyle/>
        <a:p>
          <a:endParaRPr lang="en-US"/>
        </a:p>
      </dgm:t>
    </dgm:pt>
    <dgm:pt modelId="{54DE6F1B-378A-47F6-B259-23B139910505}">
      <dgm:prSet phldrT="[Text]" custT="1"/>
      <dgm:spPr/>
      <dgm:t>
        <a:bodyPr/>
        <a:lstStyle/>
        <a:p>
          <a:r>
            <a:rPr lang="en-US" sz="1050" dirty="0" err="1" smtClean="0"/>
            <a:t>Láy</a:t>
          </a:r>
          <a:r>
            <a:rPr lang="en-US" sz="1050" dirty="0" smtClean="0"/>
            <a:t> </a:t>
          </a:r>
          <a:r>
            <a:rPr lang="en-US" sz="1050" dirty="0" err="1" smtClean="0"/>
            <a:t>phụ</a:t>
          </a:r>
          <a:r>
            <a:rPr lang="en-US" sz="1050" dirty="0" smtClean="0"/>
            <a:t> </a:t>
          </a:r>
          <a:r>
            <a:rPr lang="en-US" sz="1050" dirty="0" err="1" smtClean="0"/>
            <a:t>âm</a:t>
          </a:r>
          <a:r>
            <a:rPr lang="en-US" sz="1050" dirty="0" smtClean="0"/>
            <a:t> </a:t>
          </a:r>
          <a:r>
            <a:rPr lang="en-US" sz="1050" dirty="0" err="1" smtClean="0"/>
            <a:t>đầu</a:t>
          </a:r>
          <a:r>
            <a:rPr lang="en-US" sz="1050" dirty="0" smtClean="0"/>
            <a:t> </a:t>
          </a:r>
          <a:r>
            <a:rPr lang="en-US" sz="1050" dirty="0" err="1" smtClean="0"/>
            <a:t>và</a:t>
          </a:r>
          <a:r>
            <a:rPr lang="en-US" sz="1050" dirty="0" smtClean="0"/>
            <a:t> </a:t>
          </a:r>
          <a:r>
            <a:rPr lang="en-US" sz="1050" dirty="0" err="1" smtClean="0"/>
            <a:t>vần</a:t>
          </a:r>
          <a:endParaRPr lang="en-US" sz="1050" dirty="0"/>
        </a:p>
      </dgm:t>
    </dgm:pt>
    <dgm:pt modelId="{FF1C3EB8-CC0D-4A56-8EEA-7409A204B2E1}" type="parTrans" cxnId="{1B374D0D-2DAC-4466-A392-1F5F642E8043}">
      <dgm:prSet/>
      <dgm:spPr/>
      <dgm:t>
        <a:bodyPr/>
        <a:lstStyle/>
        <a:p>
          <a:endParaRPr lang="en-US"/>
        </a:p>
      </dgm:t>
    </dgm:pt>
    <dgm:pt modelId="{A6C9028F-EBCF-42C5-8DDD-1CD13E2EBA82}" type="sibTrans" cxnId="{1B374D0D-2DAC-4466-A392-1F5F642E8043}">
      <dgm:prSet/>
      <dgm:spPr/>
      <dgm:t>
        <a:bodyPr/>
        <a:lstStyle/>
        <a:p>
          <a:endParaRPr lang="en-US"/>
        </a:p>
      </dgm:t>
    </dgm:pt>
    <dgm:pt modelId="{28BD697E-AB80-4065-85B8-712AB01D0880}">
      <dgm:prSet phldrT="[Text]" custT="1"/>
      <dgm:spPr/>
      <dgm:t>
        <a:bodyPr/>
        <a:lstStyle/>
        <a:p>
          <a:r>
            <a:rPr lang="en-US" sz="1050" dirty="0" err="1" smtClean="0"/>
            <a:t>Láy</a:t>
          </a:r>
          <a:r>
            <a:rPr lang="en-US" sz="1050" dirty="0" smtClean="0"/>
            <a:t> </a:t>
          </a:r>
          <a:r>
            <a:rPr lang="en-US" sz="1050" dirty="0" err="1" smtClean="0"/>
            <a:t>tiếng</a:t>
          </a:r>
          <a:endParaRPr lang="en-US" sz="1050" dirty="0"/>
        </a:p>
      </dgm:t>
    </dgm:pt>
    <dgm:pt modelId="{B3860ECD-021C-4E98-B5E9-BEE89C79FAE4}" type="parTrans" cxnId="{42AB70AD-71F3-46C3-AF5E-C99AEE08E2AA}">
      <dgm:prSet/>
      <dgm:spPr/>
      <dgm:t>
        <a:bodyPr/>
        <a:lstStyle/>
        <a:p>
          <a:endParaRPr lang="en-US"/>
        </a:p>
      </dgm:t>
    </dgm:pt>
    <dgm:pt modelId="{A8455281-72CB-4395-AAD2-82A386003224}" type="sibTrans" cxnId="{42AB70AD-71F3-46C3-AF5E-C99AEE08E2AA}">
      <dgm:prSet/>
      <dgm:spPr/>
      <dgm:t>
        <a:bodyPr/>
        <a:lstStyle/>
        <a:p>
          <a:endParaRPr lang="en-US"/>
        </a:p>
      </dgm:t>
    </dgm:pt>
    <dgm:pt modelId="{15FA4452-9152-4BEA-85E5-05C188DDE12E}">
      <dgm:prSet phldrT="[Text]" custT="1"/>
      <dgm:spPr/>
      <dgm:t>
        <a:bodyPr/>
        <a:lstStyle/>
        <a:p>
          <a:r>
            <a:rPr lang="en-US" sz="1050" dirty="0" err="1" smtClean="0"/>
            <a:t>Láy</a:t>
          </a:r>
          <a:r>
            <a:rPr lang="en-US" sz="1050" dirty="0" smtClean="0"/>
            <a:t> </a:t>
          </a:r>
          <a:r>
            <a:rPr lang="en-US" sz="1050" dirty="0" err="1" smtClean="0"/>
            <a:t>phụ</a:t>
          </a:r>
          <a:r>
            <a:rPr lang="en-US" sz="1050" dirty="0" smtClean="0"/>
            <a:t> </a:t>
          </a:r>
          <a:r>
            <a:rPr lang="en-US" sz="1050" dirty="0" err="1" smtClean="0"/>
            <a:t>âm</a:t>
          </a:r>
          <a:r>
            <a:rPr lang="en-US" sz="1050" dirty="0" smtClean="0"/>
            <a:t> </a:t>
          </a:r>
          <a:r>
            <a:rPr lang="en-US" sz="1050" dirty="0" err="1" smtClean="0"/>
            <a:t>đầu</a:t>
          </a:r>
          <a:endParaRPr lang="en-US" sz="1050" dirty="0"/>
        </a:p>
      </dgm:t>
    </dgm:pt>
    <dgm:pt modelId="{8168DA20-1013-469B-868B-3B7C7E3CBF22}" type="parTrans" cxnId="{51805197-23F9-4DAA-B4DB-EC53164D3AB9}">
      <dgm:prSet/>
      <dgm:spPr/>
      <dgm:t>
        <a:bodyPr/>
        <a:lstStyle/>
        <a:p>
          <a:endParaRPr lang="en-US"/>
        </a:p>
      </dgm:t>
    </dgm:pt>
    <dgm:pt modelId="{D57374CF-7EB2-40B0-84E0-BE62AF916E50}" type="sibTrans" cxnId="{51805197-23F9-4DAA-B4DB-EC53164D3AB9}">
      <dgm:prSet/>
      <dgm:spPr/>
      <dgm:t>
        <a:bodyPr/>
        <a:lstStyle/>
        <a:p>
          <a:endParaRPr lang="en-US"/>
        </a:p>
      </dgm:t>
    </dgm:pt>
    <dgm:pt modelId="{23EB7090-29DF-4BE5-9B0C-316E19C69041}">
      <dgm:prSet phldrT="[Text]" custT="1"/>
      <dgm:spPr/>
      <dgm:t>
        <a:bodyPr/>
        <a:lstStyle/>
        <a:p>
          <a:r>
            <a:rPr lang="en-US" sz="1050" dirty="0" err="1" smtClean="0"/>
            <a:t>Láy</a:t>
          </a:r>
          <a:r>
            <a:rPr lang="en-US" sz="1050" dirty="0" smtClean="0"/>
            <a:t> </a:t>
          </a:r>
          <a:r>
            <a:rPr lang="en-US" sz="1050" dirty="0" err="1" smtClean="0"/>
            <a:t>vần</a:t>
          </a:r>
          <a:endParaRPr lang="en-US" sz="1050" dirty="0"/>
        </a:p>
      </dgm:t>
    </dgm:pt>
    <dgm:pt modelId="{18A7F9B9-9CBB-49D2-8C26-7B64694E87C4}" type="parTrans" cxnId="{6E4292D2-D9A0-482C-B217-5424DEADD60C}">
      <dgm:prSet/>
      <dgm:spPr/>
      <dgm:t>
        <a:bodyPr/>
        <a:lstStyle/>
        <a:p>
          <a:endParaRPr lang="en-US"/>
        </a:p>
      </dgm:t>
    </dgm:pt>
    <dgm:pt modelId="{82975AAE-6EA4-4304-83CF-E6CF7A229DDB}" type="sibTrans" cxnId="{6E4292D2-D9A0-482C-B217-5424DEADD60C}">
      <dgm:prSet/>
      <dgm:spPr/>
      <dgm:t>
        <a:bodyPr/>
        <a:lstStyle/>
        <a:p>
          <a:endParaRPr lang="en-US"/>
        </a:p>
      </dgm:t>
    </dgm:pt>
    <dgm:pt modelId="{B0A7DBE4-1B42-4E54-9A72-70675C106F13}">
      <dgm:prSet phldrT="[Text]" custT="1"/>
      <dgm:spPr/>
      <dgm:t>
        <a:bodyPr/>
        <a:lstStyle/>
        <a:p>
          <a:r>
            <a:rPr lang="en-US" sz="900" dirty="0" err="1" smtClean="0"/>
            <a:t>Vời</a:t>
          </a:r>
          <a:r>
            <a:rPr lang="en-US" sz="900" dirty="0" smtClean="0"/>
            <a:t> </a:t>
          </a:r>
          <a:r>
            <a:rPr lang="en-US" sz="900" dirty="0" err="1" smtClean="0"/>
            <a:t>vợi</a:t>
          </a:r>
          <a:r>
            <a:rPr lang="en-US" sz="900" dirty="0" smtClean="0"/>
            <a:t>, </a:t>
          </a:r>
          <a:r>
            <a:rPr lang="en-US" sz="900" dirty="0" err="1" smtClean="0"/>
            <a:t>rào</a:t>
          </a:r>
          <a:r>
            <a:rPr lang="en-US" sz="900" dirty="0" smtClean="0"/>
            <a:t> </a:t>
          </a:r>
          <a:r>
            <a:rPr lang="en-US" sz="900" dirty="0" err="1" smtClean="0"/>
            <a:t>rạo</a:t>
          </a:r>
          <a:r>
            <a:rPr lang="en-US" sz="900" dirty="0" smtClean="0"/>
            <a:t>…</a:t>
          </a:r>
          <a:endParaRPr lang="en-US" sz="900" dirty="0"/>
        </a:p>
      </dgm:t>
    </dgm:pt>
    <dgm:pt modelId="{84D1443B-0AD2-4033-8DD3-1AE7CA3D00C0}" type="parTrans" cxnId="{DF9A3FCE-32A0-4A99-8E80-50BDC2625236}">
      <dgm:prSet/>
      <dgm:spPr/>
      <dgm:t>
        <a:bodyPr/>
        <a:lstStyle/>
        <a:p>
          <a:endParaRPr lang="en-US"/>
        </a:p>
      </dgm:t>
    </dgm:pt>
    <dgm:pt modelId="{2D67D4A6-9882-45F5-83D6-925634400065}" type="sibTrans" cxnId="{DF9A3FCE-32A0-4A99-8E80-50BDC2625236}">
      <dgm:prSet/>
      <dgm:spPr/>
      <dgm:t>
        <a:bodyPr/>
        <a:lstStyle/>
        <a:p>
          <a:endParaRPr lang="en-US"/>
        </a:p>
      </dgm:t>
    </dgm:pt>
    <dgm:pt modelId="{51185CB5-B202-436A-9165-3073C0DAF794}">
      <dgm:prSet phldrT="[Text]" custT="1"/>
      <dgm:spPr/>
      <dgm:t>
        <a:bodyPr/>
        <a:lstStyle/>
        <a:p>
          <a:r>
            <a:rPr lang="en-US" sz="900" dirty="0" smtClean="0"/>
            <a:t>Cao </a:t>
          </a:r>
          <a:r>
            <a:rPr lang="en-US" sz="900" dirty="0" err="1" smtClean="0"/>
            <a:t>cao</a:t>
          </a:r>
          <a:r>
            <a:rPr lang="en-US" sz="900" dirty="0" smtClean="0"/>
            <a:t>, bon </a:t>
          </a:r>
          <a:r>
            <a:rPr lang="en-US" sz="900" dirty="0" err="1" smtClean="0"/>
            <a:t>bon</a:t>
          </a:r>
          <a:r>
            <a:rPr lang="en-US" sz="900" dirty="0" smtClean="0"/>
            <a:t>…</a:t>
          </a:r>
          <a:endParaRPr lang="en-US" sz="900" dirty="0"/>
        </a:p>
      </dgm:t>
    </dgm:pt>
    <dgm:pt modelId="{97B81E2F-5224-4274-95D8-AE320FBA4A67}" type="parTrans" cxnId="{6809D2E4-ACDF-45A6-BCE5-E83F70E08208}">
      <dgm:prSet/>
      <dgm:spPr/>
      <dgm:t>
        <a:bodyPr/>
        <a:lstStyle/>
        <a:p>
          <a:endParaRPr lang="en-US"/>
        </a:p>
      </dgm:t>
    </dgm:pt>
    <dgm:pt modelId="{091B0696-5358-4037-B479-8E6A9C96E1BE}" type="sibTrans" cxnId="{6809D2E4-ACDF-45A6-BCE5-E83F70E08208}">
      <dgm:prSet/>
      <dgm:spPr/>
      <dgm:t>
        <a:bodyPr/>
        <a:lstStyle/>
        <a:p>
          <a:endParaRPr lang="en-US"/>
        </a:p>
      </dgm:t>
    </dgm:pt>
    <dgm:pt modelId="{54DA31F4-D57A-4235-8603-E7C63EEC2C67}">
      <dgm:prSet phldrT="[Text]" custT="1"/>
      <dgm:spPr/>
      <dgm:t>
        <a:bodyPr/>
        <a:lstStyle/>
        <a:p>
          <a:r>
            <a:rPr lang="en-US" sz="900" dirty="0" smtClean="0"/>
            <a:t>Lao </a:t>
          </a:r>
          <a:r>
            <a:rPr lang="en-US" sz="900" dirty="0" err="1" smtClean="0"/>
            <a:t>xao</a:t>
          </a:r>
          <a:r>
            <a:rPr lang="en-US" sz="900" dirty="0" smtClean="0"/>
            <a:t>, </a:t>
          </a:r>
          <a:r>
            <a:rPr lang="en-US" sz="900" dirty="0" err="1" smtClean="0"/>
            <a:t>lờ</a:t>
          </a:r>
          <a:r>
            <a:rPr lang="en-US" sz="900" dirty="0" smtClean="0"/>
            <a:t> </a:t>
          </a:r>
          <a:r>
            <a:rPr lang="en-US" sz="900" dirty="0" err="1" smtClean="0"/>
            <a:t>đờ</a:t>
          </a:r>
          <a:r>
            <a:rPr lang="en-US" sz="900" dirty="0" smtClean="0"/>
            <a:t>…</a:t>
          </a:r>
          <a:endParaRPr lang="en-US" sz="900" dirty="0"/>
        </a:p>
      </dgm:t>
    </dgm:pt>
    <dgm:pt modelId="{4A03307E-6744-4B9A-9266-B46CCBBB2170}" type="parTrans" cxnId="{650433E9-E0C0-4AC2-9032-4A1F6339190A}">
      <dgm:prSet/>
      <dgm:spPr/>
      <dgm:t>
        <a:bodyPr/>
        <a:lstStyle/>
        <a:p>
          <a:endParaRPr lang="en-US"/>
        </a:p>
      </dgm:t>
    </dgm:pt>
    <dgm:pt modelId="{92595BA8-3BDB-4E7E-BD8C-ED941FEC9250}" type="sibTrans" cxnId="{650433E9-E0C0-4AC2-9032-4A1F6339190A}">
      <dgm:prSet/>
      <dgm:spPr/>
      <dgm:t>
        <a:bodyPr/>
        <a:lstStyle/>
        <a:p>
          <a:endParaRPr lang="en-US"/>
        </a:p>
      </dgm:t>
    </dgm:pt>
    <dgm:pt modelId="{9E25B7F5-8753-4B0C-8930-E57CBE3155AB}" type="pres">
      <dgm:prSet presAssocID="{BCFDF533-B1AF-4D8D-9F30-D4BB0DDEBA70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DE174C4-4A23-46FC-BA4E-4A2F7C64D03C}" type="pres">
      <dgm:prSet presAssocID="{B2B80A15-2A87-4938-938D-DC82FEA72E8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D710D0BA-462C-4B40-A171-5D7D6CC3E8FC}" type="pres">
      <dgm:prSet presAssocID="{B2B80A15-2A87-4938-938D-DC82FEA72E81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3370F6BA-8B53-443E-947A-FFD2E8554441}" type="pres">
      <dgm:prSet presAssocID="{B2B80A15-2A87-4938-938D-DC82FEA72E81}" presName="ParentAccent" presStyleLbl="alignNode1" presStyleIdx="0" presStyleCnt="3"/>
      <dgm:spPr/>
      <dgm:t>
        <a:bodyPr/>
        <a:lstStyle/>
        <a:p>
          <a:endParaRPr lang="en-US"/>
        </a:p>
      </dgm:t>
    </dgm:pt>
    <dgm:pt modelId="{18AD3907-135F-41B8-AC57-475A2DEE91A0}" type="pres">
      <dgm:prSet presAssocID="{B2B80A15-2A87-4938-938D-DC82FEA72E81}" presName="ParentSmallAccent" presStyleLbl="fgAcc1" presStyleIdx="0" presStyleCnt="3"/>
      <dgm:spPr/>
      <dgm:t>
        <a:bodyPr/>
        <a:lstStyle/>
        <a:p>
          <a:endParaRPr lang="en-US"/>
        </a:p>
      </dgm:t>
    </dgm:pt>
    <dgm:pt modelId="{847727CE-7527-4236-A100-9E219E27FCEA}" type="pres">
      <dgm:prSet presAssocID="{B2B80A15-2A87-4938-938D-DC82FEA72E81}" presName="Parent" presStyleLbl="revTx" presStyleIdx="0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E4B0B-70ED-44C3-A4BF-653597D4B07F}" type="pres">
      <dgm:prSet presAssocID="{B2B80A15-2A87-4938-938D-DC82FEA72E8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6FA5C2-EE5A-4AB7-8434-D3AF02705F20}" type="pres">
      <dgm:prSet presAssocID="{FEC94EFE-88F7-4B6D-9836-207A83EE620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80D3F5-2B08-440E-85EF-D32B59B47490}" type="pres">
      <dgm:prSet presAssocID="{FEC94EFE-88F7-4B6D-9836-207A83EE620A}" presName="ChildAccent" presStyleLbl="solidFgAcc1" presStyleIdx="0" presStyleCnt="10"/>
      <dgm:spPr/>
      <dgm:t>
        <a:bodyPr/>
        <a:lstStyle/>
        <a:p>
          <a:endParaRPr lang="en-US"/>
        </a:p>
      </dgm:t>
    </dgm:pt>
    <dgm:pt modelId="{F8EC20BD-065A-4C73-AD15-27EFC5A612C2}" type="pres">
      <dgm:prSet presAssocID="{FEC94EFE-88F7-4B6D-9836-207A83EE620A}" presName="Child" presStyleLbl="revTx" presStyleIdx="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C8583-A15D-490C-9F80-6AB20746BE13}" type="pres">
      <dgm:prSet presAssocID="{631ED181-F8FC-4458-8F60-AC21922263D8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E37B43-C766-4557-AAA6-8723B4BD3948}" type="pres">
      <dgm:prSet presAssocID="{631ED181-F8FC-4458-8F60-AC21922263D8}" presName="ChildAccent" presStyleLbl="solidFgAcc1" presStyleIdx="1" presStyleCnt="10"/>
      <dgm:spPr/>
      <dgm:t>
        <a:bodyPr/>
        <a:lstStyle/>
        <a:p>
          <a:endParaRPr lang="en-US"/>
        </a:p>
      </dgm:t>
    </dgm:pt>
    <dgm:pt modelId="{D6BBDCF3-29ED-47B8-96A3-A73BA4DB3B65}" type="pres">
      <dgm:prSet presAssocID="{631ED181-F8FC-4458-8F60-AC21922263D8}" presName="Child" presStyleLbl="revTx" presStyleIdx="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B8C12-6421-48BC-AE30-8C971F7354CB}" type="pres">
      <dgm:prSet presAssocID="{10AD905F-6038-4F7F-A252-8C406B029DB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6FC8EE-88F9-4632-8283-D0A1F2CFEAD6}" type="pres">
      <dgm:prSet presAssocID="{10AD905F-6038-4F7F-A252-8C406B029DBD}" presName="ChildAccent" presStyleLbl="solidFgAcc1" presStyleIdx="2" presStyleCnt="10"/>
      <dgm:spPr/>
      <dgm:t>
        <a:bodyPr/>
        <a:lstStyle/>
        <a:p>
          <a:endParaRPr lang="en-US"/>
        </a:p>
      </dgm:t>
    </dgm:pt>
    <dgm:pt modelId="{A972EA63-65CA-47AD-B951-5E30AB64BE0D}" type="pres">
      <dgm:prSet presAssocID="{10AD905F-6038-4F7F-A252-8C406B029DBD}" presName="Child" presStyleLbl="revTx" presStyleIdx="3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1D17-6E12-4B22-9A91-DDBF694EAD8D}" type="pres">
      <dgm:prSet presAssocID="{34867FFD-0A4C-45CB-9A1D-ED06526AB0B0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DCE00E93-5BC2-4122-AA36-B5424020381F}" type="pres">
      <dgm:prSet presAssocID="{34867FFD-0A4C-45CB-9A1D-ED06526AB0B0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71632B9C-3CF7-4FD1-9990-0A71B1D4F4CE}" type="pres">
      <dgm:prSet presAssocID="{34867FFD-0A4C-45CB-9A1D-ED06526AB0B0}" presName="ParentAccent" presStyleLbl="alignNode1" presStyleIdx="1" presStyleCnt="3"/>
      <dgm:spPr/>
      <dgm:t>
        <a:bodyPr/>
        <a:lstStyle/>
        <a:p>
          <a:endParaRPr lang="en-US"/>
        </a:p>
      </dgm:t>
    </dgm:pt>
    <dgm:pt modelId="{B02D2C12-2429-4AC5-8276-C7FF5C071C9B}" type="pres">
      <dgm:prSet presAssocID="{34867FFD-0A4C-45CB-9A1D-ED06526AB0B0}" presName="ParentSmallAccent" presStyleLbl="fgAcc1" presStyleIdx="1" presStyleCnt="3"/>
      <dgm:spPr/>
      <dgm:t>
        <a:bodyPr/>
        <a:lstStyle/>
        <a:p>
          <a:endParaRPr lang="en-US"/>
        </a:p>
      </dgm:t>
    </dgm:pt>
    <dgm:pt modelId="{72334D40-BA97-479E-9E7A-7DFE3984F7D4}" type="pres">
      <dgm:prSet presAssocID="{34867FFD-0A4C-45CB-9A1D-ED06526AB0B0}" presName="Parent" presStyleLbl="revTx" presStyleIdx="4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D30FF-8DDB-4C99-AB4F-6DEE0CD7E7F5}" type="pres">
      <dgm:prSet presAssocID="{34867FFD-0A4C-45CB-9A1D-ED06526AB0B0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859D0D-F13F-4661-88D7-0DDEE559D65C}" type="pres">
      <dgm:prSet presAssocID="{9E56674F-4347-44E9-A150-7A7644526758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36E7BE8-2753-475C-8B41-55B9DF883A31}" type="pres">
      <dgm:prSet presAssocID="{9E56674F-4347-44E9-A150-7A7644526758}" presName="ChildAccent" presStyleLbl="solidFgAcc1" presStyleIdx="3" presStyleCnt="10"/>
      <dgm:spPr/>
      <dgm:t>
        <a:bodyPr/>
        <a:lstStyle/>
        <a:p>
          <a:endParaRPr lang="en-US"/>
        </a:p>
      </dgm:t>
    </dgm:pt>
    <dgm:pt modelId="{BC57E778-3833-4A43-8AE2-EEFE58D8D376}" type="pres">
      <dgm:prSet presAssocID="{9E56674F-4347-44E9-A150-7A7644526758}" presName="Child" presStyleLbl="revTx" presStyleIdx="5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2A7CC-C01E-4CBB-B1B7-A5FBCC176327}" type="pres">
      <dgm:prSet presAssocID="{6CDAF42A-BE93-4622-8198-4EA0AB56E9D8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4A2D49-2FC0-4680-AEC2-AC1CC813BD7E}" type="pres">
      <dgm:prSet presAssocID="{6CDAF42A-BE93-4622-8198-4EA0AB56E9D8}" presName="ChildAccent" presStyleLbl="solidFgAcc1" presStyleIdx="4" presStyleCnt="10"/>
      <dgm:spPr/>
      <dgm:t>
        <a:bodyPr/>
        <a:lstStyle/>
        <a:p>
          <a:endParaRPr lang="en-US"/>
        </a:p>
      </dgm:t>
    </dgm:pt>
    <dgm:pt modelId="{C650F667-8428-44F8-B58A-0F35827B246C}" type="pres">
      <dgm:prSet presAssocID="{6CDAF42A-BE93-4622-8198-4EA0AB56E9D8}" presName="Child" presStyleLbl="revTx" presStyleIdx="6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FAB5C-D22E-4B88-8DBF-8D9707902748}" type="pres">
      <dgm:prSet presAssocID="{FD4E77AA-0C44-4DDC-8A21-0526E5F51DD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B56BA12-6668-4840-9387-808FA2EA40A2}" type="pres">
      <dgm:prSet presAssocID="{FD4E77AA-0C44-4DDC-8A21-0526E5F51DD1}" presName="ChildAccent" presStyleLbl="solidFgAcc1" presStyleIdx="5" presStyleCnt="10"/>
      <dgm:spPr/>
      <dgm:t>
        <a:bodyPr/>
        <a:lstStyle/>
        <a:p>
          <a:endParaRPr lang="en-US"/>
        </a:p>
      </dgm:t>
    </dgm:pt>
    <dgm:pt modelId="{F454DFB2-6217-4281-AFF0-F0F54C812DA1}" type="pres">
      <dgm:prSet presAssocID="{FD4E77AA-0C44-4DDC-8A21-0526E5F51DD1}" presName="Child" presStyleLbl="revTx" presStyleIdx="7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898CE-9DE9-4A44-BECD-2D81FD808D9D}" type="pres">
      <dgm:prSet presAssocID="{5D904240-1663-46B3-8864-1848259F4FE8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n-US"/>
        </a:p>
      </dgm:t>
    </dgm:pt>
    <dgm:pt modelId="{DD99D036-9E1C-423E-8893-DBC8AF515F45}" type="pres">
      <dgm:prSet presAssocID="{5D904240-1663-46B3-8864-1848259F4FE8}" presName="rootComposite" presStyleCnt="0">
        <dgm:presLayoutVars/>
      </dgm:prSet>
      <dgm:spPr/>
      <dgm:t>
        <a:bodyPr/>
        <a:lstStyle/>
        <a:p>
          <a:endParaRPr lang="en-US"/>
        </a:p>
      </dgm:t>
    </dgm:pt>
    <dgm:pt modelId="{564938FD-F9F0-40E0-97E5-9FC6266CBA9B}" type="pres">
      <dgm:prSet presAssocID="{5D904240-1663-46B3-8864-1848259F4FE8}" presName="ParentAccent" presStyleLbl="alignNode1" presStyleIdx="2" presStyleCnt="3"/>
      <dgm:spPr/>
      <dgm:t>
        <a:bodyPr/>
        <a:lstStyle/>
        <a:p>
          <a:endParaRPr lang="en-US"/>
        </a:p>
      </dgm:t>
    </dgm:pt>
    <dgm:pt modelId="{1C1674EC-5C73-4C61-9CDD-048D0E170B73}" type="pres">
      <dgm:prSet presAssocID="{5D904240-1663-46B3-8864-1848259F4FE8}" presName="ParentSmallAccent" presStyleLbl="fgAcc1" presStyleIdx="2" presStyleCnt="3"/>
      <dgm:spPr/>
      <dgm:t>
        <a:bodyPr/>
        <a:lstStyle/>
        <a:p>
          <a:endParaRPr lang="en-US"/>
        </a:p>
      </dgm:t>
    </dgm:pt>
    <dgm:pt modelId="{085882B1-EA32-43B5-B5B4-2E71797D4017}" type="pres">
      <dgm:prSet presAssocID="{5D904240-1663-46B3-8864-1848259F4FE8}" presName="Parent" presStyleLbl="revTx" presStyleIdx="8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7C6CE-4DCE-4906-AB0B-7CC7C187DCB9}" type="pres">
      <dgm:prSet presAssocID="{5D904240-1663-46B3-8864-1848259F4FE8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834E388-F140-4B3E-8583-F19D440AC0C5}" type="pres">
      <dgm:prSet presAssocID="{15FA4452-9152-4BEA-85E5-05C188DDE12E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432EFE7-8238-4F2A-9198-6CCCA951B48D}" type="pres">
      <dgm:prSet presAssocID="{15FA4452-9152-4BEA-85E5-05C188DDE12E}" presName="ChildAccent" presStyleLbl="solidFgAcc1" presStyleIdx="6" presStyleCnt="10" custLinFactNeighborY="-61705"/>
      <dgm:spPr/>
      <dgm:t>
        <a:bodyPr/>
        <a:lstStyle/>
        <a:p>
          <a:endParaRPr lang="en-US"/>
        </a:p>
      </dgm:t>
    </dgm:pt>
    <dgm:pt modelId="{8CA6C6B3-E9FE-4866-9899-304E56F2032B}" type="pres">
      <dgm:prSet presAssocID="{15FA4452-9152-4BEA-85E5-05C188DDE12E}" presName="Child" presStyleLbl="revTx" presStyleIdx="9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B2744-EFAF-4996-8C37-A409E749566B}" type="pres">
      <dgm:prSet presAssocID="{23EB7090-29DF-4BE5-9B0C-316E19C6904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3CD2DD-C108-4E66-8122-D87B4541B6C3}" type="pres">
      <dgm:prSet presAssocID="{23EB7090-29DF-4BE5-9B0C-316E19C69041}" presName="ChildAccent" presStyleLbl="solidFgAcc1" presStyleIdx="7" presStyleCnt="10" custLinFactNeighborY="74040"/>
      <dgm:spPr/>
      <dgm:t>
        <a:bodyPr/>
        <a:lstStyle/>
        <a:p>
          <a:endParaRPr lang="en-US"/>
        </a:p>
      </dgm:t>
    </dgm:pt>
    <dgm:pt modelId="{6E0B9B88-EA81-46F6-9C82-728CAB0F36BA}" type="pres">
      <dgm:prSet presAssocID="{23EB7090-29DF-4BE5-9B0C-316E19C69041}" presName="Child" presStyleLbl="revTx" presStyleIdx="10" presStyleCnt="13" custLinFactNeighborX="114" custLinFactNeighborY="718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1DA44-6BC6-465A-A74D-2AB52E453601}" type="pres">
      <dgm:prSet presAssocID="{54DE6F1B-378A-47F6-B259-23B139910505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4B1105-50BB-41C7-B9B6-91E5CB2F1E3C}" type="pres">
      <dgm:prSet presAssocID="{54DE6F1B-378A-47F6-B259-23B139910505}" presName="ChildAccent" presStyleLbl="solidFgAcc1" presStyleIdx="8" presStyleCnt="10" custLinFactY="100000" custLinFactNeighborY="159149"/>
      <dgm:spPr/>
      <dgm:t>
        <a:bodyPr/>
        <a:lstStyle/>
        <a:p>
          <a:endParaRPr lang="en-US"/>
        </a:p>
      </dgm:t>
    </dgm:pt>
    <dgm:pt modelId="{067076D1-0FB7-49A3-8487-7DCF49909BAE}" type="pres">
      <dgm:prSet presAssocID="{54DE6F1B-378A-47F6-B259-23B139910505}" presName="Child" presStyleLbl="revTx" presStyleIdx="11" presStyleCnt="13" custLinFactY="74702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8249CB-1CC2-44F0-93B7-44BADA366F6E}" type="pres">
      <dgm:prSet presAssocID="{28BD697E-AB80-4065-85B8-712AB01D088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EA5909-25E9-4FCD-B748-116CB47B2E06}" type="pres">
      <dgm:prSet presAssocID="{28BD697E-AB80-4065-85B8-712AB01D0880}" presName="ChildAccent" presStyleLbl="solidFgAcc1" presStyleIdx="9" presStyleCnt="10" custLinFactY="205965" custLinFactNeighborY="300000"/>
      <dgm:spPr/>
      <dgm:t>
        <a:bodyPr/>
        <a:lstStyle/>
        <a:p>
          <a:endParaRPr lang="en-US"/>
        </a:p>
      </dgm:t>
    </dgm:pt>
    <dgm:pt modelId="{6906661D-14F8-4637-9B9B-CC9F5754EE94}" type="pres">
      <dgm:prSet presAssocID="{28BD697E-AB80-4065-85B8-712AB01D0880}" presName="Child" presStyleLbl="revTx" presStyleIdx="12" presStyleCnt="13" custLinFactY="100000" custLinFactNeighborX="6620" custLinFactNeighborY="1594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92A4F2-AC5A-496A-9E46-75488399CA8E}" type="presOf" srcId="{6CDAF42A-BE93-4622-8198-4EA0AB56E9D8}" destId="{C650F667-8428-44F8-B58A-0F35827B246C}" srcOrd="0" destOrd="0" presId="urn:microsoft.com/office/officeart/2008/layout/SquareAccentList"/>
    <dgm:cxn modelId="{9D3EE385-FE5E-4010-B9AA-912C7A806AAE}" type="presOf" srcId="{51185CB5-B202-436A-9165-3073C0DAF794}" destId="{6906661D-14F8-4637-9B9B-CC9F5754EE94}" srcOrd="0" destOrd="1" presId="urn:microsoft.com/office/officeart/2008/layout/SquareAccentList"/>
    <dgm:cxn modelId="{B5FE79B6-67F6-40EA-8411-A7FF2797B459}" srcId="{34867FFD-0A4C-45CB-9A1D-ED06526AB0B0}" destId="{6CDAF42A-BE93-4622-8198-4EA0AB56E9D8}" srcOrd="1" destOrd="0" parTransId="{55431DD1-831E-4BE7-94CD-593E3A09DD85}" sibTransId="{FF3C38EC-F103-4A6E-9E33-7E89B7B2F39B}"/>
    <dgm:cxn modelId="{1B374D0D-2DAC-4466-A392-1F5F642E8043}" srcId="{5D904240-1663-46B3-8864-1848259F4FE8}" destId="{54DE6F1B-378A-47F6-B259-23B139910505}" srcOrd="2" destOrd="0" parTransId="{FF1C3EB8-CC0D-4A56-8EEA-7409A204B2E1}" sibTransId="{A6C9028F-EBCF-42C5-8DDD-1CD13E2EBA82}"/>
    <dgm:cxn modelId="{DF9A3FCE-32A0-4A99-8E80-50BDC2625236}" srcId="{54DE6F1B-378A-47F6-B259-23B139910505}" destId="{B0A7DBE4-1B42-4E54-9A72-70675C106F13}" srcOrd="0" destOrd="0" parTransId="{84D1443B-0AD2-4033-8DD3-1AE7CA3D00C0}" sibTransId="{2D67D4A6-9882-45F5-83D6-925634400065}"/>
    <dgm:cxn modelId="{D0432616-349D-413F-9BA9-D1D46D34406E}" type="presOf" srcId="{34867FFD-0A4C-45CB-9A1D-ED06526AB0B0}" destId="{72334D40-BA97-479E-9E7A-7DFE3984F7D4}" srcOrd="0" destOrd="0" presId="urn:microsoft.com/office/officeart/2008/layout/SquareAccentList"/>
    <dgm:cxn modelId="{45044196-0F9C-4880-8702-84A91086BBAF}" type="presOf" srcId="{28BD697E-AB80-4065-85B8-712AB01D0880}" destId="{6906661D-14F8-4637-9B9B-CC9F5754EE94}" srcOrd="0" destOrd="0" presId="urn:microsoft.com/office/officeart/2008/layout/SquareAccentList"/>
    <dgm:cxn modelId="{8FC69A58-BAD9-47FD-9EF8-42D611DCD1D4}" srcId="{34867FFD-0A4C-45CB-9A1D-ED06526AB0B0}" destId="{9E56674F-4347-44E9-A150-7A7644526758}" srcOrd="0" destOrd="0" parTransId="{68BB6BA0-3E85-4744-B63F-20BD8B1C477F}" sibTransId="{0D2A1221-0BD9-4A0E-931A-EF58897F5BCE}"/>
    <dgm:cxn modelId="{C3C1563E-9E71-4B1B-BBC3-F93DA981414D}" srcId="{BCFDF533-B1AF-4D8D-9F30-D4BB0DDEBA70}" destId="{B2B80A15-2A87-4938-938D-DC82FEA72E81}" srcOrd="0" destOrd="0" parTransId="{41389F6A-9F02-4E30-8E2A-4FEC23A0E5D7}" sibTransId="{D7106C1C-85BE-40ED-935A-D4BBFBB0F4F8}"/>
    <dgm:cxn modelId="{695596D3-06EF-4803-BD3B-89F5B9484BF2}" srcId="{15FA4452-9152-4BEA-85E5-05C188DDE12E}" destId="{F33A633F-593C-40AD-87BF-E6C8614DC3FE}" srcOrd="0" destOrd="0" parTransId="{1105E97B-8F67-4656-BEB4-F04907946AD2}" sibTransId="{A3B790FE-296E-4369-97E3-6CDE314FA992}"/>
    <dgm:cxn modelId="{12F1B628-35AF-4247-BC3B-EA115D62DF90}" srcId="{B2B80A15-2A87-4938-938D-DC82FEA72E81}" destId="{FEC94EFE-88F7-4B6D-9836-207A83EE620A}" srcOrd="0" destOrd="0" parTransId="{212A7AB3-1221-470A-A043-18593C759F45}" sibTransId="{E0B98B65-7A22-4FA4-90FF-2AC559D9BDE9}"/>
    <dgm:cxn modelId="{B7DAA595-D572-49A8-93E5-7E7C2130C76B}" srcId="{BCFDF533-B1AF-4D8D-9F30-D4BB0DDEBA70}" destId="{34867FFD-0A4C-45CB-9A1D-ED06526AB0B0}" srcOrd="1" destOrd="0" parTransId="{4E942D7A-9796-486A-85D8-5746F1F71F7A}" sibTransId="{E270EE57-1852-4367-A342-675606312788}"/>
    <dgm:cxn modelId="{250721C5-2F43-4D7E-B147-3FED156F5DE3}" type="presOf" srcId="{23EB7090-29DF-4BE5-9B0C-316E19C69041}" destId="{6E0B9B88-EA81-46F6-9C82-728CAB0F36BA}" srcOrd="0" destOrd="0" presId="urn:microsoft.com/office/officeart/2008/layout/SquareAccentList"/>
    <dgm:cxn modelId="{BF81177D-0367-4B0E-A87F-57009EA83D92}" type="presOf" srcId="{631ED181-F8FC-4458-8F60-AC21922263D8}" destId="{D6BBDCF3-29ED-47B8-96A3-A73BA4DB3B65}" srcOrd="0" destOrd="0" presId="urn:microsoft.com/office/officeart/2008/layout/SquareAccentList"/>
    <dgm:cxn modelId="{D20198D1-8369-40D8-BD7F-AE6247356A76}" type="presOf" srcId="{9E56674F-4347-44E9-A150-7A7644526758}" destId="{BC57E778-3833-4A43-8AE2-EEFE58D8D376}" srcOrd="0" destOrd="0" presId="urn:microsoft.com/office/officeart/2008/layout/SquareAccentList"/>
    <dgm:cxn modelId="{5766780B-C1BB-45CE-A6CF-276B618E6B81}" type="presOf" srcId="{5D904240-1663-46B3-8864-1848259F4FE8}" destId="{085882B1-EA32-43B5-B5B4-2E71797D4017}" srcOrd="0" destOrd="0" presId="urn:microsoft.com/office/officeart/2008/layout/SquareAccentList"/>
    <dgm:cxn modelId="{6E4292D2-D9A0-482C-B217-5424DEADD60C}" srcId="{5D904240-1663-46B3-8864-1848259F4FE8}" destId="{23EB7090-29DF-4BE5-9B0C-316E19C69041}" srcOrd="1" destOrd="0" parTransId="{18A7F9B9-9CBB-49D2-8C26-7B64694E87C4}" sibTransId="{82975AAE-6EA4-4304-83CF-E6CF7A229DDB}"/>
    <dgm:cxn modelId="{2FB8A7F6-520D-434A-BA07-7EBC02F67622}" type="presOf" srcId="{F33A633F-593C-40AD-87BF-E6C8614DC3FE}" destId="{8CA6C6B3-E9FE-4866-9899-304E56F2032B}" srcOrd="0" destOrd="1" presId="urn:microsoft.com/office/officeart/2008/layout/SquareAccentList"/>
    <dgm:cxn modelId="{65F714E9-9BF1-4374-8161-9B1BE4FFCCC0}" type="presOf" srcId="{B2B80A15-2A87-4938-938D-DC82FEA72E81}" destId="{847727CE-7527-4236-A100-9E219E27FCEA}" srcOrd="0" destOrd="0" presId="urn:microsoft.com/office/officeart/2008/layout/SquareAccentList"/>
    <dgm:cxn modelId="{2D77D0AF-2869-4B16-9529-D0413AF76211}" type="presOf" srcId="{54DE6F1B-378A-47F6-B259-23B139910505}" destId="{067076D1-0FB7-49A3-8487-7DCF49909BAE}" srcOrd="0" destOrd="0" presId="urn:microsoft.com/office/officeart/2008/layout/SquareAccentList"/>
    <dgm:cxn modelId="{81DC6F0C-FD8A-4F34-81B7-A7581B74AC82}" srcId="{BCFDF533-B1AF-4D8D-9F30-D4BB0DDEBA70}" destId="{5D904240-1663-46B3-8864-1848259F4FE8}" srcOrd="2" destOrd="0" parTransId="{ADF70216-5B8C-4EAF-9EA3-33D9A5371388}" sibTransId="{12EB03FD-797C-43B0-846A-70981DB37E9B}"/>
    <dgm:cxn modelId="{B1EFA34E-05E2-42B7-9216-9CFC14911193}" type="presOf" srcId="{15FA4452-9152-4BEA-85E5-05C188DDE12E}" destId="{8CA6C6B3-E9FE-4866-9899-304E56F2032B}" srcOrd="0" destOrd="0" presId="urn:microsoft.com/office/officeart/2008/layout/SquareAccentList"/>
    <dgm:cxn modelId="{724E923D-BF6E-46A8-8264-45980C092EB7}" type="presOf" srcId="{FD4E77AA-0C44-4DDC-8A21-0526E5F51DD1}" destId="{F454DFB2-6217-4281-AFF0-F0F54C812DA1}" srcOrd="0" destOrd="0" presId="urn:microsoft.com/office/officeart/2008/layout/SquareAccentList"/>
    <dgm:cxn modelId="{650433E9-E0C0-4AC2-9032-4A1F6339190A}" srcId="{23EB7090-29DF-4BE5-9B0C-316E19C69041}" destId="{54DA31F4-D57A-4235-8603-E7C63EEC2C67}" srcOrd="0" destOrd="0" parTransId="{4A03307E-6744-4B9A-9266-B46CCBBB2170}" sibTransId="{92595BA8-3BDB-4E7E-BD8C-ED941FEC9250}"/>
    <dgm:cxn modelId="{46A88933-DC34-41C6-9D65-547CDDA89309}" type="presOf" srcId="{54DA31F4-D57A-4235-8603-E7C63EEC2C67}" destId="{6E0B9B88-EA81-46F6-9C82-728CAB0F36BA}" srcOrd="0" destOrd="1" presId="urn:microsoft.com/office/officeart/2008/layout/SquareAccentList"/>
    <dgm:cxn modelId="{9F574424-77CF-4221-BFD2-A2531BE6FC21}" srcId="{34867FFD-0A4C-45CB-9A1D-ED06526AB0B0}" destId="{FD4E77AA-0C44-4DDC-8A21-0526E5F51DD1}" srcOrd="2" destOrd="0" parTransId="{87183D93-C0BE-4BCE-A7FF-ED5CBFCD7F20}" sibTransId="{4E5C86E7-6277-4F9F-8838-D386F46950FB}"/>
    <dgm:cxn modelId="{6809D2E4-ACDF-45A6-BCE5-E83F70E08208}" srcId="{28BD697E-AB80-4065-85B8-712AB01D0880}" destId="{51185CB5-B202-436A-9165-3073C0DAF794}" srcOrd="0" destOrd="0" parTransId="{97B81E2F-5224-4274-95D8-AE320FBA4A67}" sibTransId="{091B0696-5358-4037-B479-8E6A9C96E1BE}"/>
    <dgm:cxn modelId="{51805197-23F9-4DAA-B4DB-EC53164D3AB9}" srcId="{5D904240-1663-46B3-8864-1848259F4FE8}" destId="{15FA4452-9152-4BEA-85E5-05C188DDE12E}" srcOrd="0" destOrd="0" parTransId="{8168DA20-1013-469B-868B-3B7C7E3CBF22}" sibTransId="{D57374CF-7EB2-40B0-84E0-BE62AF916E50}"/>
    <dgm:cxn modelId="{A61192CC-67AF-4F6F-824E-604E4FE85754}" type="presOf" srcId="{B0A7DBE4-1B42-4E54-9A72-70675C106F13}" destId="{067076D1-0FB7-49A3-8487-7DCF49909BAE}" srcOrd="0" destOrd="1" presId="urn:microsoft.com/office/officeart/2008/layout/SquareAccentList"/>
    <dgm:cxn modelId="{F5979D6B-5AA1-4C57-B644-CBDB965594D1}" type="presOf" srcId="{FEC94EFE-88F7-4B6D-9836-207A83EE620A}" destId="{F8EC20BD-065A-4C73-AD15-27EFC5A612C2}" srcOrd="0" destOrd="0" presId="urn:microsoft.com/office/officeart/2008/layout/SquareAccentList"/>
    <dgm:cxn modelId="{1D21A6B4-59C3-46FC-906D-BFD184413670}" type="presOf" srcId="{BCFDF533-B1AF-4D8D-9F30-D4BB0DDEBA70}" destId="{9E25B7F5-8753-4B0C-8930-E57CBE3155AB}" srcOrd="0" destOrd="0" presId="urn:microsoft.com/office/officeart/2008/layout/SquareAccentList"/>
    <dgm:cxn modelId="{42AB70AD-71F3-46C3-AF5E-C99AEE08E2AA}" srcId="{5D904240-1663-46B3-8864-1848259F4FE8}" destId="{28BD697E-AB80-4065-85B8-712AB01D0880}" srcOrd="3" destOrd="0" parTransId="{B3860ECD-021C-4E98-B5E9-BEE89C79FAE4}" sibTransId="{A8455281-72CB-4395-AAD2-82A386003224}"/>
    <dgm:cxn modelId="{B7EF8E4E-84BF-42D0-AF6F-5F7344AFFACD}" srcId="{B2B80A15-2A87-4938-938D-DC82FEA72E81}" destId="{10AD905F-6038-4F7F-A252-8C406B029DBD}" srcOrd="2" destOrd="0" parTransId="{60EE0ACD-D38D-4966-81B1-DEB65817E7B3}" sibTransId="{8E999CEA-9362-4D78-AB2E-AD0FC98BDB73}"/>
    <dgm:cxn modelId="{F89501E2-18D9-41E1-ACF8-2636179801C5}" srcId="{B2B80A15-2A87-4938-938D-DC82FEA72E81}" destId="{631ED181-F8FC-4458-8F60-AC21922263D8}" srcOrd="1" destOrd="0" parTransId="{36D4DE06-D8DE-43F4-A67C-8DE66AF6F01A}" sibTransId="{02AF364B-8EF4-4BDC-A050-58614AD89074}"/>
    <dgm:cxn modelId="{B46B1D38-84F2-4507-913B-81065D233648}" type="presOf" srcId="{10AD905F-6038-4F7F-A252-8C406B029DBD}" destId="{A972EA63-65CA-47AD-B951-5E30AB64BE0D}" srcOrd="0" destOrd="0" presId="urn:microsoft.com/office/officeart/2008/layout/SquareAccentList"/>
    <dgm:cxn modelId="{EA13FFF6-6E26-4478-A6C6-52D7991BEE52}" type="presParOf" srcId="{9E25B7F5-8753-4B0C-8930-E57CBE3155AB}" destId="{7DE174C4-4A23-46FC-BA4E-4A2F7C64D03C}" srcOrd="0" destOrd="0" presId="urn:microsoft.com/office/officeart/2008/layout/SquareAccentList"/>
    <dgm:cxn modelId="{3BA5C491-B8FE-4EC7-AC69-D7BB38D8FF62}" type="presParOf" srcId="{7DE174C4-4A23-46FC-BA4E-4A2F7C64D03C}" destId="{D710D0BA-462C-4B40-A171-5D7D6CC3E8FC}" srcOrd="0" destOrd="0" presId="urn:microsoft.com/office/officeart/2008/layout/SquareAccentList"/>
    <dgm:cxn modelId="{87FEF2DB-9F0F-4D2E-B917-985DF17A21BA}" type="presParOf" srcId="{D710D0BA-462C-4B40-A171-5D7D6CC3E8FC}" destId="{3370F6BA-8B53-443E-947A-FFD2E8554441}" srcOrd="0" destOrd="0" presId="urn:microsoft.com/office/officeart/2008/layout/SquareAccentList"/>
    <dgm:cxn modelId="{C3E214EA-8C34-47CE-8527-7D9FF925A836}" type="presParOf" srcId="{D710D0BA-462C-4B40-A171-5D7D6CC3E8FC}" destId="{18AD3907-135F-41B8-AC57-475A2DEE91A0}" srcOrd="1" destOrd="0" presId="urn:microsoft.com/office/officeart/2008/layout/SquareAccentList"/>
    <dgm:cxn modelId="{69B49753-60D7-46D2-8B60-A3B09163656F}" type="presParOf" srcId="{D710D0BA-462C-4B40-A171-5D7D6CC3E8FC}" destId="{847727CE-7527-4236-A100-9E219E27FCEA}" srcOrd="2" destOrd="0" presId="urn:microsoft.com/office/officeart/2008/layout/SquareAccentList"/>
    <dgm:cxn modelId="{D4B9CD20-F305-44D9-AEAF-6B596299F9F0}" type="presParOf" srcId="{7DE174C4-4A23-46FC-BA4E-4A2F7C64D03C}" destId="{355E4B0B-70ED-44C3-A4BF-653597D4B07F}" srcOrd="1" destOrd="0" presId="urn:microsoft.com/office/officeart/2008/layout/SquareAccentList"/>
    <dgm:cxn modelId="{D35786D8-85DD-478E-8FE8-043396B4B21C}" type="presParOf" srcId="{355E4B0B-70ED-44C3-A4BF-653597D4B07F}" destId="{646FA5C2-EE5A-4AB7-8434-D3AF02705F20}" srcOrd="0" destOrd="0" presId="urn:microsoft.com/office/officeart/2008/layout/SquareAccentList"/>
    <dgm:cxn modelId="{916EC5D3-8B0C-4154-8E6E-CA988B10837A}" type="presParOf" srcId="{646FA5C2-EE5A-4AB7-8434-D3AF02705F20}" destId="{8E80D3F5-2B08-440E-85EF-D32B59B47490}" srcOrd="0" destOrd="0" presId="urn:microsoft.com/office/officeart/2008/layout/SquareAccentList"/>
    <dgm:cxn modelId="{658C1144-0A88-4098-A70A-2221F14C5F47}" type="presParOf" srcId="{646FA5C2-EE5A-4AB7-8434-D3AF02705F20}" destId="{F8EC20BD-065A-4C73-AD15-27EFC5A612C2}" srcOrd="1" destOrd="0" presId="urn:microsoft.com/office/officeart/2008/layout/SquareAccentList"/>
    <dgm:cxn modelId="{9CB83F92-3E1D-4CCA-8D84-240985257405}" type="presParOf" srcId="{355E4B0B-70ED-44C3-A4BF-653597D4B07F}" destId="{A66C8583-A15D-490C-9F80-6AB20746BE13}" srcOrd="1" destOrd="0" presId="urn:microsoft.com/office/officeart/2008/layout/SquareAccentList"/>
    <dgm:cxn modelId="{5F685B1F-A0C3-448D-9F17-DDBD7E9E80E4}" type="presParOf" srcId="{A66C8583-A15D-490C-9F80-6AB20746BE13}" destId="{7BE37B43-C766-4557-AAA6-8723B4BD3948}" srcOrd="0" destOrd="0" presId="urn:microsoft.com/office/officeart/2008/layout/SquareAccentList"/>
    <dgm:cxn modelId="{B181524D-58AD-418A-9721-4B228317A757}" type="presParOf" srcId="{A66C8583-A15D-490C-9F80-6AB20746BE13}" destId="{D6BBDCF3-29ED-47B8-96A3-A73BA4DB3B65}" srcOrd="1" destOrd="0" presId="urn:microsoft.com/office/officeart/2008/layout/SquareAccentList"/>
    <dgm:cxn modelId="{48C7377D-C857-4B2F-9561-1462EACF1279}" type="presParOf" srcId="{355E4B0B-70ED-44C3-A4BF-653597D4B07F}" destId="{945B8C12-6421-48BC-AE30-8C971F7354CB}" srcOrd="2" destOrd="0" presId="urn:microsoft.com/office/officeart/2008/layout/SquareAccentList"/>
    <dgm:cxn modelId="{A868477E-8467-48B7-B069-C57E64C78F39}" type="presParOf" srcId="{945B8C12-6421-48BC-AE30-8C971F7354CB}" destId="{006FC8EE-88F9-4632-8283-D0A1F2CFEAD6}" srcOrd="0" destOrd="0" presId="urn:microsoft.com/office/officeart/2008/layout/SquareAccentList"/>
    <dgm:cxn modelId="{9BDC0072-EFD0-435F-BB6D-B7E8D3B78B80}" type="presParOf" srcId="{945B8C12-6421-48BC-AE30-8C971F7354CB}" destId="{A972EA63-65CA-47AD-B951-5E30AB64BE0D}" srcOrd="1" destOrd="0" presId="urn:microsoft.com/office/officeart/2008/layout/SquareAccentList"/>
    <dgm:cxn modelId="{78231570-9BA0-43C1-AC4B-1A1D9B36E129}" type="presParOf" srcId="{9E25B7F5-8753-4B0C-8930-E57CBE3155AB}" destId="{D8FA1D17-6E12-4B22-9A91-DDBF694EAD8D}" srcOrd="1" destOrd="0" presId="urn:microsoft.com/office/officeart/2008/layout/SquareAccentList"/>
    <dgm:cxn modelId="{5F8AD0C5-6787-492C-8785-FBAA5510F559}" type="presParOf" srcId="{D8FA1D17-6E12-4B22-9A91-DDBF694EAD8D}" destId="{DCE00E93-5BC2-4122-AA36-B5424020381F}" srcOrd="0" destOrd="0" presId="urn:microsoft.com/office/officeart/2008/layout/SquareAccentList"/>
    <dgm:cxn modelId="{64687E09-59D1-4AEE-8027-BD14D4A61442}" type="presParOf" srcId="{DCE00E93-5BC2-4122-AA36-B5424020381F}" destId="{71632B9C-3CF7-4FD1-9990-0A71B1D4F4CE}" srcOrd="0" destOrd="0" presId="urn:microsoft.com/office/officeart/2008/layout/SquareAccentList"/>
    <dgm:cxn modelId="{C6E03D1A-82FC-47CB-BBC6-374690203052}" type="presParOf" srcId="{DCE00E93-5BC2-4122-AA36-B5424020381F}" destId="{B02D2C12-2429-4AC5-8276-C7FF5C071C9B}" srcOrd="1" destOrd="0" presId="urn:microsoft.com/office/officeart/2008/layout/SquareAccentList"/>
    <dgm:cxn modelId="{7E5CE6FA-8CAB-4B41-8F99-70FC67F80217}" type="presParOf" srcId="{DCE00E93-5BC2-4122-AA36-B5424020381F}" destId="{72334D40-BA97-479E-9E7A-7DFE3984F7D4}" srcOrd="2" destOrd="0" presId="urn:microsoft.com/office/officeart/2008/layout/SquareAccentList"/>
    <dgm:cxn modelId="{E495391F-7B46-4D5E-AEF6-A9DD391109B2}" type="presParOf" srcId="{D8FA1D17-6E12-4B22-9A91-DDBF694EAD8D}" destId="{6E4D30FF-8DDB-4C99-AB4F-6DEE0CD7E7F5}" srcOrd="1" destOrd="0" presId="urn:microsoft.com/office/officeart/2008/layout/SquareAccentList"/>
    <dgm:cxn modelId="{5BCEA1EE-9E0F-4F39-B11F-C559122B025F}" type="presParOf" srcId="{6E4D30FF-8DDB-4C99-AB4F-6DEE0CD7E7F5}" destId="{89859D0D-F13F-4661-88D7-0DDEE559D65C}" srcOrd="0" destOrd="0" presId="urn:microsoft.com/office/officeart/2008/layout/SquareAccentList"/>
    <dgm:cxn modelId="{24331FF4-8B0C-4D4B-98A8-35836D9D0180}" type="presParOf" srcId="{89859D0D-F13F-4661-88D7-0DDEE559D65C}" destId="{836E7BE8-2753-475C-8B41-55B9DF883A31}" srcOrd="0" destOrd="0" presId="urn:microsoft.com/office/officeart/2008/layout/SquareAccentList"/>
    <dgm:cxn modelId="{C52414C2-6864-4C98-8093-844C6ABA8148}" type="presParOf" srcId="{89859D0D-F13F-4661-88D7-0DDEE559D65C}" destId="{BC57E778-3833-4A43-8AE2-EEFE58D8D376}" srcOrd="1" destOrd="0" presId="urn:microsoft.com/office/officeart/2008/layout/SquareAccentList"/>
    <dgm:cxn modelId="{B7D6A6F0-332D-4C3D-9A48-0B14BBB0C51D}" type="presParOf" srcId="{6E4D30FF-8DDB-4C99-AB4F-6DEE0CD7E7F5}" destId="{C662A7CC-C01E-4CBB-B1B7-A5FBCC176327}" srcOrd="1" destOrd="0" presId="urn:microsoft.com/office/officeart/2008/layout/SquareAccentList"/>
    <dgm:cxn modelId="{B3EF0292-F869-485F-811F-4B0F3C7C2420}" type="presParOf" srcId="{C662A7CC-C01E-4CBB-B1B7-A5FBCC176327}" destId="{244A2D49-2FC0-4680-AEC2-AC1CC813BD7E}" srcOrd="0" destOrd="0" presId="urn:microsoft.com/office/officeart/2008/layout/SquareAccentList"/>
    <dgm:cxn modelId="{F625E083-05D9-4D21-82C1-6F00C28DE9D9}" type="presParOf" srcId="{C662A7CC-C01E-4CBB-B1B7-A5FBCC176327}" destId="{C650F667-8428-44F8-B58A-0F35827B246C}" srcOrd="1" destOrd="0" presId="urn:microsoft.com/office/officeart/2008/layout/SquareAccentList"/>
    <dgm:cxn modelId="{79F5AB5A-F8C3-4F42-802C-701B99AD0641}" type="presParOf" srcId="{6E4D30FF-8DDB-4C99-AB4F-6DEE0CD7E7F5}" destId="{832FAB5C-D22E-4B88-8DBF-8D9707902748}" srcOrd="2" destOrd="0" presId="urn:microsoft.com/office/officeart/2008/layout/SquareAccentList"/>
    <dgm:cxn modelId="{E83CA850-A251-4ACC-84C2-4C9F30461B91}" type="presParOf" srcId="{832FAB5C-D22E-4B88-8DBF-8D9707902748}" destId="{CB56BA12-6668-4840-9387-808FA2EA40A2}" srcOrd="0" destOrd="0" presId="urn:microsoft.com/office/officeart/2008/layout/SquareAccentList"/>
    <dgm:cxn modelId="{498B4928-8A4B-476F-8CA2-7E64D8667FC8}" type="presParOf" srcId="{832FAB5C-D22E-4B88-8DBF-8D9707902748}" destId="{F454DFB2-6217-4281-AFF0-F0F54C812DA1}" srcOrd="1" destOrd="0" presId="urn:microsoft.com/office/officeart/2008/layout/SquareAccentList"/>
    <dgm:cxn modelId="{1439B935-68FB-4EE7-81C8-E55B6C479D4F}" type="presParOf" srcId="{9E25B7F5-8753-4B0C-8930-E57CBE3155AB}" destId="{345898CE-9DE9-4A44-BECD-2D81FD808D9D}" srcOrd="2" destOrd="0" presId="urn:microsoft.com/office/officeart/2008/layout/SquareAccentList"/>
    <dgm:cxn modelId="{129ED5B7-FEB8-48BB-80F3-DCA5463A4ED4}" type="presParOf" srcId="{345898CE-9DE9-4A44-BECD-2D81FD808D9D}" destId="{DD99D036-9E1C-423E-8893-DBC8AF515F45}" srcOrd="0" destOrd="0" presId="urn:microsoft.com/office/officeart/2008/layout/SquareAccentList"/>
    <dgm:cxn modelId="{3FD7201D-06BF-4259-99CC-B63BA51B3DA0}" type="presParOf" srcId="{DD99D036-9E1C-423E-8893-DBC8AF515F45}" destId="{564938FD-F9F0-40E0-97E5-9FC6266CBA9B}" srcOrd="0" destOrd="0" presId="urn:microsoft.com/office/officeart/2008/layout/SquareAccentList"/>
    <dgm:cxn modelId="{EC1D4A00-5207-45BE-A34F-4CEFDFB3E8D4}" type="presParOf" srcId="{DD99D036-9E1C-423E-8893-DBC8AF515F45}" destId="{1C1674EC-5C73-4C61-9CDD-048D0E170B73}" srcOrd="1" destOrd="0" presId="urn:microsoft.com/office/officeart/2008/layout/SquareAccentList"/>
    <dgm:cxn modelId="{9193FFCD-0AFB-448A-AC9B-854EE5F21A7D}" type="presParOf" srcId="{DD99D036-9E1C-423E-8893-DBC8AF515F45}" destId="{085882B1-EA32-43B5-B5B4-2E71797D4017}" srcOrd="2" destOrd="0" presId="urn:microsoft.com/office/officeart/2008/layout/SquareAccentList"/>
    <dgm:cxn modelId="{1A12BD8E-86ED-4D86-967C-C6FA014BAE2D}" type="presParOf" srcId="{345898CE-9DE9-4A44-BECD-2D81FD808D9D}" destId="{0957C6CE-4DCE-4906-AB0B-7CC7C187DCB9}" srcOrd="1" destOrd="0" presId="urn:microsoft.com/office/officeart/2008/layout/SquareAccentList"/>
    <dgm:cxn modelId="{65020C95-C9ED-4C11-B17D-53B5B20F8ED2}" type="presParOf" srcId="{0957C6CE-4DCE-4906-AB0B-7CC7C187DCB9}" destId="{7834E388-F140-4B3E-8583-F19D440AC0C5}" srcOrd="0" destOrd="0" presId="urn:microsoft.com/office/officeart/2008/layout/SquareAccentList"/>
    <dgm:cxn modelId="{9415445D-9EF1-4E88-BC3F-BAF8F2A5547E}" type="presParOf" srcId="{7834E388-F140-4B3E-8583-F19D440AC0C5}" destId="{3432EFE7-8238-4F2A-9198-6CCCA951B48D}" srcOrd="0" destOrd="0" presId="urn:microsoft.com/office/officeart/2008/layout/SquareAccentList"/>
    <dgm:cxn modelId="{8C628B34-4538-4728-9C6D-FE85D4668F10}" type="presParOf" srcId="{7834E388-F140-4B3E-8583-F19D440AC0C5}" destId="{8CA6C6B3-E9FE-4866-9899-304E56F2032B}" srcOrd="1" destOrd="0" presId="urn:microsoft.com/office/officeart/2008/layout/SquareAccentList"/>
    <dgm:cxn modelId="{6BCC8B90-9DF8-45DA-AF4C-1D98D12E7FBB}" type="presParOf" srcId="{0957C6CE-4DCE-4906-AB0B-7CC7C187DCB9}" destId="{FADB2744-EFAF-4996-8C37-A409E749566B}" srcOrd="1" destOrd="0" presId="urn:microsoft.com/office/officeart/2008/layout/SquareAccentList"/>
    <dgm:cxn modelId="{6ACF5C2A-63CA-4FF2-A135-B638A80F5137}" type="presParOf" srcId="{FADB2744-EFAF-4996-8C37-A409E749566B}" destId="{8D3CD2DD-C108-4E66-8122-D87B4541B6C3}" srcOrd="0" destOrd="0" presId="urn:microsoft.com/office/officeart/2008/layout/SquareAccentList"/>
    <dgm:cxn modelId="{56F78605-8BFB-4F2B-8CE2-3357E9FC1330}" type="presParOf" srcId="{FADB2744-EFAF-4996-8C37-A409E749566B}" destId="{6E0B9B88-EA81-46F6-9C82-728CAB0F36BA}" srcOrd="1" destOrd="0" presId="urn:microsoft.com/office/officeart/2008/layout/SquareAccentList"/>
    <dgm:cxn modelId="{B59F793E-7582-4A24-95EF-CC1BAF9B1684}" type="presParOf" srcId="{0957C6CE-4DCE-4906-AB0B-7CC7C187DCB9}" destId="{FB51DA44-6BC6-465A-A74D-2AB52E453601}" srcOrd="2" destOrd="0" presId="urn:microsoft.com/office/officeart/2008/layout/SquareAccentList"/>
    <dgm:cxn modelId="{73245313-05CE-464B-9781-F46703715C00}" type="presParOf" srcId="{FB51DA44-6BC6-465A-A74D-2AB52E453601}" destId="{234B1105-50BB-41C7-B9B6-91E5CB2F1E3C}" srcOrd="0" destOrd="0" presId="urn:microsoft.com/office/officeart/2008/layout/SquareAccentList"/>
    <dgm:cxn modelId="{3A3708FF-353A-415C-A61A-A0869B106A32}" type="presParOf" srcId="{FB51DA44-6BC6-465A-A74D-2AB52E453601}" destId="{067076D1-0FB7-49A3-8487-7DCF49909BAE}" srcOrd="1" destOrd="0" presId="urn:microsoft.com/office/officeart/2008/layout/SquareAccentList"/>
    <dgm:cxn modelId="{DA86C2DD-D274-4E32-97F0-059D5A0960D2}" type="presParOf" srcId="{0957C6CE-4DCE-4906-AB0B-7CC7C187DCB9}" destId="{A28249CB-1CC2-44F0-93B7-44BADA366F6E}" srcOrd="3" destOrd="0" presId="urn:microsoft.com/office/officeart/2008/layout/SquareAccentList"/>
    <dgm:cxn modelId="{A4C1984B-144F-434B-AF33-072D7C9A3C5A}" type="presParOf" srcId="{A28249CB-1CC2-44F0-93B7-44BADA366F6E}" destId="{0EEA5909-25E9-4FCD-B748-116CB47B2E06}" srcOrd="0" destOrd="0" presId="urn:microsoft.com/office/officeart/2008/layout/SquareAccentList"/>
    <dgm:cxn modelId="{881870EB-5431-400F-A8E2-BCA379B6956B}" type="presParOf" srcId="{A28249CB-1CC2-44F0-93B7-44BADA366F6E}" destId="{6906661D-14F8-4637-9B9B-CC9F5754EE94}" srcOrd="1" destOrd="0" presId="urn:microsoft.com/office/officeart/2008/layout/SquareAccentList"/>
  </dgm:cxnLst>
  <dgm:bg>
    <a:noFill/>
  </dgm:bg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8CDF-6E00-41F6-8689-46DC9ECE51F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5AF8-E7CD-42D9-A26E-06DD7730D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5AF8-E7CD-42D9-A26E-06DD7730D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5AF8-E7CD-42D9-A26E-06DD7730D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2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5AF8-E7CD-42D9-A26E-06DD7730D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5AF8-E7CD-42D9-A26E-06DD7730D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5AF8-E7CD-42D9-A26E-06DD7730D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910B-F323-4BB2-A4BD-644B8212DF0D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5997-5FC7-455B-A794-ED52715912DD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B235-5470-424F-98EA-FF996D25350C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4C5E-C923-4558-9BBD-07624A5750B9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84C612D-49A0-4440-BE06-DED6F0BF17A5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517A-2FDC-488D-BAD6-6025F2BA7B36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67F8-EEFD-4BE8-8100-9266CC9EC960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C1FB-AD29-494D-BB38-718F9E465A1F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9184-BFB3-4FEF-A2EA-4534EFA962C5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4718-9413-458C-A2E3-BC195C7414D7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152-5B4F-4D3E-894B-F79F50E454AB}" type="datetime1">
              <a:rPr lang="en-US" smtClean="0"/>
              <a:t>5/27/2016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365FAE8-9D6C-484E-A4F2-1DFD346340E9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4.xml"/><Relationship Id="rId18" Type="http://schemas.openxmlformats.org/officeDocument/2006/relationships/diagramColors" Target="../diagrams/colors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QuickStyle" Target="../diagrams/quickStyle4.xml"/><Relationship Id="rId17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6" Type="http://schemas.openxmlformats.org/officeDocument/2006/relationships/diagramLayout" Target="../diagrams/layout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Layout" Target="../diagrams/layout4.xml"/><Relationship Id="rId5" Type="http://schemas.openxmlformats.org/officeDocument/2006/relationships/diagramQuickStyle" Target="../diagrams/quickStyle3.xml"/><Relationship Id="rId15" Type="http://schemas.openxmlformats.org/officeDocument/2006/relationships/diagramData" Target="../diagrams/data5.xml"/><Relationship Id="rId10" Type="http://schemas.openxmlformats.org/officeDocument/2006/relationships/diagramData" Target="../diagrams/data4.xml"/><Relationship Id="rId19" Type="http://schemas.microsoft.com/office/2007/relationships/diagramDrawing" Target="../diagrams/drawing5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Relationship Id="rId14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888236"/>
            <a:ext cx="9966960" cy="3035808"/>
          </a:xfrm>
        </p:spPr>
        <p:txBody>
          <a:bodyPr/>
          <a:lstStyle/>
          <a:p>
            <a:r>
              <a:rPr lang="en-US" sz="8000" dirty="0" err="1" smtClean="0"/>
              <a:t>Kiểm</a:t>
            </a:r>
            <a:r>
              <a:rPr lang="en-US" sz="8000" dirty="0" smtClean="0"/>
              <a:t> </a:t>
            </a:r>
            <a:r>
              <a:rPr lang="en-US" sz="8000" dirty="0" err="1" smtClean="0"/>
              <a:t>lỗi</a:t>
            </a:r>
            <a:r>
              <a:rPr lang="en-US" sz="8000" dirty="0" smtClean="0"/>
              <a:t> </a:t>
            </a:r>
            <a:r>
              <a:rPr lang="en-US" sz="8000" dirty="0" err="1" smtClean="0"/>
              <a:t>chính</a:t>
            </a:r>
            <a:r>
              <a:rPr lang="en-US" sz="8000" dirty="0" smtClean="0"/>
              <a:t> </a:t>
            </a:r>
            <a:r>
              <a:rPr lang="en-US" sz="8000" dirty="0" err="1" smtClean="0"/>
              <a:t>tả</a:t>
            </a:r>
            <a:r>
              <a:rPr lang="en-US" sz="8000" dirty="0" smtClean="0"/>
              <a:t> </a:t>
            </a:r>
            <a:r>
              <a:rPr lang="en-US" sz="8000" dirty="0" err="1" smtClean="0"/>
              <a:t>tiếng</a:t>
            </a:r>
            <a:r>
              <a:rPr lang="en-US" sz="8000" dirty="0" smtClean="0"/>
              <a:t> </a:t>
            </a:r>
            <a:r>
              <a:rPr lang="en-US" sz="8000" dirty="0" err="1" smtClean="0"/>
              <a:t>việt</a:t>
            </a:r>
            <a:r>
              <a:rPr lang="en-US" sz="8000" dirty="0" smtClean="0"/>
              <a:t> </a:t>
            </a:r>
            <a:r>
              <a:rPr lang="en-US" sz="8000" dirty="0" err="1" smtClean="0"/>
              <a:t>cảm</a:t>
            </a:r>
            <a:r>
              <a:rPr lang="en-US" sz="8000" dirty="0" smtClean="0"/>
              <a:t> </a:t>
            </a:r>
            <a:r>
              <a:rPr lang="en-US" sz="8000" dirty="0" err="1" smtClean="0"/>
              <a:t>ngữ</a:t>
            </a:r>
            <a:r>
              <a:rPr lang="en-US" sz="8000" dirty="0" smtClean="0"/>
              <a:t> </a:t>
            </a:r>
            <a:r>
              <a:rPr lang="en-US" sz="8000" dirty="0" err="1" smtClean="0"/>
              <a:t>cảnh</a:t>
            </a:r>
            <a:endParaRPr lang="en-US" sz="8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6452" y="5576552"/>
            <a:ext cx="3008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Thân 51303400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 Anh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5130318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870035" y="2703154"/>
            <a:ext cx="36576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nước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ngoài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29532" y="1374966"/>
            <a:ext cx="36576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nước</a:t>
            </a:r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 rot="16200000" flipH="1">
            <a:off x="1031244" y="3727802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1258075" y="3853063"/>
            <a:ext cx="497252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22" name="Round Same Side Corner Rectangle 21"/>
          <p:cNvSpPr/>
          <p:nvPr/>
        </p:nvSpPr>
        <p:spPr>
          <a:xfrm rot="16200000" flipH="1">
            <a:off x="1019522" y="2661005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1274671" y="2701789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29" name="Picture 345" descr="shadow_1_m"/>
          <p:cNvPicPr>
            <a:picLocks noChangeAspect="1" noChangeArrowheads="1"/>
          </p:cNvPicPr>
          <p:nvPr/>
        </p:nvPicPr>
        <p:blipFill>
          <a:blip r:embed="rId4"/>
          <a:srcRect r="61411"/>
          <a:stretch>
            <a:fillRect/>
          </a:stretch>
        </p:blipFill>
        <p:spPr bwMode="gray">
          <a:xfrm>
            <a:off x="1923248" y="1931850"/>
            <a:ext cx="69466" cy="37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lide Number Placeholder 3"/>
          <p:cNvSpPr txBox="1">
            <a:spLocks/>
          </p:cNvSpPr>
          <p:nvPr/>
        </p:nvSpPr>
        <p:spPr>
          <a:xfrm>
            <a:off x="11308774" y="627043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5126929" y="2430670"/>
            <a:ext cx="2055652" cy="1948874"/>
          </a:xfrm>
          <a:prstGeom prst="diamond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173811" y="4341632"/>
            <a:ext cx="596188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199802" y="2481053"/>
            <a:ext cx="1886459" cy="1796741"/>
          </a:xfrm>
          <a:prstGeom prst="diamond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b="1" dirty="0">
                <a:solidFill>
                  <a:srgbClr val="00B0F0"/>
                </a:solidFill>
                <a:latin typeface="Comic Sans MS" pitchFamily="66" charset="0"/>
              </a:rPr>
              <a:t>1</a:t>
            </a:r>
            <a:endParaRPr lang="en-US" b="1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403808" y="4913325"/>
            <a:ext cx="55018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1600" dirty="0"/>
              <a:t>Có khả năng một âm tiết là lỗi nếu tồn tại âm tiết trong tập nhầm lẫn </a:t>
            </a:r>
            <a:r>
              <a:rPr lang="vi-VN" sz="1600" dirty="0" smtClean="0"/>
              <a:t>của</a:t>
            </a:r>
            <a:r>
              <a:rPr lang="en-US" sz="1600" dirty="0" smtClean="0"/>
              <a:t> </a:t>
            </a:r>
            <a:r>
              <a:rPr lang="vi-VN" sz="1600" dirty="0" smtClean="0"/>
              <a:t>nó </a:t>
            </a:r>
            <a:r>
              <a:rPr lang="vi-VN" sz="1600" dirty="0"/>
              <a:t>kết hợp với các âm tiết xung quanh tạo thành từ </a:t>
            </a:r>
            <a:r>
              <a:rPr lang="vi-VN" sz="1600" dirty="0" smtClean="0"/>
              <a:t>ghép.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N</a:t>
            </a:r>
            <a:r>
              <a:rPr lang="vi-VN" sz="1600" dirty="0" smtClean="0"/>
              <a:t>ếu </a:t>
            </a:r>
            <a:r>
              <a:rPr lang="vi-VN" sz="1600" dirty="0"/>
              <a:t>câu không chia được thành dãy từ thì có khả năng âm tiết ở vị trí bị ngắt là </a:t>
            </a:r>
            <a:r>
              <a:rPr lang="vi-VN" sz="1600" dirty="0" smtClean="0"/>
              <a:t>lỗi.</a:t>
            </a:r>
            <a:endParaRPr lang="en-US" sz="1600" dirty="0" smtClean="0"/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916431" y="5562019"/>
            <a:ext cx="3120759" cy="6662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dirty="0" err="1"/>
              <a:t>Thái</a:t>
            </a:r>
            <a:r>
              <a:rPr lang="en-US" sz="1200" dirty="0"/>
              <a:t>, N. P. (2003). </a:t>
            </a:r>
            <a:r>
              <a:rPr lang="en-US" sz="1200" i="1" dirty="0" err="1"/>
              <a:t>Kiểm</a:t>
            </a:r>
            <a:r>
              <a:rPr lang="en-US" sz="1200" i="1" dirty="0"/>
              <a:t> </a:t>
            </a:r>
            <a:r>
              <a:rPr lang="en-US" sz="1200" i="1" dirty="0" err="1"/>
              <a:t>lỗi</a:t>
            </a:r>
            <a:r>
              <a:rPr lang="en-US" sz="1200" i="1" dirty="0"/>
              <a:t> </a:t>
            </a:r>
            <a:r>
              <a:rPr lang="en-US" sz="1200" i="1" dirty="0" err="1"/>
              <a:t>Chính</a:t>
            </a:r>
            <a:r>
              <a:rPr lang="en-US" sz="1200" i="1" dirty="0"/>
              <a:t> </a:t>
            </a:r>
            <a:r>
              <a:rPr lang="en-US" sz="1200" i="1" dirty="0" err="1"/>
              <a:t>tả</a:t>
            </a:r>
            <a:r>
              <a:rPr lang="en-US" sz="1200" i="1" dirty="0"/>
              <a:t> 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err="1" smtClean="0"/>
              <a:t>Cảm</a:t>
            </a:r>
            <a:r>
              <a:rPr lang="en-US" sz="1200" i="1" dirty="0" smtClean="0"/>
              <a:t> </a:t>
            </a:r>
            <a:r>
              <a:rPr lang="en-US" sz="1200" i="1" dirty="0" err="1"/>
              <a:t>Ngữ</a:t>
            </a:r>
            <a:r>
              <a:rPr lang="en-US" sz="1200" i="1" dirty="0"/>
              <a:t> </a:t>
            </a:r>
            <a:r>
              <a:rPr lang="en-US" sz="1200" i="1" dirty="0" err="1"/>
              <a:t>cảnh</a:t>
            </a:r>
            <a:r>
              <a:rPr lang="en-US" sz="1200" i="1" dirty="0"/>
              <a:t> </a:t>
            </a:r>
            <a:r>
              <a:rPr lang="en-US" sz="1200" i="1" dirty="0" err="1"/>
              <a:t>Tiếng</a:t>
            </a:r>
            <a:r>
              <a:rPr lang="en-US" sz="1200" i="1" dirty="0"/>
              <a:t> </a:t>
            </a:r>
            <a:r>
              <a:rPr lang="en-US" sz="1200" i="1" dirty="0" err="1"/>
              <a:t>Việt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11619687" y="5401993"/>
            <a:ext cx="408090" cy="815469"/>
            <a:chOff x="4476750" y="1115257"/>
            <a:chExt cx="661988" cy="1815185"/>
          </a:xfrm>
        </p:grpSpPr>
        <p:sp>
          <p:nvSpPr>
            <p:cNvPr id="23" name="Freeform 22"/>
            <p:cNvSpPr/>
            <p:nvPr/>
          </p:nvSpPr>
          <p:spPr>
            <a:xfrm>
              <a:off x="4476750" y="1224837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648200" y="1115257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9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45912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08295 -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8203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0.08307 -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7982 0.015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0806 0.006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repeatCount="indefinite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22" grpId="0" animBg="1"/>
      <p:bldP spid="25" grpId="0"/>
      <p:bldP spid="13" grpId="0" animBg="1"/>
      <p:bldP spid="13" grpId="1" animBg="1"/>
      <p:bldP spid="14" grpId="0"/>
      <p:bldP spid="14" grpId="1"/>
      <p:bldP spid="18" grpId="0" animBg="1"/>
      <p:bldP spid="18" grpId="1" animBg="1"/>
      <p:bldP spid="19" grpId="0"/>
      <p:bldP spid="19" grpId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PHƯƠNG PHÁP LỰA CHỌN</a:t>
            </a:r>
            <a:endParaRPr lang="en-US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11308774" y="627043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0" y="4096656"/>
            <a:ext cx="5919788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025748" y="2140587"/>
            <a:ext cx="2314477" cy="395288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Mô</a:t>
            </a:r>
            <a:r>
              <a:rPr lang="en-US" b="1" dirty="0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hình</a:t>
            </a:r>
            <a:r>
              <a:rPr lang="en-US" b="1" dirty="0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ngôn</a:t>
            </a:r>
            <a:r>
              <a:rPr lang="en-US" b="1" dirty="0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ngữ</a:t>
            </a:r>
            <a:endParaRPr lang="en-US" b="1" dirty="0">
              <a:solidFill>
                <a:srgbClr val="FFFFFF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341610" y="4715633"/>
            <a:ext cx="1864678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340225" y="2335850"/>
            <a:ext cx="1552575" cy="1046162"/>
          </a:xfrm>
          <a:custGeom>
            <a:avLst/>
            <a:gdLst>
              <a:gd name="connsiteX0" fmla="*/ 0 w 1712686"/>
              <a:gd name="connsiteY0" fmla="*/ 0 h 1045028"/>
              <a:gd name="connsiteX1" fmla="*/ 1712686 w 1712686"/>
              <a:gd name="connsiteY1" fmla="*/ 0 h 1045028"/>
              <a:gd name="connsiteX2" fmla="*/ 1712686 w 1712686"/>
              <a:gd name="connsiteY2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1045028">
                <a:moveTo>
                  <a:pt x="0" y="0"/>
                </a:moveTo>
                <a:lnTo>
                  <a:pt x="1712686" y="0"/>
                </a:lnTo>
                <a:lnTo>
                  <a:pt x="1712686" y="1045028"/>
                </a:lnTo>
              </a:path>
            </a:pathLst>
          </a:custGeom>
          <a:noFill/>
          <a:ln w="38100">
            <a:solidFill>
              <a:srgbClr val="00B0F0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B0F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8828723" y="4193345"/>
            <a:ext cx="1512887" cy="1044575"/>
          </a:xfrm>
          <a:custGeom>
            <a:avLst/>
            <a:gdLst>
              <a:gd name="connsiteX0" fmla="*/ 0 w 1712686"/>
              <a:gd name="connsiteY0" fmla="*/ 0 h 1045028"/>
              <a:gd name="connsiteX1" fmla="*/ 1712686 w 1712686"/>
              <a:gd name="connsiteY1" fmla="*/ 0 h 1045028"/>
              <a:gd name="connsiteX2" fmla="*/ 1712686 w 1712686"/>
              <a:gd name="connsiteY2" fmla="*/ 1045028 h 104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1045028">
                <a:moveTo>
                  <a:pt x="0" y="0"/>
                </a:moveTo>
                <a:lnTo>
                  <a:pt x="1712686" y="0"/>
                </a:lnTo>
                <a:lnTo>
                  <a:pt x="1712686" y="1045028"/>
                </a:lnTo>
              </a:path>
            </a:pathLst>
          </a:custGeom>
          <a:noFill/>
          <a:ln w="38100">
            <a:solidFill>
              <a:srgbClr val="00B050"/>
            </a:solidFill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TextBox 8"/>
          <p:cNvSpPr txBox="1"/>
          <p:nvPr/>
        </p:nvSpPr>
        <p:spPr>
          <a:xfrm>
            <a:off x="1294228" y="2691450"/>
            <a:ext cx="4443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 : P[“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”] = 0,001.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P[“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”] = 0.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8"/>
              <p:cNvSpPr txBox="1"/>
              <p:nvPr/>
            </p:nvSpPr>
            <p:spPr>
              <a:xfrm>
                <a:off x="6622473" y="4545770"/>
                <a:ext cx="3698357" cy="1928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Wn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 |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Wn</m:t>
                      </m:r>
                      <m:r>
                        <a:rPr lang="en-US" sz="1100" baseline="-25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100" baseline="-250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100" baseline="-25000">
                          <a:latin typeface="Cambria Math" panose="02040503050406030204" pitchFamily="18" charset="0"/>
                        </a:rPr>
                        <m:t>+1 …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Wn</m:t>
                      </m:r>
                      <m:r>
                        <a:rPr lang="en-US" sz="1100" baseline="-25000"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Wn</m:t>
                              </m:r>
                              <m: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+1 …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Wn</m:t>
                              </m:r>
                              <m: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Wn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Wn</m:t>
                              </m:r>
                              <m: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+1 …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Wn</m:t>
                              </m:r>
                              <m:r>
                                <a:rPr lang="en-US" sz="1100" baseline="-2500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N-1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Bayes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P(A|B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P(B|A) * 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73" y="4545770"/>
                <a:ext cx="3698357" cy="1928220"/>
              </a:xfrm>
              <a:prstGeom prst="rect">
                <a:avLst/>
              </a:prstGeom>
              <a:blipFill rotWithShape="0">
                <a:blip r:embed="rId4"/>
                <a:stretch>
                  <a:fillRect l="-824" t="-949" r="-5437" b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6428935" y="3996495"/>
            <a:ext cx="3221502" cy="39528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Mô</a:t>
            </a:r>
            <a:r>
              <a:rPr lang="en-US" b="1" dirty="0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hình</a:t>
            </a:r>
            <a:r>
              <a:rPr lang="en-US" b="1" dirty="0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ngôn</a:t>
            </a:r>
            <a:r>
              <a:rPr lang="en-US" b="1" dirty="0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ngữ</a:t>
            </a:r>
            <a:r>
              <a:rPr lang="en-US" b="1" dirty="0" smtClean="0">
                <a:solidFill>
                  <a:srgbClr val="FFFFFF"/>
                </a:solidFill>
                <a:latin typeface="Segoe UI bold" panose="020B0802040204020203" pitchFamily="34" charset="0"/>
                <a:ea typeface="Segoe UI bold" panose="020B0802040204020203" pitchFamily="34" charset="0"/>
                <a:cs typeface="Segoe UI bold" panose="020B0802040204020203" pitchFamily="34" charset="0"/>
              </a:rPr>
              <a:t> N-gram</a:t>
            </a:r>
            <a:endParaRPr lang="en-US" b="1" dirty="0">
              <a:solidFill>
                <a:srgbClr val="FFFFFF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5" grpId="0"/>
      <p:bldP spid="36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090" y="2121408"/>
                <a:ext cx="10058400" cy="405079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</a:t>
                </a:r>
                <a:r>
                  <a:rPr lang="en-US" sz="2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Add-one (Laplace):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lên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822960" lvl="3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22960" lvl="3" indent="0">
                  <a:buNone/>
                </a:pP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luyện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0" lvl="3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n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</a:t>
                </a:r>
              </a:p>
              <a:p>
                <a:pPr marL="822960" lvl="3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v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vựng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w: w1w2…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wk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 &gt; 1. Ta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48640" lvl="2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P(w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𝑤𝑘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𝑤𝑘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090" y="2121408"/>
                <a:ext cx="10058400" cy="4050792"/>
              </a:xfrm>
              <a:blipFill rotWithShape="0">
                <a:blip r:embed="rId2"/>
                <a:stretch>
                  <a:fillRect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smtClean="0"/>
              <a:t>LÀM MỊN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r>
              <a:rPr lang="en-US" dirty="0" smtClean="0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090" y="2121408"/>
                <a:ext cx="10058400" cy="4050792"/>
              </a:xfrm>
            </p:spPr>
            <p:txBody>
              <a:bodyPr>
                <a:normAutofit fontScale="92500"/>
              </a:bodyPr>
              <a:lstStyle/>
              <a:p>
                <a:pPr lvl="1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tăng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lên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nhằm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74320" lvl="1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α &lt; 1.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Jeffreys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Perks,</a:t>
                </a:r>
              </a:p>
              <a:p>
                <a:pPr marL="274320" lvl="1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αv,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viết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74320" lvl="1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P(w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𝑤𝑘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.(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𝑤𝑘</m:t>
                            </m:r>
                            <m:r>
                              <a:rPr lang="en-US" sz="22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Unigram,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xảy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unigram, hay:</a:t>
                </a:r>
              </a:p>
              <a:p>
                <a:pPr marL="274320" lvl="1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P(w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|w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𝑤𝑘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2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𝑤𝑘</m:t>
                            </m:r>
                            <m:r>
                              <a:rPr lang="en-US" sz="22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090" y="2121408"/>
                <a:ext cx="10058400" cy="4050792"/>
              </a:xfrm>
              <a:blipFill rotWithShape="0">
                <a:blip r:embed="rId2"/>
                <a:stretch>
                  <a:fillRect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mịn</a:t>
            </a:r>
            <a:r>
              <a:rPr lang="en-US" dirty="0" smtClean="0"/>
              <a:t>(TT)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090" y="1815921"/>
                <a:ext cx="10058400" cy="435627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</a:t>
                </a:r>
                <a:r>
                  <a:rPr lang="en-US" sz="2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GoodTuring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n-gram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kê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822960" lvl="3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chép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rô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sông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0" lvl="3" indent="0">
                  <a:buNone/>
                </a:pP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sông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kê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chẳng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xanh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bao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822960" lvl="3" indent="0">
                  <a:buNone/>
                </a:pP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GoodTuring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822960" lvl="3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cụm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GoodTuring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822960" lvl="3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0" lvl="3" indent="0">
                  <a:buNone/>
                </a:pP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Nói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𝑢𝑛𝑠𝑒𝑒𝑛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𝑠𝑒𝑒𝑛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0" lvl="3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𝑢𝑛𝑠𝑒𝑒𝑛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á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𝐺𝑇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á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𝑛𝑔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0" lvl="3" indent="0">
                  <a:buNone/>
                </a:pP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Dễ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N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sz="2000" dirty="0"/>
                  <a:t>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090" y="1815921"/>
                <a:ext cx="10058400" cy="4356279"/>
              </a:xfrm>
              <a:blipFill rotWithShape="0">
                <a:blip r:embed="rId2"/>
                <a:stretch>
                  <a:fillRect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flipH="1" flipV="1">
            <a:off x="6634163" y="4310081"/>
            <a:ext cx="4946650" cy="1830467"/>
          </a:xfrm>
          <a:prstGeom prst="round2SameRect">
            <a:avLst>
              <a:gd name="adj1" fmla="val 3663"/>
              <a:gd name="adj2" fmla="val 0"/>
            </a:avLst>
          </a:prstGeom>
          <a:solidFill>
            <a:srgbClr val="D9D9D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flipV="1">
            <a:off x="630238" y="3003550"/>
            <a:ext cx="4948237" cy="2690668"/>
          </a:xfrm>
          <a:prstGeom prst="round2SameRect">
            <a:avLst>
              <a:gd name="adj1" fmla="val 3663"/>
              <a:gd name="adj2" fmla="val 0"/>
            </a:avLst>
          </a:prstGeom>
          <a:solidFill>
            <a:srgbClr val="D9D9D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 10"/>
          <p:cNvSpPr/>
          <p:nvPr/>
        </p:nvSpPr>
        <p:spPr>
          <a:xfrm flipV="1">
            <a:off x="5734050" y="1508125"/>
            <a:ext cx="725488" cy="717550"/>
          </a:xfrm>
          <a:custGeom>
            <a:avLst/>
            <a:gdLst>
              <a:gd name="connsiteX0" fmla="*/ 0 w 724807"/>
              <a:gd name="connsiteY0" fmla="*/ 719133 h 719133"/>
              <a:gd name="connsiteX1" fmla="*/ 724807 w 724807"/>
              <a:gd name="connsiteY1" fmla="*/ 719133 h 719133"/>
              <a:gd name="connsiteX2" fmla="*/ 724807 w 724807"/>
              <a:gd name="connsiteY2" fmla="*/ 140491 h 719133"/>
              <a:gd name="connsiteX3" fmla="*/ 724807 w 724807"/>
              <a:gd name="connsiteY3" fmla="*/ 140489 h 719133"/>
              <a:gd name="connsiteX4" fmla="*/ 724802 w 724807"/>
              <a:gd name="connsiteY4" fmla="*/ 140489 h 719133"/>
              <a:gd name="connsiteX5" fmla="*/ 362404 w 724807"/>
              <a:gd name="connsiteY5" fmla="*/ 0 h 719133"/>
              <a:gd name="connsiteX6" fmla="*/ 5 w 724807"/>
              <a:gd name="connsiteY6" fmla="*/ 140489 h 719133"/>
              <a:gd name="connsiteX7" fmla="*/ 0 w 724807"/>
              <a:gd name="connsiteY7" fmla="*/ 140489 h 719133"/>
              <a:gd name="connsiteX8" fmla="*/ 0 w 724807"/>
              <a:gd name="connsiteY8" fmla="*/ 140491 h 71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807" h="719133">
                <a:moveTo>
                  <a:pt x="0" y="719133"/>
                </a:moveTo>
                <a:lnTo>
                  <a:pt x="724807" y="719133"/>
                </a:lnTo>
                <a:lnTo>
                  <a:pt x="724807" y="140491"/>
                </a:lnTo>
                <a:lnTo>
                  <a:pt x="724807" y="140489"/>
                </a:lnTo>
                <a:lnTo>
                  <a:pt x="724802" y="140489"/>
                </a:lnTo>
                <a:lnTo>
                  <a:pt x="362404" y="0"/>
                </a:lnTo>
                <a:lnTo>
                  <a:pt x="5" y="140489"/>
                </a:lnTo>
                <a:lnTo>
                  <a:pt x="0" y="140489"/>
                </a:lnTo>
                <a:lnTo>
                  <a:pt x="0" y="140491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30900" y="2584450"/>
            <a:ext cx="330200" cy="330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30900" y="3796734"/>
            <a:ext cx="330200" cy="330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1825" y="2171700"/>
            <a:ext cx="4946650" cy="1012825"/>
          </a:xfrm>
          <a:prstGeom prst="roundRect">
            <a:avLst>
              <a:gd name="adj" fmla="val 14411"/>
            </a:avLst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31825" y="2232025"/>
            <a:ext cx="5278438" cy="1014413"/>
          </a:xfrm>
          <a:custGeom>
            <a:avLst/>
            <a:gdLst>
              <a:gd name="connsiteX0" fmla="*/ 85090 w 5277802"/>
              <a:gd name="connsiteY0" fmla="*/ 0 h 1013460"/>
              <a:gd name="connsiteX1" fmla="*/ 4860289 w 5277802"/>
              <a:gd name="connsiteY1" fmla="*/ 0 h 1013460"/>
              <a:gd name="connsiteX2" fmla="*/ 4945379 w 5277802"/>
              <a:gd name="connsiteY2" fmla="*/ 85090 h 1013460"/>
              <a:gd name="connsiteX3" fmla="*/ 4945379 w 5277802"/>
              <a:gd name="connsiteY3" fmla="*/ 308571 h 1013460"/>
              <a:gd name="connsiteX4" fmla="*/ 5277802 w 5277802"/>
              <a:gd name="connsiteY4" fmla="*/ 506730 h 1013460"/>
              <a:gd name="connsiteX5" fmla="*/ 4945379 w 5277802"/>
              <a:gd name="connsiteY5" fmla="*/ 704889 h 1013460"/>
              <a:gd name="connsiteX6" fmla="*/ 4945379 w 5277802"/>
              <a:gd name="connsiteY6" fmla="*/ 928370 h 1013460"/>
              <a:gd name="connsiteX7" fmla="*/ 4860289 w 5277802"/>
              <a:gd name="connsiteY7" fmla="*/ 1013460 h 1013460"/>
              <a:gd name="connsiteX8" fmla="*/ 85090 w 5277802"/>
              <a:gd name="connsiteY8" fmla="*/ 1013460 h 1013460"/>
              <a:gd name="connsiteX9" fmla="*/ 0 w 5277802"/>
              <a:gd name="connsiteY9" fmla="*/ 928370 h 1013460"/>
              <a:gd name="connsiteX10" fmla="*/ 0 w 5277802"/>
              <a:gd name="connsiteY10" fmla="*/ 85090 h 1013460"/>
              <a:gd name="connsiteX11" fmla="*/ 85090 w 5277802"/>
              <a:gd name="connsiteY11" fmla="*/ 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77802" h="1013460">
                <a:moveTo>
                  <a:pt x="85090" y="0"/>
                </a:moveTo>
                <a:lnTo>
                  <a:pt x="4860289" y="0"/>
                </a:lnTo>
                <a:cubicBezTo>
                  <a:pt x="4907283" y="0"/>
                  <a:pt x="4945379" y="38096"/>
                  <a:pt x="4945379" y="85090"/>
                </a:cubicBezTo>
                <a:lnTo>
                  <a:pt x="4945379" y="308571"/>
                </a:lnTo>
                <a:lnTo>
                  <a:pt x="5277802" y="506730"/>
                </a:lnTo>
                <a:lnTo>
                  <a:pt x="4945379" y="704889"/>
                </a:lnTo>
                <a:lnTo>
                  <a:pt x="4945379" y="928370"/>
                </a:lnTo>
                <a:cubicBezTo>
                  <a:pt x="4945379" y="975364"/>
                  <a:pt x="4907283" y="1013460"/>
                  <a:pt x="4860289" y="1013460"/>
                </a:cubicBezTo>
                <a:lnTo>
                  <a:pt x="85090" y="1013460"/>
                </a:lnTo>
                <a:cubicBezTo>
                  <a:pt x="38096" y="1013460"/>
                  <a:pt x="0" y="975364"/>
                  <a:pt x="0" y="928370"/>
                </a:cubicBezTo>
                <a:lnTo>
                  <a:pt x="0" y="85090"/>
                </a:lnTo>
                <a:cubicBezTo>
                  <a:pt x="0" y="38096"/>
                  <a:pt x="38096" y="0"/>
                  <a:pt x="85090" y="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6634163" y="3478232"/>
            <a:ext cx="4945062" cy="1014412"/>
          </a:xfrm>
          <a:prstGeom prst="roundRect">
            <a:avLst>
              <a:gd name="adj" fmla="val 14411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16"/>
          <p:cNvSpPr/>
          <p:nvPr/>
        </p:nvSpPr>
        <p:spPr>
          <a:xfrm flipH="1">
            <a:off x="6289421" y="3479819"/>
            <a:ext cx="5276850" cy="1012825"/>
          </a:xfrm>
          <a:custGeom>
            <a:avLst/>
            <a:gdLst>
              <a:gd name="connsiteX0" fmla="*/ 85090 w 5277802"/>
              <a:gd name="connsiteY0" fmla="*/ 0 h 1013460"/>
              <a:gd name="connsiteX1" fmla="*/ 4860289 w 5277802"/>
              <a:gd name="connsiteY1" fmla="*/ 0 h 1013460"/>
              <a:gd name="connsiteX2" fmla="*/ 4945379 w 5277802"/>
              <a:gd name="connsiteY2" fmla="*/ 85090 h 1013460"/>
              <a:gd name="connsiteX3" fmla="*/ 4945379 w 5277802"/>
              <a:gd name="connsiteY3" fmla="*/ 308571 h 1013460"/>
              <a:gd name="connsiteX4" fmla="*/ 5277802 w 5277802"/>
              <a:gd name="connsiteY4" fmla="*/ 506730 h 1013460"/>
              <a:gd name="connsiteX5" fmla="*/ 4945379 w 5277802"/>
              <a:gd name="connsiteY5" fmla="*/ 704889 h 1013460"/>
              <a:gd name="connsiteX6" fmla="*/ 4945379 w 5277802"/>
              <a:gd name="connsiteY6" fmla="*/ 928370 h 1013460"/>
              <a:gd name="connsiteX7" fmla="*/ 4860289 w 5277802"/>
              <a:gd name="connsiteY7" fmla="*/ 1013460 h 1013460"/>
              <a:gd name="connsiteX8" fmla="*/ 85090 w 5277802"/>
              <a:gd name="connsiteY8" fmla="*/ 1013460 h 1013460"/>
              <a:gd name="connsiteX9" fmla="*/ 0 w 5277802"/>
              <a:gd name="connsiteY9" fmla="*/ 928370 h 1013460"/>
              <a:gd name="connsiteX10" fmla="*/ 0 w 5277802"/>
              <a:gd name="connsiteY10" fmla="*/ 85090 h 1013460"/>
              <a:gd name="connsiteX11" fmla="*/ 85090 w 5277802"/>
              <a:gd name="connsiteY11" fmla="*/ 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77802" h="1013460">
                <a:moveTo>
                  <a:pt x="85090" y="0"/>
                </a:moveTo>
                <a:lnTo>
                  <a:pt x="4860289" y="0"/>
                </a:lnTo>
                <a:cubicBezTo>
                  <a:pt x="4907283" y="0"/>
                  <a:pt x="4945379" y="38096"/>
                  <a:pt x="4945379" y="85090"/>
                </a:cubicBezTo>
                <a:lnTo>
                  <a:pt x="4945379" y="308571"/>
                </a:lnTo>
                <a:lnTo>
                  <a:pt x="5277802" y="506730"/>
                </a:lnTo>
                <a:lnTo>
                  <a:pt x="4945379" y="704889"/>
                </a:lnTo>
                <a:lnTo>
                  <a:pt x="4945379" y="928370"/>
                </a:lnTo>
                <a:cubicBezTo>
                  <a:pt x="4945379" y="975364"/>
                  <a:pt x="4907283" y="1013460"/>
                  <a:pt x="4860289" y="1013460"/>
                </a:cubicBezTo>
                <a:lnTo>
                  <a:pt x="85090" y="1013460"/>
                </a:lnTo>
                <a:cubicBezTo>
                  <a:pt x="38096" y="1013460"/>
                  <a:pt x="0" y="975364"/>
                  <a:pt x="0" y="928370"/>
                </a:cubicBezTo>
                <a:lnTo>
                  <a:pt x="0" y="85090"/>
                </a:lnTo>
                <a:cubicBezTo>
                  <a:pt x="0" y="38096"/>
                  <a:pt x="38096" y="0"/>
                  <a:pt x="85090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907088" y="1633538"/>
            <a:ext cx="377825" cy="377825"/>
            <a:chOff x="5878264" y="3649472"/>
            <a:chExt cx="410688" cy="410688"/>
          </a:xfrm>
        </p:grpSpPr>
        <p:sp>
          <p:nvSpPr>
            <p:cNvPr id="19" name="Oval 18"/>
            <p:cNvSpPr/>
            <p:nvPr/>
          </p:nvSpPr>
          <p:spPr>
            <a:xfrm>
              <a:off x="5878264" y="3649472"/>
              <a:ext cx="410688" cy="410688"/>
            </a:xfrm>
            <a:prstGeom prst="ellipse">
              <a:avLst/>
            </a:prstGeom>
            <a:noFill/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81882" y="3740927"/>
              <a:ext cx="44865" cy="155302"/>
            </a:xfrm>
            <a:prstGeom prst="round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16200000">
              <a:off x="6043057" y="3812538"/>
              <a:ext cx="44865" cy="122517"/>
            </a:xfrm>
            <a:prstGeom prst="round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6" name="Freeform 104"/>
          <p:cNvSpPr>
            <a:spLocks noEditPoints="1"/>
          </p:cNvSpPr>
          <p:nvPr/>
        </p:nvSpPr>
        <p:spPr bwMode="auto">
          <a:xfrm>
            <a:off x="998538" y="2381250"/>
            <a:ext cx="598487" cy="715963"/>
          </a:xfrm>
          <a:custGeom>
            <a:avLst/>
            <a:gdLst>
              <a:gd name="T0" fmla="*/ 34 w 127"/>
              <a:gd name="T1" fmla="*/ 34 h 152"/>
              <a:gd name="T2" fmla="*/ 41 w 127"/>
              <a:gd name="T3" fmla="*/ 27 h 152"/>
              <a:gd name="T4" fmla="*/ 41 w 127"/>
              <a:gd name="T5" fmla="*/ 7 h 152"/>
              <a:gd name="T6" fmla="*/ 34 w 127"/>
              <a:gd name="T7" fmla="*/ 0 h 152"/>
              <a:gd name="T8" fmla="*/ 28 w 127"/>
              <a:gd name="T9" fmla="*/ 7 h 152"/>
              <a:gd name="T10" fmla="*/ 28 w 127"/>
              <a:gd name="T11" fmla="*/ 27 h 152"/>
              <a:gd name="T12" fmla="*/ 34 w 127"/>
              <a:gd name="T13" fmla="*/ 34 h 152"/>
              <a:gd name="T14" fmla="*/ 77 w 127"/>
              <a:gd name="T15" fmla="*/ 132 h 152"/>
              <a:gd name="T16" fmla="*/ 102 w 127"/>
              <a:gd name="T17" fmla="*/ 101 h 152"/>
              <a:gd name="T18" fmla="*/ 77 w 127"/>
              <a:gd name="T19" fmla="*/ 70 h 152"/>
              <a:gd name="T20" fmla="*/ 53 w 127"/>
              <a:gd name="T21" fmla="*/ 101 h 152"/>
              <a:gd name="T22" fmla="*/ 77 w 127"/>
              <a:gd name="T23" fmla="*/ 132 h 152"/>
              <a:gd name="T24" fmla="*/ 70 w 127"/>
              <a:gd name="T25" fmla="*/ 88 h 152"/>
              <a:gd name="T26" fmla="*/ 77 w 127"/>
              <a:gd name="T27" fmla="*/ 83 h 152"/>
              <a:gd name="T28" fmla="*/ 85 w 127"/>
              <a:gd name="T29" fmla="*/ 88 h 152"/>
              <a:gd name="T30" fmla="*/ 88 w 127"/>
              <a:gd name="T31" fmla="*/ 101 h 152"/>
              <a:gd name="T32" fmla="*/ 85 w 127"/>
              <a:gd name="T33" fmla="*/ 114 h 152"/>
              <a:gd name="T34" fmla="*/ 77 w 127"/>
              <a:gd name="T35" fmla="*/ 119 h 152"/>
              <a:gd name="T36" fmla="*/ 70 w 127"/>
              <a:gd name="T37" fmla="*/ 114 h 152"/>
              <a:gd name="T38" fmla="*/ 66 w 127"/>
              <a:gd name="T39" fmla="*/ 101 h 152"/>
              <a:gd name="T40" fmla="*/ 70 w 127"/>
              <a:gd name="T41" fmla="*/ 88 h 152"/>
              <a:gd name="T42" fmla="*/ 36 w 127"/>
              <a:gd name="T43" fmla="*/ 132 h 152"/>
              <a:gd name="T44" fmla="*/ 36 w 127"/>
              <a:gd name="T45" fmla="*/ 132 h 152"/>
              <a:gd name="T46" fmla="*/ 42 w 127"/>
              <a:gd name="T47" fmla="*/ 125 h 152"/>
              <a:gd name="T48" fmla="*/ 42 w 127"/>
              <a:gd name="T49" fmla="*/ 77 h 152"/>
              <a:gd name="T50" fmla="*/ 35 w 127"/>
              <a:gd name="T51" fmla="*/ 70 h 152"/>
              <a:gd name="T52" fmla="*/ 29 w 127"/>
              <a:gd name="T53" fmla="*/ 77 h 152"/>
              <a:gd name="T54" fmla="*/ 29 w 127"/>
              <a:gd name="T55" fmla="*/ 125 h 152"/>
              <a:gd name="T56" fmla="*/ 36 w 127"/>
              <a:gd name="T57" fmla="*/ 132 h 152"/>
              <a:gd name="T58" fmla="*/ 110 w 127"/>
              <a:gd name="T59" fmla="*/ 21 h 152"/>
              <a:gd name="T60" fmla="*/ 109 w 127"/>
              <a:gd name="T61" fmla="*/ 21 h 152"/>
              <a:gd name="T62" fmla="*/ 109 w 127"/>
              <a:gd name="T63" fmla="*/ 27 h 152"/>
              <a:gd name="T64" fmla="*/ 93 w 127"/>
              <a:gd name="T65" fmla="*/ 43 h 152"/>
              <a:gd name="T66" fmla="*/ 78 w 127"/>
              <a:gd name="T67" fmla="*/ 27 h 152"/>
              <a:gd name="T68" fmla="*/ 78 w 127"/>
              <a:gd name="T69" fmla="*/ 21 h 152"/>
              <a:gd name="T70" fmla="*/ 50 w 127"/>
              <a:gd name="T71" fmla="*/ 21 h 152"/>
              <a:gd name="T72" fmla="*/ 50 w 127"/>
              <a:gd name="T73" fmla="*/ 27 h 152"/>
              <a:gd name="T74" fmla="*/ 34 w 127"/>
              <a:gd name="T75" fmla="*/ 43 h 152"/>
              <a:gd name="T76" fmla="*/ 19 w 127"/>
              <a:gd name="T77" fmla="*/ 27 h 152"/>
              <a:gd name="T78" fmla="*/ 19 w 127"/>
              <a:gd name="T79" fmla="*/ 21 h 152"/>
              <a:gd name="T80" fmla="*/ 17 w 127"/>
              <a:gd name="T81" fmla="*/ 21 h 152"/>
              <a:gd name="T82" fmla="*/ 0 w 127"/>
              <a:gd name="T83" fmla="*/ 38 h 152"/>
              <a:gd name="T84" fmla="*/ 0 w 127"/>
              <a:gd name="T85" fmla="*/ 134 h 152"/>
              <a:gd name="T86" fmla="*/ 17 w 127"/>
              <a:gd name="T87" fmla="*/ 152 h 152"/>
              <a:gd name="T88" fmla="*/ 110 w 127"/>
              <a:gd name="T89" fmla="*/ 152 h 152"/>
              <a:gd name="T90" fmla="*/ 127 w 127"/>
              <a:gd name="T91" fmla="*/ 134 h 152"/>
              <a:gd name="T92" fmla="*/ 127 w 127"/>
              <a:gd name="T93" fmla="*/ 38 h 152"/>
              <a:gd name="T94" fmla="*/ 110 w 127"/>
              <a:gd name="T95" fmla="*/ 21 h 152"/>
              <a:gd name="T96" fmla="*/ 115 w 127"/>
              <a:gd name="T97" fmla="*/ 134 h 152"/>
              <a:gd name="T98" fmla="*/ 110 w 127"/>
              <a:gd name="T99" fmla="*/ 139 h 152"/>
              <a:gd name="T100" fmla="*/ 17 w 127"/>
              <a:gd name="T101" fmla="*/ 139 h 152"/>
              <a:gd name="T102" fmla="*/ 13 w 127"/>
              <a:gd name="T103" fmla="*/ 134 h 152"/>
              <a:gd name="T104" fmla="*/ 13 w 127"/>
              <a:gd name="T105" fmla="*/ 56 h 152"/>
              <a:gd name="T106" fmla="*/ 115 w 127"/>
              <a:gd name="T107" fmla="*/ 56 h 152"/>
              <a:gd name="T108" fmla="*/ 115 w 127"/>
              <a:gd name="T109" fmla="*/ 134 h 152"/>
              <a:gd name="T110" fmla="*/ 93 w 127"/>
              <a:gd name="T111" fmla="*/ 34 h 152"/>
              <a:gd name="T112" fmla="*/ 100 w 127"/>
              <a:gd name="T113" fmla="*/ 27 h 152"/>
              <a:gd name="T114" fmla="*/ 100 w 127"/>
              <a:gd name="T115" fmla="*/ 7 h 152"/>
              <a:gd name="T116" fmla="*/ 93 w 127"/>
              <a:gd name="T117" fmla="*/ 0 h 152"/>
              <a:gd name="T118" fmla="*/ 87 w 127"/>
              <a:gd name="T119" fmla="*/ 7 h 152"/>
              <a:gd name="T120" fmla="*/ 87 w 127"/>
              <a:gd name="T121" fmla="*/ 27 h 152"/>
              <a:gd name="T122" fmla="*/ 93 w 127"/>
              <a:gd name="T123" fmla="*/ 3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52">
                <a:moveTo>
                  <a:pt x="34" y="34"/>
                </a:moveTo>
                <a:cubicBezTo>
                  <a:pt x="38" y="34"/>
                  <a:pt x="41" y="31"/>
                  <a:pt x="41" y="2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38" y="0"/>
                  <a:pt x="34" y="0"/>
                </a:cubicBezTo>
                <a:cubicBezTo>
                  <a:pt x="31" y="0"/>
                  <a:pt x="28" y="3"/>
                  <a:pt x="28" y="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1"/>
                  <a:pt x="31" y="34"/>
                  <a:pt x="34" y="34"/>
                </a:cubicBezTo>
                <a:close/>
                <a:moveTo>
                  <a:pt x="77" y="132"/>
                </a:moveTo>
                <a:cubicBezTo>
                  <a:pt x="92" y="132"/>
                  <a:pt x="102" y="117"/>
                  <a:pt x="102" y="101"/>
                </a:cubicBezTo>
                <a:cubicBezTo>
                  <a:pt x="102" y="85"/>
                  <a:pt x="92" y="70"/>
                  <a:pt x="77" y="70"/>
                </a:cubicBezTo>
                <a:cubicBezTo>
                  <a:pt x="62" y="70"/>
                  <a:pt x="53" y="85"/>
                  <a:pt x="53" y="101"/>
                </a:cubicBezTo>
                <a:cubicBezTo>
                  <a:pt x="53" y="117"/>
                  <a:pt x="62" y="132"/>
                  <a:pt x="77" y="132"/>
                </a:cubicBezTo>
                <a:close/>
                <a:moveTo>
                  <a:pt x="70" y="88"/>
                </a:moveTo>
                <a:cubicBezTo>
                  <a:pt x="72" y="84"/>
                  <a:pt x="75" y="83"/>
                  <a:pt x="77" y="83"/>
                </a:cubicBezTo>
                <a:cubicBezTo>
                  <a:pt x="80" y="83"/>
                  <a:pt x="82" y="84"/>
                  <a:pt x="85" y="88"/>
                </a:cubicBezTo>
                <a:cubicBezTo>
                  <a:pt x="87" y="91"/>
                  <a:pt x="89" y="95"/>
                  <a:pt x="88" y="101"/>
                </a:cubicBezTo>
                <a:cubicBezTo>
                  <a:pt x="89" y="106"/>
                  <a:pt x="87" y="111"/>
                  <a:pt x="85" y="114"/>
                </a:cubicBezTo>
                <a:cubicBezTo>
                  <a:pt x="82" y="117"/>
                  <a:pt x="80" y="119"/>
                  <a:pt x="77" y="119"/>
                </a:cubicBezTo>
                <a:cubicBezTo>
                  <a:pt x="75" y="119"/>
                  <a:pt x="72" y="117"/>
                  <a:pt x="70" y="114"/>
                </a:cubicBezTo>
                <a:cubicBezTo>
                  <a:pt x="68" y="111"/>
                  <a:pt x="66" y="106"/>
                  <a:pt x="66" y="101"/>
                </a:cubicBezTo>
                <a:cubicBezTo>
                  <a:pt x="66" y="95"/>
                  <a:pt x="68" y="91"/>
                  <a:pt x="70" y="88"/>
                </a:cubicBezTo>
                <a:close/>
                <a:moveTo>
                  <a:pt x="36" y="132"/>
                </a:moveTo>
                <a:cubicBezTo>
                  <a:pt x="36" y="132"/>
                  <a:pt x="36" y="132"/>
                  <a:pt x="36" y="132"/>
                </a:cubicBezTo>
                <a:cubicBezTo>
                  <a:pt x="39" y="132"/>
                  <a:pt x="42" y="129"/>
                  <a:pt x="42" y="125"/>
                </a:cubicBezTo>
                <a:cubicBezTo>
                  <a:pt x="42" y="77"/>
                  <a:pt x="42" y="77"/>
                  <a:pt x="42" y="77"/>
                </a:cubicBezTo>
                <a:cubicBezTo>
                  <a:pt x="42" y="73"/>
                  <a:pt x="39" y="70"/>
                  <a:pt x="35" y="70"/>
                </a:cubicBezTo>
                <a:cubicBezTo>
                  <a:pt x="32" y="70"/>
                  <a:pt x="29" y="73"/>
                  <a:pt x="29" y="77"/>
                </a:cubicBezTo>
                <a:cubicBezTo>
                  <a:pt x="29" y="125"/>
                  <a:pt x="29" y="125"/>
                  <a:pt x="29" y="125"/>
                </a:cubicBezTo>
                <a:cubicBezTo>
                  <a:pt x="29" y="129"/>
                  <a:pt x="32" y="132"/>
                  <a:pt x="36" y="132"/>
                </a:cubicBezTo>
                <a:close/>
                <a:moveTo>
                  <a:pt x="110" y="21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9" y="36"/>
                  <a:pt x="102" y="43"/>
                  <a:pt x="93" y="43"/>
                </a:cubicBezTo>
                <a:cubicBezTo>
                  <a:pt x="85" y="43"/>
                  <a:pt x="78" y="36"/>
                  <a:pt x="78" y="27"/>
                </a:cubicBezTo>
                <a:cubicBezTo>
                  <a:pt x="78" y="21"/>
                  <a:pt x="78" y="21"/>
                  <a:pt x="78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36"/>
                  <a:pt x="43" y="43"/>
                  <a:pt x="34" y="43"/>
                </a:cubicBezTo>
                <a:cubicBezTo>
                  <a:pt x="26" y="43"/>
                  <a:pt x="19" y="36"/>
                  <a:pt x="19" y="27"/>
                </a:cubicBezTo>
                <a:cubicBezTo>
                  <a:pt x="19" y="21"/>
                  <a:pt x="19" y="21"/>
                  <a:pt x="19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8" y="21"/>
                  <a:pt x="0" y="28"/>
                  <a:pt x="0" y="38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4"/>
                  <a:pt x="8" y="152"/>
                  <a:pt x="17" y="152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20" y="152"/>
                  <a:pt x="127" y="144"/>
                  <a:pt x="127" y="134"/>
                </a:cubicBezTo>
                <a:cubicBezTo>
                  <a:pt x="127" y="38"/>
                  <a:pt x="127" y="38"/>
                  <a:pt x="127" y="38"/>
                </a:cubicBezTo>
                <a:cubicBezTo>
                  <a:pt x="127" y="28"/>
                  <a:pt x="120" y="21"/>
                  <a:pt x="110" y="21"/>
                </a:cubicBezTo>
                <a:close/>
                <a:moveTo>
                  <a:pt x="115" y="134"/>
                </a:moveTo>
                <a:cubicBezTo>
                  <a:pt x="115" y="137"/>
                  <a:pt x="113" y="139"/>
                  <a:pt x="110" y="139"/>
                </a:cubicBezTo>
                <a:cubicBezTo>
                  <a:pt x="17" y="139"/>
                  <a:pt x="17" y="139"/>
                  <a:pt x="17" y="139"/>
                </a:cubicBezTo>
                <a:cubicBezTo>
                  <a:pt x="15" y="139"/>
                  <a:pt x="13" y="137"/>
                  <a:pt x="13" y="134"/>
                </a:cubicBezTo>
                <a:cubicBezTo>
                  <a:pt x="13" y="56"/>
                  <a:pt x="13" y="56"/>
                  <a:pt x="13" y="56"/>
                </a:cubicBezTo>
                <a:cubicBezTo>
                  <a:pt x="115" y="56"/>
                  <a:pt x="115" y="56"/>
                  <a:pt x="115" y="56"/>
                </a:cubicBezTo>
                <a:lnTo>
                  <a:pt x="115" y="134"/>
                </a:lnTo>
                <a:close/>
                <a:moveTo>
                  <a:pt x="93" y="34"/>
                </a:moveTo>
                <a:cubicBezTo>
                  <a:pt x="97" y="34"/>
                  <a:pt x="100" y="31"/>
                  <a:pt x="100" y="27"/>
                </a:cubicBezTo>
                <a:cubicBezTo>
                  <a:pt x="100" y="7"/>
                  <a:pt x="100" y="7"/>
                  <a:pt x="100" y="7"/>
                </a:cubicBezTo>
                <a:cubicBezTo>
                  <a:pt x="100" y="3"/>
                  <a:pt x="97" y="0"/>
                  <a:pt x="93" y="0"/>
                </a:cubicBezTo>
                <a:cubicBezTo>
                  <a:pt x="90" y="0"/>
                  <a:pt x="87" y="3"/>
                  <a:pt x="87" y="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31"/>
                  <a:pt x="90" y="34"/>
                  <a:pt x="9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7" name="Freeform 99"/>
          <p:cNvSpPr>
            <a:spLocks noEditPoints="1"/>
          </p:cNvSpPr>
          <p:nvPr/>
        </p:nvSpPr>
        <p:spPr bwMode="auto">
          <a:xfrm>
            <a:off x="10954257" y="3714769"/>
            <a:ext cx="481013" cy="661988"/>
          </a:xfrm>
          <a:custGeom>
            <a:avLst/>
            <a:gdLst>
              <a:gd name="T0" fmla="*/ 115 w 115"/>
              <a:gd name="T1" fmla="*/ 103 h 158"/>
              <a:gd name="T2" fmla="*/ 82 w 115"/>
              <a:gd name="T3" fmla="*/ 55 h 158"/>
              <a:gd name="T4" fmla="*/ 82 w 115"/>
              <a:gd name="T5" fmla="*/ 24 h 158"/>
              <a:gd name="T6" fmla="*/ 84 w 115"/>
              <a:gd name="T7" fmla="*/ 24 h 158"/>
              <a:gd name="T8" fmla="*/ 91 w 115"/>
              <a:gd name="T9" fmla="*/ 16 h 158"/>
              <a:gd name="T10" fmla="*/ 91 w 115"/>
              <a:gd name="T11" fmla="*/ 8 h 158"/>
              <a:gd name="T12" fmla="*/ 84 w 115"/>
              <a:gd name="T13" fmla="*/ 0 h 158"/>
              <a:gd name="T14" fmla="*/ 31 w 115"/>
              <a:gd name="T15" fmla="*/ 0 h 158"/>
              <a:gd name="T16" fmla="*/ 24 w 115"/>
              <a:gd name="T17" fmla="*/ 8 h 158"/>
              <a:gd name="T18" fmla="*/ 24 w 115"/>
              <a:gd name="T19" fmla="*/ 16 h 158"/>
              <a:gd name="T20" fmla="*/ 31 w 115"/>
              <a:gd name="T21" fmla="*/ 24 h 158"/>
              <a:gd name="T22" fmla="*/ 33 w 115"/>
              <a:gd name="T23" fmla="*/ 24 h 158"/>
              <a:gd name="T24" fmla="*/ 33 w 115"/>
              <a:gd name="T25" fmla="*/ 55 h 158"/>
              <a:gd name="T26" fmla="*/ 0 w 115"/>
              <a:gd name="T27" fmla="*/ 103 h 158"/>
              <a:gd name="T28" fmla="*/ 1 w 115"/>
              <a:gd name="T29" fmla="*/ 105 h 158"/>
              <a:gd name="T30" fmla="*/ 1 w 115"/>
              <a:gd name="T31" fmla="*/ 106 h 158"/>
              <a:gd name="T32" fmla="*/ 5 w 115"/>
              <a:gd name="T33" fmla="*/ 107 h 158"/>
              <a:gd name="T34" fmla="*/ 5 w 115"/>
              <a:gd name="T35" fmla="*/ 107 h 158"/>
              <a:gd name="T36" fmla="*/ 51 w 115"/>
              <a:gd name="T37" fmla="*/ 107 h 158"/>
              <a:gd name="T38" fmla="*/ 51 w 115"/>
              <a:gd name="T39" fmla="*/ 152 h 158"/>
              <a:gd name="T40" fmla="*/ 57 w 115"/>
              <a:gd name="T41" fmla="*/ 158 h 158"/>
              <a:gd name="T42" fmla="*/ 64 w 115"/>
              <a:gd name="T43" fmla="*/ 152 h 158"/>
              <a:gd name="T44" fmla="*/ 64 w 115"/>
              <a:gd name="T45" fmla="*/ 107 h 158"/>
              <a:gd name="T46" fmla="*/ 110 w 115"/>
              <a:gd name="T47" fmla="*/ 107 h 158"/>
              <a:gd name="T48" fmla="*/ 113 w 115"/>
              <a:gd name="T49" fmla="*/ 106 h 158"/>
              <a:gd name="T50" fmla="*/ 115 w 115"/>
              <a:gd name="T51" fmla="*/ 103 h 158"/>
              <a:gd name="T52" fmla="*/ 8 w 115"/>
              <a:gd name="T53" fmla="*/ 106 h 158"/>
              <a:gd name="T54" fmla="*/ 8 w 115"/>
              <a:gd name="T55" fmla="*/ 106 h 158"/>
              <a:gd name="T56" fmla="*/ 8 w 115"/>
              <a:gd name="T57" fmla="*/ 106 h 158"/>
              <a:gd name="T58" fmla="*/ 8 w 115"/>
              <a:gd name="T59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" h="158">
                <a:moveTo>
                  <a:pt x="115" y="103"/>
                </a:moveTo>
                <a:cubicBezTo>
                  <a:pt x="114" y="82"/>
                  <a:pt x="101" y="64"/>
                  <a:pt x="82" y="55"/>
                </a:cubicBezTo>
                <a:cubicBezTo>
                  <a:pt x="82" y="24"/>
                  <a:pt x="82" y="24"/>
                  <a:pt x="82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24"/>
                  <a:pt x="91" y="20"/>
                  <a:pt x="91" y="16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4"/>
                  <a:pt x="88" y="0"/>
                  <a:pt x="8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7" y="0"/>
                  <a:pt x="24" y="4"/>
                  <a:pt x="24" y="8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20"/>
                  <a:pt x="28" y="24"/>
                  <a:pt x="31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55"/>
                  <a:pt x="33" y="55"/>
                  <a:pt x="33" y="55"/>
                </a:cubicBezTo>
                <a:cubicBezTo>
                  <a:pt x="14" y="64"/>
                  <a:pt x="1" y="82"/>
                  <a:pt x="0" y="103"/>
                </a:cubicBezTo>
                <a:cubicBezTo>
                  <a:pt x="0" y="104"/>
                  <a:pt x="1" y="105"/>
                  <a:pt x="1" y="105"/>
                </a:cubicBezTo>
                <a:cubicBezTo>
                  <a:pt x="1" y="105"/>
                  <a:pt x="1" y="106"/>
                  <a:pt x="1" y="106"/>
                </a:cubicBezTo>
                <a:cubicBezTo>
                  <a:pt x="2" y="107"/>
                  <a:pt x="3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1" y="107"/>
                  <a:pt x="51" y="107"/>
                  <a:pt x="51" y="107"/>
                </a:cubicBezTo>
                <a:cubicBezTo>
                  <a:pt x="51" y="152"/>
                  <a:pt x="51" y="152"/>
                  <a:pt x="51" y="152"/>
                </a:cubicBezTo>
                <a:cubicBezTo>
                  <a:pt x="51" y="155"/>
                  <a:pt x="54" y="158"/>
                  <a:pt x="57" y="158"/>
                </a:cubicBezTo>
                <a:cubicBezTo>
                  <a:pt x="61" y="158"/>
                  <a:pt x="64" y="155"/>
                  <a:pt x="64" y="152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110" y="107"/>
                  <a:pt x="110" y="107"/>
                  <a:pt x="110" y="107"/>
                </a:cubicBezTo>
                <a:cubicBezTo>
                  <a:pt x="111" y="107"/>
                  <a:pt x="112" y="107"/>
                  <a:pt x="113" y="106"/>
                </a:cubicBezTo>
                <a:cubicBezTo>
                  <a:pt x="114" y="105"/>
                  <a:pt x="115" y="104"/>
                  <a:pt x="115" y="103"/>
                </a:cubicBezTo>
                <a:close/>
                <a:moveTo>
                  <a:pt x="8" y="106"/>
                </a:moveTo>
                <a:cubicBezTo>
                  <a:pt x="8" y="106"/>
                  <a:pt x="8" y="106"/>
                  <a:pt x="8" y="106"/>
                </a:cubicBezTo>
                <a:cubicBezTo>
                  <a:pt x="8" y="106"/>
                  <a:pt x="8" y="106"/>
                  <a:pt x="8" y="106"/>
                </a:cubicBezTo>
                <a:cubicBezTo>
                  <a:pt x="8" y="106"/>
                  <a:pt x="8" y="106"/>
                  <a:pt x="8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1984990" y="2478088"/>
            <a:ext cx="2959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Chuẩn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bị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dữ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liệu</a:t>
            </a:r>
            <a:endParaRPr lang="en-US" altLang="en-US" sz="2800" b="1" dirty="0">
              <a:solidFill>
                <a:srgbClr val="FFFFFF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29" name="TextBox 53"/>
          <p:cNvSpPr txBox="1">
            <a:spLocks noChangeArrowheads="1"/>
          </p:cNvSpPr>
          <p:nvPr/>
        </p:nvSpPr>
        <p:spPr bwMode="auto">
          <a:xfrm>
            <a:off x="6547498" y="3784619"/>
            <a:ext cx="4431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Tạo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tập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nhầm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lẫn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âm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tiết</a:t>
            </a:r>
            <a:endParaRPr lang="en-US" altLang="en-US" sz="2800" b="1" dirty="0">
              <a:solidFill>
                <a:srgbClr val="FFFFFF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954088" y="3451225"/>
            <a:ext cx="432449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text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  <a:endParaRPr lang="vi-VN" dirty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 smtClean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dirty="0" smtClean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endParaRPr lang="en-US" dirty="0" smtClean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vi-VN" dirty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6677894" y="4786332"/>
            <a:ext cx="475737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endParaRPr lang="vi-VN" dirty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dirty="0" smtClean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vi-VN" dirty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454" y="2226465"/>
            <a:ext cx="12246" cy="4631535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55000">
                  <a:schemeClr val="accent3"/>
                </a:gs>
                <a:gs pos="63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3477491" y="3478232"/>
            <a:ext cx="415636" cy="898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893127" y="4307839"/>
            <a:ext cx="387928" cy="1192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29609" y="365377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corpus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4711" y="4471067"/>
            <a:ext cx="117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8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2" grpId="0" animBg="1"/>
      <p:bldP spid="5" grpId="0" animBg="1"/>
      <p:bldP spid="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cxnSp>
        <p:nvCxnSpPr>
          <p:cNvPr id="32" name="Straight Connector 31"/>
          <p:cNvCxnSpPr>
            <a:stCxn id="38" idx="5"/>
          </p:cNvCxnSpPr>
          <p:nvPr/>
        </p:nvCxnSpPr>
        <p:spPr>
          <a:xfrm flipV="1">
            <a:off x="6096795" y="-5584"/>
            <a:ext cx="11905" cy="5503756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39000">
                  <a:schemeClr val="accent6"/>
                </a:gs>
                <a:gs pos="100000">
                  <a:schemeClr val="accent6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 Same Side Corner Rectangle 32"/>
          <p:cNvSpPr/>
          <p:nvPr/>
        </p:nvSpPr>
        <p:spPr>
          <a:xfrm flipV="1">
            <a:off x="630238" y="4240870"/>
            <a:ext cx="4948237" cy="1849439"/>
          </a:xfrm>
          <a:prstGeom prst="round2SameRect">
            <a:avLst>
              <a:gd name="adj1" fmla="val 3663"/>
              <a:gd name="adj2" fmla="val 0"/>
            </a:avLst>
          </a:prstGeom>
          <a:solidFill>
            <a:srgbClr val="D9D9D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930900" y="3820185"/>
            <a:ext cx="330200" cy="330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31825" y="3409022"/>
            <a:ext cx="4946650" cy="1014413"/>
          </a:xfrm>
          <a:prstGeom prst="roundRect">
            <a:avLst>
              <a:gd name="adj" fmla="val 14411"/>
            </a:avLst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31825" y="3470935"/>
            <a:ext cx="5278438" cy="1012825"/>
          </a:xfrm>
          <a:custGeom>
            <a:avLst/>
            <a:gdLst>
              <a:gd name="connsiteX0" fmla="*/ 85090 w 5277802"/>
              <a:gd name="connsiteY0" fmla="*/ 0 h 1013460"/>
              <a:gd name="connsiteX1" fmla="*/ 4860289 w 5277802"/>
              <a:gd name="connsiteY1" fmla="*/ 0 h 1013460"/>
              <a:gd name="connsiteX2" fmla="*/ 4945379 w 5277802"/>
              <a:gd name="connsiteY2" fmla="*/ 85090 h 1013460"/>
              <a:gd name="connsiteX3" fmla="*/ 4945379 w 5277802"/>
              <a:gd name="connsiteY3" fmla="*/ 308571 h 1013460"/>
              <a:gd name="connsiteX4" fmla="*/ 5277802 w 5277802"/>
              <a:gd name="connsiteY4" fmla="*/ 506730 h 1013460"/>
              <a:gd name="connsiteX5" fmla="*/ 4945379 w 5277802"/>
              <a:gd name="connsiteY5" fmla="*/ 704889 h 1013460"/>
              <a:gd name="connsiteX6" fmla="*/ 4945379 w 5277802"/>
              <a:gd name="connsiteY6" fmla="*/ 928370 h 1013460"/>
              <a:gd name="connsiteX7" fmla="*/ 4860289 w 5277802"/>
              <a:gd name="connsiteY7" fmla="*/ 1013460 h 1013460"/>
              <a:gd name="connsiteX8" fmla="*/ 85090 w 5277802"/>
              <a:gd name="connsiteY8" fmla="*/ 1013460 h 1013460"/>
              <a:gd name="connsiteX9" fmla="*/ 0 w 5277802"/>
              <a:gd name="connsiteY9" fmla="*/ 928370 h 1013460"/>
              <a:gd name="connsiteX10" fmla="*/ 0 w 5277802"/>
              <a:gd name="connsiteY10" fmla="*/ 85090 h 1013460"/>
              <a:gd name="connsiteX11" fmla="*/ 85090 w 5277802"/>
              <a:gd name="connsiteY11" fmla="*/ 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77802" h="1013460">
                <a:moveTo>
                  <a:pt x="85090" y="0"/>
                </a:moveTo>
                <a:lnTo>
                  <a:pt x="4860289" y="0"/>
                </a:lnTo>
                <a:cubicBezTo>
                  <a:pt x="4907283" y="0"/>
                  <a:pt x="4945379" y="38096"/>
                  <a:pt x="4945379" y="85090"/>
                </a:cubicBezTo>
                <a:lnTo>
                  <a:pt x="4945379" y="308571"/>
                </a:lnTo>
                <a:lnTo>
                  <a:pt x="5277802" y="506730"/>
                </a:lnTo>
                <a:lnTo>
                  <a:pt x="4945379" y="704889"/>
                </a:lnTo>
                <a:lnTo>
                  <a:pt x="4945379" y="928370"/>
                </a:lnTo>
                <a:cubicBezTo>
                  <a:pt x="4945379" y="975364"/>
                  <a:pt x="4907283" y="1013460"/>
                  <a:pt x="4860289" y="1013460"/>
                </a:cubicBezTo>
                <a:lnTo>
                  <a:pt x="85090" y="1013460"/>
                </a:lnTo>
                <a:cubicBezTo>
                  <a:pt x="38096" y="1013460"/>
                  <a:pt x="0" y="975364"/>
                  <a:pt x="0" y="928370"/>
                </a:cubicBezTo>
                <a:lnTo>
                  <a:pt x="0" y="85090"/>
                </a:lnTo>
                <a:cubicBezTo>
                  <a:pt x="0" y="38096"/>
                  <a:pt x="38096" y="0"/>
                  <a:pt x="85090" y="0"/>
                </a:cubicBezTo>
                <a:close/>
              </a:path>
            </a:pathLst>
          </a:custGeom>
          <a:solidFill>
            <a:srgbClr val="91F3F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7" name="Group 1"/>
          <p:cNvGrpSpPr>
            <a:grpSpLocks/>
          </p:cNvGrpSpPr>
          <p:nvPr/>
        </p:nvGrpSpPr>
        <p:grpSpPr bwMode="auto">
          <a:xfrm flipV="1">
            <a:off x="5734050" y="5498172"/>
            <a:ext cx="725488" cy="719138"/>
            <a:chOff x="5734050" y="1507332"/>
            <a:chExt cx="724807" cy="719133"/>
          </a:xfrm>
        </p:grpSpPr>
        <p:sp>
          <p:nvSpPr>
            <p:cNvPr id="38" name="Freeform 37"/>
            <p:cNvSpPr/>
            <p:nvPr/>
          </p:nvSpPr>
          <p:spPr>
            <a:xfrm flipV="1">
              <a:off x="5734050" y="1507332"/>
              <a:ext cx="724807" cy="719133"/>
            </a:xfrm>
            <a:custGeom>
              <a:avLst/>
              <a:gdLst>
                <a:gd name="connsiteX0" fmla="*/ 0 w 724807"/>
                <a:gd name="connsiteY0" fmla="*/ 719133 h 719133"/>
                <a:gd name="connsiteX1" fmla="*/ 724807 w 724807"/>
                <a:gd name="connsiteY1" fmla="*/ 719133 h 719133"/>
                <a:gd name="connsiteX2" fmla="*/ 724807 w 724807"/>
                <a:gd name="connsiteY2" fmla="*/ 140491 h 719133"/>
                <a:gd name="connsiteX3" fmla="*/ 724807 w 724807"/>
                <a:gd name="connsiteY3" fmla="*/ 140489 h 719133"/>
                <a:gd name="connsiteX4" fmla="*/ 724802 w 724807"/>
                <a:gd name="connsiteY4" fmla="*/ 140489 h 719133"/>
                <a:gd name="connsiteX5" fmla="*/ 362404 w 724807"/>
                <a:gd name="connsiteY5" fmla="*/ 0 h 719133"/>
                <a:gd name="connsiteX6" fmla="*/ 5 w 724807"/>
                <a:gd name="connsiteY6" fmla="*/ 140489 h 719133"/>
                <a:gd name="connsiteX7" fmla="*/ 0 w 724807"/>
                <a:gd name="connsiteY7" fmla="*/ 140489 h 719133"/>
                <a:gd name="connsiteX8" fmla="*/ 0 w 724807"/>
                <a:gd name="connsiteY8" fmla="*/ 140491 h 71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807" h="719133">
                  <a:moveTo>
                    <a:pt x="0" y="719133"/>
                  </a:moveTo>
                  <a:lnTo>
                    <a:pt x="724807" y="719133"/>
                  </a:lnTo>
                  <a:lnTo>
                    <a:pt x="724807" y="140491"/>
                  </a:lnTo>
                  <a:lnTo>
                    <a:pt x="724807" y="140489"/>
                  </a:lnTo>
                  <a:lnTo>
                    <a:pt x="724802" y="140489"/>
                  </a:lnTo>
                  <a:lnTo>
                    <a:pt x="362404" y="0"/>
                  </a:lnTo>
                  <a:lnTo>
                    <a:pt x="5" y="140489"/>
                  </a:lnTo>
                  <a:lnTo>
                    <a:pt x="0" y="140489"/>
                  </a:lnTo>
                  <a:lnTo>
                    <a:pt x="0" y="140491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5907848" y="1634211"/>
              <a:ext cx="377210" cy="377210"/>
              <a:chOff x="5878264" y="3649472"/>
              <a:chExt cx="410688" cy="41068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878986" y="3649603"/>
                <a:ext cx="409246" cy="411354"/>
              </a:xfrm>
              <a:prstGeom prst="ellipse">
                <a:avLst/>
              </a:prstGeom>
              <a:noFill/>
              <a:ln w="762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081019" y="3741207"/>
                <a:ext cx="46622" cy="155554"/>
              </a:xfrm>
              <a:prstGeom prst="roundRect">
                <a:avLst/>
              </a:prstGeom>
              <a:solidFill>
                <a:srgbClr val="FFFFF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 rot="16200000">
                <a:off x="6043008" y="3812128"/>
                <a:ext cx="44938" cy="124328"/>
              </a:xfrm>
              <a:prstGeom prst="roundRect">
                <a:avLst/>
              </a:prstGeom>
              <a:solidFill>
                <a:srgbClr val="FFFFFF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TextBox 56"/>
          <p:cNvSpPr txBox="1">
            <a:spLocks noChangeArrowheads="1"/>
          </p:cNvSpPr>
          <p:nvPr/>
        </p:nvSpPr>
        <p:spPr bwMode="auto">
          <a:xfrm>
            <a:off x="1465748" y="3715410"/>
            <a:ext cx="39979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Thống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kê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độ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chính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xác</a:t>
            </a:r>
            <a:endParaRPr lang="en-US" altLang="en-US" sz="2800" b="1" dirty="0">
              <a:solidFill>
                <a:srgbClr val="FFFFFF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954088" y="4690135"/>
            <a:ext cx="42275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rgbClr val="878787"/>
                </a:solidFill>
              </a:rPr>
              <a:t>So </a:t>
            </a:r>
            <a:r>
              <a:rPr lang="en-US" dirty="0" err="1" smtClean="0">
                <a:solidFill>
                  <a:srgbClr val="878787"/>
                </a:solidFill>
              </a:rPr>
              <a:t>sánh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câu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được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chọn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để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sửa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lỗi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và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câu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đầu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vào</a:t>
            </a:r>
            <a:r>
              <a:rPr lang="en-US" dirty="0" smtClean="0">
                <a:solidFill>
                  <a:srgbClr val="878787"/>
                </a:solidFill>
              </a:rPr>
              <a:t>.</a:t>
            </a:r>
            <a:endParaRPr lang="vi-VN" dirty="0">
              <a:solidFill>
                <a:srgbClr val="878787"/>
              </a:solidFill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</a:rPr>
              <a:t>Đếm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số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lỗi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tìm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đúng</a:t>
            </a:r>
            <a:r>
              <a:rPr lang="en-US" dirty="0" smtClean="0">
                <a:solidFill>
                  <a:srgbClr val="878787"/>
                </a:solidFill>
              </a:rPr>
              <a:t>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</a:rPr>
              <a:t>Đếm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số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lỗi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tìm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chưa</a:t>
            </a:r>
            <a:r>
              <a:rPr lang="en-US" dirty="0" smtClean="0">
                <a:solidFill>
                  <a:srgbClr val="878787"/>
                </a:solidFill>
              </a:rPr>
              <a:t> </a:t>
            </a:r>
            <a:r>
              <a:rPr lang="en-US" dirty="0" err="1" smtClean="0">
                <a:solidFill>
                  <a:srgbClr val="878787"/>
                </a:solidFill>
              </a:rPr>
              <a:t>đúng</a:t>
            </a:r>
            <a:r>
              <a:rPr lang="en-US" dirty="0" smtClean="0">
                <a:solidFill>
                  <a:srgbClr val="878787"/>
                </a:solidFill>
              </a:rPr>
              <a:t>.</a:t>
            </a:r>
            <a:endParaRPr lang="vi-VN" dirty="0">
              <a:solidFill>
                <a:srgbClr val="878787"/>
              </a:solidFill>
              <a:latin typeface="+mn-lt"/>
            </a:endParaRPr>
          </a:p>
        </p:txBody>
      </p:sp>
      <p:grpSp>
        <p:nvGrpSpPr>
          <p:cNvPr id="47" name="Group 208"/>
          <p:cNvGrpSpPr>
            <a:grpSpLocks/>
          </p:cNvGrpSpPr>
          <p:nvPr/>
        </p:nvGrpSpPr>
        <p:grpSpPr bwMode="auto">
          <a:xfrm>
            <a:off x="1022771" y="3714151"/>
            <a:ext cx="682223" cy="499761"/>
            <a:chOff x="1890" y="1712"/>
            <a:chExt cx="399" cy="300"/>
          </a:xfrm>
          <a:solidFill>
            <a:srgbClr val="FFFFFF"/>
          </a:solidFill>
        </p:grpSpPr>
        <p:sp>
          <p:nvSpPr>
            <p:cNvPr id="48" name="Freeform 20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9" name="Freeform 21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0" name="Round Same Side Corner Rectangle 49"/>
          <p:cNvSpPr/>
          <p:nvPr/>
        </p:nvSpPr>
        <p:spPr>
          <a:xfrm flipH="1" flipV="1">
            <a:off x="6634163" y="1955431"/>
            <a:ext cx="4946650" cy="1864753"/>
          </a:xfrm>
          <a:prstGeom prst="round2SameRect">
            <a:avLst>
              <a:gd name="adj1" fmla="val 3663"/>
              <a:gd name="adj2" fmla="val 0"/>
            </a:avLst>
          </a:prstGeom>
          <a:solidFill>
            <a:srgbClr val="D9D9D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30900" y="1525220"/>
            <a:ext cx="330200" cy="3302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6634163" y="1123583"/>
            <a:ext cx="4945062" cy="1014412"/>
          </a:xfrm>
          <a:prstGeom prst="roundRect">
            <a:avLst>
              <a:gd name="adj" fmla="val 14411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Freeform 52"/>
          <p:cNvSpPr/>
          <p:nvPr/>
        </p:nvSpPr>
        <p:spPr>
          <a:xfrm flipH="1">
            <a:off x="6302375" y="1185495"/>
            <a:ext cx="5276850" cy="1012825"/>
          </a:xfrm>
          <a:custGeom>
            <a:avLst/>
            <a:gdLst>
              <a:gd name="connsiteX0" fmla="*/ 85090 w 5277802"/>
              <a:gd name="connsiteY0" fmla="*/ 0 h 1013460"/>
              <a:gd name="connsiteX1" fmla="*/ 4860289 w 5277802"/>
              <a:gd name="connsiteY1" fmla="*/ 0 h 1013460"/>
              <a:gd name="connsiteX2" fmla="*/ 4945379 w 5277802"/>
              <a:gd name="connsiteY2" fmla="*/ 85090 h 1013460"/>
              <a:gd name="connsiteX3" fmla="*/ 4945379 w 5277802"/>
              <a:gd name="connsiteY3" fmla="*/ 308571 h 1013460"/>
              <a:gd name="connsiteX4" fmla="*/ 5277802 w 5277802"/>
              <a:gd name="connsiteY4" fmla="*/ 506730 h 1013460"/>
              <a:gd name="connsiteX5" fmla="*/ 4945379 w 5277802"/>
              <a:gd name="connsiteY5" fmla="*/ 704889 h 1013460"/>
              <a:gd name="connsiteX6" fmla="*/ 4945379 w 5277802"/>
              <a:gd name="connsiteY6" fmla="*/ 928370 h 1013460"/>
              <a:gd name="connsiteX7" fmla="*/ 4860289 w 5277802"/>
              <a:gd name="connsiteY7" fmla="*/ 1013460 h 1013460"/>
              <a:gd name="connsiteX8" fmla="*/ 85090 w 5277802"/>
              <a:gd name="connsiteY8" fmla="*/ 1013460 h 1013460"/>
              <a:gd name="connsiteX9" fmla="*/ 0 w 5277802"/>
              <a:gd name="connsiteY9" fmla="*/ 928370 h 1013460"/>
              <a:gd name="connsiteX10" fmla="*/ 0 w 5277802"/>
              <a:gd name="connsiteY10" fmla="*/ 85090 h 1013460"/>
              <a:gd name="connsiteX11" fmla="*/ 85090 w 5277802"/>
              <a:gd name="connsiteY11" fmla="*/ 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77802" h="1013460">
                <a:moveTo>
                  <a:pt x="85090" y="0"/>
                </a:moveTo>
                <a:lnTo>
                  <a:pt x="4860289" y="0"/>
                </a:lnTo>
                <a:cubicBezTo>
                  <a:pt x="4907283" y="0"/>
                  <a:pt x="4945379" y="38096"/>
                  <a:pt x="4945379" y="85090"/>
                </a:cubicBezTo>
                <a:lnTo>
                  <a:pt x="4945379" y="308571"/>
                </a:lnTo>
                <a:lnTo>
                  <a:pt x="5277802" y="506730"/>
                </a:lnTo>
                <a:lnTo>
                  <a:pt x="4945379" y="704889"/>
                </a:lnTo>
                <a:lnTo>
                  <a:pt x="4945379" y="928370"/>
                </a:lnTo>
                <a:cubicBezTo>
                  <a:pt x="4945379" y="975364"/>
                  <a:pt x="4907283" y="1013460"/>
                  <a:pt x="4860289" y="1013460"/>
                </a:cubicBezTo>
                <a:lnTo>
                  <a:pt x="85090" y="1013460"/>
                </a:lnTo>
                <a:cubicBezTo>
                  <a:pt x="38096" y="1013460"/>
                  <a:pt x="0" y="975364"/>
                  <a:pt x="0" y="928370"/>
                </a:cubicBezTo>
                <a:lnTo>
                  <a:pt x="0" y="85090"/>
                </a:lnTo>
                <a:cubicBezTo>
                  <a:pt x="0" y="38096"/>
                  <a:pt x="38096" y="0"/>
                  <a:pt x="85090" y="0"/>
                </a:cubicBezTo>
                <a:close/>
              </a:path>
            </a:pathLst>
          </a:custGeom>
          <a:solidFill>
            <a:srgbClr val="F67F2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237295" y="1429970"/>
            <a:ext cx="3051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Tìm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lỗi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và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sửa</a:t>
            </a:r>
            <a:r>
              <a:rPr lang="en-US" altLang="en-US" sz="2800" b="1" dirty="0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sz="2800" b="1" dirty="0" err="1" smtClean="0">
                <a:solidFill>
                  <a:srgbClr val="FFFFFF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lỗi</a:t>
            </a:r>
            <a:endParaRPr lang="en-US" altLang="en-US" sz="2800" b="1" dirty="0">
              <a:solidFill>
                <a:srgbClr val="FFFFFF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55" name="TextBox 8"/>
          <p:cNvSpPr txBox="1"/>
          <p:nvPr/>
        </p:nvSpPr>
        <p:spPr>
          <a:xfrm>
            <a:off x="7016750" y="2431683"/>
            <a:ext cx="425119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N-gram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Viterbi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solidFill>
                  <a:srgbClr val="8787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333"/>
          <p:cNvGrpSpPr/>
          <p:nvPr/>
        </p:nvGrpSpPr>
        <p:grpSpPr>
          <a:xfrm>
            <a:off x="10604357" y="1450866"/>
            <a:ext cx="591650" cy="574006"/>
            <a:chOff x="3288671" y="4266235"/>
            <a:chExt cx="455311" cy="441733"/>
          </a:xfrm>
          <a:solidFill>
            <a:srgbClr val="FFFFFF"/>
          </a:solidFill>
        </p:grpSpPr>
        <p:sp>
          <p:nvSpPr>
            <p:cNvPr id="57" name="Freeform 77"/>
            <p:cNvSpPr>
              <a:spLocks/>
            </p:cNvSpPr>
            <p:nvPr/>
          </p:nvSpPr>
          <p:spPr bwMode="auto">
            <a:xfrm rot="1376633">
              <a:off x="3288671" y="4266235"/>
              <a:ext cx="359013" cy="39294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926" y="0"/>
                </a:cxn>
                <a:cxn ang="0">
                  <a:pos x="1167" y="277"/>
                </a:cxn>
                <a:cxn ang="0">
                  <a:pos x="2403" y="0"/>
                </a:cxn>
                <a:cxn ang="0">
                  <a:pos x="2519" y="296"/>
                </a:cxn>
                <a:cxn ang="0">
                  <a:pos x="1697" y="509"/>
                </a:cxn>
                <a:cxn ang="0">
                  <a:pos x="1543" y="355"/>
                </a:cxn>
                <a:cxn ang="0">
                  <a:pos x="798" y="592"/>
                </a:cxn>
                <a:cxn ang="0">
                  <a:pos x="1023" y="2613"/>
                </a:cxn>
                <a:cxn ang="0">
                  <a:pos x="999" y="2795"/>
                </a:cxn>
                <a:cxn ang="0">
                  <a:pos x="0" y="166"/>
                </a:cxn>
              </a:cxnLst>
              <a:rect l="0" t="0" r="r" b="b"/>
              <a:pathLst>
                <a:path w="2519" h="2795">
                  <a:moveTo>
                    <a:pt x="0" y="166"/>
                  </a:moveTo>
                  <a:lnTo>
                    <a:pt x="926" y="0"/>
                  </a:lnTo>
                  <a:lnTo>
                    <a:pt x="1167" y="277"/>
                  </a:lnTo>
                  <a:lnTo>
                    <a:pt x="2403" y="0"/>
                  </a:lnTo>
                  <a:lnTo>
                    <a:pt x="2519" y="296"/>
                  </a:lnTo>
                  <a:lnTo>
                    <a:pt x="1697" y="509"/>
                  </a:lnTo>
                  <a:lnTo>
                    <a:pt x="1543" y="355"/>
                  </a:lnTo>
                  <a:lnTo>
                    <a:pt x="798" y="592"/>
                  </a:lnTo>
                  <a:lnTo>
                    <a:pt x="1023" y="2613"/>
                  </a:lnTo>
                  <a:lnTo>
                    <a:pt x="999" y="2795"/>
                  </a:lnTo>
                  <a:lnTo>
                    <a:pt x="0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8" name="Freeform 78"/>
            <p:cNvSpPr>
              <a:spLocks/>
            </p:cNvSpPr>
            <p:nvPr/>
          </p:nvSpPr>
          <p:spPr bwMode="auto">
            <a:xfrm rot="1376633">
              <a:off x="3288671" y="4266235"/>
              <a:ext cx="359013" cy="39294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926" y="0"/>
                </a:cxn>
                <a:cxn ang="0">
                  <a:pos x="1167" y="277"/>
                </a:cxn>
                <a:cxn ang="0">
                  <a:pos x="2403" y="0"/>
                </a:cxn>
                <a:cxn ang="0">
                  <a:pos x="2519" y="296"/>
                </a:cxn>
                <a:cxn ang="0">
                  <a:pos x="1697" y="509"/>
                </a:cxn>
                <a:cxn ang="0">
                  <a:pos x="1543" y="355"/>
                </a:cxn>
                <a:cxn ang="0">
                  <a:pos x="798" y="592"/>
                </a:cxn>
                <a:cxn ang="0">
                  <a:pos x="1023" y="2613"/>
                </a:cxn>
                <a:cxn ang="0">
                  <a:pos x="999" y="2795"/>
                </a:cxn>
                <a:cxn ang="0">
                  <a:pos x="0" y="166"/>
                </a:cxn>
              </a:cxnLst>
              <a:rect l="0" t="0" r="r" b="b"/>
              <a:pathLst>
                <a:path w="2519" h="2795">
                  <a:moveTo>
                    <a:pt x="0" y="166"/>
                  </a:moveTo>
                  <a:lnTo>
                    <a:pt x="926" y="0"/>
                  </a:lnTo>
                  <a:lnTo>
                    <a:pt x="1167" y="277"/>
                  </a:lnTo>
                  <a:lnTo>
                    <a:pt x="2403" y="0"/>
                  </a:lnTo>
                  <a:lnTo>
                    <a:pt x="2519" y="296"/>
                  </a:lnTo>
                  <a:lnTo>
                    <a:pt x="1697" y="509"/>
                  </a:lnTo>
                  <a:lnTo>
                    <a:pt x="1543" y="355"/>
                  </a:lnTo>
                  <a:lnTo>
                    <a:pt x="798" y="592"/>
                  </a:lnTo>
                  <a:lnTo>
                    <a:pt x="1023" y="2613"/>
                  </a:lnTo>
                  <a:lnTo>
                    <a:pt x="999" y="2795"/>
                  </a:lnTo>
                  <a:lnTo>
                    <a:pt x="0" y="166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9" name="Freeform 81"/>
            <p:cNvSpPr>
              <a:spLocks/>
            </p:cNvSpPr>
            <p:nvPr/>
          </p:nvSpPr>
          <p:spPr bwMode="auto">
            <a:xfrm rot="1376633">
              <a:off x="3414329" y="4357056"/>
              <a:ext cx="329653" cy="350912"/>
            </a:xfrm>
            <a:custGeom>
              <a:avLst/>
              <a:gdLst>
                <a:gd name="connsiteX0" fmla="*/ 92 w 10000"/>
                <a:gd name="connsiteY0" fmla="*/ 9288 h 10000"/>
                <a:gd name="connsiteX1" fmla="*/ 8567 w 10000"/>
                <a:gd name="connsiteY1" fmla="*/ 5806 h 10000"/>
                <a:gd name="connsiteX2" fmla="*/ 8966 w 10000"/>
                <a:gd name="connsiteY2" fmla="*/ 332 h 10000"/>
                <a:gd name="connsiteX3" fmla="*/ 952 w 10000"/>
                <a:gd name="connsiteY3" fmla="*/ 2856 h 10000"/>
                <a:gd name="connsiteX4" fmla="*/ 10000 w 10000"/>
                <a:gd name="connsiteY4" fmla="*/ 0 h 10000"/>
                <a:gd name="connsiteX5" fmla="*/ 9099 w 10000"/>
                <a:gd name="connsiteY5" fmla="*/ 6224 h 10000"/>
                <a:gd name="connsiteX6" fmla="*/ 0 w 10000"/>
                <a:gd name="connsiteY6" fmla="*/ 10000 h 10000"/>
                <a:gd name="connsiteX7" fmla="*/ 92 w 10000"/>
                <a:gd name="connsiteY7" fmla="*/ 9288 h 10000"/>
                <a:gd name="connsiteX0" fmla="*/ 92 w 10000"/>
                <a:gd name="connsiteY0" fmla="*/ 9288 h 10000"/>
                <a:gd name="connsiteX1" fmla="*/ 8567 w 10000"/>
                <a:gd name="connsiteY1" fmla="*/ 5806 h 10000"/>
                <a:gd name="connsiteX2" fmla="*/ 8966 w 10000"/>
                <a:gd name="connsiteY2" fmla="*/ 332 h 10000"/>
                <a:gd name="connsiteX3" fmla="*/ 10000 w 10000"/>
                <a:gd name="connsiteY3" fmla="*/ 0 h 10000"/>
                <a:gd name="connsiteX4" fmla="*/ 9099 w 10000"/>
                <a:gd name="connsiteY4" fmla="*/ 6224 h 10000"/>
                <a:gd name="connsiteX5" fmla="*/ 0 w 10000"/>
                <a:gd name="connsiteY5" fmla="*/ 10000 h 10000"/>
                <a:gd name="connsiteX6" fmla="*/ 92 w 10000"/>
                <a:gd name="connsiteY6" fmla="*/ 9288 h 10000"/>
                <a:gd name="connsiteX0" fmla="*/ 92 w 10000"/>
                <a:gd name="connsiteY0" fmla="*/ 9288 h 10000"/>
                <a:gd name="connsiteX1" fmla="*/ 459 w 10000"/>
                <a:gd name="connsiteY1" fmla="*/ 2471 h 10000"/>
                <a:gd name="connsiteX2" fmla="*/ 8966 w 10000"/>
                <a:gd name="connsiteY2" fmla="*/ 332 h 10000"/>
                <a:gd name="connsiteX3" fmla="*/ 10000 w 10000"/>
                <a:gd name="connsiteY3" fmla="*/ 0 h 10000"/>
                <a:gd name="connsiteX4" fmla="*/ 9099 w 10000"/>
                <a:gd name="connsiteY4" fmla="*/ 6224 h 10000"/>
                <a:gd name="connsiteX5" fmla="*/ 0 w 10000"/>
                <a:gd name="connsiteY5" fmla="*/ 10000 h 10000"/>
                <a:gd name="connsiteX6" fmla="*/ 92 w 10000"/>
                <a:gd name="connsiteY6" fmla="*/ 92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92" y="9288"/>
                  </a:moveTo>
                  <a:cubicBezTo>
                    <a:pt x="214" y="7016"/>
                    <a:pt x="337" y="4743"/>
                    <a:pt x="459" y="2471"/>
                  </a:cubicBezTo>
                  <a:lnTo>
                    <a:pt x="8966" y="332"/>
                  </a:lnTo>
                  <a:lnTo>
                    <a:pt x="10000" y="0"/>
                  </a:lnTo>
                  <a:cubicBezTo>
                    <a:pt x="9990" y="66"/>
                    <a:pt x="9110" y="6195"/>
                    <a:pt x="9099" y="6224"/>
                  </a:cubicBezTo>
                  <a:cubicBezTo>
                    <a:pt x="9079" y="6233"/>
                    <a:pt x="82" y="9972"/>
                    <a:pt x="0" y="10000"/>
                  </a:cubicBezTo>
                  <a:cubicBezTo>
                    <a:pt x="0" y="9991"/>
                    <a:pt x="41" y="9715"/>
                    <a:pt x="92" y="928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4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5" grpId="0"/>
      <p:bldP spid="46" grpId="0"/>
      <p:bldP spid="50" grpId="0" animBg="1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 flipH="1">
            <a:off x="6006787" y="1531938"/>
            <a:ext cx="2057400" cy="2178050"/>
          </a:xfrm>
          <a:prstGeom prst="parallelogram">
            <a:avLst>
              <a:gd name="adj" fmla="val 48611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Parallelogram 59"/>
          <p:cNvSpPr/>
          <p:nvPr/>
        </p:nvSpPr>
        <p:spPr>
          <a:xfrm flipH="1">
            <a:off x="4012629" y="1531938"/>
            <a:ext cx="2057400" cy="2178050"/>
          </a:xfrm>
          <a:prstGeom prst="parallelogram">
            <a:avLst>
              <a:gd name="adj" fmla="val 48611"/>
            </a:avLst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2643266" y="2884360"/>
            <a:ext cx="1427162" cy="806450"/>
          </a:xfrm>
          <a:custGeom>
            <a:avLst/>
            <a:gdLst>
              <a:gd name="connsiteX0" fmla="*/ 1427192 w 1427192"/>
              <a:gd name="connsiteY0" fmla="*/ 0 h 805846"/>
              <a:gd name="connsiteX1" fmla="*/ 369915 w 1427192"/>
              <a:gd name="connsiteY1" fmla="*/ 0 h 805846"/>
              <a:gd name="connsiteX2" fmla="*/ 0 w 1427192"/>
              <a:gd name="connsiteY2" fmla="*/ 805846 h 805846"/>
              <a:gd name="connsiteX3" fmla="*/ 1057277 w 1427192"/>
              <a:gd name="connsiteY3" fmla="*/ 805846 h 8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192" h="805846">
                <a:moveTo>
                  <a:pt x="1427192" y="0"/>
                </a:moveTo>
                <a:lnTo>
                  <a:pt x="369915" y="0"/>
                </a:lnTo>
                <a:lnTo>
                  <a:pt x="0" y="805846"/>
                </a:lnTo>
                <a:lnTo>
                  <a:pt x="1057277" y="80584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993885" y="4648214"/>
            <a:ext cx="144881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/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Hoàn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thành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cơ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bản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mục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tiêu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đồ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án</a:t>
            </a:r>
            <a:endParaRPr lang="en-US" altLang="en-US" b="1" dirty="0">
              <a:solidFill>
                <a:srgbClr val="60606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5041329" y="4648214"/>
            <a:ext cx="14311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/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Kiết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quả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kiểm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tra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lỗi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khá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cao</a:t>
            </a:r>
            <a:endParaRPr lang="en-US" altLang="en-US" b="1" dirty="0">
              <a:solidFill>
                <a:srgbClr val="60606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6863489" y="4492153"/>
            <a:ext cx="18627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/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Nắm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được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kiến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thức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cơ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bản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của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Mô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hình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ngôn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altLang="en-US" b="1" dirty="0" err="1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ngữ</a:t>
            </a:r>
            <a:r>
              <a:rPr lang="en-US" altLang="en-US" b="1" dirty="0" smtClean="0">
                <a:solidFill>
                  <a:srgbClr val="606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N-gram</a:t>
            </a:r>
            <a:endParaRPr lang="en-US" altLang="en-US" b="1" dirty="0">
              <a:solidFill>
                <a:srgbClr val="606060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2022764" y="1531938"/>
            <a:ext cx="8562109" cy="2125662"/>
          </a:xfrm>
          <a:prstGeom prst="rightArrow">
            <a:avLst>
              <a:gd name="adj1" fmla="val 63699"/>
              <a:gd name="adj2" fmla="val 50000"/>
            </a:avLst>
          </a:prstGeom>
          <a:solidFill>
            <a:srgbClr val="D9D9D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635973" y="2226418"/>
            <a:ext cx="722312" cy="722312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76" name="Parallelogram 75"/>
          <p:cNvSpPr/>
          <p:nvPr/>
        </p:nvSpPr>
        <p:spPr>
          <a:xfrm>
            <a:off x="2993885" y="1531938"/>
            <a:ext cx="2057400" cy="2178050"/>
          </a:xfrm>
          <a:prstGeom prst="parallelogram">
            <a:avLst>
              <a:gd name="adj" fmla="val 48611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645327" y="2233613"/>
            <a:ext cx="722313" cy="722312"/>
          </a:xfrm>
          <a:prstGeom prst="ellipse">
            <a:avLst/>
          </a:prstGeom>
          <a:solidFill>
            <a:schemeClr val="accent4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5014778" y="1531938"/>
            <a:ext cx="2057400" cy="2178050"/>
          </a:xfrm>
          <a:prstGeom prst="parallelogram">
            <a:avLst>
              <a:gd name="adj" fmla="val 48611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47303" y="2233613"/>
            <a:ext cx="722313" cy="722312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82" name="Parallelogram 81"/>
          <p:cNvSpPr/>
          <p:nvPr/>
        </p:nvSpPr>
        <p:spPr>
          <a:xfrm>
            <a:off x="7044454" y="1531938"/>
            <a:ext cx="2057400" cy="2178050"/>
          </a:xfrm>
          <a:prstGeom prst="parallelogram">
            <a:avLst>
              <a:gd name="adj" fmla="val 48611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3" name="Group 217"/>
          <p:cNvGrpSpPr>
            <a:grpSpLocks/>
          </p:cNvGrpSpPr>
          <p:nvPr/>
        </p:nvGrpSpPr>
        <p:grpSpPr bwMode="auto">
          <a:xfrm>
            <a:off x="7794883" y="2354909"/>
            <a:ext cx="446128" cy="479035"/>
            <a:chOff x="2411" y="2675"/>
            <a:chExt cx="378" cy="414"/>
          </a:xfrm>
          <a:solidFill>
            <a:srgbClr val="FFFFFF"/>
          </a:solidFill>
        </p:grpSpPr>
        <p:sp>
          <p:nvSpPr>
            <p:cNvPr id="84" name="Rectangle 218"/>
            <p:cNvSpPr>
              <a:spLocks noChangeArrowheads="1"/>
            </p:cNvSpPr>
            <p:nvPr/>
          </p:nvSpPr>
          <p:spPr bwMode="gray">
            <a:xfrm>
              <a:off x="2525" y="2867"/>
              <a:ext cx="21" cy="45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5" name="Rectangle 219"/>
            <p:cNvSpPr>
              <a:spLocks noChangeArrowheads="1"/>
            </p:cNvSpPr>
            <p:nvPr/>
          </p:nvSpPr>
          <p:spPr bwMode="gray">
            <a:xfrm>
              <a:off x="2655" y="2867"/>
              <a:ext cx="23" cy="45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6" name="Freeform 220"/>
            <p:cNvSpPr>
              <a:spLocks/>
            </p:cNvSpPr>
            <p:nvPr/>
          </p:nvSpPr>
          <p:spPr bwMode="gray">
            <a:xfrm>
              <a:off x="2481" y="2937"/>
              <a:ext cx="239" cy="75"/>
            </a:xfrm>
            <a:custGeom>
              <a:avLst/>
              <a:gdLst/>
              <a:ahLst/>
              <a:cxnLst>
                <a:cxn ang="0">
                  <a:pos x="119" y="56"/>
                </a:cxn>
                <a:cxn ang="0">
                  <a:pos x="93" y="53"/>
                </a:cxn>
                <a:cxn ang="0">
                  <a:pos x="72" y="47"/>
                </a:cxn>
                <a:cxn ang="0">
                  <a:pos x="54" y="39"/>
                </a:cxn>
                <a:cxn ang="0">
                  <a:pos x="41" y="29"/>
                </a:cxn>
                <a:cxn ang="0">
                  <a:pos x="30" y="18"/>
                </a:cxn>
                <a:cxn ang="0">
                  <a:pos x="24" y="9"/>
                </a:cxn>
                <a:cxn ang="0">
                  <a:pos x="20" y="3"/>
                </a:cxn>
                <a:cxn ang="0">
                  <a:pos x="18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20"/>
                </a:cxn>
                <a:cxn ang="0">
                  <a:pos x="15" y="30"/>
                </a:cxn>
                <a:cxn ang="0">
                  <a:pos x="27" y="42"/>
                </a:cxn>
                <a:cxn ang="0">
                  <a:pos x="44" y="54"/>
                </a:cxn>
                <a:cxn ang="0">
                  <a:pos x="65" y="65"/>
                </a:cxn>
                <a:cxn ang="0">
                  <a:pos x="89" y="72"/>
                </a:cxn>
                <a:cxn ang="0">
                  <a:pos x="119" y="75"/>
                </a:cxn>
                <a:cxn ang="0">
                  <a:pos x="149" y="72"/>
                </a:cxn>
                <a:cxn ang="0">
                  <a:pos x="174" y="65"/>
                </a:cxn>
                <a:cxn ang="0">
                  <a:pos x="195" y="54"/>
                </a:cxn>
                <a:cxn ang="0">
                  <a:pos x="210" y="42"/>
                </a:cxn>
                <a:cxn ang="0">
                  <a:pos x="222" y="30"/>
                </a:cxn>
                <a:cxn ang="0">
                  <a:pos x="231" y="20"/>
                </a:cxn>
                <a:cxn ang="0">
                  <a:pos x="236" y="12"/>
                </a:cxn>
                <a:cxn ang="0">
                  <a:pos x="239" y="8"/>
                </a:cxn>
                <a:cxn ang="0">
                  <a:pos x="221" y="0"/>
                </a:cxn>
                <a:cxn ang="0">
                  <a:pos x="219" y="3"/>
                </a:cxn>
                <a:cxn ang="0">
                  <a:pos x="215" y="9"/>
                </a:cxn>
                <a:cxn ang="0">
                  <a:pos x="207" y="18"/>
                </a:cxn>
                <a:cxn ang="0">
                  <a:pos x="197" y="29"/>
                </a:cxn>
                <a:cxn ang="0">
                  <a:pos x="183" y="39"/>
                </a:cxn>
                <a:cxn ang="0">
                  <a:pos x="167" y="47"/>
                </a:cxn>
                <a:cxn ang="0">
                  <a:pos x="144" y="53"/>
                </a:cxn>
                <a:cxn ang="0">
                  <a:pos x="119" y="56"/>
                </a:cxn>
              </a:cxnLst>
              <a:rect l="0" t="0" r="r" b="b"/>
              <a:pathLst>
                <a:path w="239" h="75">
                  <a:moveTo>
                    <a:pt x="119" y="56"/>
                  </a:moveTo>
                  <a:lnTo>
                    <a:pt x="93" y="53"/>
                  </a:lnTo>
                  <a:lnTo>
                    <a:pt x="72" y="47"/>
                  </a:lnTo>
                  <a:lnTo>
                    <a:pt x="54" y="39"/>
                  </a:lnTo>
                  <a:lnTo>
                    <a:pt x="41" y="29"/>
                  </a:lnTo>
                  <a:lnTo>
                    <a:pt x="30" y="18"/>
                  </a:lnTo>
                  <a:lnTo>
                    <a:pt x="24" y="9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20"/>
                  </a:lnTo>
                  <a:lnTo>
                    <a:pt x="15" y="30"/>
                  </a:lnTo>
                  <a:lnTo>
                    <a:pt x="27" y="42"/>
                  </a:lnTo>
                  <a:lnTo>
                    <a:pt x="44" y="54"/>
                  </a:lnTo>
                  <a:lnTo>
                    <a:pt x="65" y="65"/>
                  </a:lnTo>
                  <a:lnTo>
                    <a:pt x="89" y="72"/>
                  </a:lnTo>
                  <a:lnTo>
                    <a:pt x="119" y="75"/>
                  </a:lnTo>
                  <a:lnTo>
                    <a:pt x="149" y="72"/>
                  </a:lnTo>
                  <a:lnTo>
                    <a:pt x="174" y="65"/>
                  </a:lnTo>
                  <a:lnTo>
                    <a:pt x="195" y="54"/>
                  </a:lnTo>
                  <a:lnTo>
                    <a:pt x="210" y="42"/>
                  </a:lnTo>
                  <a:lnTo>
                    <a:pt x="222" y="30"/>
                  </a:lnTo>
                  <a:lnTo>
                    <a:pt x="231" y="20"/>
                  </a:lnTo>
                  <a:lnTo>
                    <a:pt x="236" y="12"/>
                  </a:lnTo>
                  <a:lnTo>
                    <a:pt x="239" y="8"/>
                  </a:lnTo>
                  <a:lnTo>
                    <a:pt x="221" y="0"/>
                  </a:lnTo>
                  <a:lnTo>
                    <a:pt x="219" y="3"/>
                  </a:lnTo>
                  <a:lnTo>
                    <a:pt x="215" y="9"/>
                  </a:lnTo>
                  <a:lnTo>
                    <a:pt x="207" y="18"/>
                  </a:lnTo>
                  <a:lnTo>
                    <a:pt x="197" y="29"/>
                  </a:lnTo>
                  <a:lnTo>
                    <a:pt x="183" y="39"/>
                  </a:lnTo>
                  <a:lnTo>
                    <a:pt x="167" y="47"/>
                  </a:lnTo>
                  <a:lnTo>
                    <a:pt x="144" y="53"/>
                  </a:lnTo>
                  <a:lnTo>
                    <a:pt x="119" y="5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7" name="Freeform 221"/>
            <p:cNvSpPr>
              <a:spLocks/>
            </p:cNvSpPr>
            <p:nvPr/>
          </p:nvSpPr>
          <p:spPr bwMode="gray">
            <a:xfrm>
              <a:off x="2411" y="2675"/>
              <a:ext cx="189" cy="414"/>
            </a:xfrm>
            <a:custGeom>
              <a:avLst/>
              <a:gdLst/>
              <a:ahLst/>
              <a:cxnLst>
                <a:cxn ang="0">
                  <a:pos x="49" y="375"/>
                </a:cxn>
                <a:cxn ang="0">
                  <a:pos x="46" y="373"/>
                </a:cxn>
                <a:cxn ang="0">
                  <a:pos x="45" y="370"/>
                </a:cxn>
                <a:cxn ang="0">
                  <a:pos x="43" y="367"/>
                </a:cxn>
                <a:cxn ang="0">
                  <a:pos x="42" y="363"/>
                </a:cxn>
                <a:cxn ang="0">
                  <a:pos x="42" y="150"/>
                </a:cxn>
                <a:cxn ang="0">
                  <a:pos x="43" y="145"/>
                </a:cxn>
                <a:cxn ang="0">
                  <a:pos x="45" y="141"/>
                </a:cxn>
                <a:cxn ang="0">
                  <a:pos x="46" y="139"/>
                </a:cxn>
                <a:cxn ang="0">
                  <a:pos x="49" y="138"/>
                </a:cxn>
                <a:cxn ang="0">
                  <a:pos x="189" y="138"/>
                </a:cxn>
                <a:cxn ang="0">
                  <a:pos x="189" y="97"/>
                </a:cxn>
                <a:cxn ang="0">
                  <a:pos x="153" y="97"/>
                </a:cxn>
                <a:cxn ang="0">
                  <a:pos x="105" y="7"/>
                </a:cxn>
                <a:cxn ang="0">
                  <a:pos x="102" y="4"/>
                </a:cxn>
                <a:cxn ang="0">
                  <a:pos x="97" y="1"/>
                </a:cxn>
                <a:cxn ang="0">
                  <a:pos x="93" y="0"/>
                </a:cxn>
                <a:cxn ang="0">
                  <a:pos x="87" y="0"/>
                </a:cxn>
                <a:cxn ang="0">
                  <a:pos x="82" y="1"/>
                </a:cxn>
                <a:cxn ang="0">
                  <a:pos x="78" y="4"/>
                </a:cxn>
                <a:cxn ang="0">
                  <a:pos x="75" y="9"/>
                </a:cxn>
                <a:cxn ang="0">
                  <a:pos x="73" y="13"/>
                </a:cxn>
                <a:cxn ang="0">
                  <a:pos x="73" y="19"/>
                </a:cxn>
                <a:cxn ang="0">
                  <a:pos x="75" y="24"/>
                </a:cxn>
                <a:cxn ang="0">
                  <a:pos x="114" y="97"/>
                </a:cxn>
                <a:cxn ang="0">
                  <a:pos x="42" y="97"/>
                </a:cxn>
                <a:cxn ang="0">
                  <a:pos x="25" y="102"/>
                </a:cxn>
                <a:cxn ang="0">
                  <a:pos x="13" y="111"/>
                </a:cxn>
                <a:cxn ang="0">
                  <a:pos x="4" y="126"/>
                </a:cxn>
                <a:cxn ang="0">
                  <a:pos x="0" y="144"/>
                </a:cxn>
                <a:cxn ang="0">
                  <a:pos x="0" y="369"/>
                </a:cxn>
                <a:cxn ang="0">
                  <a:pos x="4" y="387"/>
                </a:cxn>
                <a:cxn ang="0">
                  <a:pos x="13" y="400"/>
                </a:cxn>
                <a:cxn ang="0">
                  <a:pos x="25" y="411"/>
                </a:cxn>
                <a:cxn ang="0">
                  <a:pos x="42" y="414"/>
                </a:cxn>
                <a:cxn ang="0">
                  <a:pos x="189" y="414"/>
                </a:cxn>
                <a:cxn ang="0">
                  <a:pos x="189" y="375"/>
                </a:cxn>
                <a:cxn ang="0">
                  <a:pos x="49" y="375"/>
                </a:cxn>
              </a:cxnLst>
              <a:rect l="0" t="0" r="r" b="b"/>
              <a:pathLst>
                <a:path w="189" h="414">
                  <a:moveTo>
                    <a:pt x="49" y="375"/>
                  </a:moveTo>
                  <a:lnTo>
                    <a:pt x="46" y="373"/>
                  </a:lnTo>
                  <a:lnTo>
                    <a:pt x="45" y="370"/>
                  </a:lnTo>
                  <a:lnTo>
                    <a:pt x="43" y="367"/>
                  </a:lnTo>
                  <a:lnTo>
                    <a:pt x="42" y="363"/>
                  </a:lnTo>
                  <a:lnTo>
                    <a:pt x="42" y="150"/>
                  </a:lnTo>
                  <a:lnTo>
                    <a:pt x="43" y="145"/>
                  </a:lnTo>
                  <a:lnTo>
                    <a:pt x="45" y="141"/>
                  </a:lnTo>
                  <a:lnTo>
                    <a:pt x="46" y="139"/>
                  </a:lnTo>
                  <a:lnTo>
                    <a:pt x="49" y="138"/>
                  </a:lnTo>
                  <a:lnTo>
                    <a:pt x="189" y="138"/>
                  </a:lnTo>
                  <a:lnTo>
                    <a:pt x="189" y="97"/>
                  </a:lnTo>
                  <a:lnTo>
                    <a:pt x="153" y="97"/>
                  </a:lnTo>
                  <a:lnTo>
                    <a:pt x="105" y="7"/>
                  </a:lnTo>
                  <a:lnTo>
                    <a:pt x="102" y="4"/>
                  </a:lnTo>
                  <a:lnTo>
                    <a:pt x="97" y="1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4"/>
                  </a:lnTo>
                  <a:lnTo>
                    <a:pt x="75" y="9"/>
                  </a:lnTo>
                  <a:lnTo>
                    <a:pt x="73" y="13"/>
                  </a:lnTo>
                  <a:lnTo>
                    <a:pt x="73" y="19"/>
                  </a:lnTo>
                  <a:lnTo>
                    <a:pt x="75" y="24"/>
                  </a:lnTo>
                  <a:lnTo>
                    <a:pt x="114" y="97"/>
                  </a:lnTo>
                  <a:lnTo>
                    <a:pt x="42" y="97"/>
                  </a:lnTo>
                  <a:lnTo>
                    <a:pt x="25" y="102"/>
                  </a:lnTo>
                  <a:lnTo>
                    <a:pt x="13" y="111"/>
                  </a:lnTo>
                  <a:lnTo>
                    <a:pt x="4" y="126"/>
                  </a:lnTo>
                  <a:lnTo>
                    <a:pt x="0" y="144"/>
                  </a:lnTo>
                  <a:lnTo>
                    <a:pt x="0" y="369"/>
                  </a:lnTo>
                  <a:lnTo>
                    <a:pt x="4" y="387"/>
                  </a:lnTo>
                  <a:lnTo>
                    <a:pt x="13" y="400"/>
                  </a:lnTo>
                  <a:lnTo>
                    <a:pt x="25" y="411"/>
                  </a:lnTo>
                  <a:lnTo>
                    <a:pt x="42" y="414"/>
                  </a:lnTo>
                  <a:lnTo>
                    <a:pt x="189" y="414"/>
                  </a:lnTo>
                  <a:lnTo>
                    <a:pt x="189" y="375"/>
                  </a:lnTo>
                  <a:lnTo>
                    <a:pt x="49" y="3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8" name="Freeform 222"/>
            <p:cNvSpPr>
              <a:spLocks/>
            </p:cNvSpPr>
            <p:nvPr/>
          </p:nvSpPr>
          <p:spPr bwMode="gray">
            <a:xfrm>
              <a:off x="2600" y="2675"/>
              <a:ext cx="189" cy="414"/>
            </a:xfrm>
            <a:custGeom>
              <a:avLst/>
              <a:gdLst/>
              <a:ahLst/>
              <a:cxnLst>
                <a:cxn ang="0">
                  <a:pos x="189" y="369"/>
                </a:cxn>
                <a:cxn ang="0">
                  <a:pos x="189" y="144"/>
                </a:cxn>
                <a:cxn ang="0">
                  <a:pos x="186" y="126"/>
                </a:cxn>
                <a:cxn ang="0">
                  <a:pos x="177" y="111"/>
                </a:cxn>
                <a:cxn ang="0">
                  <a:pos x="163" y="102"/>
                </a:cxn>
                <a:cxn ang="0">
                  <a:pos x="147" y="97"/>
                </a:cxn>
                <a:cxn ang="0">
                  <a:pos x="75" y="97"/>
                </a:cxn>
                <a:cxn ang="0">
                  <a:pos x="114" y="24"/>
                </a:cxn>
                <a:cxn ang="0">
                  <a:pos x="115" y="19"/>
                </a:cxn>
                <a:cxn ang="0">
                  <a:pos x="115" y="13"/>
                </a:cxn>
                <a:cxn ang="0">
                  <a:pos x="114" y="9"/>
                </a:cxn>
                <a:cxn ang="0">
                  <a:pos x="111" y="4"/>
                </a:cxn>
                <a:cxn ang="0">
                  <a:pos x="106" y="1"/>
                </a:cxn>
                <a:cxn ang="0">
                  <a:pos x="102" y="0"/>
                </a:cxn>
                <a:cxn ang="0">
                  <a:pos x="97" y="0"/>
                </a:cxn>
                <a:cxn ang="0">
                  <a:pos x="91" y="1"/>
                </a:cxn>
                <a:cxn ang="0">
                  <a:pos x="87" y="4"/>
                </a:cxn>
                <a:cxn ang="0">
                  <a:pos x="84" y="7"/>
                </a:cxn>
                <a:cxn ang="0">
                  <a:pos x="37" y="97"/>
                </a:cxn>
                <a:cxn ang="0">
                  <a:pos x="0" y="97"/>
                </a:cxn>
                <a:cxn ang="0">
                  <a:pos x="0" y="138"/>
                </a:cxn>
                <a:cxn ang="0">
                  <a:pos x="139" y="138"/>
                </a:cxn>
                <a:cxn ang="0">
                  <a:pos x="142" y="139"/>
                </a:cxn>
                <a:cxn ang="0">
                  <a:pos x="145" y="141"/>
                </a:cxn>
                <a:cxn ang="0">
                  <a:pos x="147" y="145"/>
                </a:cxn>
                <a:cxn ang="0">
                  <a:pos x="147" y="150"/>
                </a:cxn>
                <a:cxn ang="0">
                  <a:pos x="147" y="363"/>
                </a:cxn>
                <a:cxn ang="0">
                  <a:pos x="147" y="367"/>
                </a:cxn>
                <a:cxn ang="0">
                  <a:pos x="145" y="370"/>
                </a:cxn>
                <a:cxn ang="0">
                  <a:pos x="142" y="373"/>
                </a:cxn>
                <a:cxn ang="0">
                  <a:pos x="139" y="375"/>
                </a:cxn>
                <a:cxn ang="0">
                  <a:pos x="0" y="375"/>
                </a:cxn>
                <a:cxn ang="0">
                  <a:pos x="0" y="414"/>
                </a:cxn>
                <a:cxn ang="0">
                  <a:pos x="147" y="414"/>
                </a:cxn>
                <a:cxn ang="0">
                  <a:pos x="163" y="411"/>
                </a:cxn>
                <a:cxn ang="0">
                  <a:pos x="177" y="400"/>
                </a:cxn>
                <a:cxn ang="0">
                  <a:pos x="186" y="387"/>
                </a:cxn>
                <a:cxn ang="0">
                  <a:pos x="189" y="369"/>
                </a:cxn>
              </a:cxnLst>
              <a:rect l="0" t="0" r="r" b="b"/>
              <a:pathLst>
                <a:path w="189" h="414">
                  <a:moveTo>
                    <a:pt x="189" y="369"/>
                  </a:moveTo>
                  <a:lnTo>
                    <a:pt x="189" y="144"/>
                  </a:lnTo>
                  <a:lnTo>
                    <a:pt x="186" y="126"/>
                  </a:lnTo>
                  <a:lnTo>
                    <a:pt x="177" y="111"/>
                  </a:lnTo>
                  <a:lnTo>
                    <a:pt x="163" y="102"/>
                  </a:lnTo>
                  <a:lnTo>
                    <a:pt x="147" y="97"/>
                  </a:lnTo>
                  <a:lnTo>
                    <a:pt x="75" y="97"/>
                  </a:lnTo>
                  <a:lnTo>
                    <a:pt x="114" y="24"/>
                  </a:lnTo>
                  <a:lnTo>
                    <a:pt x="115" y="19"/>
                  </a:lnTo>
                  <a:lnTo>
                    <a:pt x="115" y="13"/>
                  </a:lnTo>
                  <a:lnTo>
                    <a:pt x="114" y="9"/>
                  </a:lnTo>
                  <a:lnTo>
                    <a:pt x="111" y="4"/>
                  </a:lnTo>
                  <a:lnTo>
                    <a:pt x="106" y="1"/>
                  </a:lnTo>
                  <a:lnTo>
                    <a:pt x="102" y="0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87" y="4"/>
                  </a:lnTo>
                  <a:lnTo>
                    <a:pt x="84" y="7"/>
                  </a:lnTo>
                  <a:lnTo>
                    <a:pt x="37" y="97"/>
                  </a:lnTo>
                  <a:lnTo>
                    <a:pt x="0" y="97"/>
                  </a:lnTo>
                  <a:lnTo>
                    <a:pt x="0" y="138"/>
                  </a:lnTo>
                  <a:lnTo>
                    <a:pt x="139" y="138"/>
                  </a:lnTo>
                  <a:lnTo>
                    <a:pt x="142" y="139"/>
                  </a:lnTo>
                  <a:lnTo>
                    <a:pt x="145" y="141"/>
                  </a:lnTo>
                  <a:lnTo>
                    <a:pt x="147" y="145"/>
                  </a:lnTo>
                  <a:lnTo>
                    <a:pt x="147" y="150"/>
                  </a:lnTo>
                  <a:lnTo>
                    <a:pt x="147" y="363"/>
                  </a:lnTo>
                  <a:lnTo>
                    <a:pt x="147" y="367"/>
                  </a:lnTo>
                  <a:lnTo>
                    <a:pt x="145" y="370"/>
                  </a:lnTo>
                  <a:lnTo>
                    <a:pt x="142" y="373"/>
                  </a:lnTo>
                  <a:lnTo>
                    <a:pt x="139" y="375"/>
                  </a:lnTo>
                  <a:lnTo>
                    <a:pt x="0" y="375"/>
                  </a:lnTo>
                  <a:lnTo>
                    <a:pt x="0" y="414"/>
                  </a:lnTo>
                  <a:lnTo>
                    <a:pt x="147" y="414"/>
                  </a:lnTo>
                  <a:lnTo>
                    <a:pt x="163" y="411"/>
                  </a:lnTo>
                  <a:lnTo>
                    <a:pt x="177" y="400"/>
                  </a:lnTo>
                  <a:lnTo>
                    <a:pt x="186" y="387"/>
                  </a:lnTo>
                  <a:lnTo>
                    <a:pt x="189" y="36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3" name="Freeform 60"/>
          <p:cNvSpPr>
            <a:spLocks noEditPoints="1"/>
          </p:cNvSpPr>
          <p:nvPr/>
        </p:nvSpPr>
        <p:spPr bwMode="auto">
          <a:xfrm>
            <a:off x="3795572" y="2349933"/>
            <a:ext cx="454025" cy="460375"/>
          </a:xfrm>
          <a:custGeom>
            <a:avLst/>
            <a:gdLst>
              <a:gd name="T0" fmla="*/ 306 w 366"/>
              <a:gd name="T1" fmla="*/ 290 h 377"/>
              <a:gd name="T2" fmla="*/ 250 w 366"/>
              <a:gd name="T3" fmla="*/ 318 h 377"/>
              <a:gd name="T4" fmla="*/ 163 w 366"/>
              <a:gd name="T5" fmla="*/ 326 h 377"/>
              <a:gd name="T6" fmla="*/ 91 w 366"/>
              <a:gd name="T7" fmla="*/ 291 h 377"/>
              <a:gd name="T8" fmla="*/ 55 w 366"/>
              <a:gd name="T9" fmla="*/ 222 h 377"/>
              <a:gd name="T10" fmla="*/ 63 w 366"/>
              <a:gd name="T11" fmla="*/ 134 h 377"/>
              <a:gd name="T12" fmla="*/ 114 w 366"/>
              <a:gd name="T13" fmla="*/ 71 h 377"/>
              <a:gd name="T14" fmla="*/ 196 w 366"/>
              <a:gd name="T15" fmla="*/ 50 h 377"/>
              <a:gd name="T16" fmla="*/ 271 w 366"/>
              <a:gd name="T17" fmla="*/ 72 h 377"/>
              <a:gd name="T18" fmla="*/ 243 w 366"/>
              <a:gd name="T19" fmla="*/ 72 h 377"/>
              <a:gd name="T20" fmla="*/ 226 w 366"/>
              <a:gd name="T21" fmla="*/ 72 h 377"/>
              <a:gd name="T22" fmla="*/ 220 w 366"/>
              <a:gd name="T23" fmla="*/ 80 h 377"/>
              <a:gd name="T24" fmla="*/ 214 w 366"/>
              <a:gd name="T25" fmla="*/ 78 h 377"/>
              <a:gd name="T26" fmla="*/ 174 w 366"/>
              <a:gd name="T27" fmla="*/ 65 h 377"/>
              <a:gd name="T28" fmla="*/ 112 w 366"/>
              <a:gd name="T29" fmla="*/ 90 h 377"/>
              <a:gd name="T30" fmla="*/ 69 w 366"/>
              <a:gd name="T31" fmla="*/ 171 h 377"/>
              <a:gd name="T32" fmla="*/ 75 w 366"/>
              <a:gd name="T33" fmla="*/ 257 h 377"/>
              <a:gd name="T34" fmla="*/ 126 w 366"/>
              <a:gd name="T35" fmla="*/ 302 h 377"/>
              <a:gd name="T36" fmla="*/ 180 w 366"/>
              <a:gd name="T37" fmla="*/ 299 h 377"/>
              <a:gd name="T38" fmla="*/ 201 w 366"/>
              <a:gd name="T39" fmla="*/ 285 h 377"/>
              <a:gd name="T40" fmla="*/ 225 w 366"/>
              <a:gd name="T41" fmla="*/ 303 h 377"/>
              <a:gd name="T42" fmla="*/ 297 w 366"/>
              <a:gd name="T43" fmla="*/ 287 h 377"/>
              <a:gd name="T44" fmla="*/ 355 w 366"/>
              <a:gd name="T45" fmla="*/ 219 h 377"/>
              <a:gd name="T46" fmla="*/ 364 w 366"/>
              <a:gd name="T47" fmla="*/ 126 h 377"/>
              <a:gd name="T48" fmla="*/ 325 w 366"/>
              <a:gd name="T49" fmla="*/ 51 h 377"/>
              <a:gd name="T50" fmla="*/ 259 w 366"/>
              <a:gd name="T51" fmla="*/ 9 h 377"/>
              <a:gd name="T52" fmla="*/ 160 w 366"/>
              <a:gd name="T53" fmla="*/ 3 h 377"/>
              <a:gd name="T54" fmla="*/ 75 w 366"/>
              <a:gd name="T55" fmla="*/ 36 h 377"/>
              <a:gd name="T56" fmla="*/ 13 w 366"/>
              <a:gd name="T57" fmla="*/ 119 h 377"/>
              <a:gd name="T58" fmla="*/ 4 w 366"/>
              <a:gd name="T59" fmla="*/ 233 h 377"/>
              <a:gd name="T60" fmla="*/ 55 w 366"/>
              <a:gd name="T61" fmla="*/ 326 h 377"/>
              <a:gd name="T62" fmla="*/ 154 w 366"/>
              <a:gd name="T63" fmla="*/ 374 h 377"/>
              <a:gd name="T64" fmla="*/ 286 w 366"/>
              <a:gd name="T65" fmla="*/ 359 h 377"/>
              <a:gd name="T66" fmla="*/ 363 w 366"/>
              <a:gd name="T67" fmla="*/ 303 h 377"/>
              <a:gd name="T68" fmla="*/ 364 w 366"/>
              <a:gd name="T69" fmla="*/ 294 h 377"/>
              <a:gd name="T70" fmla="*/ 357 w 366"/>
              <a:gd name="T71" fmla="*/ 288 h 377"/>
              <a:gd name="T72" fmla="*/ 253 w 366"/>
              <a:gd name="T73" fmla="*/ 251 h 377"/>
              <a:gd name="T74" fmla="*/ 255 w 366"/>
              <a:gd name="T75" fmla="*/ 246 h 377"/>
              <a:gd name="T76" fmla="*/ 283 w 366"/>
              <a:gd name="T77" fmla="*/ 81 h 377"/>
              <a:gd name="T78" fmla="*/ 315 w 366"/>
              <a:gd name="T79" fmla="*/ 159 h 377"/>
              <a:gd name="T80" fmla="*/ 292 w 366"/>
              <a:gd name="T81" fmla="*/ 228 h 377"/>
              <a:gd name="T82" fmla="*/ 135 w 366"/>
              <a:gd name="T83" fmla="*/ 182 h 377"/>
              <a:gd name="T84" fmla="*/ 166 w 366"/>
              <a:gd name="T85" fmla="*/ 119 h 377"/>
              <a:gd name="T86" fmla="*/ 192 w 366"/>
              <a:gd name="T87" fmla="*/ 119 h 377"/>
              <a:gd name="T88" fmla="*/ 204 w 366"/>
              <a:gd name="T89" fmla="*/ 149 h 377"/>
              <a:gd name="T90" fmla="*/ 187 w 366"/>
              <a:gd name="T91" fmla="*/ 230 h 377"/>
              <a:gd name="T92" fmla="*/ 169 w 366"/>
              <a:gd name="T93" fmla="*/ 252 h 377"/>
              <a:gd name="T94" fmla="*/ 150 w 366"/>
              <a:gd name="T95" fmla="*/ 255 h 377"/>
              <a:gd name="T96" fmla="*/ 138 w 366"/>
              <a:gd name="T97" fmla="*/ 246 h 37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66" h="377">
                <a:moveTo>
                  <a:pt x="357" y="288"/>
                </a:moveTo>
                <a:lnTo>
                  <a:pt x="309" y="288"/>
                </a:lnTo>
                <a:lnTo>
                  <a:pt x="306" y="290"/>
                </a:lnTo>
                <a:lnTo>
                  <a:pt x="303" y="291"/>
                </a:lnTo>
                <a:lnTo>
                  <a:pt x="277" y="306"/>
                </a:lnTo>
                <a:lnTo>
                  <a:pt x="250" y="318"/>
                </a:lnTo>
                <a:lnTo>
                  <a:pt x="223" y="326"/>
                </a:lnTo>
                <a:lnTo>
                  <a:pt x="193" y="327"/>
                </a:lnTo>
                <a:lnTo>
                  <a:pt x="163" y="326"/>
                </a:lnTo>
                <a:lnTo>
                  <a:pt x="136" y="318"/>
                </a:lnTo>
                <a:lnTo>
                  <a:pt x="112" y="306"/>
                </a:lnTo>
                <a:lnTo>
                  <a:pt x="91" y="291"/>
                </a:lnTo>
                <a:lnTo>
                  <a:pt x="75" y="270"/>
                </a:lnTo>
                <a:lnTo>
                  <a:pt x="61" y="248"/>
                </a:lnTo>
                <a:lnTo>
                  <a:pt x="55" y="222"/>
                </a:lnTo>
                <a:lnTo>
                  <a:pt x="52" y="192"/>
                </a:lnTo>
                <a:lnTo>
                  <a:pt x="55" y="161"/>
                </a:lnTo>
                <a:lnTo>
                  <a:pt x="63" y="134"/>
                </a:lnTo>
                <a:lnTo>
                  <a:pt x="75" y="110"/>
                </a:lnTo>
                <a:lnTo>
                  <a:pt x="93" y="89"/>
                </a:lnTo>
                <a:lnTo>
                  <a:pt x="114" y="71"/>
                </a:lnTo>
                <a:lnTo>
                  <a:pt x="139" y="59"/>
                </a:lnTo>
                <a:lnTo>
                  <a:pt x="166" y="53"/>
                </a:lnTo>
                <a:lnTo>
                  <a:pt x="196" y="50"/>
                </a:lnTo>
                <a:lnTo>
                  <a:pt x="225" y="53"/>
                </a:lnTo>
                <a:lnTo>
                  <a:pt x="249" y="60"/>
                </a:lnTo>
                <a:lnTo>
                  <a:pt x="271" y="72"/>
                </a:lnTo>
                <a:lnTo>
                  <a:pt x="264" y="72"/>
                </a:lnTo>
                <a:lnTo>
                  <a:pt x="253" y="72"/>
                </a:lnTo>
                <a:lnTo>
                  <a:pt x="243" y="72"/>
                </a:lnTo>
                <a:lnTo>
                  <a:pt x="234" y="72"/>
                </a:lnTo>
                <a:lnTo>
                  <a:pt x="229" y="72"/>
                </a:lnTo>
                <a:lnTo>
                  <a:pt x="226" y="72"/>
                </a:lnTo>
                <a:lnTo>
                  <a:pt x="223" y="75"/>
                </a:lnTo>
                <a:lnTo>
                  <a:pt x="220" y="80"/>
                </a:lnTo>
                <a:lnTo>
                  <a:pt x="220" y="81"/>
                </a:lnTo>
                <a:lnTo>
                  <a:pt x="220" y="84"/>
                </a:lnTo>
                <a:lnTo>
                  <a:pt x="214" y="78"/>
                </a:lnTo>
                <a:lnTo>
                  <a:pt x="207" y="74"/>
                </a:lnTo>
                <a:lnTo>
                  <a:pt x="192" y="68"/>
                </a:lnTo>
                <a:lnTo>
                  <a:pt x="174" y="65"/>
                </a:lnTo>
                <a:lnTo>
                  <a:pt x="151" y="68"/>
                </a:lnTo>
                <a:lnTo>
                  <a:pt x="130" y="77"/>
                </a:lnTo>
                <a:lnTo>
                  <a:pt x="112" y="90"/>
                </a:lnTo>
                <a:lnTo>
                  <a:pt x="96" y="110"/>
                </a:lnTo>
                <a:lnTo>
                  <a:pt x="78" y="140"/>
                </a:lnTo>
                <a:lnTo>
                  <a:pt x="69" y="171"/>
                </a:lnTo>
                <a:lnTo>
                  <a:pt x="64" y="207"/>
                </a:lnTo>
                <a:lnTo>
                  <a:pt x="67" y="234"/>
                </a:lnTo>
                <a:lnTo>
                  <a:pt x="75" y="257"/>
                </a:lnTo>
                <a:lnTo>
                  <a:pt x="88" y="276"/>
                </a:lnTo>
                <a:lnTo>
                  <a:pt x="105" y="291"/>
                </a:lnTo>
                <a:lnTo>
                  <a:pt x="126" y="302"/>
                </a:lnTo>
                <a:lnTo>
                  <a:pt x="150" y="305"/>
                </a:lnTo>
                <a:lnTo>
                  <a:pt x="166" y="303"/>
                </a:lnTo>
                <a:lnTo>
                  <a:pt x="180" y="299"/>
                </a:lnTo>
                <a:lnTo>
                  <a:pt x="187" y="294"/>
                </a:lnTo>
                <a:lnTo>
                  <a:pt x="193" y="290"/>
                </a:lnTo>
                <a:lnTo>
                  <a:pt x="201" y="285"/>
                </a:lnTo>
                <a:lnTo>
                  <a:pt x="205" y="293"/>
                </a:lnTo>
                <a:lnTo>
                  <a:pt x="214" y="299"/>
                </a:lnTo>
                <a:lnTo>
                  <a:pt x="225" y="303"/>
                </a:lnTo>
                <a:lnTo>
                  <a:pt x="240" y="305"/>
                </a:lnTo>
                <a:lnTo>
                  <a:pt x="268" y="300"/>
                </a:lnTo>
                <a:lnTo>
                  <a:pt x="297" y="287"/>
                </a:lnTo>
                <a:lnTo>
                  <a:pt x="324" y="266"/>
                </a:lnTo>
                <a:lnTo>
                  <a:pt x="343" y="243"/>
                </a:lnTo>
                <a:lnTo>
                  <a:pt x="355" y="219"/>
                </a:lnTo>
                <a:lnTo>
                  <a:pt x="364" y="191"/>
                </a:lnTo>
                <a:lnTo>
                  <a:pt x="366" y="158"/>
                </a:lnTo>
                <a:lnTo>
                  <a:pt x="364" y="126"/>
                </a:lnTo>
                <a:lnTo>
                  <a:pt x="355" y="98"/>
                </a:lnTo>
                <a:lnTo>
                  <a:pt x="343" y="74"/>
                </a:lnTo>
                <a:lnTo>
                  <a:pt x="325" y="51"/>
                </a:lnTo>
                <a:lnTo>
                  <a:pt x="306" y="35"/>
                </a:lnTo>
                <a:lnTo>
                  <a:pt x="285" y="20"/>
                </a:lnTo>
                <a:lnTo>
                  <a:pt x="259" y="9"/>
                </a:lnTo>
                <a:lnTo>
                  <a:pt x="229" y="3"/>
                </a:lnTo>
                <a:lnTo>
                  <a:pt x="195" y="0"/>
                </a:lnTo>
                <a:lnTo>
                  <a:pt x="160" y="3"/>
                </a:lnTo>
                <a:lnTo>
                  <a:pt x="129" y="9"/>
                </a:lnTo>
                <a:lnTo>
                  <a:pt x="100" y="21"/>
                </a:lnTo>
                <a:lnTo>
                  <a:pt x="75" y="36"/>
                </a:lnTo>
                <a:lnTo>
                  <a:pt x="52" y="57"/>
                </a:lnTo>
                <a:lnTo>
                  <a:pt x="30" y="86"/>
                </a:lnTo>
                <a:lnTo>
                  <a:pt x="13" y="119"/>
                </a:lnTo>
                <a:lnTo>
                  <a:pt x="4" y="155"/>
                </a:lnTo>
                <a:lnTo>
                  <a:pt x="0" y="194"/>
                </a:lnTo>
                <a:lnTo>
                  <a:pt x="4" y="233"/>
                </a:lnTo>
                <a:lnTo>
                  <a:pt x="15" y="269"/>
                </a:lnTo>
                <a:lnTo>
                  <a:pt x="31" y="299"/>
                </a:lnTo>
                <a:lnTo>
                  <a:pt x="55" y="326"/>
                </a:lnTo>
                <a:lnTo>
                  <a:pt x="85" y="348"/>
                </a:lnTo>
                <a:lnTo>
                  <a:pt x="118" y="363"/>
                </a:lnTo>
                <a:lnTo>
                  <a:pt x="154" y="374"/>
                </a:lnTo>
                <a:lnTo>
                  <a:pt x="193" y="377"/>
                </a:lnTo>
                <a:lnTo>
                  <a:pt x="240" y="372"/>
                </a:lnTo>
                <a:lnTo>
                  <a:pt x="286" y="359"/>
                </a:lnTo>
                <a:lnTo>
                  <a:pt x="315" y="344"/>
                </a:lnTo>
                <a:lnTo>
                  <a:pt x="340" y="326"/>
                </a:lnTo>
                <a:lnTo>
                  <a:pt x="363" y="303"/>
                </a:lnTo>
                <a:lnTo>
                  <a:pt x="366" y="300"/>
                </a:lnTo>
                <a:lnTo>
                  <a:pt x="366" y="297"/>
                </a:lnTo>
                <a:lnTo>
                  <a:pt x="364" y="294"/>
                </a:lnTo>
                <a:lnTo>
                  <a:pt x="363" y="291"/>
                </a:lnTo>
                <a:lnTo>
                  <a:pt x="360" y="290"/>
                </a:lnTo>
                <a:lnTo>
                  <a:pt x="357" y="288"/>
                </a:lnTo>
                <a:close/>
                <a:moveTo>
                  <a:pt x="277" y="242"/>
                </a:moveTo>
                <a:lnTo>
                  <a:pt x="265" y="249"/>
                </a:lnTo>
                <a:lnTo>
                  <a:pt x="253" y="251"/>
                </a:lnTo>
                <a:lnTo>
                  <a:pt x="255" y="249"/>
                </a:lnTo>
                <a:lnTo>
                  <a:pt x="255" y="248"/>
                </a:lnTo>
                <a:lnTo>
                  <a:pt x="255" y="246"/>
                </a:lnTo>
                <a:lnTo>
                  <a:pt x="283" y="83"/>
                </a:lnTo>
                <a:lnTo>
                  <a:pt x="283" y="81"/>
                </a:lnTo>
                <a:lnTo>
                  <a:pt x="301" y="104"/>
                </a:lnTo>
                <a:lnTo>
                  <a:pt x="312" y="129"/>
                </a:lnTo>
                <a:lnTo>
                  <a:pt x="315" y="159"/>
                </a:lnTo>
                <a:lnTo>
                  <a:pt x="312" y="186"/>
                </a:lnTo>
                <a:lnTo>
                  <a:pt x="304" y="209"/>
                </a:lnTo>
                <a:lnTo>
                  <a:pt x="292" y="228"/>
                </a:lnTo>
                <a:lnTo>
                  <a:pt x="277" y="242"/>
                </a:lnTo>
                <a:close/>
                <a:moveTo>
                  <a:pt x="130" y="219"/>
                </a:moveTo>
                <a:lnTo>
                  <a:pt x="135" y="182"/>
                </a:lnTo>
                <a:lnTo>
                  <a:pt x="145" y="146"/>
                </a:lnTo>
                <a:lnTo>
                  <a:pt x="154" y="129"/>
                </a:lnTo>
                <a:lnTo>
                  <a:pt x="166" y="119"/>
                </a:lnTo>
                <a:lnTo>
                  <a:pt x="180" y="116"/>
                </a:lnTo>
                <a:lnTo>
                  <a:pt x="187" y="117"/>
                </a:lnTo>
                <a:lnTo>
                  <a:pt x="192" y="119"/>
                </a:lnTo>
                <a:lnTo>
                  <a:pt x="196" y="123"/>
                </a:lnTo>
                <a:lnTo>
                  <a:pt x="202" y="135"/>
                </a:lnTo>
                <a:lnTo>
                  <a:pt x="204" y="149"/>
                </a:lnTo>
                <a:lnTo>
                  <a:pt x="201" y="177"/>
                </a:lnTo>
                <a:lnTo>
                  <a:pt x="195" y="209"/>
                </a:lnTo>
                <a:lnTo>
                  <a:pt x="187" y="230"/>
                </a:lnTo>
                <a:lnTo>
                  <a:pt x="181" y="242"/>
                </a:lnTo>
                <a:lnTo>
                  <a:pt x="175" y="248"/>
                </a:lnTo>
                <a:lnTo>
                  <a:pt x="169" y="252"/>
                </a:lnTo>
                <a:lnTo>
                  <a:pt x="163" y="255"/>
                </a:lnTo>
                <a:lnTo>
                  <a:pt x="156" y="257"/>
                </a:lnTo>
                <a:lnTo>
                  <a:pt x="150" y="255"/>
                </a:lnTo>
                <a:lnTo>
                  <a:pt x="145" y="254"/>
                </a:lnTo>
                <a:lnTo>
                  <a:pt x="142" y="251"/>
                </a:lnTo>
                <a:lnTo>
                  <a:pt x="138" y="246"/>
                </a:lnTo>
                <a:lnTo>
                  <a:pt x="133" y="234"/>
                </a:lnTo>
                <a:lnTo>
                  <a:pt x="130" y="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" name="Group 334"/>
          <p:cNvGrpSpPr/>
          <p:nvPr/>
        </p:nvGrpSpPr>
        <p:grpSpPr>
          <a:xfrm>
            <a:off x="5782910" y="2341596"/>
            <a:ext cx="521530" cy="505660"/>
            <a:chOff x="190501" y="7938"/>
            <a:chExt cx="2879725" cy="2830512"/>
          </a:xfrm>
          <a:solidFill>
            <a:srgbClr val="FFFFFF"/>
          </a:solidFill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484188" y="1584325"/>
              <a:ext cx="1298575" cy="1254125"/>
            </a:xfrm>
            <a:custGeom>
              <a:avLst/>
              <a:gdLst/>
              <a:ahLst/>
              <a:cxnLst>
                <a:cxn ang="0">
                  <a:pos x="43" y="131"/>
                </a:cxn>
                <a:cxn ang="0">
                  <a:pos x="43" y="83"/>
                </a:cxn>
                <a:cxn ang="0">
                  <a:pos x="78" y="41"/>
                </a:cxn>
                <a:cxn ang="0">
                  <a:pos x="92" y="86"/>
                </a:cxn>
                <a:cxn ang="0">
                  <a:pos x="90" y="26"/>
                </a:cxn>
                <a:cxn ang="0">
                  <a:pos x="156" y="34"/>
                </a:cxn>
                <a:cxn ang="0">
                  <a:pos x="173" y="5"/>
                </a:cxn>
                <a:cxn ang="0">
                  <a:pos x="211" y="0"/>
                </a:cxn>
                <a:cxn ang="0">
                  <a:pos x="206" y="24"/>
                </a:cxn>
                <a:cxn ang="0">
                  <a:pos x="258" y="31"/>
                </a:cxn>
                <a:cxn ang="0">
                  <a:pos x="261" y="48"/>
                </a:cxn>
                <a:cxn ang="0">
                  <a:pos x="301" y="67"/>
                </a:cxn>
                <a:cxn ang="0">
                  <a:pos x="351" y="36"/>
                </a:cxn>
                <a:cxn ang="0">
                  <a:pos x="386" y="43"/>
                </a:cxn>
                <a:cxn ang="0">
                  <a:pos x="429" y="95"/>
                </a:cxn>
                <a:cxn ang="0">
                  <a:pos x="408" y="138"/>
                </a:cxn>
                <a:cxn ang="0">
                  <a:pos x="448" y="119"/>
                </a:cxn>
                <a:cxn ang="0">
                  <a:pos x="474" y="150"/>
                </a:cxn>
                <a:cxn ang="0">
                  <a:pos x="498" y="105"/>
                </a:cxn>
                <a:cxn ang="0">
                  <a:pos x="543" y="100"/>
                </a:cxn>
                <a:cxn ang="0">
                  <a:pos x="552" y="136"/>
                </a:cxn>
                <a:cxn ang="0">
                  <a:pos x="579" y="105"/>
                </a:cxn>
                <a:cxn ang="0">
                  <a:pos x="647" y="76"/>
                </a:cxn>
                <a:cxn ang="0">
                  <a:pos x="692" y="100"/>
                </a:cxn>
                <a:cxn ang="0">
                  <a:pos x="747" y="102"/>
                </a:cxn>
                <a:cxn ang="0">
                  <a:pos x="768" y="159"/>
                </a:cxn>
                <a:cxn ang="0">
                  <a:pos x="733" y="247"/>
                </a:cxn>
                <a:cxn ang="0">
                  <a:pos x="780" y="363"/>
                </a:cxn>
                <a:cxn ang="0">
                  <a:pos x="766" y="404"/>
                </a:cxn>
                <a:cxn ang="0">
                  <a:pos x="697" y="482"/>
                </a:cxn>
                <a:cxn ang="0">
                  <a:pos x="723" y="517"/>
                </a:cxn>
                <a:cxn ang="0">
                  <a:pos x="726" y="555"/>
                </a:cxn>
                <a:cxn ang="0">
                  <a:pos x="707" y="589"/>
                </a:cxn>
                <a:cxn ang="0">
                  <a:pos x="718" y="610"/>
                </a:cxn>
                <a:cxn ang="0">
                  <a:pos x="657" y="624"/>
                </a:cxn>
                <a:cxn ang="0">
                  <a:pos x="718" y="646"/>
                </a:cxn>
                <a:cxn ang="0">
                  <a:pos x="697" y="667"/>
                </a:cxn>
                <a:cxn ang="0">
                  <a:pos x="645" y="643"/>
                </a:cxn>
                <a:cxn ang="0">
                  <a:pos x="557" y="605"/>
                </a:cxn>
                <a:cxn ang="0">
                  <a:pos x="519" y="548"/>
                </a:cxn>
                <a:cxn ang="0">
                  <a:pos x="548" y="610"/>
                </a:cxn>
                <a:cxn ang="0">
                  <a:pos x="645" y="686"/>
                </a:cxn>
                <a:cxn ang="0">
                  <a:pos x="747" y="733"/>
                </a:cxn>
                <a:cxn ang="0">
                  <a:pos x="766" y="769"/>
                </a:cxn>
                <a:cxn ang="0">
                  <a:pos x="818" y="769"/>
                </a:cxn>
                <a:cxn ang="0">
                  <a:pos x="747" y="790"/>
                </a:cxn>
                <a:cxn ang="0">
                  <a:pos x="586" y="733"/>
                </a:cxn>
                <a:cxn ang="0">
                  <a:pos x="422" y="589"/>
                </a:cxn>
                <a:cxn ang="0">
                  <a:pos x="367" y="510"/>
                </a:cxn>
                <a:cxn ang="0">
                  <a:pos x="263" y="487"/>
                </a:cxn>
                <a:cxn ang="0">
                  <a:pos x="107" y="373"/>
                </a:cxn>
                <a:cxn ang="0">
                  <a:pos x="97" y="335"/>
                </a:cxn>
                <a:cxn ang="0">
                  <a:pos x="71" y="304"/>
                </a:cxn>
                <a:cxn ang="0">
                  <a:pos x="64" y="190"/>
                </a:cxn>
                <a:cxn ang="0">
                  <a:pos x="0" y="114"/>
                </a:cxn>
                <a:cxn ang="0">
                  <a:pos x="43" y="131"/>
                </a:cxn>
              </a:cxnLst>
              <a:rect l="0" t="0" r="r" b="b"/>
              <a:pathLst>
                <a:path w="818" h="790">
                  <a:moveTo>
                    <a:pt x="43" y="131"/>
                  </a:moveTo>
                  <a:lnTo>
                    <a:pt x="43" y="83"/>
                  </a:lnTo>
                  <a:lnTo>
                    <a:pt x="78" y="41"/>
                  </a:lnTo>
                  <a:lnTo>
                    <a:pt x="92" y="86"/>
                  </a:lnTo>
                  <a:lnTo>
                    <a:pt x="90" y="26"/>
                  </a:lnTo>
                  <a:lnTo>
                    <a:pt x="156" y="34"/>
                  </a:lnTo>
                  <a:lnTo>
                    <a:pt x="173" y="5"/>
                  </a:lnTo>
                  <a:lnTo>
                    <a:pt x="211" y="0"/>
                  </a:lnTo>
                  <a:lnTo>
                    <a:pt x="206" y="24"/>
                  </a:lnTo>
                  <a:lnTo>
                    <a:pt x="258" y="31"/>
                  </a:lnTo>
                  <a:lnTo>
                    <a:pt x="261" y="48"/>
                  </a:lnTo>
                  <a:lnTo>
                    <a:pt x="301" y="67"/>
                  </a:lnTo>
                  <a:lnTo>
                    <a:pt x="351" y="36"/>
                  </a:lnTo>
                  <a:lnTo>
                    <a:pt x="386" y="43"/>
                  </a:lnTo>
                  <a:lnTo>
                    <a:pt x="429" y="95"/>
                  </a:lnTo>
                  <a:lnTo>
                    <a:pt x="408" y="138"/>
                  </a:lnTo>
                  <a:lnTo>
                    <a:pt x="448" y="119"/>
                  </a:lnTo>
                  <a:lnTo>
                    <a:pt x="474" y="150"/>
                  </a:lnTo>
                  <a:lnTo>
                    <a:pt x="498" y="105"/>
                  </a:lnTo>
                  <a:lnTo>
                    <a:pt x="543" y="100"/>
                  </a:lnTo>
                  <a:lnTo>
                    <a:pt x="552" y="136"/>
                  </a:lnTo>
                  <a:lnTo>
                    <a:pt x="579" y="105"/>
                  </a:lnTo>
                  <a:lnTo>
                    <a:pt x="647" y="76"/>
                  </a:lnTo>
                  <a:lnTo>
                    <a:pt x="692" y="100"/>
                  </a:lnTo>
                  <a:lnTo>
                    <a:pt x="747" y="102"/>
                  </a:lnTo>
                  <a:lnTo>
                    <a:pt x="768" y="159"/>
                  </a:lnTo>
                  <a:lnTo>
                    <a:pt x="733" y="247"/>
                  </a:lnTo>
                  <a:lnTo>
                    <a:pt x="780" y="363"/>
                  </a:lnTo>
                  <a:lnTo>
                    <a:pt x="766" y="404"/>
                  </a:lnTo>
                  <a:lnTo>
                    <a:pt x="697" y="482"/>
                  </a:lnTo>
                  <a:lnTo>
                    <a:pt x="723" y="517"/>
                  </a:lnTo>
                  <a:lnTo>
                    <a:pt x="726" y="555"/>
                  </a:lnTo>
                  <a:lnTo>
                    <a:pt x="707" y="589"/>
                  </a:lnTo>
                  <a:lnTo>
                    <a:pt x="718" y="610"/>
                  </a:lnTo>
                  <a:lnTo>
                    <a:pt x="657" y="624"/>
                  </a:lnTo>
                  <a:lnTo>
                    <a:pt x="718" y="646"/>
                  </a:lnTo>
                  <a:lnTo>
                    <a:pt x="697" y="667"/>
                  </a:lnTo>
                  <a:lnTo>
                    <a:pt x="645" y="643"/>
                  </a:lnTo>
                  <a:lnTo>
                    <a:pt x="557" y="605"/>
                  </a:lnTo>
                  <a:lnTo>
                    <a:pt x="519" y="548"/>
                  </a:lnTo>
                  <a:lnTo>
                    <a:pt x="548" y="610"/>
                  </a:lnTo>
                  <a:lnTo>
                    <a:pt x="645" y="686"/>
                  </a:lnTo>
                  <a:lnTo>
                    <a:pt x="747" y="733"/>
                  </a:lnTo>
                  <a:lnTo>
                    <a:pt x="766" y="769"/>
                  </a:lnTo>
                  <a:lnTo>
                    <a:pt x="818" y="769"/>
                  </a:lnTo>
                  <a:lnTo>
                    <a:pt x="747" y="790"/>
                  </a:lnTo>
                  <a:lnTo>
                    <a:pt x="586" y="733"/>
                  </a:lnTo>
                  <a:lnTo>
                    <a:pt x="422" y="589"/>
                  </a:lnTo>
                  <a:lnTo>
                    <a:pt x="367" y="510"/>
                  </a:lnTo>
                  <a:lnTo>
                    <a:pt x="263" y="487"/>
                  </a:lnTo>
                  <a:lnTo>
                    <a:pt x="107" y="373"/>
                  </a:lnTo>
                  <a:lnTo>
                    <a:pt x="97" y="335"/>
                  </a:lnTo>
                  <a:lnTo>
                    <a:pt x="71" y="304"/>
                  </a:lnTo>
                  <a:lnTo>
                    <a:pt x="64" y="190"/>
                  </a:lnTo>
                  <a:lnTo>
                    <a:pt x="0" y="114"/>
                  </a:lnTo>
                  <a:lnTo>
                    <a:pt x="43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1357313" y="7938"/>
              <a:ext cx="1712913" cy="1809750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42" y="20"/>
                </a:cxn>
                <a:cxn ang="0">
                  <a:pos x="52" y="42"/>
                </a:cxn>
                <a:cxn ang="0">
                  <a:pos x="0" y="36"/>
                </a:cxn>
                <a:cxn ang="0">
                  <a:pos x="20" y="55"/>
                </a:cxn>
                <a:cxn ang="0">
                  <a:pos x="41" y="51"/>
                </a:cxn>
                <a:cxn ang="0">
                  <a:pos x="83" y="55"/>
                </a:cxn>
                <a:cxn ang="0">
                  <a:pos x="67" y="82"/>
                </a:cxn>
                <a:cxn ang="0">
                  <a:pos x="83" y="97"/>
                </a:cxn>
                <a:cxn ang="0">
                  <a:pos x="114" y="76"/>
                </a:cxn>
                <a:cxn ang="0">
                  <a:pos x="120" y="39"/>
                </a:cxn>
                <a:cxn ang="0">
                  <a:pos x="177" y="59"/>
                </a:cxn>
                <a:cxn ang="0">
                  <a:pos x="196" y="49"/>
                </a:cxn>
                <a:cxn ang="0">
                  <a:pos x="211" y="49"/>
                </a:cxn>
                <a:cxn ang="0">
                  <a:pos x="248" y="66"/>
                </a:cxn>
                <a:cxn ang="0">
                  <a:pos x="227" y="78"/>
                </a:cxn>
                <a:cxn ang="0">
                  <a:pos x="174" y="68"/>
                </a:cxn>
                <a:cxn ang="0">
                  <a:pos x="126" y="77"/>
                </a:cxn>
                <a:cxn ang="0">
                  <a:pos x="99" y="101"/>
                </a:cxn>
                <a:cxn ang="0">
                  <a:pos x="114" y="137"/>
                </a:cxn>
                <a:cxn ang="0">
                  <a:pos x="97" y="165"/>
                </a:cxn>
                <a:cxn ang="0">
                  <a:pos x="98" y="199"/>
                </a:cxn>
                <a:cxn ang="0">
                  <a:pos x="129" y="231"/>
                </a:cxn>
                <a:cxn ang="0">
                  <a:pos x="141" y="262"/>
                </a:cxn>
                <a:cxn ang="0">
                  <a:pos x="180" y="274"/>
                </a:cxn>
                <a:cxn ang="0">
                  <a:pos x="232" y="285"/>
                </a:cxn>
                <a:cxn ang="0">
                  <a:pos x="245" y="266"/>
                </a:cxn>
                <a:cxn ang="0">
                  <a:pos x="267" y="253"/>
                </a:cxn>
                <a:cxn ang="0">
                  <a:pos x="271" y="245"/>
                </a:cxn>
                <a:cxn ang="0">
                  <a:pos x="301" y="246"/>
                </a:cxn>
                <a:cxn ang="0">
                  <a:pos x="326" y="248"/>
                </a:cxn>
                <a:cxn ang="0">
                  <a:pos x="360" y="294"/>
                </a:cxn>
                <a:cxn ang="0">
                  <a:pos x="380" y="384"/>
                </a:cxn>
                <a:cxn ang="0">
                  <a:pos x="409" y="481"/>
                </a:cxn>
                <a:cxn ang="0">
                  <a:pos x="418" y="259"/>
                </a:cxn>
              </a:cxnLst>
              <a:rect l="0" t="0" r="r" b="b"/>
              <a:pathLst>
                <a:path w="455" h="481">
                  <a:moveTo>
                    <a:pt x="21" y="1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96" y="49"/>
                    <a:pt x="196" y="49"/>
                    <a:pt x="196" y="49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211" y="49"/>
                    <a:pt x="211" y="49"/>
                    <a:pt x="211" y="49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48" y="66"/>
                    <a:pt x="248" y="66"/>
                    <a:pt x="248" y="66"/>
                  </a:cubicBezTo>
                  <a:cubicBezTo>
                    <a:pt x="220" y="69"/>
                    <a:pt x="220" y="69"/>
                    <a:pt x="220" y="69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97" y="165"/>
                    <a:pt x="97" y="165"/>
                    <a:pt x="97" y="16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29" y="231"/>
                    <a:pt x="129" y="231"/>
                    <a:pt x="129" y="231"/>
                  </a:cubicBezTo>
                  <a:cubicBezTo>
                    <a:pt x="127" y="246"/>
                    <a:pt x="127" y="246"/>
                    <a:pt x="127" y="246"/>
                  </a:cubicBezTo>
                  <a:cubicBezTo>
                    <a:pt x="141" y="262"/>
                    <a:pt x="141" y="262"/>
                    <a:pt x="141" y="262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80" y="274"/>
                    <a:pt x="180" y="274"/>
                    <a:pt x="180" y="274"/>
                  </a:cubicBezTo>
                  <a:cubicBezTo>
                    <a:pt x="211" y="282"/>
                    <a:pt x="211" y="282"/>
                    <a:pt x="211" y="282"/>
                  </a:cubicBezTo>
                  <a:cubicBezTo>
                    <a:pt x="232" y="285"/>
                    <a:pt x="232" y="285"/>
                    <a:pt x="232" y="285"/>
                  </a:cubicBezTo>
                  <a:cubicBezTo>
                    <a:pt x="235" y="273"/>
                    <a:pt x="235" y="273"/>
                    <a:pt x="235" y="273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61" y="266"/>
                    <a:pt x="261" y="266"/>
                    <a:pt x="261" y="266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55" y="233"/>
                    <a:pt x="255" y="233"/>
                    <a:pt x="255" y="233"/>
                  </a:cubicBezTo>
                  <a:cubicBezTo>
                    <a:pt x="271" y="245"/>
                    <a:pt x="271" y="245"/>
                    <a:pt x="271" y="245"/>
                  </a:cubicBezTo>
                  <a:cubicBezTo>
                    <a:pt x="283" y="233"/>
                    <a:pt x="283" y="233"/>
                    <a:pt x="283" y="233"/>
                  </a:cubicBezTo>
                  <a:cubicBezTo>
                    <a:pt x="301" y="246"/>
                    <a:pt x="301" y="246"/>
                    <a:pt x="301" y="246"/>
                  </a:cubicBezTo>
                  <a:cubicBezTo>
                    <a:pt x="310" y="235"/>
                    <a:pt x="310" y="235"/>
                    <a:pt x="310" y="235"/>
                  </a:cubicBezTo>
                  <a:cubicBezTo>
                    <a:pt x="326" y="248"/>
                    <a:pt x="326" y="248"/>
                    <a:pt x="326" y="248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60" y="294"/>
                    <a:pt x="360" y="294"/>
                    <a:pt x="360" y="294"/>
                  </a:cubicBezTo>
                  <a:cubicBezTo>
                    <a:pt x="384" y="340"/>
                    <a:pt x="384" y="340"/>
                    <a:pt x="384" y="340"/>
                  </a:cubicBezTo>
                  <a:cubicBezTo>
                    <a:pt x="380" y="384"/>
                    <a:pt x="380" y="384"/>
                    <a:pt x="380" y="384"/>
                  </a:cubicBezTo>
                  <a:cubicBezTo>
                    <a:pt x="400" y="412"/>
                    <a:pt x="400" y="412"/>
                    <a:pt x="400" y="412"/>
                  </a:cubicBezTo>
                  <a:cubicBezTo>
                    <a:pt x="409" y="481"/>
                    <a:pt x="409" y="481"/>
                    <a:pt x="409" y="481"/>
                  </a:cubicBezTo>
                  <a:cubicBezTo>
                    <a:pt x="432" y="456"/>
                    <a:pt x="432" y="456"/>
                    <a:pt x="432" y="456"/>
                  </a:cubicBezTo>
                  <a:cubicBezTo>
                    <a:pt x="432" y="456"/>
                    <a:pt x="455" y="347"/>
                    <a:pt x="418" y="259"/>
                  </a:cubicBezTo>
                  <a:cubicBezTo>
                    <a:pt x="380" y="170"/>
                    <a:pt x="285" y="0"/>
                    <a:pt x="21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190501" y="485775"/>
              <a:ext cx="617538" cy="1381125"/>
            </a:xfrm>
            <a:custGeom>
              <a:avLst/>
              <a:gdLst/>
              <a:ahLst/>
              <a:cxnLst>
                <a:cxn ang="0">
                  <a:pos x="76" y="46"/>
                </a:cxn>
                <a:cxn ang="0">
                  <a:pos x="76" y="70"/>
                </a:cxn>
                <a:cxn ang="0">
                  <a:pos x="90" y="38"/>
                </a:cxn>
                <a:cxn ang="0">
                  <a:pos x="102" y="34"/>
                </a:cxn>
                <a:cxn ang="0">
                  <a:pos x="110" y="6"/>
                </a:cxn>
                <a:cxn ang="0">
                  <a:pos x="123" y="4"/>
                </a:cxn>
                <a:cxn ang="0">
                  <a:pos x="124" y="12"/>
                </a:cxn>
                <a:cxn ang="0">
                  <a:pos x="137" y="0"/>
                </a:cxn>
                <a:cxn ang="0">
                  <a:pos x="132" y="19"/>
                </a:cxn>
                <a:cxn ang="0">
                  <a:pos x="146" y="8"/>
                </a:cxn>
                <a:cxn ang="0">
                  <a:pos x="145" y="25"/>
                </a:cxn>
                <a:cxn ang="0">
                  <a:pos x="164" y="32"/>
                </a:cxn>
                <a:cxn ang="0">
                  <a:pos x="147" y="46"/>
                </a:cxn>
                <a:cxn ang="0">
                  <a:pos x="137" y="44"/>
                </a:cxn>
                <a:cxn ang="0">
                  <a:pos x="135" y="32"/>
                </a:cxn>
                <a:cxn ang="0">
                  <a:pos x="111" y="41"/>
                </a:cxn>
                <a:cxn ang="0">
                  <a:pos x="94" y="75"/>
                </a:cxn>
                <a:cxn ang="0">
                  <a:pos x="130" y="52"/>
                </a:cxn>
                <a:cxn ang="0">
                  <a:pos x="135" y="60"/>
                </a:cxn>
                <a:cxn ang="0">
                  <a:pos x="114" y="67"/>
                </a:cxn>
                <a:cxn ang="0">
                  <a:pos x="110" y="82"/>
                </a:cxn>
                <a:cxn ang="0">
                  <a:pos x="100" y="79"/>
                </a:cxn>
                <a:cxn ang="0">
                  <a:pos x="90" y="94"/>
                </a:cxn>
                <a:cxn ang="0">
                  <a:pos x="91" y="106"/>
                </a:cxn>
                <a:cxn ang="0">
                  <a:pos x="74" y="126"/>
                </a:cxn>
                <a:cxn ang="0">
                  <a:pos x="71" y="153"/>
                </a:cxn>
                <a:cxn ang="0">
                  <a:pos x="52" y="185"/>
                </a:cxn>
                <a:cxn ang="0">
                  <a:pos x="58" y="231"/>
                </a:cxn>
                <a:cxn ang="0">
                  <a:pos x="48" y="205"/>
                </a:cxn>
                <a:cxn ang="0">
                  <a:pos x="35" y="205"/>
                </a:cxn>
                <a:cxn ang="0">
                  <a:pos x="20" y="229"/>
                </a:cxn>
                <a:cxn ang="0">
                  <a:pos x="20" y="285"/>
                </a:cxn>
                <a:cxn ang="0">
                  <a:pos x="32" y="310"/>
                </a:cxn>
                <a:cxn ang="0">
                  <a:pos x="36" y="277"/>
                </a:cxn>
                <a:cxn ang="0">
                  <a:pos x="45" y="269"/>
                </a:cxn>
                <a:cxn ang="0">
                  <a:pos x="42" y="310"/>
                </a:cxn>
                <a:cxn ang="0">
                  <a:pos x="61" y="304"/>
                </a:cxn>
                <a:cxn ang="0">
                  <a:pos x="65" y="331"/>
                </a:cxn>
                <a:cxn ang="0">
                  <a:pos x="74" y="350"/>
                </a:cxn>
                <a:cxn ang="0">
                  <a:pos x="92" y="350"/>
                </a:cxn>
                <a:cxn ang="0">
                  <a:pos x="89" y="367"/>
                </a:cxn>
                <a:cxn ang="0">
                  <a:pos x="65" y="351"/>
                </a:cxn>
                <a:cxn ang="0">
                  <a:pos x="50" y="326"/>
                </a:cxn>
                <a:cxn ang="0">
                  <a:pos x="41" y="331"/>
                </a:cxn>
                <a:cxn ang="0">
                  <a:pos x="31" y="320"/>
                </a:cxn>
                <a:cxn ang="0">
                  <a:pos x="27" y="327"/>
                </a:cxn>
                <a:cxn ang="0">
                  <a:pos x="18" y="309"/>
                </a:cxn>
                <a:cxn ang="0">
                  <a:pos x="36" y="132"/>
                </a:cxn>
                <a:cxn ang="0">
                  <a:pos x="76" y="46"/>
                </a:cxn>
              </a:cxnLst>
              <a:rect l="0" t="0" r="r" b="b"/>
              <a:pathLst>
                <a:path w="164" h="367">
                  <a:moveTo>
                    <a:pt x="76" y="46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64" y="32"/>
                    <a:pt x="164" y="32"/>
                    <a:pt x="164" y="32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52" y="185"/>
                    <a:pt x="52" y="185"/>
                    <a:pt x="52" y="185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85"/>
                    <a:pt x="20" y="285"/>
                    <a:pt x="20" y="285"/>
                  </a:cubicBezTo>
                  <a:cubicBezTo>
                    <a:pt x="32" y="310"/>
                    <a:pt x="32" y="310"/>
                    <a:pt x="32" y="310"/>
                  </a:cubicBezTo>
                  <a:cubicBezTo>
                    <a:pt x="36" y="277"/>
                    <a:pt x="36" y="277"/>
                    <a:pt x="36" y="277"/>
                  </a:cubicBezTo>
                  <a:cubicBezTo>
                    <a:pt x="45" y="269"/>
                    <a:pt x="45" y="269"/>
                    <a:pt x="45" y="269"/>
                  </a:cubicBezTo>
                  <a:cubicBezTo>
                    <a:pt x="42" y="310"/>
                    <a:pt x="42" y="310"/>
                    <a:pt x="42" y="310"/>
                  </a:cubicBezTo>
                  <a:cubicBezTo>
                    <a:pt x="61" y="304"/>
                    <a:pt x="61" y="304"/>
                    <a:pt x="61" y="304"/>
                  </a:cubicBezTo>
                  <a:cubicBezTo>
                    <a:pt x="65" y="331"/>
                    <a:pt x="65" y="331"/>
                    <a:pt x="65" y="331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92" y="350"/>
                    <a:pt x="92" y="350"/>
                    <a:pt x="92" y="350"/>
                  </a:cubicBezTo>
                  <a:cubicBezTo>
                    <a:pt x="89" y="367"/>
                    <a:pt x="89" y="367"/>
                    <a:pt x="89" y="367"/>
                  </a:cubicBezTo>
                  <a:cubicBezTo>
                    <a:pt x="65" y="351"/>
                    <a:pt x="65" y="351"/>
                    <a:pt x="65" y="351"/>
                  </a:cubicBezTo>
                  <a:cubicBezTo>
                    <a:pt x="50" y="326"/>
                    <a:pt x="50" y="326"/>
                    <a:pt x="50" y="326"/>
                  </a:cubicBezTo>
                  <a:cubicBezTo>
                    <a:pt x="41" y="331"/>
                    <a:pt x="41" y="331"/>
                    <a:pt x="41" y="331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27" y="327"/>
                    <a:pt x="27" y="327"/>
                    <a:pt x="27" y="327"/>
                  </a:cubicBezTo>
                  <a:cubicBezTo>
                    <a:pt x="18" y="309"/>
                    <a:pt x="18" y="309"/>
                    <a:pt x="18" y="309"/>
                  </a:cubicBezTo>
                  <a:cubicBezTo>
                    <a:pt x="18" y="309"/>
                    <a:pt x="0" y="209"/>
                    <a:pt x="36" y="132"/>
                  </a:cubicBezTo>
                  <a:cubicBezTo>
                    <a:pt x="71" y="55"/>
                    <a:pt x="53" y="83"/>
                    <a:pt x="76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363538" y="1397000"/>
              <a:ext cx="142875" cy="101600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0" y="19"/>
                </a:cxn>
                <a:cxn ang="0">
                  <a:pos x="0" y="64"/>
                </a:cxn>
                <a:cxn ang="0">
                  <a:pos x="10" y="64"/>
                </a:cxn>
                <a:cxn ang="0">
                  <a:pos x="12" y="35"/>
                </a:cxn>
                <a:cxn ang="0">
                  <a:pos x="52" y="43"/>
                </a:cxn>
                <a:cxn ang="0">
                  <a:pos x="40" y="64"/>
                </a:cxn>
                <a:cxn ang="0">
                  <a:pos x="90" y="54"/>
                </a:cxn>
                <a:cxn ang="0">
                  <a:pos x="90" y="26"/>
                </a:cxn>
                <a:cxn ang="0">
                  <a:pos x="59" y="7"/>
                </a:cxn>
                <a:cxn ang="0">
                  <a:pos x="31" y="0"/>
                </a:cxn>
                <a:cxn ang="0">
                  <a:pos x="19" y="7"/>
                </a:cxn>
              </a:cxnLst>
              <a:rect l="0" t="0" r="r" b="b"/>
              <a:pathLst>
                <a:path w="90" h="64">
                  <a:moveTo>
                    <a:pt x="19" y="7"/>
                  </a:moveTo>
                  <a:lnTo>
                    <a:pt x="0" y="19"/>
                  </a:lnTo>
                  <a:lnTo>
                    <a:pt x="0" y="64"/>
                  </a:lnTo>
                  <a:lnTo>
                    <a:pt x="10" y="64"/>
                  </a:lnTo>
                  <a:lnTo>
                    <a:pt x="12" y="35"/>
                  </a:lnTo>
                  <a:lnTo>
                    <a:pt x="52" y="43"/>
                  </a:lnTo>
                  <a:lnTo>
                    <a:pt x="40" y="64"/>
                  </a:lnTo>
                  <a:lnTo>
                    <a:pt x="90" y="54"/>
                  </a:lnTo>
                  <a:lnTo>
                    <a:pt x="90" y="26"/>
                  </a:lnTo>
                  <a:lnTo>
                    <a:pt x="59" y="7"/>
                  </a:lnTo>
                  <a:lnTo>
                    <a:pt x="31" y="0"/>
                  </a:lnTo>
                  <a:lnTo>
                    <a:pt x="19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528638" y="1411288"/>
              <a:ext cx="84138" cy="1063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17"/>
                </a:cxn>
                <a:cxn ang="0">
                  <a:pos x="0" y="67"/>
                </a:cxn>
                <a:cxn ang="0">
                  <a:pos x="15" y="50"/>
                </a:cxn>
                <a:cxn ang="0">
                  <a:pos x="43" y="50"/>
                </a:cxn>
                <a:cxn ang="0">
                  <a:pos x="53" y="12"/>
                </a:cxn>
                <a:cxn ang="0">
                  <a:pos x="27" y="0"/>
                </a:cxn>
              </a:cxnLst>
              <a:rect l="0" t="0" r="r" b="b"/>
              <a:pathLst>
                <a:path w="53" h="67">
                  <a:moveTo>
                    <a:pt x="27" y="0"/>
                  </a:moveTo>
                  <a:lnTo>
                    <a:pt x="0" y="17"/>
                  </a:lnTo>
                  <a:lnTo>
                    <a:pt x="0" y="67"/>
                  </a:lnTo>
                  <a:lnTo>
                    <a:pt x="15" y="50"/>
                  </a:lnTo>
                  <a:lnTo>
                    <a:pt x="43" y="50"/>
                  </a:lnTo>
                  <a:lnTo>
                    <a:pt x="53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928688" y="2673350"/>
              <a:ext cx="1588" cy="1588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>
              <a:off x="928688" y="2673350"/>
              <a:ext cx="1588" cy="1588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" name="Freeform 74"/>
          <p:cNvSpPr>
            <a:spLocks/>
          </p:cNvSpPr>
          <p:nvPr/>
        </p:nvSpPr>
        <p:spPr bwMode="gray">
          <a:xfrm>
            <a:off x="9278506" y="2327275"/>
            <a:ext cx="436563" cy="534988"/>
          </a:xfrm>
          <a:custGeom>
            <a:avLst/>
            <a:gdLst>
              <a:gd name="T0" fmla="*/ 243259 w 327"/>
              <a:gd name="T1" fmla="*/ 168357 h 403"/>
              <a:gd name="T2" fmla="*/ 240586 w 327"/>
              <a:gd name="T3" fmla="*/ 127262 h 403"/>
              <a:gd name="T4" fmla="*/ 232566 w 327"/>
              <a:gd name="T5" fmla="*/ 108703 h 403"/>
              <a:gd name="T6" fmla="*/ 219200 w 327"/>
              <a:gd name="T7" fmla="*/ 103400 h 403"/>
              <a:gd name="T8" fmla="*/ 200488 w 327"/>
              <a:gd name="T9" fmla="*/ 103400 h 403"/>
              <a:gd name="T10" fmla="*/ 187122 w 327"/>
              <a:gd name="T11" fmla="*/ 111354 h 403"/>
              <a:gd name="T12" fmla="*/ 179103 w 327"/>
              <a:gd name="T13" fmla="*/ 124610 h 403"/>
              <a:gd name="T14" fmla="*/ 180439 w 327"/>
              <a:gd name="T15" fmla="*/ 151123 h 403"/>
              <a:gd name="T16" fmla="*/ 195142 w 327"/>
              <a:gd name="T17" fmla="*/ 172334 h 403"/>
              <a:gd name="T18" fmla="*/ 227220 w 327"/>
              <a:gd name="T19" fmla="*/ 186916 h 403"/>
              <a:gd name="T20" fmla="*/ 288703 w 327"/>
              <a:gd name="T21" fmla="*/ 212103 h 403"/>
              <a:gd name="T22" fmla="*/ 359542 w 327"/>
              <a:gd name="T23" fmla="*/ 242593 h 403"/>
              <a:gd name="T24" fmla="*/ 400976 w 327"/>
              <a:gd name="T25" fmla="*/ 270431 h 403"/>
              <a:gd name="T26" fmla="*/ 433054 w 327"/>
              <a:gd name="T27" fmla="*/ 319480 h 403"/>
              <a:gd name="T28" fmla="*/ 431718 w 327"/>
              <a:gd name="T29" fmla="*/ 391065 h 403"/>
              <a:gd name="T30" fmla="*/ 391620 w 327"/>
              <a:gd name="T31" fmla="*/ 449393 h 403"/>
              <a:gd name="T32" fmla="*/ 312761 w 327"/>
              <a:gd name="T33" fmla="*/ 482534 h 403"/>
              <a:gd name="T34" fmla="*/ 256625 w 327"/>
              <a:gd name="T35" fmla="*/ 534234 h 403"/>
              <a:gd name="T36" fmla="*/ 176430 w 327"/>
              <a:gd name="T37" fmla="*/ 490488 h 403"/>
              <a:gd name="T38" fmla="*/ 92225 w 327"/>
              <a:gd name="T39" fmla="*/ 473254 h 403"/>
              <a:gd name="T40" fmla="*/ 32078 w 327"/>
              <a:gd name="T41" fmla="*/ 437462 h 403"/>
              <a:gd name="T42" fmla="*/ 6683 w 327"/>
              <a:gd name="T43" fmla="*/ 385762 h 403"/>
              <a:gd name="T44" fmla="*/ 2673 w 327"/>
              <a:gd name="T45" fmla="*/ 327434 h 403"/>
              <a:gd name="T46" fmla="*/ 176430 w 327"/>
              <a:gd name="T47" fmla="*/ 355272 h 403"/>
              <a:gd name="T48" fmla="*/ 179103 w 327"/>
              <a:gd name="T49" fmla="*/ 401670 h 403"/>
              <a:gd name="T50" fmla="*/ 187122 w 327"/>
              <a:gd name="T51" fmla="*/ 417577 h 403"/>
              <a:gd name="T52" fmla="*/ 199151 w 327"/>
              <a:gd name="T53" fmla="*/ 422880 h 403"/>
              <a:gd name="T54" fmla="*/ 219200 w 327"/>
              <a:gd name="T55" fmla="*/ 422880 h 403"/>
              <a:gd name="T56" fmla="*/ 235239 w 327"/>
              <a:gd name="T57" fmla="*/ 414926 h 403"/>
              <a:gd name="T58" fmla="*/ 243259 w 327"/>
              <a:gd name="T59" fmla="*/ 401670 h 403"/>
              <a:gd name="T60" fmla="*/ 240586 w 327"/>
              <a:gd name="T61" fmla="*/ 359249 h 403"/>
              <a:gd name="T62" fmla="*/ 224547 w 327"/>
              <a:gd name="T63" fmla="*/ 327434 h 403"/>
              <a:gd name="T64" fmla="*/ 179103 w 327"/>
              <a:gd name="T65" fmla="*/ 303572 h 403"/>
              <a:gd name="T66" fmla="*/ 94898 w 327"/>
              <a:gd name="T67" fmla="*/ 267780 h 403"/>
              <a:gd name="T68" fmla="*/ 44107 w 327"/>
              <a:gd name="T69" fmla="*/ 235964 h 403"/>
              <a:gd name="T70" fmla="*/ 4010 w 327"/>
              <a:gd name="T71" fmla="*/ 182939 h 403"/>
              <a:gd name="T72" fmla="*/ 4010 w 327"/>
              <a:gd name="T73" fmla="*/ 119308 h 403"/>
              <a:gd name="T74" fmla="*/ 44107 w 327"/>
              <a:gd name="T75" fmla="*/ 71585 h 403"/>
              <a:gd name="T76" fmla="*/ 122966 w 327"/>
              <a:gd name="T77" fmla="*/ 41095 h 403"/>
              <a:gd name="T78" fmla="*/ 176430 w 327"/>
              <a:gd name="T79" fmla="*/ 0 h 403"/>
              <a:gd name="T80" fmla="*/ 256625 w 327"/>
              <a:gd name="T81" fmla="*/ 35792 h 403"/>
              <a:gd name="T82" fmla="*/ 347513 w 327"/>
              <a:gd name="T83" fmla="*/ 53026 h 403"/>
              <a:gd name="T84" fmla="*/ 400976 w 327"/>
              <a:gd name="T85" fmla="*/ 91469 h 403"/>
              <a:gd name="T86" fmla="*/ 419688 w 327"/>
              <a:gd name="T87" fmla="*/ 148472 h 403"/>
              <a:gd name="T88" fmla="*/ 417015 w 327"/>
              <a:gd name="T89" fmla="*/ 160403 h 403"/>
              <a:gd name="T90" fmla="*/ 417015 w 327"/>
              <a:gd name="T91" fmla="*/ 168357 h 40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7"/>
              <a:gd name="T139" fmla="*/ 0 h 403"/>
              <a:gd name="T140" fmla="*/ 327 w 327"/>
              <a:gd name="T141" fmla="*/ 403 h 40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7" h="403">
                <a:moveTo>
                  <a:pt x="312" y="127"/>
                </a:moveTo>
                <a:lnTo>
                  <a:pt x="182" y="127"/>
                </a:lnTo>
                <a:lnTo>
                  <a:pt x="182" y="114"/>
                </a:lnTo>
                <a:lnTo>
                  <a:pt x="180" y="96"/>
                </a:lnTo>
                <a:lnTo>
                  <a:pt x="177" y="85"/>
                </a:lnTo>
                <a:lnTo>
                  <a:pt x="174" y="82"/>
                </a:lnTo>
                <a:lnTo>
                  <a:pt x="170" y="79"/>
                </a:lnTo>
                <a:lnTo>
                  <a:pt x="164" y="78"/>
                </a:lnTo>
                <a:lnTo>
                  <a:pt x="158" y="78"/>
                </a:lnTo>
                <a:lnTo>
                  <a:pt x="150" y="78"/>
                </a:lnTo>
                <a:lnTo>
                  <a:pt x="144" y="81"/>
                </a:lnTo>
                <a:lnTo>
                  <a:pt x="140" y="84"/>
                </a:lnTo>
                <a:lnTo>
                  <a:pt x="137" y="88"/>
                </a:lnTo>
                <a:lnTo>
                  <a:pt x="134" y="94"/>
                </a:lnTo>
                <a:lnTo>
                  <a:pt x="134" y="102"/>
                </a:lnTo>
                <a:lnTo>
                  <a:pt x="135" y="114"/>
                </a:lnTo>
                <a:lnTo>
                  <a:pt x="138" y="123"/>
                </a:lnTo>
                <a:lnTo>
                  <a:pt x="146" y="130"/>
                </a:lnTo>
                <a:lnTo>
                  <a:pt x="155" y="135"/>
                </a:lnTo>
                <a:lnTo>
                  <a:pt x="170" y="141"/>
                </a:lnTo>
                <a:lnTo>
                  <a:pt x="189" y="150"/>
                </a:lnTo>
                <a:lnTo>
                  <a:pt x="216" y="160"/>
                </a:lnTo>
                <a:lnTo>
                  <a:pt x="246" y="172"/>
                </a:lnTo>
                <a:lnTo>
                  <a:pt x="269" y="183"/>
                </a:lnTo>
                <a:lnTo>
                  <a:pt x="284" y="190"/>
                </a:lnTo>
                <a:lnTo>
                  <a:pt x="300" y="204"/>
                </a:lnTo>
                <a:lnTo>
                  <a:pt x="314" y="220"/>
                </a:lnTo>
                <a:lnTo>
                  <a:pt x="324" y="241"/>
                </a:lnTo>
                <a:lnTo>
                  <a:pt x="327" y="268"/>
                </a:lnTo>
                <a:lnTo>
                  <a:pt x="323" y="295"/>
                </a:lnTo>
                <a:lnTo>
                  <a:pt x="312" y="319"/>
                </a:lnTo>
                <a:lnTo>
                  <a:pt x="293" y="339"/>
                </a:lnTo>
                <a:lnTo>
                  <a:pt x="267" y="354"/>
                </a:lnTo>
                <a:lnTo>
                  <a:pt x="234" y="364"/>
                </a:lnTo>
                <a:lnTo>
                  <a:pt x="192" y="370"/>
                </a:lnTo>
                <a:lnTo>
                  <a:pt x="192" y="403"/>
                </a:lnTo>
                <a:lnTo>
                  <a:pt x="132" y="403"/>
                </a:lnTo>
                <a:lnTo>
                  <a:pt x="132" y="370"/>
                </a:lnTo>
                <a:lnTo>
                  <a:pt x="99" y="366"/>
                </a:lnTo>
                <a:lnTo>
                  <a:pt x="69" y="357"/>
                </a:lnTo>
                <a:lnTo>
                  <a:pt x="41" y="343"/>
                </a:lnTo>
                <a:lnTo>
                  <a:pt x="24" y="330"/>
                </a:lnTo>
                <a:lnTo>
                  <a:pt x="12" y="312"/>
                </a:lnTo>
                <a:lnTo>
                  <a:pt x="5" y="291"/>
                </a:lnTo>
                <a:lnTo>
                  <a:pt x="2" y="264"/>
                </a:lnTo>
                <a:lnTo>
                  <a:pt x="2" y="247"/>
                </a:lnTo>
                <a:lnTo>
                  <a:pt x="132" y="247"/>
                </a:lnTo>
                <a:lnTo>
                  <a:pt x="132" y="268"/>
                </a:lnTo>
                <a:lnTo>
                  <a:pt x="134" y="288"/>
                </a:lnTo>
                <a:lnTo>
                  <a:pt x="134" y="303"/>
                </a:lnTo>
                <a:lnTo>
                  <a:pt x="137" y="310"/>
                </a:lnTo>
                <a:lnTo>
                  <a:pt x="140" y="315"/>
                </a:lnTo>
                <a:lnTo>
                  <a:pt x="144" y="318"/>
                </a:lnTo>
                <a:lnTo>
                  <a:pt x="149" y="319"/>
                </a:lnTo>
                <a:lnTo>
                  <a:pt x="156" y="319"/>
                </a:lnTo>
                <a:lnTo>
                  <a:pt x="164" y="319"/>
                </a:lnTo>
                <a:lnTo>
                  <a:pt x="171" y="316"/>
                </a:lnTo>
                <a:lnTo>
                  <a:pt x="176" y="313"/>
                </a:lnTo>
                <a:lnTo>
                  <a:pt x="179" y="309"/>
                </a:lnTo>
                <a:lnTo>
                  <a:pt x="182" y="303"/>
                </a:lnTo>
                <a:lnTo>
                  <a:pt x="182" y="297"/>
                </a:lnTo>
                <a:lnTo>
                  <a:pt x="180" y="271"/>
                </a:lnTo>
                <a:lnTo>
                  <a:pt x="176" y="255"/>
                </a:lnTo>
                <a:lnTo>
                  <a:pt x="168" y="247"/>
                </a:lnTo>
                <a:lnTo>
                  <a:pt x="155" y="238"/>
                </a:lnTo>
                <a:lnTo>
                  <a:pt x="134" y="229"/>
                </a:lnTo>
                <a:lnTo>
                  <a:pt x="98" y="214"/>
                </a:lnTo>
                <a:lnTo>
                  <a:pt x="71" y="202"/>
                </a:lnTo>
                <a:lnTo>
                  <a:pt x="53" y="193"/>
                </a:lnTo>
                <a:lnTo>
                  <a:pt x="33" y="178"/>
                </a:lnTo>
                <a:lnTo>
                  <a:pt x="15" y="160"/>
                </a:lnTo>
                <a:lnTo>
                  <a:pt x="3" y="138"/>
                </a:lnTo>
                <a:lnTo>
                  <a:pt x="0" y="114"/>
                </a:lnTo>
                <a:lnTo>
                  <a:pt x="3" y="90"/>
                </a:lnTo>
                <a:lnTo>
                  <a:pt x="15" y="70"/>
                </a:lnTo>
                <a:lnTo>
                  <a:pt x="33" y="54"/>
                </a:lnTo>
                <a:lnTo>
                  <a:pt x="59" y="40"/>
                </a:lnTo>
                <a:lnTo>
                  <a:pt x="92" y="31"/>
                </a:lnTo>
                <a:lnTo>
                  <a:pt x="132" y="27"/>
                </a:lnTo>
                <a:lnTo>
                  <a:pt x="132" y="0"/>
                </a:lnTo>
                <a:lnTo>
                  <a:pt x="192" y="0"/>
                </a:lnTo>
                <a:lnTo>
                  <a:pt x="192" y="27"/>
                </a:lnTo>
                <a:lnTo>
                  <a:pt x="230" y="31"/>
                </a:lnTo>
                <a:lnTo>
                  <a:pt x="260" y="40"/>
                </a:lnTo>
                <a:lnTo>
                  <a:pt x="284" y="54"/>
                </a:lnTo>
                <a:lnTo>
                  <a:pt x="300" y="69"/>
                </a:lnTo>
                <a:lnTo>
                  <a:pt x="309" y="88"/>
                </a:lnTo>
                <a:lnTo>
                  <a:pt x="314" y="112"/>
                </a:lnTo>
                <a:lnTo>
                  <a:pt x="314" y="117"/>
                </a:lnTo>
                <a:lnTo>
                  <a:pt x="312" y="121"/>
                </a:lnTo>
                <a:lnTo>
                  <a:pt x="312" y="127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0" grpId="0" animBg="1"/>
      <p:bldP spid="61" grpId="0" animBg="1"/>
      <p:bldP spid="63" grpId="0"/>
      <p:bldP spid="66" grpId="0"/>
      <p:bldP spid="69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2" grpId="0" animBg="1"/>
      <p:bldP spid="93" grpId="0" animBg="1"/>
      <p:bldP spid="1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425" y="152292"/>
            <a:ext cx="10058400" cy="7244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1492922" y="990686"/>
            <a:ext cx="9144000" cy="685800"/>
            <a:chOff x="1803761" y="1304449"/>
            <a:chExt cx="5402581" cy="1543674"/>
          </a:xfrm>
          <a:effectLst/>
        </p:grpSpPr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1803761" y="1456059"/>
              <a:ext cx="5402581" cy="1392064"/>
              <a:chOff x="1803761" y="1456059"/>
              <a:chExt cx="5402581" cy="1392064"/>
            </a:xfrm>
          </p:grpSpPr>
          <p:pic>
            <p:nvPicPr>
              <p:cNvPr id="36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2286492" y="1456059"/>
                <a:ext cx="4640094" cy="1248721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Giới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thiệu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bài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toán</a:t>
                </a:r>
                <a:endParaRPr lang="en-US" sz="2000" dirty="0"/>
              </a:p>
            </p:txBody>
          </p:sp>
        </p:grpSp>
        <p:grpSp>
          <p:nvGrpSpPr>
            <p:cNvPr id="32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33" name="Right Triangle 32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Right Triangle 33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5" name="Trapezoid 2"/>
              <p:cNvSpPr/>
              <p:nvPr/>
            </p:nvSpPr>
            <p:spPr>
              <a:xfrm rot="19191503">
                <a:off x="2124905" y="1848182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39" name="Group 17"/>
          <p:cNvGrpSpPr>
            <a:grpSpLocks/>
          </p:cNvGrpSpPr>
          <p:nvPr/>
        </p:nvGrpSpPr>
        <p:grpSpPr bwMode="auto">
          <a:xfrm>
            <a:off x="1492922" y="4959158"/>
            <a:ext cx="9144000" cy="685800"/>
            <a:chOff x="1803761" y="1304449"/>
            <a:chExt cx="5402581" cy="1543674"/>
          </a:xfrm>
          <a:effectLst/>
        </p:grpSpPr>
        <p:grpSp>
          <p:nvGrpSpPr>
            <p:cNvPr id="40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45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Xây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dựng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chương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trình</a:t>
                </a:r>
                <a:endParaRPr lang="en-US" sz="2000" dirty="0" smtClean="0"/>
              </a:p>
            </p:txBody>
          </p:sp>
        </p:grpSp>
        <p:grpSp>
          <p:nvGrpSpPr>
            <p:cNvPr id="41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42" name="Right Triangle 41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44" name="Trapezoid 2"/>
              <p:cNvSpPr/>
              <p:nvPr/>
            </p:nvSpPr>
            <p:spPr>
              <a:xfrm rot="19191503">
                <a:off x="2124904" y="1848181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103" name="Group 17"/>
          <p:cNvGrpSpPr>
            <a:grpSpLocks/>
          </p:cNvGrpSpPr>
          <p:nvPr/>
        </p:nvGrpSpPr>
        <p:grpSpPr bwMode="auto">
          <a:xfrm>
            <a:off x="1492922" y="3636334"/>
            <a:ext cx="9144000" cy="685800"/>
            <a:chOff x="1803761" y="1304449"/>
            <a:chExt cx="5402581" cy="1543674"/>
          </a:xfrm>
          <a:effectLst/>
        </p:grpSpPr>
        <p:grpSp>
          <p:nvGrpSpPr>
            <p:cNvPr id="104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09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0" name="Rectangle 109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Các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phương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pháp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kiểm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lỗi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các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nghiên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cứu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liên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quan</a:t>
                </a:r>
                <a:endParaRPr lang="en-US" sz="2000" dirty="0"/>
              </a:p>
            </p:txBody>
          </p:sp>
        </p:grpSp>
        <p:grpSp>
          <p:nvGrpSpPr>
            <p:cNvPr id="105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106" name="Right Triangle 105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07" name="Right Triangle 106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08" name="Trapezoid 2"/>
              <p:cNvSpPr/>
              <p:nvPr/>
            </p:nvSpPr>
            <p:spPr>
              <a:xfrm rot="19191503">
                <a:off x="2124905" y="1848182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bg1">
                        <a:lumMod val="75000"/>
                      </a:schemeClr>
                    </a:solidFill>
                  </a:rPr>
                  <a:t>5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11" name="Group 17"/>
          <p:cNvGrpSpPr>
            <a:grpSpLocks/>
          </p:cNvGrpSpPr>
          <p:nvPr/>
        </p:nvGrpSpPr>
        <p:grpSpPr bwMode="auto">
          <a:xfrm>
            <a:off x="1492922" y="4297746"/>
            <a:ext cx="9144000" cy="685800"/>
            <a:chOff x="1803761" y="1304449"/>
            <a:chExt cx="5402581" cy="1543674"/>
          </a:xfrm>
          <a:effectLst/>
        </p:grpSpPr>
        <p:grpSp>
          <p:nvGrpSpPr>
            <p:cNvPr id="112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17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Rectangle 117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Phương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pháp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lựa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chọn</a:t>
                </a:r>
                <a:endParaRPr lang="en-US" sz="2000" dirty="0"/>
              </a:p>
            </p:txBody>
          </p:sp>
        </p:grpSp>
        <p:grpSp>
          <p:nvGrpSpPr>
            <p:cNvPr id="113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114" name="Right Triangle 113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15" name="Right Triangle 114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16" name="Trapezoid 2"/>
              <p:cNvSpPr/>
              <p:nvPr/>
            </p:nvSpPr>
            <p:spPr>
              <a:xfrm rot="19191503">
                <a:off x="2124905" y="1848182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bg1">
                        <a:lumMod val="75000"/>
                      </a:schemeClr>
                    </a:solidFill>
                  </a:rPr>
                  <a:t>6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19" name="Group 17"/>
          <p:cNvGrpSpPr>
            <a:grpSpLocks/>
          </p:cNvGrpSpPr>
          <p:nvPr/>
        </p:nvGrpSpPr>
        <p:grpSpPr bwMode="auto">
          <a:xfrm>
            <a:off x="1492922" y="1652098"/>
            <a:ext cx="9144000" cy="685800"/>
            <a:chOff x="1803761" y="1304449"/>
            <a:chExt cx="5402581" cy="1543674"/>
          </a:xfrm>
          <a:effectLst/>
        </p:grpSpPr>
        <p:grpSp>
          <p:nvGrpSpPr>
            <p:cNvPr id="120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5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" name="Rectangle 125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Mục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tiêu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đồ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án</a:t>
                </a:r>
                <a:endParaRPr lang="en-US" sz="2000" dirty="0"/>
              </a:p>
            </p:txBody>
          </p:sp>
        </p:grpSp>
        <p:grpSp>
          <p:nvGrpSpPr>
            <p:cNvPr id="121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122" name="Right Triangle 121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23" name="Right Triangle 122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24" name="Trapezoid 2"/>
              <p:cNvSpPr/>
              <p:nvPr/>
            </p:nvSpPr>
            <p:spPr>
              <a:xfrm rot="19191503">
                <a:off x="2124905" y="1848182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</p:grpSp>
      <p:grpSp>
        <p:nvGrpSpPr>
          <p:cNvPr id="127" name="Group 17"/>
          <p:cNvGrpSpPr>
            <a:grpSpLocks/>
          </p:cNvGrpSpPr>
          <p:nvPr/>
        </p:nvGrpSpPr>
        <p:grpSpPr bwMode="auto">
          <a:xfrm>
            <a:off x="1492922" y="2313510"/>
            <a:ext cx="9144000" cy="685800"/>
            <a:chOff x="1803761" y="1304449"/>
            <a:chExt cx="5402581" cy="1543674"/>
          </a:xfrm>
          <a:effectLst/>
        </p:grpSpPr>
        <p:grpSp>
          <p:nvGrpSpPr>
            <p:cNvPr id="128" name="Group 18"/>
            <p:cNvGrpSpPr>
              <a:grpSpLocks/>
            </p:cNvGrpSpPr>
            <p:nvPr/>
          </p:nvGrpSpPr>
          <p:grpSpPr bwMode="auto">
            <a:xfrm>
              <a:off x="1803761" y="1456060"/>
              <a:ext cx="5402581" cy="1392063"/>
              <a:chOff x="1803761" y="1456060"/>
              <a:chExt cx="5402581" cy="1392063"/>
            </a:xfrm>
          </p:grpSpPr>
          <p:pic>
            <p:nvPicPr>
              <p:cNvPr id="133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4" name="Rectangle 133"/>
              <p:cNvSpPr/>
              <p:nvPr/>
            </p:nvSpPr>
            <p:spPr>
              <a:xfrm>
                <a:off x="2286491" y="1456060"/>
                <a:ext cx="4640093" cy="1248721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Một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số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đặc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điểm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tiếng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Việt</a:t>
                </a:r>
                <a:endParaRPr lang="en-US" sz="2000" dirty="0"/>
              </a:p>
            </p:txBody>
          </p:sp>
        </p:grpSp>
        <p:grpSp>
          <p:nvGrpSpPr>
            <p:cNvPr id="129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130" name="Right Triangle 129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31" name="Right Triangle 130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32" name="Trapezoid 2"/>
              <p:cNvSpPr/>
              <p:nvPr/>
            </p:nvSpPr>
            <p:spPr>
              <a:xfrm rot="19191503">
                <a:off x="2124905" y="1848182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35" name="Group 17"/>
          <p:cNvGrpSpPr>
            <a:grpSpLocks/>
          </p:cNvGrpSpPr>
          <p:nvPr/>
        </p:nvGrpSpPr>
        <p:grpSpPr bwMode="auto">
          <a:xfrm>
            <a:off x="1492922" y="2974922"/>
            <a:ext cx="9144000" cy="685800"/>
            <a:chOff x="1803761" y="1304449"/>
            <a:chExt cx="5402581" cy="1543674"/>
          </a:xfrm>
          <a:effectLst/>
        </p:grpSpPr>
        <p:grpSp>
          <p:nvGrpSpPr>
            <p:cNvPr id="136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41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" name="Rectangle 141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Một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số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lỗi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chính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tả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thường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gặp</a:t>
                </a:r>
                <a:endParaRPr lang="en-US" sz="2000" dirty="0"/>
              </a:p>
            </p:txBody>
          </p:sp>
        </p:grpSp>
        <p:grpSp>
          <p:nvGrpSpPr>
            <p:cNvPr id="137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138" name="Right Triangle 137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39" name="Right Triangle 138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40" name="Trapezoid 2"/>
              <p:cNvSpPr/>
              <p:nvPr/>
            </p:nvSpPr>
            <p:spPr>
              <a:xfrm rot="19191503">
                <a:off x="2124905" y="1848182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43" name="Group 17"/>
          <p:cNvGrpSpPr>
            <a:grpSpLocks/>
          </p:cNvGrpSpPr>
          <p:nvPr/>
        </p:nvGrpSpPr>
        <p:grpSpPr bwMode="auto">
          <a:xfrm>
            <a:off x="1492922" y="5620569"/>
            <a:ext cx="9144000" cy="685800"/>
            <a:chOff x="1803761" y="1304449"/>
            <a:chExt cx="5402581" cy="1543674"/>
          </a:xfrm>
          <a:effectLst/>
        </p:grpSpPr>
        <p:grpSp>
          <p:nvGrpSpPr>
            <p:cNvPr id="144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49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/>
                  <a:t>Kết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quả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luận</a:t>
                </a:r>
                <a:endParaRPr lang="en-US" sz="2000" dirty="0"/>
              </a:p>
            </p:txBody>
          </p:sp>
        </p:grpSp>
        <p:grpSp>
          <p:nvGrpSpPr>
            <p:cNvPr id="145" name="Group 19"/>
            <p:cNvGrpSpPr>
              <a:grpSpLocks/>
            </p:cNvGrpSpPr>
            <p:nvPr/>
          </p:nvGrpSpPr>
          <p:grpSpPr bwMode="auto">
            <a:xfrm>
              <a:off x="2114228" y="1304449"/>
              <a:ext cx="1507651" cy="1320393"/>
              <a:chOff x="2114228" y="1304449"/>
              <a:chExt cx="1507651" cy="1320393"/>
            </a:xfrm>
          </p:grpSpPr>
          <p:sp>
            <p:nvSpPr>
              <p:cNvPr id="146" name="Right Triangle 145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47" name="Right Triangle 146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/>
              </a:p>
            </p:txBody>
          </p:sp>
          <p:sp>
            <p:nvSpPr>
              <p:cNvPr id="148" name="Trapezoid 2"/>
              <p:cNvSpPr/>
              <p:nvPr/>
            </p:nvSpPr>
            <p:spPr>
              <a:xfrm rot="19191503">
                <a:off x="2124905" y="1848182"/>
                <a:ext cx="782569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bg1">
                        <a:lumMod val="75000"/>
                      </a:schemeClr>
                    </a:solidFill>
                  </a:rPr>
                  <a:t>8</a:t>
                </a: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151" name="Picture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1095428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1762798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2430168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3097538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3740844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4420246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5075584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202" y="5730922"/>
            <a:ext cx="628738" cy="476316"/>
          </a:xfrm>
          <a:prstGeom prst="rect">
            <a:avLst/>
          </a:prstGeom>
          <a:solidFill>
            <a:srgbClr val="FF0000">
              <a:alpha val="9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5973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57347" y="2113788"/>
            <a:ext cx="5534152" cy="4050792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20784641">
            <a:off x="4785032" y="2683564"/>
            <a:ext cx="2870327" cy="786320"/>
          </a:xfrm>
          <a:prstGeom prst="rightArrow">
            <a:avLst/>
          </a:prstGeom>
          <a:ln>
            <a:noFill/>
          </a:ln>
          <a:scene3d>
            <a:camera prst="perspectiveRelaxed">
              <a:rot lat="1860000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79325" y="1600200"/>
            <a:ext cx="3840480" cy="438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75914568"/>
              </p:ext>
            </p:extLst>
          </p:nvPr>
        </p:nvGraphicFramePr>
        <p:xfrm>
          <a:off x="8025045" y="1646709"/>
          <a:ext cx="3749040" cy="429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Freeform 18"/>
          <p:cNvSpPr/>
          <p:nvPr/>
        </p:nvSpPr>
        <p:spPr>
          <a:xfrm>
            <a:off x="2205229" y="5631135"/>
            <a:ext cx="5414708" cy="794049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vu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7172876" y="5441317"/>
            <a:ext cx="492780" cy="991487"/>
            <a:chOff x="4476750" y="1056604"/>
            <a:chExt cx="661988" cy="1815184"/>
          </a:xfrm>
        </p:grpSpPr>
        <p:sp>
          <p:nvSpPr>
            <p:cNvPr id="21" name="Freeform 20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8328074" y="1260768"/>
            <a:ext cx="3179298" cy="47258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216172" y="1367091"/>
            <a:ext cx="137160" cy="27432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8482948" y="1367091"/>
            <a:ext cx="137160" cy="27432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7673" y="2604655"/>
            <a:ext cx="1551709" cy="1828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Chúgn</a:t>
            </a:r>
            <a:r>
              <a:rPr lang="en-US" dirty="0" smtClean="0"/>
              <a:t> ta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vi </a:t>
            </a:r>
            <a:r>
              <a:rPr lang="en-US" dirty="0" err="1" smtClean="0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Graphic spid="16" grpId="0">
        <p:bldAsOne/>
      </p:bldGraphic>
      <p:bldP spid="19" grpId="0" animBg="1"/>
      <p:bldP spid="15" grpId="0" animBg="1"/>
      <p:bldP spid="17" grpId="0" animBg="1"/>
      <p:bldP spid="2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70319241"/>
              </p:ext>
            </p:extLst>
          </p:nvPr>
        </p:nvGraphicFramePr>
        <p:xfrm>
          <a:off x="5321300" y="1232632"/>
          <a:ext cx="6197600" cy="4888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reeform 8"/>
          <p:cNvSpPr/>
          <p:nvPr/>
        </p:nvSpPr>
        <p:spPr>
          <a:xfrm>
            <a:off x="1765300" y="1526368"/>
            <a:ext cx="2843212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      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mìng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608512" y="2509031"/>
            <a:ext cx="369888" cy="647700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1558926" y="4007593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Chúng</a:t>
            </a:r>
            <a:r>
              <a:rPr lang="en-US" dirty="0" smtClean="0"/>
              <a:t> ta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vu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20620448">
            <a:off x="5228679" y="5011071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16" name="Oval 15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9" name="Left Arrow 18"/>
          <p:cNvSpPr/>
          <p:nvPr/>
        </p:nvSpPr>
        <p:spPr>
          <a:xfrm>
            <a:off x="4878386" y="1837118"/>
            <a:ext cx="836613" cy="525082"/>
          </a:xfrm>
          <a:prstGeom prst="leftArrow">
            <a:avLst/>
          </a:prstGeom>
          <a:ln>
            <a:noFill/>
          </a:ln>
          <a:scene3d>
            <a:camera prst="perspectiveRelaxed">
              <a:rot lat="18006914" lon="2448927" rev="19767441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5020588" y="4307646"/>
            <a:ext cx="836613" cy="525082"/>
          </a:xfrm>
          <a:prstGeom prst="leftArrow">
            <a:avLst/>
          </a:prstGeom>
          <a:ln>
            <a:noFill/>
          </a:ln>
          <a:scene3d>
            <a:camera prst="perspectiveRelaxed">
              <a:rot lat="18006914" lon="2448927" rev="19767441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build="p" animBg="1"/>
      <p:bldP spid="14" grpId="0" build="p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73604" y="1680924"/>
            <a:ext cx="4248297" cy="8983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40352" y="1752311"/>
            <a:ext cx="4114800" cy="731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88" y="1633710"/>
            <a:ext cx="1858211" cy="17967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Rounded Rectangle 14"/>
          <p:cNvSpPr/>
          <p:nvPr/>
        </p:nvSpPr>
        <p:spPr>
          <a:xfrm>
            <a:off x="4181812" y="4058558"/>
            <a:ext cx="4248297" cy="8983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48560" y="4129945"/>
            <a:ext cx="4114800" cy="731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22" y="4015127"/>
            <a:ext cx="1856232" cy="1792591"/>
          </a:xfrm>
          <a:prstGeom prst="ellipse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310738" y="2683040"/>
            <a:ext cx="165011" cy="15641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36126" y="2787312"/>
            <a:ext cx="165011" cy="156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5344" y="2943728"/>
            <a:ext cx="165011" cy="156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90355" y="3136224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43026" y="3376860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95691" y="3605464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84187" y="3854120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60650" y="3657597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75386" y="3785933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6177" y="3699664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25645" y="3449052"/>
            <a:ext cx="165011" cy="1564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9220676" y="2454010"/>
            <a:ext cx="2446588" cy="128179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9204159" y="5096536"/>
            <a:ext cx="2335237" cy="117560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19589121">
            <a:off x="8031140" y="3142486"/>
            <a:ext cx="1078554" cy="786320"/>
          </a:xfrm>
          <a:prstGeom prst="rightArrow">
            <a:avLst/>
          </a:prstGeom>
          <a:ln>
            <a:noFill/>
          </a:ln>
          <a:scene3d>
            <a:camera prst="perspectiveRelaxed">
              <a:rot lat="1860000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49049">
            <a:off x="8253071" y="4933470"/>
            <a:ext cx="1078554" cy="786320"/>
          </a:xfrm>
          <a:prstGeom prst="rightArrow">
            <a:avLst/>
          </a:prstGeom>
          <a:ln>
            <a:noFill/>
          </a:ln>
          <a:scene3d>
            <a:camera prst="perspectiveRelaxed">
              <a:rot lat="1860000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916938019"/>
              </p:ext>
            </p:extLst>
          </p:nvPr>
        </p:nvGraphicFramePr>
        <p:xfrm>
          <a:off x="6959600" y="994543"/>
          <a:ext cx="5136665" cy="3402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00818963"/>
              </p:ext>
            </p:extLst>
          </p:nvPr>
        </p:nvGraphicFramePr>
        <p:xfrm>
          <a:off x="1335800" y="1159682"/>
          <a:ext cx="6099724" cy="521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Freeform 8"/>
          <p:cNvSpPr/>
          <p:nvPr/>
        </p:nvSpPr>
        <p:spPr>
          <a:xfrm>
            <a:off x="346034" y="2885140"/>
            <a:ext cx="2498765" cy="1536358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393476" y="2661832"/>
            <a:ext cx="492780" cy="1833968"/>
            <a:chOff x="4476750" y="1056604"/>
            <a:chExt cx="661988" cy="1815184"/>
          </a:xfrm>
        </p:grpSpPr>
        <p:sp>
          <p:nvSpPr>
            <p:cNvPr id="11" name="Freeform 10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1516"/>
              </p:ext>
            </p:extLst>
          </p:nvPr>
        </p:nvGraphicFramePr>
        <p:xfrm>
          <a:off x="7188200" y="1187195"/>
          <a:ext cx="4900196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49"/>
                <a:gridCol w="1225049"/>
                <a:gridCol w="1225049"/>
                <a:gridCol w="1225049"/>
              </a:tblGrid>
              <a:tr h="38303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>
                        <a:alpha val="3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b="1" baseline="0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điệu</a:t>
                      </a:r>
                      <a:endParaRPr lang="en-US" b="1" baseline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n-to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b="1" baseline="0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endParaRPr lang="en-US" b="1" baseline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anh-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>
                        <a:alpha val="3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Vần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b="1" baseline="0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đệm</a:t>
                      </a:r>
                      <a:endParaRPr lang="en-US" b="1" baseline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án-tán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b="1" baseline="0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endParaRPr lang="en-US" b="1" baseline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an-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ên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Âm</a:t>
                      </a:r>
                      <a:r>
                        <a:rPr lang="en-US" b="1" baseline="0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cuối</a:t>
                      </a:r>
                      <a:endParaRPr lang="en-US" b="1" baseline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-bà</a:t>
                      </a:r>
                      <a:r>
                        <a:rPr lang="en-US" sz="1200" b="1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 rot="434753">
            <a:off x="6109379" y="1634430"/>
            <a:ext cx="984703" cy="429641"/>
          </a:xfrm>
          <a:prstGeom prst="rightArrow">
            <a:avLst/>
          </a:prstGeom>
          <a:ln>
            <a:noFill/>
          </a:ln>
          <a:scene3d>
            <a:camera prst="perspectiveRelaxed">
              <a:rot lat="1860000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56455">
            <a:off x="6042025" y="3028716"/>
            <a:ext cx="1363042" cy="429641"/>
          </a:xfrm>
          <a:prstGeom prst="rightArrow">
            <a:avLst/>
          </a:prstGeom>
          <a:ln>
            <a:noFill/>
          </a:ln>
          <a:scene3d>
            <a:camera prst="perspectiveRelaxed">
              <a:rot lat="1860000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779147604"/>
              </p:ext>
            </p:extLst>
          </p:nvPr>
        </p:nvGraphicFramePr>
        <p:xfrm>
          <a:off x="7285382" y="3035300"/>
          <a:ext cx="4665826" cy="406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28" name="Right Arrow 27"/>
          <p:cNvSpPr/>
          <p:nvPr/>
        </p:nvSpPr>
        <p:spPr>
          <a:xfrm rot="18668877">
            <a:off x="5802369" y="3298467"/>
            <a:ext cx="1528605" cy="429641"/>
          </a:xfrm>
          <a:prstGeom prst="rightArrow">
            <a:avLst/>
          </a:prstGeom>
          <a:ln>
            <a:noFill/>
          </a:ln>
          <a:scene3d>
            <a:camera prst="perspectiveRelaxed">
              <a:rot lat="1860000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434753">
            <a:off x="6277517" y="5127081"/>
            <a:ext cx="984703" cy="429641"/>
          </a:xfrm>
          <a:prstGeom prst="rightArrow">
            <a:avLst/>
          </a:prstGeom>
          <a:ln>
            <a:noFill/>
          </a:ln>
          <a:scene3d>
            <a:camera prst="perspectiveRelaxed">
              <a:rot lat="1860000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307550" y="5011920"/>
            <a:ext cx="4655787" cy="92327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>
            <a:gsLst>
              <a:gs pos="72000">
                <a:srgbClr val="00B0F0"/>
              </a:gs>
              <a:gs pos="1000">
                <a:schemeClr val="accent5">
                  <a:lumMod val="75000"/>
                </a:schemeClr>
              </a:gs>
              <a:gs pos="100000">
                <a:srgbClr val="00B0F0"/>
              </a:gs>
            </a:gsLst>
            <a:lin ang="108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Đ</a:t>
            </a:r>
            <a:r>
              <a:rPr lang="vi-VN" dirty="0" smtClean="0"/>
              <a:t>ơn </a:t>
            </a:r>
            <a:r>
              <a:rPr lang="vi-VN" dirty="0"/>
              <a:t>vị ở bậc cao nhất. </a:t>
            </a:r>
            <a:endParaRPr lang="en-US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 smtClean="0"/>
              <a:t>Được </a:t>
            </a:r>
            <a:r>
              <a:rPr lang="vi-VN" dirty="0"/>
              <a:t>cấu tạo bởi nhiều từ theo những quy tắc nhất định</a:t>
            </a:r>
            <a:br>
              <a:rPr lang="vi-VN" dirty="0"/>
            </a:br>
            <a:endParaRPr lang="en-US" dirty="0"/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11612014" y="4956515"/>
            <a:ext cx="397041" cy="1012607"/>
            <a:chOff x="4476750" y="1056604"/>
            <a:chExt cx="661988" cy="1728471"/>
          </a:xfrm>
        </p:grpSpPr>
        <p:sp>
          <p:nvSpPr>
            <p:cNvPr id="32" name="Freeform 31"/>
            <p:cNvSpPr/>
            <p:nvPr/>
          </p:nvSpPr>
          <p:spPr>
            <a:xfrm>
              <a:off x="4476750" y="1079470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9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Graphic spid="4" grpId="0">
        <p:bldAsOne/>
      </p:bldGraphic>
      <p:bldP spid="9" grpId="0" animBg="1"/>
      <p:bldP spid="21" grpId="0" animBg="1"/>
      <p:bldP spid="21" grpId="1" animBg="1"/>
      <p:bldP spid="22" grpId="0" animBg="1"/>
      <p:bldP spid="22" grpId="1" animBg="1"/>
      <p:bldGraphic spid="26" grpId="0">
        <p:bldAsOne/>
      </p:bldGraphic>
      <p:bldGraphic spid="26" grpId="1">
        <p:bldAsOne/>
      </p:bldGraphic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15295" y="2687919"/>
            <a:ext cx="36576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nước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ngoài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727017" y="3839124"/>
            <a:ext cx="36576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nước</a:t>
            </a:r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 rot="16200000" flipH="1">
            <a:off x="1003116" y="3798142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1229947" y="3895267"/>
            <a:ext cx="497252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22" name="Round Same Side Corner Rectangle 21"/>
          <p:cNvSpPr/>
          <p:nvPr/>
        </p:nvSpPr>
        <p:spPr>
          <a:xfrm rot="16200000" flipH="1">
            <a:off x="991394" y="2646937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1218407" y="274399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29" name="Picture 345" descr="shadow_1_m"/>
          <p:cNvPicPr>
            <a:picLocks noChangeAspect="1" noChangeArrowheads="1"/>
          </p:cNvPicPr>
          <p:nvPr/>
        </p:nvPicPr>
        <p:blipFill>
          <a:blip r:embed="rId5"/>
          <a:srcRect r="61411"/>
          <a:stretch>
            <a:fillRect/>
          </a:stretch>
        </p:blipFill>
        <p:spPr bwMode="gray">
          <a:xfrm>
            <a:off x="1908114" y="1833504"/>
            <a:ext cx="69466" cy="37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Diamond 58"/>
          <p:cNvSpPr/>
          <p:nvPr/>
        </p:nvSpPr>
        <p:spPr>
          <a:xfrm>
            <a:off x="5126929" y="2430670"/>
            <a:ext cx="2055652" cy="1948874"/>
          </a:xfrm>
          <a:prstGeom prst="diamond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3629210" y="4328177"/>
            <a:ext cx="505779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r>
              <a:rPr lang="en-US" sz="2800" b="1" dirty="0" err="1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dirty="0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800" b="1" dirty="0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sz="2800" b="1" dirty="0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96C8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sz="2800" b="1" dirty="0">
              <a:solidFill>
                <a:srgbClr val="96C8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Diamond 62"/>
          <p:cNvSpPr/>
          <p:nvPr/>
        </p:nvSpPr>
        <p:spPr>
          <a:xfrm>
            <a:off x="5199802" y="2481053"/>
            <a:ext cx="1886459" cy="1796741"/>
          </a:xfrm>
          <a:prstGeom prst="diamond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Comic Sans MS" pitchFamily="66" charset="0"/>
              </a:rPr>
              <a:t>1</a:t>
            </a:r>
            <a:endParaRPr lang="en-US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64" name="TextBox 7"/>
          <p:cNvSpPr txBox="1"/>
          <p:nvPr/>
        </p:nvSpPr>
        <p:spPr>
          <a:xfrm>
            <a:off x="4033766" y="4312115"/>
            <a:ext cx="42066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2800" b="1" dirty="0">
              <a:solidFill>
                <a:srgbClr val="00B050"/>
              </a:solidFill>
              <a:latin typeface="Segoe UI bold" panose="020B0802040204020203" pitchFamily="34" charset="0"/>
              <a:ea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4099945" y="4957908"/>
            <a:ext cx="41310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500" dirty="0" err="1" smtClean="0">
                <a:solidFill>
                  <a:srgbClr val="878787"/>
                </a:solidFill>
              </a:rPr>
              <a:t>Những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đặc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trưng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lân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cận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cung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cấp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dấu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hiệu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với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khả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năng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quyết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định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khác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nhau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cho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những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từ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trong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tập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nhầm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lẫn</a:t>
            </a:r>
            <a:r>
              <a:rPr lang="en-US" sz="1500" dirty="0" smtClean="0">
                <a:solidFill>
                  <a:srgbClr val="878787"/>
                </a:solidFill>
              </a:rPr>
              <a:t>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500" dirty="0" err="1" smtClean="0">
                <a:solidFill>
                  <a:srgbClr val="878787"/>
                </a:solidFill>
              </a:rPr>
              <a:t>Chọn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từ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có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độ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hợp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lý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cao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nhất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sau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khi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tính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toán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theo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luật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quyết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định</a:t>
            </a:r>
            <a:r>
              <a:rPr lang="en-US" sz="1500" dirty="0" smtClean="0">
                <a:solidFill>
                  <a:srgbClr val="878787"/>
                </a:solidFill>
              </a:rPr>
              <a:t> (Bayes).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endParaRPr lang="en-US" sz="1500" dirty="0">
              <a:solidFill>
                <a:srgbClr val="878787"/>
              </a:solidFill>
              <a:latin typeface="+mn-lt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5137660" y="2430670"/>
            <a:ext cx="2055652" cy="1948874"/>
          </a:xfrm>
          <a:prstGeom prst="diamond">
            <a:avLst/>
          </a:prstGeom>
          <a:solidFill>
            <a:srgbClr val="82C83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5210533" y="2481053"/>
            <a:ext cx="1886459" cy="1796741"/>
          </a:xfrm>
          <a:prstGeom prst="diamond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b="1" dirty="0" smtClean="0">
                <a:solidFill>
                  <a:srgbClr val="82C832"/>
                </a:solidFill>
                <a:latin typeface="Comic Sans MS" pitchFamily="66" charset="0"/>
              </a:rPr>
              <a:t>2</a:t>
            </a:r>
            <a:endParaRPr lang="en-US" b="1" dirty="0">
              <a:solidFill>
                <a:srgbClr val="82C832"/>
              </a:solidFill>
              <a:latin typeface="Comic Sans MS" pitchFamily="66" charset="0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4891765" y="4877424"/>
            <a:ext cx="27954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500" dirty="0" err="1" smtClean="0">
                <a:solidFill>
                  <a:srgbClr val="878787"/>
                </a:solidFill>
              </a:rPr>
              <a:t>Ví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dụ</a:t>
            </a:r>
            <a:r>
              <a:rPr lang="en-US" sz="1500" dirty="0" smtClean="0">
                <a:solidFill>
                  <a:srgbClr val="878787"/>
                </a:solidFill>
              </a:rPr>
              <a:t> dessert </a:t>
            </a:r>
            <a:r>
              <a:rPr lang="en-US" sz="1500" dirty="0" smtClean="0">
                <a:solidFill>
                  <a:srgbClr val="878787"/>
                </a:solidFill>
                <a:sym typeface="Wingdings" panose="05000000000000000000" pitchFamily="2" charset="2"/>
              </a:rPr>
              <a:t> desert.</a:t>
            </a:r>
            <a:endParaRPr lang="vi-VN" sz="1500" dirty="0">
              <a:solidFill>
                <a:srgbClr val="878787"/>
              </a:solidFill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500" dirty="0" err="1" smtClean="0">
                <a:solidFill>
                  <a:srgbClr val="878787"/>
                </a:solidFill>
              </a:rPr>
              <a:t>Khi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xung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quanh</a:t>
            </a:r>
            <a:r>
              <a:rPr lang="en-US" sz="1500" dirty="0" smtClean="0">
                <a:solidFill>
                  <a:srgbClr val="878787"/>
                </a:solidFill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</a:rPr>
              <a:t>có:choolate</a:t>
            </a:r>
            <a:r>
              <a:rPr lang="en-US" sz="1500" dirty="0" smtClean="0">
                <a:solidFill>
                  <a:srgbClr val="878787"/>
                </a:solidFill>
              </a:rPr>
              <a:t>, cake… ta </a:t>
            </a:r>
            <a:r>
              <a:rPr lang="en-US" sz="1500" dirty="0" err="1" smtClean="0">
                <a:solidFill>
                  <a:srgbClr val="878787"/>
                </a:solidFill>
              </a:rPr>
              <a:t>chọn</a:t>
            </a:r>
            <a:r>
              <a:rPr lang="en-US" sz="1500" dirty="0" smtClean="0">
                <a:solidFill>
                  <a:srgbClr val="878787"/>
                </a:solidFill>
              </a:rPr>
              <a:t> dessert</a:t>
            </a:r>
            <a:r>
              <a:rPr lang="vi-VN" sz="1500" dirty="0" smtClean="0">
                <a:solidFill>
                  <a:srgbClr val="878787"/>
                </a:solidFill>
                <a:latin typeface="+mn-lt"/>
              </a:rPr>
              <a:t>.</a:t>
            </a:r>
            <a:endParaRPr lang="en-US" sz="1500" dirty="0">
              <a:solidFill>
                <a:srgbClr val="878787"/>
              </a:solidFill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500" dirty="0" err="1" smtClean="0">
                <a:solidFill>
                  <a:srgbClr val="878787"/>
                </a:solidFill>
                <a:latin typeface="+mn-lt"/>
              </a:rPr>
              <a:t>Còn</a:t>
            </a:r>
            <a:r>
              <a:rPr lang="en-US" sz="1500" dirty="0" smtClean="0">
                <a:solidFill>
                  <a:srgbClr val="878787"/>
                </a:solidFill>
                <a:latin typeface="+mn-lt"/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  <a:latin typeface="+mn-lt"/>
              </a:rPr>
              <a:t>nếu</a:t>
            </a:r>
            <a:r>
              <a:rPr lang="en-US" sz="1500" dirty="0" smtClean="0">
                <a:solidFill>
                  <a:srgbClr val="878787"/>
                </a:solidFill>
                <a:latin typeface="+mn-lt"/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  <a:latin typeface="+mn-lt"/>
              </a:rPr>
              <a:t>xung</a:t>
            </a:r>
            <a:r>
              <a:rPr lang="en-US" sz="1500" dirty="0" smtClean="0">
                <a:solidFill>
                  <a:srgbClr val="878787"/>
                </a:solidFill>
                <a:latin typeface="+mn-lt"/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  <a:latin typeface="+mn-lt"/>
              </a:rPr>
              <a:t>quanh</a:t>
            </a:r>
            <a:r>
              <a:rPr lang="en-US" sz="1500" dirty="0" smtClean="0">
                <a:solidFill>
                  <a:srgbClr val="878787"/>
                </a:solidFill>
                <a:latin typeface="+mn-lt"/>
              </a:rPr>
              <a:t> </a:t>
            </a:r>
            <a:r>
              <a:rPr lang="en-US" sz="1500" dirty="0" err="1" smtClean="0">
                <a:solidFill>
                  <a:srgbClr val="878787"/>
                </a:solidFill>
                <a:latin typeface="+mn-lt"/>
              </a:rPr>
              <a:t>có</a:t>
            </a:r>
            <a:r>
              <a:rPr lang="en-US" sz="1500" dirty="0" smtClean="0">
                <a:solidFill>
                  <a:srgbClr val="878787"/>
                </a:solidFill>
                <a:latin typeface="+mn-lt"/>
              </a:rPr>
              <a:t> sand, sun…ta </a:t>
            </a:r>
            <a:r>
              <a:rPr lang="en-US" sz="1500" dirty="0" err="1" smtClean="0">
                <a:solidFill>
                  <a:srgbClr val="878787"/>
                </a:solidFill>
                <a:latin typeface="+mn-lt"/>
              </a:rPr>
              <a:t>chọn</a:t>
            </a:r>
            <a:r>
              <a:rPr lang="en-US" sz="1500" dirty="0" smtClean="0">
                <a:solidFill>
                  <a:srgbClr val="878787"/>
                </a:solidFill>
                <a:latin typeface="+mn-lt"/>
              </a:rPr>
              <a:t> desert</a:t>
            </a:r>
            <a:endParaRPr lang="en-US" sz="1500" dirty="0">
              <a:solidFill>
                <a:srgbClr val="878787"/>
              </a:solidFill>
              <a:latin typeface="+mn-lt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8665697" y="5434183"/>
            <a:ext cx="3371493" cy="794049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Nguyễn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Hữu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Tiến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Quang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Kiểm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lỗi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chính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tả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12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 err="1" smtClean="0">
                <a:solidFill>
                  <a:schemeClr val="bg1">
                    <a:lumMod val="95000"/>
                  </a:schemeClr>
                </a:solidFill>
              </a:rPr>
              <a:t>tiếng</a:t>
            </a:r>
            <a:r>
              <a:rPr lang="en-US" sz="12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Việt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sử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dụng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bg1">
                    <a:lumMod val="95000"/>
                  </a:schemeClr>
                </a:solidFill>
              </a:rPr>
              <a:t>mô</a:t>
            </a:r>
            <a:r>
              <a:rPr lang="en-US" sz="12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hình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ngôn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ngữ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và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12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 err="1" smtClean="0">
                <a:solidFill>
                  <a:schemeClr val="bg1">
                    <a:lumMod val="95000"/>
                  </a:schemeClr>
                </a:solidFill>
              </a:rPr>
              <a:t>phân</a:t>
            </a:r>
            <a:r>
              <a:rPr lang="en-US" sz="1200" i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đoạn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bg1">
                    <a:lumMod val="95000"/>
                  </a:schemeClr>
                </a:solidFill>
              </a:rPr>
              <a:t>từ</a:t>
            </a:r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, 2012)</a:t>
            </a:r>
          </a:p>
        </p:txBody>
      </p:sp>
      <p:grpSp>
        <p:nvGrpSpPr>
          <p:cNvPr id="77" name="Group 6"/>
          <p:cNvGrpSpPr>
            <a:grpSpLocks/>
          </p:cNvGrpSpPr>
          <p:nvPr/>
        </p:nvGrpSpPr>
        <p:grpSpPr bwMode="auto">
          <a:xfrm>
            <a:off x="11674820" y="5244365"/>
            <a:ext cx="408090" cy="991487"/>
            <a:chOff x="4476750" y="1056604"/>
            <a:chExt cx="661988" cy="1815184"/>
          </a:xfrm>
        </p:grpSpPr>
        <p:sp>
          <p:nvSpPr>
            <p:cNvPr id="78" name="Freeform 77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6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23 0.00209 L -0.07123 -0.0949 C -0.07123 -0.13819 0.00768 -0.1912 0.07174 -0.1912 L 0.21497 -0.19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44623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18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208 L -0.07943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07851 -0.000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08086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417 L -0.07995 0.00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806 0.006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22" grpId="0" animBg="1"/>
      <p:bldP spid="25" grpId="0"/>
      <p:bldP spid="59" grpId="0" animBg="1"/>
      <p:bldP spid="59" grpId="1" animBg="1"/>
      <p:bldP spid="59" grpId="2" animBg="1"/>
      <p:bldP spid="61" grpId="0"/>
      <p:bldP spid="61" grpId="1"/>
      <p:bldP spid="61" grpId="2"/>
      <p:bldP spid="63" grpId="0" animBg="1"/>
      <p:bldP spid="63" grpId="1" animBg="1"/>
      <p:bldP spid="63" grpId="2" animBg="1"/>
      <p:bldP spid="64" grpId="0"/>
      <p:bldP spid="64" grpId="1"/>
      <p:bldP spid="64" grpId="2"/>
      <p:bldP spid="65" grpId="0"/>
      <p:bldP spid="65" grpId="1"/>
      <p:bldP spid="65" grpId="2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/>
      <p:bldP spid="74" grpId="1"/>
      <p:bldP spid="74" grpId="2"/>
      <p:bldP spid="76" grpId="0" animBg="1"/>
      <p:bldP spid="7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336685" y="1379999"/>
            <a:ext cx="36576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nước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ngoài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-3759389" y="3839124"/>
            <a:ext cx="36576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nước</a:t>
            </a:r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 rot="16200000" flipH="1">
            <a:off x="46508" y="3798142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73339" y="3895267"/>
            <a:ext cx="497252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22" name="Round Same Side Corner Rectangle 21"/>
          <p:cNvSpPr/>
          <p:nvPr/>
        </p:nvSpPr>
        <p:spPr>
          <a:xfrm rot="16200000" flipH="1">
            <a:off x="34786" y="2646937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61799" y="274399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29" name="Picture 345" descr="shadow_1_m"/>
          <p:cNvPicPr>
            <a:picLocks noChangeAspect="1" noChangeArrowheads="1"/>
          </p:cNvPicPr>
          <p:nvPr/>
        </p:nvPicPr>
        <p:blipFill>
          <a:blip r:embed="rId4"/>
          <a:srcRect r="61411"/>
          <a:stretch>
            <a:fillRect/>
          </a:stretch>
        </p:blipFill>
        <p:spPr bwMode="gray">
          <a:xfrm>
            <a:off x="952580" y="1931850"/>
            <a:ext cx="69466" cy="37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Diamond 58"/>
          <p:cNvSpPr/>
          <p:nvPr/>
        </p:nvSpPr>
        <p:spPr>
          <a:xfrm>
            <a:off x="5126929" y="2430670"/>
            <a:ext cx="2055652" cy="1948874"/>
          </a:xfrm>
          <a:prstGeom prst="diamond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3345610" y="4328177"/>
            <a:ext cx="5639749" cy="9541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r>
              <a:rPr lang="en-US" sz="28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CInsunSpell</a:t>
            </a: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Diamond 62"/>
          <p:cNvSpPr/>
          <p:nvPr/>
        </p:nvSpPr>
        <p:spPr>
          <a:xfrm>
            <a:off x="5199802" y="2481053"/>
            <a:ext cx="1886459" cy="1796741"/>
          </a:xfrm>
          <a:prstGeom prst="diamond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  <a:latin typeface="Comic Sans MS" pitchFamily="66" charset="0"/>
              </a:rPr>
              <a:t>3</a:t>
            </a:r>
            <a:endParaRPr 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3414537" y="4929749"/>
            <a:ext cx="550189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là sự kết hợp giữa N-gram (trigram)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tiếng,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 ước lượng xác suất Bayes và phân phối trọng số tự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thớt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N-gram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 marL="171450" indent="-171450"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60%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solidFill>
                <a:srgbClr val="8787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9280123" y="5134709"/>
            <a:ext cx="2757067" cy="1093524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200" i="1" dirty="0"/>
              <a:t>Li </a:t>
            </a:r>
            <a:r>
              <a:rPr lang="en-US" sz="1200" i="1" dirty="0" err="1"/>
              <a:t>Juanhua</a:t>
            </a:r>
            <a:r>
              <a:rPr lang="en-US" sz="1200" i="1" dirty="0"/>
              <a:t> </a:t>
            </a:r>
            <a:r>
              <a:rPr lang="en-US" sz="1200" i="1" dirty="0" err="1"/>
              <a:t>và</a:t>
            </a:r>
            <a:r>
              <a:rPr lang="en-US" sz="1200" i="1" dirty="0"/>
              <a:t> Wang </a:t>
            </a:r>
            <a:r>
              <a:rPr lang="en-US" sz="1200" i="1" dirty="0" err="1" smtClean="0"/>
              <a:t>XiaoLong</a:t>
            </a:r>
            <a:r>
              <a:rPr lang="en-US" sz="1200" i="1" dirty="0" smtClean="0"/>
              <a:t>,</a:t>
            </a:r>
          </a:p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 smtClean="0"/>
              <a:t>Combine </a:t>
            </a:r>
            <a:r>
              <a:rPr lang="en-US" sz="1200" i="1" dirty="0"/>
              <a:t>trigram and Automatic </a:t>
            </a:r>
            <a:endParaRPr lang="en-US" sz="1200" i="1" dirty="0" smtClean="0"/>
          </a:p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 smtClean="0"/>
              <a:t>Weight Distribution</a:t>
            </a:r>
            <a:r>
              <a:rPr lang="en-US" sz="1200" i="1" dirty="0"/>
              <a:t> </a:t>
            </a:r>
            <a:r>
              <a:rPr lang="en-US" sz="1200" i="1" dirty="0" smtClean="0"/>
              <a:t>in </a:t>
            </a:r>
            <a:r>
              <a:rPr lang="en-US" sz="1200" i="1" dirty="0"/>
              <a:t>Chinese </a:t>
            </a:r>
            <a:endParaRPr lang="en-US" sz="1200" i="1" dirty="0" smtClean="0"/>
          </a:p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 smtClean="0"/>
              <a:t>Spelling </a:t>
            </a:r>
            <a:r>
              <a:rPr lang="en-US" sz="1200" i="1" dirty="0" err="1" smtClean="0"/>
              <a:t>ErrorCorrection</a:t>
            </a:r>
            <a:r>
              <a:rPr lang="en-US" sz="1200" i="1" dirty="0" smtClean="0">
                <a:solidFill>
                  <a:schemeClr val="bg1">
                    <a:lumMod val="95000"/>
                  </a:schemeClr>
                </a:solidFill>
              </a:rPr>
              <a:t>, 2000)</a:t>
            </a:r>
            <a:endParaRPr lang="en-US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3412183" y="4927399"/>
            <a:ext cx="55018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vi-VN" sz="1600" dirty="0"/>
              <a:t>Câu đầu vào được chia thành nhiều chuỗi tiếng, với điều kiện </a:t>
            </a:r>
            <a:r>
              <a:rPr lang="vi-VN" sz="1600" dirty="0" smtClean="0"/>
              <a:t>là</a:t>
            </a:r>
            <a:r>
              <a:rPr lang="en-US" sz="1600" dirty="0" smtClean="0"/>
              <a:t> </a:t>
            </a:r>
            <a:r>
              <a:rPr lang="vi-VN" sz="1600" dirty="0" smtClean="0"/>
              <a:t>mỗi </a:t>
            </a:r>
            <a:r>
              <a:rPr lang="vi-VN" sz="1600" dirty="0"/>
              <a:t>chuỗi tiếng tạo thành một từ có trong từ điển hoặc </a:t>
            </a:r>
            <a:r>
              <a:rPr lang="vi-VN" sz="1600" dirty="0" smtClean="0"/>
              <a:t>gần</a:t>
            </a:r>
            <a:r>
              <a:rPr lang="en-US" sz="1600" dirty="0" smtClean="0"/>
              <a:t> </a:t>
            </a:r>
            <a:r>
              <a:rPr lang="vi-VN" sz="1600" dirty="0" smtClean="0"/>
              <a:t>giống </a:t>
            </a:r>
            <a:r>
              <a:rPr lang="vi-VN" sz="1600" dirty="0"/>
              <a:t>với một từ </a:t>
            </a:r>
            <a:r>
              <a:rPr lang="vi-VN" sz="1600" dirty="0" smtClean="0"/>
              <a:t>nào</a:t>
            </a:r>
            <a:r>
              <a:rPr lang="en-US" sz="1600" dirty="0" smtClean="0"/>
              <a:t> </a:t>
            </a:r>
            <a:r>
              <a:rPr lang="vi-VN" sz="1600" dirty="0" smtClean="0"/>
              <a:t>đó </a:t>
            </a:r>
            <a:r>
              <a:rPr lang="vi-VN" sz="1600" dirty="0"/>
              <a:t>trong từ </a:t>
            </a:r>
            <a:r>
              <a:rPr lang="vi-VN" sz="1600" dirty="0" smtClean="0"/>
              <a:t>điển</a:t>
            </a:r>
            <a:r>
              <a:rPr lang="en-US" sz="1600" dirty="0" smtClean="0"/>
              <a:t>.</a:t>
            </a:r>
          </a:p>
          <a:p>
            <a:pPr marL="171450" indent="-171450"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/>
            </a:pPr>
            <a:r>
              <a:rPr lang="vi-VN" sz="1600" dirty="0" smtClean="0"/>
              <a:t>Bằng </a:t>
            </a:r>
            <a:r>
              <a:rPr lang="vi-VN" sz="1600" dirty="0"/>
              <a:t>phương pháp thống kê chọn ra những câu tốt nhất được </a:t>
            </a:r>
            <a:r>
              <a:rPr lang="vi-VN" sz="1600" dirty="0" smtClean="0"/>
              <a:t>chọn</a:t>
            </a:r>
            <a:r>
              <a:rPr lang="en-US" sz="1600" dirty="0" smtClean="0"/>
              <a:t> </a:t>
            </a:r>
            <a:r>
              <a:rPr lang="vi-VN" sz="1600" dirty="0" smtClean="0"/>
              <a:t>làm </a:t>
            </a:r>
            <a:r>
              <a:rPr lang="vi-VN" sz="1600" dirty="0"/>
              <a:t>ứng viên sửa </a:t>
            </a:r>
            <a:r>
              <a:rPr lang="vi-VN" sz="1600" dirty="0" smtClean="0"/>
              <a:t>lỗi</a:t>
            </a:r>
            <a:r>
              <a:rPr lang="en-US" sz="1600" dirty="0"/>
              <a:t>.</a:t>
            </a:r>
            <a:r>
              <a:rPr lang="vi-VN" sz="1600" dirty="0"/>
              <a:t/>
            </a:r>
            <a:br>
              <a:rPr lang="vi-VN" sz="1600" dirty="0"/>
            </a:br>
            <a:endParaRPr lang="en-US" sz="1500" dirty="0">
              <a:solidFill>
                <a:srgbClr val="878787"/>
              </a:solidFill>
            </a:endParaRPr>
          </a:p>
        </p:txBody>
      </p:sp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11619687" y="4911359"/>
            <a:ext cx="408090" cy="1306104"/>
            <a:chOff x="4476750" y="1115257"/>
            <a:chExt cx="661988" cy="1815185"/>
          </a:xfrm>
        </p:grpSpPr>
        <p:sp>
          <p:nvSpPr>
            <p:cNvPr id="23" name="Freeform 22"/>
            <p:cNvSpPr/>
            <p:nvPr/>
          </p:nvSpPr>
          <p:spPr>
            <a:xfrm>
              <a:off x="4476750" y="1224837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648200" y="1115257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6" name="Slide Number Placeholder 3"/>
          <p:cNvSpPr txBox="1">
            <a:spLocks/>
          </p:cNvSpPr>
          <p:nvPr/>
        </p:nvSpPr>
        <p:spPr>
          <a:xfrm>
            <a:off x="11308774" y="627043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5124575" y="2428325"/>
            <a:ext cx="2055652" cy="1948874"/>
          </a:xfrm>
          <a:prstGeom prst="diamond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3343256" y="4325832"/>
            <a:ext cx="58977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r>
              <a:rPr lang="vi-VN" sz="2800" b="1" dirty="0">
                <a:solidFill>
                  <a:srgbClr val="00B0F0"/>
                </a:solidFill>
              </a:rPr>
              <a:t>Phương pháp Nagata cho tiếng </a:t>
            </a:r>
            <a:r>
              <a:rPr lang="vi-VN" sz="2800" b="1" dirty="0" smtClean="0">
                <a:solidFill>
                  <a:srgbClr val="00B0F0"/>
                </a:solidFill>
              </a:rPr>
              <a:t>Nhật</a:t>
            </a: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5197448" y="2478708"/>
            <a:ext cx="1886459" cy="1796741"/>
          </a:xfrm>
          <a:prstGeom prst="diamond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b="1" dirty="0" smtClean="0">
                <a:solidFill>
                  <a:srgbClr val="00B0F0"/>
                </a:solidFill>
                <a:latin typeface="Comic Sans MS" pitchFamily="66" charset="0"/>
              </a:rPr>
              <a:t>4</a:t>
            </a:r>
            <a:endParaRPr lang="en-US" b="1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8914077" y="5640033"/>
            <a:ext cx="3120760" cy="585854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endParaRPr lang="en-US" sz="1200" dirty="0" smtClean="0"/>
          </a:p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dirty="0" smtClean="0"/>
              <a:t>Masaaki</a:t>
            </a:r>
            <a:r>
              <a:rPr lang="en-US" sz="1200" dirty="0"/>
              <a:t>, N. (1998). </a:t>
            </a:r>
            <a:r>
              <a:rPr lang="en-US" sz="1200" i="1" dirty="0"/>
              <a:t>Context-Based </a:t>
            </a:r>
            <a:endParaRPr lang="en-US" sz="1200" i="1" dirty="0" smtClean="0"/>
          </a:p>
          <a:p>
            <a:pPr>
              <a:spcAft>
                <a:spcPts val="600"/>
              </a:spcAft>
              <a:buClr>
                <a:schemeClr val="accent5"/>
              </a:buClr>
              <a:defRPr/>
            </a:pPr>
            <a:r>
              <a:rPr lang="en-US" sz="1200" i="1" dirty="0" smtClean="0"/>
              <a:t>Spelling </a:t>
            </a:r>
            <a:r>
              <a:rPr lang="en-US" sz="1200" i="1" dirty="0"/>
              <a:t>Correction for Japanese OCR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i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11672466" y="5492458"/>
            <a:ext cx="408090" cy="783253"/>
            <a:chOff x="4476750" y="1115257"/>
            <a:chExt cx="661988" cy="1815185"/>
          </a:xfrm>
        </p:grpSpPr>
        <p:sp>
          <p:nvSpPr>
            <p:cNvPr id="34" name="Freeform 33"/>
            <p:cNvSpPr/>
            <p:nvPr/>
          </p:nvSpPr>
          <p:spPr>
            <a:xfrm>
              <a:off x="4476750" y="1224837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648200" y="1115257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0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repeatCount="indefinite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5" presetClass="entr" presetSubtype="0" repeatCount="indefinite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/>
      <p:bldP spid="61" grpId="1"/>
      <p:bldP spid="63" grpId="0" animBg="1"/>
      <p:bldP spid="63" grpId="1" animBg="1"/>
      <p:bldP spid="65" grpId="0"/>
      <p:bldP spid="65" grpId="1"/>
      <p:bldP spid="20" grpId="0" animBg="1"/>
      <p:bldP spid="20" grpId="1" animBg="1"/>
      <p:bldP spid="31" grpId="0"/>
      <p:bldP spid="31" grpId="1"/>
      <p:bldP spid="27" grpId="0" animBg="1"/>
      <p:bldP spid="27" grpId="1" animBg="1"/>
      <p:bldP spid="28" grpId="0"/>
      <p:bldP spid="28" grpId="1"/>
      <p:bldP spid="30" grpId="0" animBg="1"/>
      <p:bldP spid="30" grpId="1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336685" y="1379999"/>
            <a:ext cx="36576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nước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ngoài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25" y="0"/>
            <a:ext cx="1444075" cy="7974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9525" y="435194"/>
            <a:ext cx="10058400" cy="72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-3759389" y="3839124"/>
            <a:ext cx="3657600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pháp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</a:rPr>
              <a:t>nước</a:t>
            </a:r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 rot="16200000" flipH="1">
            <a:off x="46508" y="3798142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73339" y="3895267"/>
            <a:ext cx="497252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22" name="Round Same Side Corner Rectangle 21"/>
          <p:cNvSpPr/>
          <p:nvPr/>
        </p:nvSpPr>
        <p:spPr>
          <a:xfrm rot="16200000" flipH="1">
            <a:off x="34786" y="2646937"/>
            <a:ext cx="914400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61799" y="274399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29" name="Picture 345" descr="shadow_1_m"/>
          <p:cNvPicPr>
            <a:picLocks noChangeAspect="1" noChangeArrowheads="1"/>
          </p:cNvPicPr>
          <p:nvPr/>
        </p:nvPicPr>
        <p:blipFill>
          <a:blip r:embed="rId4"/>
          <a:srcRect r="61411"/>
          <a:stretch>
            <a:fillRect/>
          </a:stretch>
        </p:blipFill>
        <p:spPr bwMode="gray">
          <a:xfrm>
            <a:off x="952580" y="1931850"/>
            <a:ext cx="69466" cy="376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lide Number Placeholder 3"/>
          <p:cNvSpPr txBox="1">
            <a:spLocks/>
          </p:cNvSpPr>
          <p:nvPr/>
        </p:nvSpPr>
        <p:spPr>
          <a:xfrm>
            <a:off x="11308774" y="6270439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8099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-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08073 -0.00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417 L 0.08191 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8515 -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07956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013 -4.07407E-6 C -0.14649 -4.07407E-6 -0.20221 0.05301 -0.20221 0.09653 L -0.20221 0.1937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9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95 -0.0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95 -0.01042 L 0.4595 -0.18519 C 0.4595 -0.26343 0.51575 -0.35972 0.56159 -0.35972 L 0.66367 -0.3597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5" grpId="1" animBg="1"/>
      <p:bldP spid="16" grpId="0" animBg="1"/>
      <p:bldP spid="17" grpId="0" animBg="1"/>
      <p:bldP spid="22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1460</TotalTime>
  <Words>1321</Words>
  <Application>Microsoft Office PowerPoint</Application>
  <PresentationFormat>Widescreen</PresentationFormat>
  <Paragraphs>239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Cambria Math</vt:lpstr>
      <vt:lpstr>Comic Sans MS</vt:lpstr>
      <vt:lpstr>Rockwell</vt:lpstr>
      <vt:lpstr>Rockwell Condensed</vt:lpstr>
      <vt:lpstr>Segoe UI bold</vt:lpstr>
      <vt:lpstr>Segoe UI Semilight</vt:lpstr>
      <vt:lpstr>Times New Roman</vt:lpstr>
      <vt:lpstr>Wingdings</vt:lpstr>
      <vt:lpstr>Wood Type</vt:lpstr>
      <vt:lpstr>Kiểm lỗi chính tả tiếng việt cảm ngữ cảnh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phương pháp làm mịn(TT)</vt:lpstr>
      <vt:lpstr>Các phương pháp làm mịn(TT)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processing</dc:title>
  <dc:creator>Than Lee</dc:creator>
  <cp:lastModifiedBy>Than Lee</cp:lastModifiedBy>
  <cp:revision>257</cp:revision>
  <dcterms:created xsi:type="dcterms:W3CDTF">2016-02-22T14:42:49Z</dcterms:created>
  <dcterms:modified xsi:type="dcterms:W3CDTF">2016-05-27T02:09:59Z</dcterms:modified>
</cp:coreProperties>
</file>