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 Lee" initials="TL" lastIdx="1" clrIdx="0">
    <p:extLst>
      <p:ext uri="{19B8F6BF-5375-455C-9EA6-DF929625EA0E}">
        <p15:presenceInfo xmlns:p15="http://schemas.microsoft.com/office/powerpoint/2012/main" userId="3ce21a64bfca4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3624" autoAdjust="0"/>
  </p:normalViewPr>
  <p:slideViewPr>
    <p:cSldViewPr snapToGrid="0">
      <p:cViewPr varScale="1">
        <p:scale>
          <a:sx n="75" d="100"/>
          <a:sy n="75"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ce21a64bfca4749/Documents/Thesis/Thesis_VietnameseCheckingSpelling/bieu%20d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'[bieu do.xlsx]Sheet1'!$E$5</c:f>
              <c:strCache>
                <c:ptCount val="1"/>
                <c:pt idx="0">
                  <c:v>Tổng lỗi được sinh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do.xlsx]Sheet1'!$F$5</c:f>
              <c:numCache>
                <c:formatCode>General</c:formatCode>
                <c:ptCount val="1"/>
                <c:pt idx="0">
                  <c:v>1726</c:v>
                </c:pt>
              </c:numCache>
            </c:numRef>
          </c:val>
        </c:ser>
        <c:ser>
          <c:idx val="1"/>
          <c:order val="1"/>
          <c:tx>
            <c:strRef>
              <c:f>'[bieu do.xlsx]Sheet1'!$E$6</c:f>
              <c:strCache>
                <c:ptCount val="1"/>
                <c:pt idx="0">
                  <c:v>Tổng lỗi phát hiện đúng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do.xlsx]Sheet1'!$F$6</c:f>
              <c:numCache>
                <c:formatCode>General</c:formatCode>
                <c:ptCount val="1"/>
                <c:pt idx="0">
                  <c:v>1535</c:v>
                </c:pt>
              </c:numCache>
            </c:numRef>
          </c:val>
        </c:ser>
        <c:ser>
          <c:idx val="2"/>
          <c:order val="2"/>
          <c:tx>
            <c:strRef>
              <c:f>'[bieu do.xlsx]Sheet1'!$E$7</c:f>
              <c:strCache>
                <c:ptCount val="1"/>
                <c:pt idx="0">
                  <c:v>Tổng lỗi sửa đúng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do.xlsx]Sheet1'!$F$7</c:f>
              <c:numCache>
                <c:formatCode>General</c:formatCode>
                <c:ptCount val="1"/>
                <c:pt idx="0">
                  <c:v>1449</c:v>
                </c:pt>
              </c:numCache>
            </c:numRef>
          </c:val>
        </c:ser>
        <c:ser>
          <c:idx val="3"/>
          <c:order val="3"/>
          <c:tx>
            <c:strRef>
              <c:f>'[bieu do.xlsx]Sheet1'!$E$8</c:f>
              <c:strCache>
                <c:ptCount val="1"/>
                <c:pt idx="0">
                  <c:v>Tổng lỗi phát hiện sai</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'[bieu do.xlsx]Sheet1'!$F$8</c:f>
              <c:numCache>
                <c:formatCode>General</c:formatCode>
                <c:ptCount val="1"/>
                <c:pt idx="0">
                  <c:v>203</c:v>
                </c:pt>
              </c:numCache>
            </c:numRef>
          </c:val>
        </c:ser>
        <c:dLbls>
          <c:dLblPos val="outEnd"/>
          <c:showLegendKey val="0"/>
          <c:showVal val="1"/>
          <c:showCatName val="0"/>
          <c:showSerName val="0"/>
          <c:showPercent val="0"/>
          <c:showBubbleSize val="0"/>
        </c:dLbls>
        <c:gapWidth val="164"/>
        <c:overlap val="-22"/>
        <c:axId val="1098612688"/>
        <c:axId val="1098606704"/>
      </c:barChart>
      <c:catAx>
        <c:axId val="1098612688"/>
        <c:scaling>
          <c:orientation val="minMax"/>
        </c:scaling>
        <c:delete val="1"/>
        <c:axPos val="b"/>
        <c:numFmt formatCode="General" sourceLinked="1"/>
        <c:majorTickMark val="none"/>
        <c:minorTickMark val="none"/>
        <c:tickLblPos val="nextTo"/>
        <c:crossAx val="1098606704"/>
        <c:crosses val="autoZero"/>
        <c:auto val="1"/>
        <c:lblAlgn val="ctr"/>
        <c:lblOffset val="100"/>
        <c:noMultiLvlLbl val="0"/>
      </c:catAx>
      <c:valAx>
        <c:axId val="10986067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986126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7E447-1352-4617-B198-AEC6A97CBF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58F431F-146F-48E2-A136-8A75DB9CBA6C}">
      <dgm:prSet/>
      <dgm:spPr/>
      <dgm:t>
        <a:bodyPr/>
        <a:lstStyle/>
        <a:p>
          <a:pPr rtl="0"/>
          <a:r>
            <a:rPr lang="en-US" smtClean="0">
              <a:latin typeface="Times New Roman" panose="02020603050405020304" pitchFamily="18" charset="0"/>
              <a:cs typeface="Times New Roman" panose="02020603050405020304" pitchFamily="18" charset="0"/>
            </a:rPr>
            <a:t>Đặt vấn đề</a:t>
          </a:r>
          <a:endParaRPr lang="en-US">
            <a:latin typeface="Times New Roman" panose="02020603050405020304" pitchFamily="18" charset="0"/>
            <a:cs typeface="Times New Roman" panose="02020603050405020304" pitchFamily="18" charset="0"/>
          </a:endParaRPr>
        </a:p>
      </dgm:t>
    </dgm:pt>
    <dgm:pt modelId="{C184B1AB-4F77-41ED-86C3-245730AFAC95}" type="parTrans" cxnId="{DDF8A917-8DFF-47CF-B1A3-EAFDDB00755E}">
      <dgm:prSet/>
      <dgm:spPr/>
      <dgm:t>
        <a:bodyPr/>
        <a:lstStyle/>
        <a:p>
          <a:endParaRPr lang="en-US"/>
        </a:p>
      </dgm:t>
    </dgm:pt>
    <dgm:pt modelId="{025C04F1-76CA-41F3-BCAB-346EA7AEB998}" type="sibTrans" cxnId="{DDF8A917-8DFF-47CF-B1A3-EAFDDB00755E}">
      <dgm:prSet/>
      <dgm:spPr/>
      <dgm:t>
        <a:bodyPr/>
        <a:lstStyle/>
        <a:p>
          <a:endParaRPr lang="en-US"/>
        </a:p>
      </dgm:t>
    </dgm:pt>
    <dgm:pt modelId="{74821C45-2297-4FA9-8975-DFC57FBAD801}">
      <dgm:prSet/>
      <dgm:spPr/>
      <dgm:t>
        <a:bodyPr/>
        <a:lstStyle/>
        <a:p>
          <a:pPr rtl="0"/>
          <a:r>
            <a:rPr lang="en-US" smtClean="0">
              <a:latin typeface="Times New Roman" panose="02020603050405020304" pitchFamily="18" charset="0"/>
              <a:cs typeface="Times New Roman" panose="02020603050405020304" pitchFamily="18" charset="0"/>
            </a:rPr>
            <a:t>Mục tiêu đề tài</a:t>
          </a:r>
          <a:endParaRPr lang="en-US">
            <a:latin typeface="Times New Roman" panose="02020603050405020304" pitchFamily="18" charset="0"/>
            <a:cs typeface="Times New Roman" panose="02020603050405020304" pitchFamily="18" charset="0"/>
          </a:endParaRPr>
        </a:p>
      </dgm:t>
    </dgm:pt>
    <dgm:pt modelId="{3041DB71-B5BB-45D8-89A0-D869AF5B21F8}" type="parTrans" cxnId="{E0C52732-66BC-4933-9E38-A4D48C486E6B}">
      <dgm:prSet/>
      <dgm:spPr/>
      <dgm:t>
        <a:bodyPr/>
        <a:lstStyle/>
        <a:p>
          <a:endParaRPr lang="en-US"/>
        </a:p>
      </dgm:t>
    </dgm:pt>
    <dgm:pt modelId="{B394F14F-DE23-48F0-BBB1-61364F6A918D}" type="sibTrans" cxnId="{E0C52732-66BC-4933-9E38-A4D48C486E6B}">
      <dgm:prSet/>
      <dgm:spPr/>
      <dgm:t>
        <a:bodyPr/>
        <a:lstStyle/>
        <a:p>
          <a:endParaRPr lang="en-US"/>
        </a:p>
      </dgm:t>
    </dgm:pt>
    <dgm:pt modelId="{3372A7D8-B36A-4D48-A3F0-678F931942A5}">
      <dgm:prSet/>
      <dgm:spPr/>
      <dgm:t>
        <a:bodyPr/>
        <a:lstStyle/>
        <a:p>
          <a:pPr rtl="0"/>
          <a:r>
            <a:rPr lang="en-US" smtClean="0">
              <a:latin typeface="Times New Roman" panose="02020603050405020304" pitchFamily="18" charset="0"/>
              <a:cs typeface="Times New Roman" panose="02020603050405020304" pitchFamily="18" charset="0"/>
            </a:rPr>
            <a:t>Phạm vi đề tài</a:t>
          </a:r>
          <a:endParaRPr lang="en-US">
            <a:latin typeface="Times New Roman" panose="02020603050405020304" pitchFamily="18" charset="0"/>
            <a:cs typeface="Times New Roman" panose="02020603050405020304" pitchFamily="18" charset="0"/>
          </a:endParaRPr>
        </a:p>
      </dgm:t>
    </dgm:pt>
    <dgm:pt modelId="{FC6EEAFB-621E-4410-80B4-9BCE95C9FE12}" type="parTrans" cxnId="{FC3AE2ED-2C8F-4296-ABBD-CF7099C21F27}">
      <dgm:prSet/>
      <dgm:spPr/>
      <dgm:t>
        <a:bodyPr/>
        <a:lstStyle/>
        <a:p>
          <a:endParaRPr lang="en-US"/>
        </a:p>
      </dgm:t>
    </dgm:pt>
    <dgm:pt modelId="{B8C7BEF5-F573-4D4E-BE1A-CA845D35A78F}" type="sibTrans" cxnId="{FC3AE2ED-2C8F-4296-ABBD-CF7099C21F27}">
      <dgm:prSet/>
      <dgm:spPr/>
      <dgm:t>
        <a:bodyPr/>
        <a:lstStyle/>
        <a:p>
          <a:endParaRPr lang="en-US"/>
        </a:p>
      </dgm:t>
    </dgm:pt>
    <dgm:pt modelId="{074F9A0F-83E0-4B57-A4E5-95EC2DC419CD}">
      <dgm:prSet/>
      <dgm:spPr/>
      <dgm:t>
        <a:bodyPr/>
        <a:lstStyle/>
        <a:p>
          <a:pPr rtl="0"/>
          <a:r>
            <a:rPr lang="en-US" smtClean="0">
              <a:latin typeface="Times New Roman" panose="02020603050405020304" pitchFamily="18" charset="0"/>
              <a:cs typeface="Times New Roman" panose="02020603050405020304" pitchFamily="18" charset="0"/>
            </a:rPr>
            <a:t>Cơ sở lý thuyết</a:t>
          </a:r>
          <a:endParaRPr lang="en-US">
            <a:latin typeface="Times New Roman" panose="02020603050405020304" pitchFamily="18" charset="0"/>
            <a:cs typeface="Times New Roman" panose="02020603050405020304" pitchFamily="18" charset="0"/>
          </a:endParaRPr>
        </a:p>
      </dgm:t>
    </dgm:pt>
    <dgm:pt modelId="{46AE8DA2-9481-406E-BF43-D9E1751A4445}" type="parTrans" cxnId="{0E22EF19-9991-46A8-A563-1D6F81001FA4}">
      <dgm:prSet/>
      <dgm:spPr/>
      <dgm:t>
        <a:bodyPr/>
        <a:lstStyle/>
        <a:p>
          <a:endParaRPr lang="en-US"/>
        </a:p>
      </dgm:t>
    </dgm:pt>
    <dgm:pt modelId="{258CB122-304A-4518-816A-D7F06B59D22D}" type="sibTrans" cxnId="{0E22EF19-9991-46A8-A563-1D6F81001FA4}">
      <dgm:prSet/>
      <dgm:spPr/>
      <dgm:t>
        <a:bodyPr/>
        <a:lstStyle/>
        <a:p>
          <a:endParaRPr lang="en-US"/>
        </a:p>
      </dgm:t>
    </dgm:pt>
    <dgm:pt modelId="{F731C8B9-F534-4387-8B7B-F36FBD527596}">
      <dgm:prSet/>
      <dgm:spPr/>
      <dgm:t>
        <a:bodyPr/>
        <a:lstStyle/>
        <a:p>
          <a:pPr rtl="0"/>
          <a:r>
            <a:rPr lang="en-US" smtClean="0">
              <a:latin typeface="Times New Roman" panose="02020603050405020304" pitchFamily="18" charset="0"/>
              <a:cs typeface="Times New Roman" panose="02020603050405020304" pitchFamily="18" charset="0"/>
            </a:rPr>
            <a:t>Nội dung thực hiện</a:t>
          </a:r>
          <a:endParaRPr lang="en-US">
            <a:latin typeface="Times New Roman" panose="02020603050405020304" pitchFamily="18" charset="0"/>
            <a:cs typeface="Times New Roman" panose="02020603050405020304" pitchFamily="18" charset="0"/>
          </a:endParaRPr>
        </a:p>
      </dgm:t>
    </dgm:pt>
    <dgm:pt modelId="{15188B48-A6D9-47F0-90C9-AE586C9E9BD2}" type="parTrans" cxnId="{36087E05-D3A7-4BF6-A64C-C512F07CBD8E}">
      <dgm:prSet/>
      <dgm:spPr/>
      <dgm:t>
        <a:bodyPr/>
        <a:lstStyle/>
        <a:p>
          <a:endParaRPr lang="en-US"/>
        </a:p>
      </dgm:t>
    </dgm:pt>
    <dgm:pt modelId="{20DF9F49-0E0F-415A-8CEA-445025AA7DFE}" type="sibTrans" cxnId="{36087E05-D3A7-4BF6-A64C-C512F07CBD8E}">
      <dgm:prSet/>
      <dgm:spPr/>
      <dgm:t>
        <a:bodyPr/>
        <a:lstStyle/>
        <a:p>
          <a:endParaRPr lang="en-US"/>
        </a:p>
      </dgm:t>
    </dgm:pt>
    <dgm:pt modelId="{60E496B2-8967-4AF6-9697-3BEA06EAF5A1}">
      <dgm:prSet/>
      <dgm:spPr/>
      <dgm:t>
        <a:bodyPr/>
        <a:lstStyle/>
        <a:p>
          <a:pPr rtl="0"/>
          <a:r>
            <a:rPr lang="en-US" smtClean="0">
              <a:latin typeface="Times New Roman" panose="02020603050405020304" pitchFamily="18" charset="0"/>
              <a:cs typeface="Times New Roman" panose="02020603050405020304" pitchFamily="18" charset="0"/>
            </a:rPr>
            <a:t>Thực nghiệm</a:t>
          </a:r>
          <a:endParaRPr lang="en-US">
            <a:latin typeface="Times New Roman" panose="02020603050405020304" pitchFamily="18" charset="0"/>
            <a:cs typeface="Times New Roman" panose="02020603050405020304" pitchFamily="18" charset="0"/>
          </a:endParaRPr>
        </a:p>
      </dgm:t>
    </dgm:pt>
    <dgm:pt modelId="{47236F72-6CB6-41AD-ACE3-6D282FA713BB}" type="parTrans" cxnId="{0E6A5A14-F1A1-481E-8A9B-5FE10D0BB64F}">
      <dgm:prSet/>
      <dgm:spPr/>
      <dgm:t>
        <a:bodyPr/>
        <a:lstStyle/>
        <a:p>
          <a:endParaRPr lang="en-US"/>
        </a:p>
      </dgm:t>
    </dgm:pt>
    <dgm:pt modelId="{4A0719CE-06FF-42BC-99AC-55F37E3ABA94}" type="sibTrans" cxnId="{0E6A5A14-F1A1-481E-8A9B-5FE10D0BB64F}">
      <dgm:prSet/>
      <dgm:spPr/>
      <dgm:t>
        <a:bodyPr/>
        <a:lstStyle/>
        <a:p>
          <a:endParaRPr lang="en-US"/>
        </a:p>
      </dgm:t>
    </dgm:pt>
    <dgm:pt modelId="{D117FFB1-C8D1-42F1-9D55-9700D760D393}">
      <dgm:prSet/>
      <dgm:spPr/>
      <dgm:t>
        <a:bodyPr/>
        <a:lstStyle/>
        <a:p>
          <a:pPr rtl="0"/>
          <a:r>
            <a:rPr lang="en-US" smtClean="0">
              <a:latin typeface="Times New Roman" panose="02020603050405020304" pitchFamily="18" charset="0"/>
              <a:cs typeface="Times New Roman" panose="02020603050405020304" pitchFamily="18" charset="0"/>
            </a:rPr>
            <a:t>Kết luận và hướng phát triển</a:t>
          </a:r>
          <a:endParaRPr lang="en-US">
            <a:latin typeface="Times New Roman" panose="02020603050405020304" pitchFamily="18" charset="0"/>
            <a:cs typeface="Times New Roman" panose="02020603050405020304" pitchFamily="18" charset="0"/>
          </a:endParaRPr>
        </a:p>
      </dgm:t>
    </dgm:pt>
    <dgm:pt modelId="{1D7E5EFB-308C-40F0-A6E6-5AD0B78F6B10}" type="parTrans" cxnId="{92A5ECCD-EA42-41A3-A6B7-71402AF0EF57}">
      <dgm:prSet/>
      <dgm:spPr/>
      <dgm:t>
        <a:bodyPr/>
        <a:lstStyle/>
        <a:p>
          <a:endParaRPr lang="en-US"/>
        </a:p>
      </dgm:t>
    </dgm:pt>
    <dgm:pt modelId="{31460896-1E07-4C8C-8EF3-4F4E11ECA90A}" type="sibTrans" cxnId="{92A5ECCD-EA42-41A3-A6B7-71402AF0EF57}">
      <dgm:prSet/>
      <dgm:spPr/>
      <dgm:t>
        <a:bodyPr/>
        <a:lstStyle/>
        <a:p>
          <a:endParaRPr lang="en-US"/>
        </a:p>
      </dgm:t>
    </dgm:pt>
    <dgm:pt modelId="{80798443-17E7-480C-BC62-9A03145815AB}" type="pres">
      <dgm:prSet presAssocID="{32A7E447-1352-4617-B198-AEC6A97CBF8A}" presName="Name0" presStyleCnt="0">
        <dgm:presLayoutVars>
          <dgm:dir/>
          <dgm:animLvl val="lvl"/>
          <dgm:resizeHandles val="exact"/>
        </dgm:presLayoutVars>
      </dgm:prSet>
      <dgm:spPr/>
      <dgm:t>
        <a:bodyPr/>
        <a:lstStyle/>
        <a:p>
          <a:endParaRPr lang="en-US"/>
        </a:p>
      </dgm:t>
    </dgm:pt>
    <dgm:pt modelId="{90D4A9FA-13CF-4EC0-916E-9243439BF0EF}" type="pres">
      <dgm:prSet presAssocID="{958F431F-146F-48E2-A136-8A75DB9CBA6C}" presName="linNode" presStyleCnt="0"/>
      <dgm:spPr/>
    </dgm:pt>
    <dgm:pt modelId="{BA69CC6C-0FBC-4B61-A1BA-244CAA5729BB}" type="pres">
      <dgm:prSet presAssocID="{958F431F-146F-48E2-A136-8A75DB9CBA6C}" presName="parentText" presStyleLbl="node1" presStyleIdx="0" presStyleCnt="7" custScaleX="173373">
        <dgm:presLayoutVars>
          <dgm:chMax val="1"/>
          <dgm:bulletEnabled val="1"/>
        </dgm:presLayoutVars>
      </dgm:prSet>
      <dgm:spPr/>
      <dgm:t>
        <a:bodyPr/>
        <a:lstStyle/>
        <a:p>
          <a:endParaRPr lang="en-US"/>
        </a:p>
      </dgm:t>
    </dgm:pt>
    <dgm:pt modelId="{587EB86C-60DF-453E-9717-79582F4DC3B3}" type="pres">
      <dgm:prSet presAssocID="{025C04F1-76CA-41F3-BCAB-346EA7AEB998}" presName="sp" presStyleCnt="0"/>
      <dgm:spPr/>
    </dgm:pt>
    <dgm:pt modelId="{C3CF9D03-F890-4A34-AD39-0AA213F3146D}" type="pres">
      <dgm:prSet presAssocID="{74821C45-2297-4FA9-8975-DFC57FBAD801}" presName="linNode" presStyleCnt="0"/>
      <dgm:spPr/>
    </dgm:pt>
    <dgm:pt modelId="{BE1822FB-4A86-4ACD-B234-2868AE28C0FB}" type="pres">
      <dgm:prSet presAssocID="{74821C45-2297-4FA9-8975-DFC57FBAD801}" presName="parentText" presStyleLbl="node1" presStyleIdx="1" presStyleCnt="7" custScaleX="173373">
        <dgm:presLayoutVars>
          <dgm:chMax val="1"/>
          <dgm:bulletEnabled val="1"/>
        </dgm:presLayoutVars>
      </dgm:prSet>
      <dgm:spPr/>
      <dgm:t>
        <a:bodyPr/>
        <a:lstStyle/>
        <a:p>
          <a:endParaRPr lang="en-US"/>
        </a:p>
      </dgm:t>
    </dgm:pt>
    <dgm:pt modelId="{E0CD831A-4832-49B8-97D7-BFC7E7A9A70B}" type="pres">
      <dgm:prSet presAssocID="{B394F14F-DE23-48F0-BBB1-61364F6A918D}" presName="sp" presStyleCnt="0"/>
      <dgm:spPr/>
    </dgm:pt>
    <dgm:pt modelId="{CBED1C9D-83A8-4B69-8ED5-83C0A1FE39D4}" type="pres">
      <dgm:prSet presAssocID="{3372A7D8-B36A-4D48-A3F0-678F931942A5}" presName="linNode" presStyleCnt="0"/>
      <dgm:spPr/>
    </dgm:pt>
    <dgm:pt modelId="{624E3C77-62CA-4067-9163-45211E6CB7F4}" type="pres">
      <dgm:prSet presAssocID="{3372A7D8-B36A-4D48-A3F0-678F931942A5}" presName="parentText" presStyleLbl="node1" presStyleIdx="2" presStyleCnt="7" custScaleX="173373">
        <dgm:presLayoutVars>
          <dgm:chMax val="1"/>
          <dgm:bulletEnabled val="1"/>
        </dgm:presLayoutVars>
      </dgm:prSet>
      <dgm:spPr/>
      <dgm:t>
        <a:bodyPr/>
        <a:lstStyle/>
        <a:p>
          <a:endParaRPr lang="en-US"/>
        </a:p>
      </dgm:t>
    </dgm:pt>
    <dgm:pt modelId="{B7150015-AB27-4CE5-B362-24573D28D9EA}" type="pres">
      <dgm:prSet presAssocID="{B8C7BEF5-F573-4D4E-BE1A-CA845D35A78F}" presName="sp" presStyleCnt="0"/>
      <dgm:spPr/>
    </dgm:pt>
    <dgm:pt modelId="{F879BB19-6345-44C9-94A7-310F85BA96FC}" type="pres">
      <dgm:prSet presAssocID="{074F9A0F-83E0-4B57-A4E5-95EC2DC419CD}" presName="linNode" presStyleCnt="0"/>
      <dgm:spPr/>
    </dgm:pt>
    <dgm:pt modelId="{5BAFFF01-23B7-4268-B0BC-5C7BAA0C5B70}" type="pres">
      <dgm:prSet presAssocID="{074F9A0F-83E0-4B57-A4E5-95EC2DC419CD}" presName="parentText" presStyleLbl="node1" presStyleIdx="3" presStyleCnt="7" custScaleX="173373">
        <dgm:presLayoutVars>
          <dgm:chMax val="1"/>
          <dgm:bulletEnabled val="1"/>
        </dgm:presLayoutVars>
      </dgm:prSet>
      <dgm:spPr/>
      <dgm:t>
        <a:bodyPr/>
        <a:lstStyle/>
        <a:p>
          <a:endParaRPr lang="en-US"/>
        </a:p>
      </dgm:t>
    </dgm:pt>
    <dgm:pt modelId="{8A7358BE-BC21-487B-9B92-8CE477964BC1}" type="pres">
      <dgm:prSet presAssocID="{258CB122-304A-4518-816A-D7F06B59D22D}" presName="sp" presStyleCnt="0"/>
      <dgm:spPr/>
    </dgm:pt>
    <dgm:pt modelId="{FE21535E-AD23-472C-B3D8-A108C6E18EA0}" type="pres">
      <dgm:prSet presAssocID="{F731C8B9-F534-4387-8B7B-F36FBD527596}" presName="linNode" presStyleCnt="0"/>
      <dgm:spPr/>
    </dgm:pt>
    <dgm:pt modelId="{F823839D-026A-404D-8255-1A0F96E44410}" type="pres">
      <dgm:prSet presAssocID="{F731C8B9-F534-4387-8B7B-F36FBD527596}" presName="parentText" presStyleLbl="node1" presStyleIdx="4" presStyleCnt="7" custScaleX="173373">
        <dgm:presLayoutVars>
          <dgm:chMax val="1"/>
          <dgm:bulletEnabled val="1"/>
        </dgm:presLayoutVars>
      </dgm:prSet>
      <dgm:spPr/>
      <dgm:t>
        <a:bodyPr/>
        <a:lstStyle/>
        <a:p>
          <a:endParaRPr lang="en-US"/>
        </a:p>
      </dgm:t>
    </dgm:pt>
    <dgm:pt modelId="{0F9710BB-84BC-4FB5-877A-E7D6E6599F94}" type="pres">
      <dgm:prSet presAssocID="{20DF9F49-0E0F-415A-8CEA-445025AA7DFE}" presName="sp" presStyleCnt="0"/>
      <dgm:spPr/>
    </dgm:pt>
    <dgm:pt modelId="{3152FCDE-DE9C-4A23-B962-DBD4B38E3211}" type="pres">
      <dgm:prSet presAssocID="{60E496B2-8967-4AF6-9697-3BEA06EAF5A1}" presName="linNode" presStyleCnt="0"/>
      <dgm:spPr/>
    </dgm:pt>
    <dgm:pt modelId="{7E53391F-8A51-4545-A3A0-BF5599B09A85}" type="pres">
      <dgm:prSet presAssocID="{60E496B2-8967-4AF6-9697-3BEA06EAF5A1}" presName="parentText" presStyleLbl="node1" presStyleIdx="5" presStyleCnt="7" custScaleX="173373">
        <dgm:presLayoutVars>
          <dgm:chMax val="1"/>
          <dgm:bulletEnabled val="1"/>
        </dgm:presLayoutVars>
      </dgm:prSet>
      <dgm:spPr/>
      <dgm:t>
        <a:bodyPr/>
        <a:lstStyle/>
        <a:p>
          <a:endParaRPr lang="en-US"/>
        </a:p>
      </dgm:t>
    </dgm:pt>
    <dgm:pt modelId="{33936F59-7AB3-43AD-B4F5-4A723AF292F2}" type="pres">
      <dgm:prSet presAssocID="{4A0719CE-06FF-42BC-99AC-55F37E3ABA94}" presName="sp" presStyleCnt="0"/>
      <dgm:spPr/>
    </dgm:pt>
    <dgm:pt modelId="{5E5EA066-1405-4090-B17D-AE820EC100F7}" type="pres">
      <dgm:prSet presAssocID="{D117FFB1-C8D1-42F1-9D55-9700D760D393}" presName="linNode" presStyleCnt="0"/>
      <dgm:spPr/>
    </dgm:pt>
    <dgm:pt modelId="{2C909384-BA35-406D-B662-2E4A19321874}" type="pres">
      <dgm:prSet presAssocID="{D117FFB1-C8D1-42F1-9D55-9700D760D393}" presName="parentText" presStyleLbl="node1" presStyleIdx="6" presStyleCnt="7" custScaleX="173373">
        <dgm:presLayoutVars>
          <dgm:chMax val="1"/>
          <dgm:bulletEnabled val="1"/>
        </dgm:presLayoutVars>
      </dgm:prSet>
      <dgm:spPr/>
      <dgm:t>
        <a:bodyPr/>
        <a:lstStyle/>
        <a:p>
          <a:endParaRPr lang="en-US"/>
        </a:p>
      </dgm:t>
    </dgm:pt>
  </dgm:ptLst>
  <dgm:cxnLst>
    <dgm:cxn modelId="{E0C52732-66BC-4933-9E38-A4D48C486E6B}" srcId="{32A7E447-1352-4617-B198-AEC6A97CBF8A}" destId="{74821C45-2297-4FA9-8975-DFC57FBAD801}" srcOrd="1" destOrd="0" parTransId="{3041DB71-B5BB-45D8-89A0-D869AF5B21F8}" sibTransId="{B394F14F-DE23-48F0-BBB1-61364F6A918D}"/>
    <dgm:cxn modelId="{0E22EF19-9991-46A8-A563-1D6F81001FA4}" srcId="{32A7E447-1352-4617-B198-AEC6A97CBF8A}" destId="{074F9A0F-83E0-4B57-A4E5-95EC2DC419CD}" srcOrd="3" destOrd="0" parTransId="{46AE8DA2-9481-406E-BF43-D9E1751A4445}" sibTransId="{258CB122-304A-4518-816A-D7F06B59D22D}"/>
    <dgm:cxn modelId="{FFFA9C44-F9F1-4C1A-A091-3BC3DAE41857}" type="presOf" srcId="{958F431F-146F-48E2-A136-8A75DB9CBA6C}" destId="{BA69CC6C-0FBC-4B61-A1BA-244CAA5729BB}" srcOrd="0" destOrd="0" presId="urn:microsoft.com/office/officeart/2005/8/layout/vList5"/>
    <dgm:cxn modelId="{2C30BE74-60FB-4A58-AD4B-58FB042D6D75}" type="presOf" srcId="{3372A7D8-B36A-4D48-A3F0-678F931942A5}" destId="{624E3C77-62CA-4067-9163-45211E6CB7F4}" srcOrd="0" destOrd="0" presId="urn:microsoft.com/office/officeart/2005/8/layout/vList5"/>
    <dgm:cxn modelId="{712036CF-A931-4A47-8D80-7DCE0F052CDB}" type="presOf" srcId="{D117FFB1-C8D1-42F1-9D55-9700D760D393}" destId="{2C909384-BA35-406D-B662-2E4A19321874}" srcOrd="0" destOrd="0" presId="urn:microsoft.com/office/officeart/2005/8/layout/vList5"/>
    <dgm:cxn modelId="{A29B1C16-CDB6-4645-A15A-97FB09A71470}" type="presOf" srcId="{F731C8B9-F534-4387-8B7B-F36FBD527596}" destId="{F823839D-026A-404D-8255-1A0F96E44410}" srcOrd="0" destOrd="0" presId="urn:microsoft.com/office/officeart/2005/8/layout/vList5"/>
    <dgm:cxn modelId="{FC3AE2ED-2C8F-4296-ABBD-CF7099C21F27}" srcId="{32A7E447-1352-4617-B198-AEC6A97CBF8A}" destId="{3372A7D8-B36A-4D48-A3F0-678F931942A5}" srcOrd="2" destOrd="0" parTransId="{FC6EEAFB-621E-4410-80B4-9BCE95C9FE12}" sibTransId="{B8C7BEF5-F573-4D4E-BE1A-CA845D35A78F}"/>
    <dgm:cxn modelId="{8EA41B53-4ADA-45B7-BE37-1FE51A43C193}" type="presOf" srcId="{74821C45-2297-4FA9-8975-DFC57FBAD801}" destId="{BE1822FB-4A86-4ACD-B234-2868AE28C0FB}" srcOrd="0" destOrd="0" presId="urn:microsoft.com/office/officeart/2005/8/layout/vList5"/>
    <dgm:cxn modelId="{0E6A5A14-F1A1-481E-8A9B-5FE10D0BB64F}" srcId="{32A7E447-1352-4617-B198-AEC6A97CBF8A}" destId="{60E496B2-8967-4AF6-9697-3BEA06EAF5A1}" srcOrd="5" destOrd="0" parTransId="{47236F72-6CB6-41AD-ACE3-6D282FA713BB}" sibTransId="{4A0719CE-06FF-42BC-99AC-55F37E3ABA94}"/>
    <dgm:cxn modelId="{D765B0BC-B189-4773-B7E0-A5890EF43660}" type="presOf" srcId="{32A7E447-1352-4617-B198-AEC6A97CBF8A}" destId="{80798443-17E7-480C-BC62-9A03145815AB}" srcOrd="0" destOrd="0" presId="urn:microsoft.com/office/officeart/2005/8/layout/vList5"/>
    <dgm:cxn modelId="{DDF8A917-8DFF-47CF-B1A3-EAFDDB00755E}" srcId="{32A7E447-1352-4617-B198-AEC6A97CBF8A}" destId="{958F431F-146F-48E2-A136-8A75DB9CBA6C}" srcOrd="0" destOrd="0" parTransId="{C184B1AB-4F77-41ED-86C3-245730AFAC95}" sibTransId="{025C04F1-76CA-41F3-BCAB-346EA7AEB998}"/>
    <dgm:cxn modelId="{718634C9-7948-45DD-B183-C42087AFDEC5}" type="presOf" srcId="{60E496B2-8967-4AF6-9697-3BEA06EAF5A1}" destId="{7E53391F-8A51-4545-A3A0-BF5599B09A85}" srcOrd="0" destOrd="0" presId="urn:microsoft.com/office/officeart/2005/8/layout/vList5"/>
    <dgm:cxn modelId="{36087E05-D3A7-4BF6-A64C-C512F07CBD8E}" srcId="{32A7E447-1352-4617-B198-AEC6A97CBF8A}" destId="{F731C8B9-F534-4387-8B7B-F36FBD527596}" srcOrd="4" destOrd="0" parTransId="{15188B48-A6D9-47F0-90C9-AE586C9E9BD2}" sibTransId="{20DF9F49-0E0F-415A-8CEA-445025AA7DFE}"/>
    <dgm:cxn modelId="{92A5ECCD-EA42-41A3-A6B7-71402AF0EF57}" srcId="{32A7E447-1352-4617-B198-AEC6A97CBF8A}" destId="{D117FFB1-C8D1-42F1-9D55-9700D760D393}" srcOrd="6" destOrd="0" parTransId="{1D7E5EFB-308C-40F0-A6E6-5AD0B78F6B10}" sibTransId="{31460896-1E07-4C8C-8EF3-4F4E11ECA90A}"/>
    <dgm:cxn modelId="{F922D9E1-0AEF-43E7-AD5B-6AD2CAE8BAC3}" type="presOf" srcId="{074F9A0F-83E0-4B57-A4E5-95EC2DC419CD}" destId="{5BAFFF01-23B7-4268-B0BC-5C7BAA0C5B70}" srcOrd="0" destOrd="0" presId="urn:microsoft.com/office/officeart/2005/8/layout/vList5"/>
    <dgm:cxn modelId="{5F8CFBF2-B0F5-49C1-B1DF-357802FCC116}" type="presParOf" srcId="{80798443-17E7-480C-BC62-9A03145815AB}" destId="{90D4A9FA-13CF-4EC0-916E-9243439BF0EF}" srcOrd="0" destOrd="0" presId="urn:microsoft.com/office/officeart/2005/8/layout/vList5"/>
    <dgm:cxn modelId="{EF2F0A59-A53E-44EC-9EBC-7D859A7E2EF3}" type="presParOf" srcId="{90D4A9FA-13CF-4EC0-916E-9243439BF0EF}" destId="{BA69CC6C-0FBC-4B61-A1BA-244CAA5729BB}" srcOrd="0" destOrd="0" presId="urn:microsoft.com/office/officeart/2005/8/layout/vList5"/>
    <dgm:cxn modelId="{963F311F-834D-4391-96A4-7A117825AD5D}" type="presParOf" srcId="{80798443-17E7-480C-BC62-9A03145815AB}" destId="{587EB86C-60DF-453E-9717-79582F4DC3B3}" srcOrd="1" destOrd="0" presId="urn:microsoft.com/office/officeart/2005/8/layout/vList5"/>
    <dgm:cxn modelId="{30F984E1-B4C4-4A0B-B347-C2F2090F53DB}" type="presParOf" srcId="{80798443-17E7-480C-BC62-9A03145815AB}" destId="{C3CF9D03-F890-4A34-AD39-0AA213F3146D}" srcOrd="2" destOrd="0" presId="urn:microsoft.com/office/officeart/2005/8/layout/vList5"/>
    <dgm:cxn modelId="{08CFC72F-9305-4AF3-91BD-38F77D9A732A}" type="presParOf" srcId="{C3CF9D03-F890-4A34-AD39-0AA213F3146D}" destId="{BE1822FB-4A86-4ACD-B234-2868AE28C0FB}" srcOrd="0" destOrd="0" presId="urn:microsoft.com/office/officeart/2005/8/layout/vList5"/>
    <dgm:cxn modelId="{9048B236-A762-4049-9FA3-DE0146CC0928}" type="presParOf" srcId="{80798443-17E7-480C-BC62-9A03145815AB}" destId="{E0CD831A-4832-49B8-97D7-BFC7E7A9A70B}" srcOrd="3" destOrd="0" presId="urn:microsoft.com/office/officeart/2005/8/layout/vList5"/>
    <dgm:cxn modelId="{39DBEF3B-31A7-4D9F-99FD-B7CAE69BB601}" type="presParOf" srcId="{80798443-17E7-480C-BC62-9A03145815AB}" destId="{CBED1C9D-83A8-4B69-8ED5-83C0A1FE39D4}" srcOrd="4" destOrd="0" presId="urn:microsoft.com/office/officeart/2005/8/layout/vList5"/>
    <dgm:cxn modelId="{0D86D410-D20B-46F3-BBED-DEE4A456A4AD}" type="presParOf" srcId="{CBED1C9D-83A8-4B69-8ED5-83C0A1FE39D4}" destId="{624E3C77-62CA-4067-9163-45211E6CB7F4}" srcOrd="0" destOrd="0" presId="urn:microsoft.com/office/officeart/2005/8/layout/vList5"/>
    <dgm:cxn modelId="{2DB9A544-27D7-4545-8F69-B8086DBD24AF}" type="presParOf" srcId="{80798443-17E7-480C-BC62-9A03145815AB}" destId="{B7150015-AB27-4CE5-B362-24573D28D9EA}" srcOrd="5" destOrd="0" presId="urn:microsoft.com/office/officeart/2005/8/layout/vList5"/>
    <dgm:cxn modelId="{F219DA87-3AB8-461A-AAD4-9AE265D6BB5A}" type="presParOf" srcId="{80798443-17E7-480C-BC62-9A03145815AB}" destId="{F879BB19-6345-44C9-94A7-310F85BA96FC}" srcOrd="6" destOrd="0" presId="urn:microsoft.com/office/officeart/2005/8/layout/vList5"/>
    <dgm:cxn modelId="{19432EF8-5F55-4B06-A449-56CAFB110D51}" type="presParOf" srcId="{F879BB19-6345-44C9-94A7-310F85BA96FC}" destId="{5BAFFF01-23B7-4268-B0BC-5C7BAA0C5B70}" srcOrd="0" destOrd="0" presId="urn:microsoft.com/office/officeart/2005/8/layout/vList5"/>
    <dgm:cxn modelId="{B505D09D-8BFC-4FF6-9FA3-3E7FB2BDBDB6}" type="presParOf" srcId="{80798443-17E7-480C-BC62-9A03145815AB}" destId="{8A7358BE-BC21-487B-9B92-8CE477964BC1}" srcOrd="7" destOrd="0" presId="urn:microsoft.com/office/officeart/2005/8/layout/vList5"/>
    <dgm:cxn modelId="{1CE51D21-2190-47EB-89FD-B13673223DB8}" type="presParOf" srcId="{80798443-17E7-480C-BC62-9A03145815AB}" destId="{FE21535E-AD23-472C-B3D8-A108C6E18EA0}" srcOrd="8" destOrd="0" presId="urn:microsoft.com/office/officeart/2005/8/layout/vList5"/>
    <dgm:cxn modelId="{B4746CEA-F11D-4633-8460-A963468438AB}" type="presParOf" srcId="{FE21535E-AD23-472C-B3D8-A108C6E18EA0}" destId="{F823839D-026A-404D-8255-1A0F96E44410}" srcOrd="0" destOrd="0" presId="urn:microsoft.com/office/officeart/2005/8/layout/vList5"/>
    <dgm:cxn modelId="{05330862-D628-48A0-9E44-7548D82CE5A5}" type="presParOf" srcId="{80798443-17E7-480C-BC62-9A03145815AB}" destId="{0F9710BB-84BC-4FB5-877A-E7D6E6599F94}" srcOrd="9" destOrd="0" presId="urn:microsoft.com/office/officeart/2005/8/layout/vList5"/>
    <dgm:cxn modelId="{098325B0-2AD2-4ECF-92C6-7F189FD657CD}" type="presParOf" srcId="{80798443-17E7-480C-BC62-9A03145815AB}" destId="{3152FCDE-DE9C-4A23-B962-DBD4B38E3211}" srcOrd="10" destOrd="0" presId="urn:microsoft.com/office/officeart/2005/8/layout/vList5"/>
    <dgm:cxn modelId="{F01FAF88-9D89-4D6A-B32E-710F95611A15}" type="presParOf" srcId="{3152FCDE-DE9C-4A23-B962-DBD4B38E3211}" destId="{7E53391F-8A51-4545-A3A0-BF5599B09A85}" srcOrd="0" destOrd="0" presId="urn:microsoft.com/office/officeart/2005/8/layout/vList5"/>
    <dgm:cxn modelId="{A93AC380-B9EE-4B4B-BCB0-9551E7075945}" type="presParOf" srcId="{80798443-17E7-480C-BC62-9A03145815AB}" destId="{33936F59-7AB3-43AD-B4F5-4A723AF292F2}" srcOrd="11" destOrd="0" presId="urn:microsoft.com/office/officeart/2005/8/layout/vList5"/>
    <dgm:cxn modelId="{3D486F0B-9DF6-46EF-9A9D-574F816B1FEA}" type="presParOf" srcId="{80798443-17E7-480C-BC62-9A03145815AB}" destId="{5E5EA066-1405-4090-B17D-AE820EC100F7}" srcOrd="12" destOrd="0" presId="urn:microsoft.com/office/officeart/2005/8/layout/vList5"/>
    <dgm:cxn modelId="{31C9262E-78DE-4A79-8E63-1D11C0D40C44}" type="presParOf" srcId="{5E5EA066-1405-4090-B17D-AE820EC100F7}" destId="{2C909384-BA35-406D-B662-2E4A193218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3A3A4-C9FB-488E-ACB3-75157F01E8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6FE7C2-1871-44FE-AA73-4378B1F911CA}">
      <dgm:prSet custT="1"/>
      <dgm:spPr/>
      <dgm:t>
        <a:bodyPr/>
        <a:lstStyle/>
        <a:p>
          <a:pPr rtl="0"/>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dạng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AE165AB5-250D-4243-B5F0-951E6C29638D}" type="parTrans" cxnId="{0F458F04-C643-4F59-B788-5F8BC91456E1}">
      <dgm:prSet/>
      <dgm:spPr/>
      <dgm:t>
        <a:bodyPr/>
        <a:lstStyle/>
        <a:p>
          <a:endParaRPr lang="en-US"/>
        </a:p>
      </dgm:t>
    </dgm:pt>
    <dgm:pt modelId="{7721DA45-ADBF-408E-ADE1-FACA1091972B}" type="sibTrans" cxnId="{0F458F04-C643-4F59-B788-5F8BC91456E1}">
      <dgm:prSet/>
      <dgm:spPr/>
      <dgm:t>
        <a:bodyPr/>
        <a:lstStyle/>
        <a:p>
          <a:endParaRPr lang="en-US"/>
        </a:p>
      </dgm:t>
    </dgm:pt>
    <dgm:pt modelId="{5EFDA412-CEC5-4BFA-AB5A-A361F71C1AFA}">
      <dgm:prSet custT="1"/>
      <dgm:spPr/>
      <dgm:t>
        <a:bodyPr/>
        <a:lstStyle/>
        <a:p>
          <a:pPr rtl="0"/>
          <a:r>
            <a:rPr lang="en-US" sz="2400" smtClean="0">
              <a:latin typeface="Times New Roman" panose="02020603050405020304" pitchFamily="18" charset="0"/>
              <a:cs typeface="Times New Roman" panose="02020603050405020304" pitchFamily="18" charset="0"/>
            </a:rPr>
            <a:t>Sai chính tả là rất phổ biến.</a:t>
          </a:r>
          <a:endParaRPr lang="en-US" sz="2400">
            <a:latin typeface="Times New Roman" panose="02020603050405020304" pitchFamily="18" charset="0"/>
            <a:cs typeface="Times New Roman" panose="02020603050405020304" pitchFamily="18" charset="0"/>
          </a:endParaRPr>
        </a:p>
      </dgm:t>
    </dgm:pt>
    <dgm:pt modelId="{ECD54578-5D5D-4AF6-8F8B-BE13A8BF3AF6}" type="parTrans" cxnId="{1BA37E33-5129-42D1-BFED-A410C2D5EDF6}">
      <dgm:prSet/>
      <dgm:spPr/>
      <dgm:t>
        <a:bodyPr/>
        <a:lstStyle/>
        <a:p>
          <a:endParaRPr lang="en-US"/>
        </a:p>
      </dgm:t>
    </dgm:pt>
    <dgm:pt modelId="{8739A863-54E3-488B-88B9-0CD647CBE82A}" type="sibTrans" cxnId="{1BA37E33-5129-42D1-BFED-A410C2D5EDF6}">
      <dgm:prSet/>
      <dgm:spPr/>
      <dgm:t>
        <a:bodyPr/>
        <a:lstStyle/>
        <a:p>
          <a:endParaRPr lang="en-US"/>
        </a:p>
      </dgm:t>
    </dgm:pt>
    <dgm:pt modelId="{345B5BEA-6793-4F85-BE91-53810879D73D}">
      <dgm:prSet custT="1"/>
      <dgm:spPr/>
      <dgm:t>
        <a:bodyPr/>
        <a:lstStyle/>
        <a:p>
          <a:pPr rtl="0"/>
          <a:r>
            <a:rPr lang="en-US" sz="2400" smtClean="0">
              <a:latin typeface="Times New Roman" panose="02020603050405020304" pitchFamily="18" charset="0"/>
              <a:cs typeface="Times New Roman" panose="02020603050405020304" pitchFamily="18" charset="0"/>
            </a:rPr>
            <a:t>Nguyên nhân: do phương ngữ hoặc đánh máy nhầm.</a:t>
          </a:r>
          <a:endParaRPr lang="en-US" sz="2400">
            <a:latin typeface="Times New Roman" panose="02020603050405020304" pitchFamily="18" charset="0"/>
            <a:cs typeface="Times New Roman" panose="02020603050405020304" pitchFamily="18" charset="0"/>
          </a:endParaRPr>
        </a:p>
      </dgm:t>
    </dgm:pt>
    <dgm:pt modelId="{71E35ADA-8846-4128-9EB5-7271509DFEAF}" type="parTrans" cxnId="{5C53DBE1-7C91-46F4-AF30-C97196F99753}">
      <dgm:prSet/>
      <dgm:spPr/>
      <dgm:t>
        <a:bodyPr/>
        <a:lstStyle/>
        <a:p>
          <a:endParaRPr lang="en-US"/>
        </a:p>
      </dgm:t>
    </dgm:pt>
    <dgm:pt modelId="{4E3FEE4F-578B-426C-8356-7B108A776516}" type="sibTrans" cxnId="{5C53DBE1-7C91-46F4-AF30-C97196F99753}">
      <dgm:prSet/>
      <dgm:spPr/>
      <dgm:t>
        <a:bodyPr/>
        <a:lstStyle/>
        <a:p>
          <a:endParaRPr lang="en-US"/>
        </a:p>
      </dgm:t>
    </dgm:pt>
    <dgm:pt modelId="{6CDA6C88-CDE7-4CE5-8EB9-847F0484E63B}">
      <dgm:prSet custT="1"/>
      <dgm:spPr/>
      <dgm:t>
        <a:bodyPr/>
        <a:lstStyle/>
        <a:p>
          <a:pPr rtl="0"/>
          <a:r>
            <a:rPr lang="en-US" sz="24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a:latin typeface="Times New Roman" panose="02020603050405020304" pitchFamily="18" charset="0"/>
            <a:cs typeface="Times New Roman" panose="02020603050405020304" pitchFamily="18" charset="0"/>
          </a:endParaRPr>
        </a:p>
      </dgm:t>
    </dgm:pt>
    <dgm:pt modelId="{1E34322B-CF4E-4491-B971-CFDEA1B9F35F}" type="parTrans" cxnId="{1F75EE25-0DA3-45FB-8934-753389489971}">
      <dgm:prSet/>
      <dgm:spPr/>
      <dgm:t>
        <a:bodyPr/>
        <a:lstStyle/>
        <a:p>
          <a:endParaRPr lang="en-US"/>
        </a:p>
      </dgm:t>
    </dgm:pt>
    <dgm:pt modelId="{42FE7420-E774-4477-842B-2D9258150097}" type="sibTrans" cxnId="{1F75EE25-0DA3-45FB-8934-753389489971}">
      <dgm:prSet/>
      <dgm:spPr/>
      <dgm:t>
        <a:bodyPr/>
        <a:lstStyle/>
        <a:p>
          <a:endParaRPr lang="en-US"/>
        </a:p>
      </dgm:t>
    </dgm:pt>
    <dgm:pt modelId="{CE51B824-1ED5-4408-901C-204AD65E720D}">
      <dgm:prSet custT="1"/>
      <dgm:spPr/>
      <dgm:t>
        <a:bodyPr/>
        <a:lstStyle/>
        <a:p>
          <a:pPr rtl="0"/>
          <a:r>
            <a:rPr lang="en-US" sz="24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a:latin typeface="Times New Roman" panose="02020603050405020304" pitchFamily="18" charset="0"/>
            <a:cs typeface="Times New Roman" panose="02020603050405020304" pitchFamily="18" charset="0"/>
          </a:endParaRPr>
        </a:p>
      </dgm:t>
    </dgm:pt>
    <dgm:pt modelId="{38B7B890-3430-4EC7-872C-1A16CA4B086B}" type="parTrans" cxnId="{78B98308-A78A-4945-B74D-D3122B3C07AD}">
      <dgm:prSet/>
      <dgm:spPr/>
      <dgm:t>
        <a:bodyPr/>
        <a:lstStyle/>
        <a:p>
          <a:endParaRPr lang="en-US"/>
        </a:p>
      </dgm:t>
    </dgm:pt>
    <dgm:pt modelId="{0ED174D6-8222-40C5-A3F7-DF8182B5999C}" type="sibTrans" cxnId="{78B98308-A78A-4945-B74D-D3122B3C07AD}">
      <dgm:prSet/>
      <dgm:spPr/>
      <dgm:t>
        <a:bodyPr/>
        <a:lstStyle/>
        <a:p>
          <a:endParaRPr lang="en-US"/>
        </a:p>
      </dgm:t>
    </dgm:pt>
    <dgm:pt modelId="{C1BA4171-F667-4495-97F4-BC10338217D6}" type="pres">
      <dgm:prSet presAssocID="{4743A3A4-C9FB-488E-ACB3-75157F01E8B6}" presName="linear" presStyleCnt="0">
        <dgm:presLayoutVars>
          <dgm:animLvl val="lvl"/>
          <dgm:resizeHandles val="exact"/>
        </dgm:presLayoutVars>
      </dgm:prSet>
      <dgm:spPr/>
      <dgm:t>
        <a:bodyPr/>
        <a:lstStyle/>
        <a:p>
          <a:endParaRPr lang="en-US"/>
        </a:p>
      </dgm:t>
    </dgm:pt>
    <dgm:pt modelId="{ADEBDEB6-DC74-49E4-8EEB-7689C0A6ED1C}" type="pres">
      <dgm:prSet presAssocID="{DA6FE7C2-1871-44FE-AA73-4378B1F911CA}" presName="parentText" presStyleLbl="node1" presStyleIdx="0" presStyleCnt="5">
        <dgm:presLayoutVars>
          <dgm:chMax val="0"/>
          <dgm:bulletEnabled val="1"/>
        </dgm:presLayoutVars>
      </dgm:prSet>
      <dgm:spPr/>
      <dgm:t>
        <a:bodyPr/>
        <a:lstStyle/>
        <a:p>
          <a:endParaRPr lang="en-US"/>
        </a:p>
      </dgm:t>
    </dgm:pt>
    <dgm:pt modelId="{1D23B493-BFFB-429C-9ACF-77AE08338771}" type="pres">
      <dgm:prSet presAssocID="{7721DA45-ADBF-408E-ADE1-FACA1091972B}" presName="spacer" presStyleCnt="0"/>
      <dgm:spPr/>
    </dgm:pt>
    <dgm:pt modelId="{8FD1F2C3-804A-4F99-AD2F-B91811326EA8}" type="pres">
      <dgm:prSet presAssocID="{5EFDA412-CEC5-4BFA-AB5A-A361F71C1AFA}" presName="parentText" presStyleLbl="node1" presStyleIdx="1" presStyleCnt="5">
        <dgm:presLayoutVars>
          <dgm:chMax val="0"/>
          <dgm:bulletEnabled val="1"/>
        </dgm:presLayoutVars>
      </dgm:prSet>
      <dgm:spPr/>
      <dgm:t>
        <a:bodyPr/>
        <a:lstStyle/>
        <a:p>
          <a:endParaRPr lang="en-US"/>
        </a:p>
      </dgm:t>
    </dgm:pt>
    <dgm:pt modelId="{DCFE92E5-A29C-4F12-9ED0-39C131A2D59D}" type="pres">
      <dgm:prSet presAssocID="{8739A863-54E3-488B-88B9-0CD647CBE82A}" presName="spacer" presStyleCnt="0"/>
      <dgm:spPr/>
    </dgm:pt>
    <dgm:pt modelId="{B59D2345-E175-4952-A7AE-4F88B6EA94EC}" type="pres">
      <dgm:prSet presAssocID="{345B5BEA-6793-4F85-BE91-53810879D73D}" presName="parentText" presStyleLbl="node1" presStyleIdx="2" presStyleCnt="5">
        <dgm:presLayoutVars>
          <dgm:chMax val="0"/>
          <dgm:bulletEnabled val="1"/>
        </dgm:presLayoutVars>
      </dgm:prSet>
      <dgm:spPr/>
      <dgm:t>
        <a:bodyPr/>
        <a:lstStyle/>
        <a:p>
          <a:endParaRPr lang="en-US"/>
        </a:p>
      </dgm:t>
    </dgm:pt>
    <dgm:pt modelId="{FBCC9523-8620-4D68-B169-3954D60D2298}" type="pres">
      <dgm:prSet presAssocID="{4E3FEE4F-578B-426C-8356-7B108A776516}" presName="spacer" presStyleCnt="0"/>
      <dgm:spPr/>
    </dgm:pt>
    <dgm:pt modelId="{EF37DC4A-0A68-4E9B-B69D-E5A9660FA0E6}" type="pres">
      <dgm:prSet presAssocID="{6CDA6C88-CDE7-4CE5-8EB9-847F0484E63B}" presName="parentText" presStyleLbl="node1" presStyleIdx="3" presStyleCnt="5">
        <dgm:presLayoutVars>
          <dgm:chMax val="0"/>
          <dgm:bulletEnabled val="1"/>
        </dgm:presLayoutVars>
      </dgm:prSet>
      <dgm:spPr/>
      <dgm:t>
        <a:bodyPr/>
        <a:lstStyle/>
        <a:p>
          <a:endParaRPr lang="en-US"/>
        </a:p>
      </dgm:t>
    </dgm:pt>
    <dgm:pt modelId="{2CDC388B-2308-4864-920D-9E100B08D9EE}" type="pres">
      <dgm:prSet presAssocID="{42FE7420-E774-4477-842B-2D9258150097}" presName="spacer" presStyleCnt="0"/>
      <dgm:spPr/>
    </dgm:pt>
    <dgm:pt modelId="{97A6AE24-B361-49E5-B3E9-0B548071E9CF}" type="pres">
      <dgm:prSet presAssocID="{CE51B824-1ED5-4408-901C-204AD65E720D}" presName="parentText" presStyleLbl="node1" presStyleIdx="4" presStyleCnt="5">
        <dgm:presLayoutVars>
          <dgm:chMax val="0"/>
          <dgm:bulletEnabled val="1"/>
        </dgm:presLayoutVars>
      </dgm:prSet>
      <dgm:spPr/>
      <dgm:t>
        <a:bodyPr/>
        <a:lstStyle/>
        <a:p>
          <a:endParaRPr lang="en-US"/>
        </a:p>
      </dgm:t>
    </dgm:pt>
  </dgm:ptLst>
  <dgm:cxnLst>
    <dgm:cxn modelId="{0F458F04-C643-4F59-B788-5F8BC91456E1}" srcId="{4743A3A4-C9FB-488E-ACB3-75157F01E8B6}" destId="{DA6FE7C2-1871-44FE-AA73-4378B1F911CA}" srcOrd="0" destOrd="0" parTransId="{AE165AB5-250D-4243-B5F0-951E6C29638D}" sibTransId="{7721DA45-ADBF-408E-ADE1-FACA1091972B}"/>
    <dgm:cxn modelId="{54AEFF99-CE0C-49A2-919C-6E71B5984BA4}" type="presOf" srcId="{6CDA6C88-CDE7-4CE5-8EB9-847F0484E63B}" destId="{EF37DC4A-0A68-4E9B-B69D-E5A9660FA0E6}" srcOrd="0" destOrd="0" presId="urn:microsoft.com/office/officeart/2005/8/layout/vList2"/>
    <dgm:cxn modelId="{EE5FA7F1-09A2-4027-98F2-18D500411728}" type="presOf" srcId="{5EFDA412-CEC5-4BFA-AB5A-A361F71C1AFA}" destId="{8FD1F2C3-804A-4F99-AD2F-B91811326EA8}" srcOrd="0" destOrd="0" presId="urn:microsoft.com/office/officeart/2005/8/layout/vList2"/>
    <dgm:cxn modelId="{1BA37E33-5129-42D1-BFED-A410C2D5EDF6}" srcId="{4743A3A4-C9FB-488E-ACB3-75157F01E8B6}" destId="{5EFDA412-CEC5-4BFA-AB5A-A361F71C1AFA}" srcOrd="1" destOrd="0" parTransId="{ECD54578-5D5D-4AF6-8F8B-BE13A8BF3AF6}" sibTransId="{8739A863-54E3-488B-88B9-0CD647CBE82A}"/>
    <dgm:cxn modelId="{5C53DBE1-7C91-46F4-AF30-C97196F99753}" srcId="{4743A3A4-C9FB-488E-ACB3-75157F01E8B6}" destId="{345B5BEA-6793-4F85-BE91-53810879D73D}" srcOrd="2" destOrd="0" parTransId="{71E35ADA-8846-4128-9EB5-7271509DFEAF}" sibTransId="{4E3FEE4F-578B-426C-8356-7B108A776516}"/>
    <dgm:cxn modelId="{C40B0236-CA2B-4666-A727-752519AA1D24}" type="presOf" srcId="{345B5BEA-6793-4F85-BE91-53810879D73D}" destId="{B59D2345-E175-4952-A7AE-4F88B6EA94EC}" srcOrd="0" destOrd="0" presId="urn:microsoft.com/office/officeart/2005/8/layout/vList2"/>
    <dgm:cxn modelId="{F40D55D2-3229-44FE-BCC2-3FE8850F0928}" type="presOf" srcId="{CE51B824-1ED5-4408-901C-204AD65E720D}" destId="{97A6AE24-B361-49E5-B3E9-0B548071E9CF}" srcOrd="0" destOrd="0" presId="urn:microsoft.com/office/officeart/2005/8/layout/vList2"/>
    <dgm:cxn modelId="{227DA02B-029C-4741-B863-F175D2D10C18}" type="presOf" srcId="{4743A3A4-C9FB-488E-ACB3-75157F01E8B6}" destId="{C1BA4171-F667-4495-97F4-BC10338217D6}" srcOrd="0" destOrd="0" presId="urn:microsoft.com/office/officeart/2005/8/layout/vList2"/>
    <dgm:cxn modelId="{ECBB4B7D-1637-48B9-949D-02AA68F34A4E}" type="presOf" srcId="{DA6FE7C2-1871-44FE-AA73-4378B1F911CA}" destId="{ADEBDEB6-DC74-49E4-8EEB-7689C0A6ED1C}" srcOrd="0" destOrd="0" presId="urn:microsoft.com/office/officeart/2005/8/layout/vList2"/>
    <dgm:cxn modelId="{1F75EE25-0DA3-45FB-8934-753389489971}" srcId="{4743A3A4-C9FB-488E-ACB3-75157F01E8B6}" destId="{6CDA6C88-CDE7-4CE5-8EB9-847F0484E63B}" srcOrd="3" destOrd="0" parTransId="{1E34322B-CF4E-4491-B971-CFDEA1B9F35F}" sibTransId="{42FE7420-E774-4477-842B-2D9258150097}"/>
    <dgm:cxn modelId="{78B98308-A78A-4945-B74D-D3122B3C07AD}" srcId="{4743A3A4-C9FB-488E-ACB3-75157F01E8B6}" destId="{CE51B824-1ED5-4408-901C-204AD65E720D}" srcOrd="4" destOrd="0" parTransId="{38B7B890-3430-4EC7-872C-1A16CA4B086B}" sibTransId="{0ED174D6-8222-40C5-A3F7-DF8182B5999C}"/>
    <dgm:cxn modelId="{0D927571-D46E-4F84-8FC0-5D8DBC642260}" type="presParOf" srcId="{C1BA4171-F667-4495-97F4-BC10338217D6}" destId="{ADEBDEB6-DC74-49E4-8EEB-7689C0A6ED1C}" srcOrd="0" destOrd="0" presId="urn:microsoft.com/office/officeart/2005/8/layout/vList2"/>
    <dgm:cxn modelId="{2EBC1EF7-CF7F-48C1-BA40-E8584C4BA8DF}" type="presParOf" srcId="{C1BA4171-F667-4495-97F4-BC10338217D6}" destId="{1D23B493-BFFB-429C-9ACF-77AE08338771}" srcOrd="1" destOrd="0" presId="urn:microsoft.com/office/officeart/2005/8/layout/vList2"/>
    <dgm:cxn modelId="{E0EF465B-1112-48D7-8794-B01C9A1A01FA}" type="presParOf" srcId="{C1BA4171-F667-4495-97F4-BC10338217D6}" destId="{8FD1F2C3-804A-4F99-AD2F-B91811326EA8}" srcOrd="2" destOrd="0" presId="urn:microsoft.com/office/officeart/2005/8/layout/vList2"/>
    <dgm:cxn modelId="{3AA88771-CC78-4A08-9B54-5ECB4D3BAD53}" type="presParOf" srcId="{C1BA4171-F667-4495-97F4-BC10338217D6}" destId="{DCFE92E5-A29C-4F12-9ED0-39C131A2D59D}" srcOrd="3" destOrd="0" presId="urn:microsoft.com/office/officeart/2005/8/layout/vList2"/>
    <dgm:cxn modelId="{9CE5F8FC-2615-4374-957D-72A980746B28}" type="presParOf" srcId="{C1BA4171-F667-4495-97F4-BC10338217D6}" destId="{B59D2345-E175-4952-A7AE-4F88B6EA94EC}" srcOrd="4" destOrd="0" presId="urn:microsoft.com/office/officeart/2005/8/layout/vList2"/>
    <dgm:cxn modelId="{CA919EB5-7A3F-4CAF-8E02-16B29B1D3150}" type="presParOf" srcId="{C1BA4171-F667-4495-97F4-BC10338217D6}" destId="{FBCC9523-8620-4D68-B169-3954D60D2298}" srcOrd="5" destOrd="0" presId="urn:microsoft.com/office/officeart/2005/8/layout/vList2"/>
    <dgm:cxn modelId="{E2BAA840-DB59-402A-9F75-F7963B3B60A3}" type="presParOf" srcId="{C1BA4171-F667-4495-97F4-BC10338217D6}" destId="{EF37DC4A-0A68-4E9B-B69D-E5A9660FA0E6}" srcOrd="6" destOrd="0" presId="urn:microsoft.com/office/officeart/2005/8/layout/vList2"/>
    <dgm:cxn modelId="{C5D89697-3894-42C2-928C-29CBC13A213E}" type="presParOf" srcId="{C1BA4171-F667-4495-97F4-BC10338217D6}" destId="{2CDC388B-2308-4864-920D-9E100B08D9EE}" srcOrd="7" destOrd="0" presId="urn:microsoft.com/office/officeart/2005/8/layout/vList2"/>
    <dgm:cxn modelId="{6C179AD7-74E8-473B-825B-96C3D83206AF}" type="presParOf" srcId="{C1BA4171-F667-4495-97F4-BC10338217D6}" destId="{97A6AE24-B361-49E5-B3E9-0B548071E9C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9851B-F28B-4662-9E96-A93E20C2DA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ABFEF7-0FFB-4688-9471-613106F52755}">
      <dgm:prSet custT="1"/>
      <dgm:spPr/>
      <dgm:t>
        <a:bodyPr/>
        <a:lstStyle/>
        <a:p>
          <a:pPr rtl="0"/>
          <a:r>
            <a:rPr lang="en-US" sz="2800" smtClean="0">
              <a:latin typeface="Times New Roman" panose="02020603050405020304" pitchFamily="18" charset="0"/>
              <a:cs typeface="Times New Roman" panose="02020603050405020304" pitchFamily="18" charset="0"/>
            </a:rPr>
            <a:t>Nắm vững được mô hình ngôn ngữ N-gram.</a:t>
          </a:r>
          <a:endParaRPr lang="en-US" sz="2800">
            <a:latin typeface="Times New Roman" panose="02020603050405020304" pitchFamily="18" charset="0"/>
            <a:cs typeface="Times New Roman" panose="02020603050405020304" pitchFamily="18" charset="0"/>
          </a:endParaRPr>
        </a:p>
      </dgm:t>
    </dgm:pt>
    <dgm:pt modelId="{99303F36-B11D-497D-9679-CFAE11299D40}" type="parTrans" cxnId="{BD209A6A-5D12-4394-A60B-9DB1F4793EF3}">
      <dgm:prSet/>
      <dgm:spPr/>
      <dgm:t>
        <a:bodyPr/>
        <a:lstStyle/>
        <a:p>
          <a:endParaRPr lang="en-US"/>
        </a:p>
      </dgm:t>
    </dgm:pt>
    <dgm:pt modelId="{E481FB58-A31A-47B7-B759-6BB558E74967}" type="sibTrans" cxnId="{BD209A6A-5D12-4394-A60B-9DB1F4793EF3}">
      <dgm:prSet/>
      <dgm:spPr/>
      <dgm:t>
        <a:bodyPr/>
        <a:lstStyle/>
        <a:p>
          <a:endParaRPr lang="en-US"/>
        </a:p>
      </dgm:t>
    </dgm:pt>
    <dgm:pt modelId="{DE175710-5D2C-4827-BF75-47935D01FEE9}">
      <dgm:prSet custT="1"/>
      <dgm:spPr/>
      <dgm:t>
        <a:bodyPr/>
        <a:lstStyle/>
        <a:p>
          <a:pPr rtl="0"/>
          <a:r>
            <a:rPr lang="en-US" sz="2800" smtClean="0">
              <a:latin typeface="Times New Roman" panose="02020603050405020304" pitchFamily="18" charset="0"/>
              <a:cs typeface="Times New Roman" panose="02020603050405020304" pitchFamily="18" charset="0"/>
            </a:rPr>
            <a:t>Áp dụng mô hình ngôn ngữ N-gram vào bài toán cụ thể.</a:t>
          </a:r>
          <a:endParaRPr lang="en-US" sz="2800">
            <a:latin typeface="Times New Roman" panose="02020603050405020304" pitchFamily="18" charset="0"/>
            <a:cs typeface="Times New Roman" panose="02020603050405020304" pitchFamily="18" charset="0"/>
          </a:endParaRPr>
        </a:p>
      </dgm:t>
    </dgm:pt>
    <dgm:pt modelId="{2DB54362-105D-402F-8F3E-5C3951B6CEBB}" type="parTrans" cxnId="{C81C73CF-4281-4043-9B34-A806A1F0FEE2}">
      <dgm:prSet/>
      <dgm:spPr/>
      <dgm:t>
        <a:bodyPr/>
        <a:lstStyle/>
        <a:p>
          <a:endParaRPr lang="en-US"/>
        </a:p>
      </dgm:t>
    </dgm:pt>
    <dgm:pt modelId="{DE807166-10D7-48C9-BAB7-53E5716CA389}" type="sibTrans" cxnId="{C81C73CF-4281-4043-9B34-A806A1F0FEE2}">
      <dgm:prSet/>
      <dgm:spPr/>
      <dgm:t>
        <a:bodyPr/>
        <a:lstStyle/>
        <a:p>
          <a:endParaRPr lang="en-US"/>
        </a:p>
      </dgm:t>
    </dgm:pt>
    <dgm:pt modelId="{2044D97D-3AD9-44F0-9157-C0A15E289C4C}">
      <dgm:prSet custT="1"/>
      <dgm:spPr/>
      <dgm:t>
        <a:bodyPr/>
        <a:lstStyle/>
        <a:p>
          <a:pPr rtl="0"/>
          <a:r>
            <a:rPr lang="en-US" sz="28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a:latin typeface="Times New Roman" panose="02020603050405020304" pitchFamily="18" charset="0"/>
            <a:cs typeface="Times New Roman" panose="02020603050405020304" pitchFamily="18" charset="0"/>
          </a:endParaRPr>
        </a:p>
      </dgm:t>
    </dgm:pt>
    <dgm:pt modelId="{974CA3F6-9BED-4BD4-B680-65B1AAC4258A}" type="parTrans" cxnId="{332BE13A-BCDB-4D39-B552-559ED029B8EE}">
      <dgm:prSet/>
      <dgm:spPr/>
      <dgm:t>
        <a:bodyPr/>
        <a:lstStyle/>
        <a:p>
          <a:endParaRPr lang="en-US"/>
        </a:p>
      </dgm:t>
    </dgm:pt>
    <dgm:pt modelId="{CE3F9FB9-E8D2-4C41-8AA8-840B8681431F}" type="sibTrans" cxnId="{332BE13A-BCDB-4D39-B552-559ED029B8EE}">
      <dgm:prSet/>
      <dgm:spPr/>
      <dgm:t>
        <a:bodyPr/>
        <a:lstStyle/>
        <a:p>
          <a:endParaRPr lang="en-US"/>
        </a:p>
      </dgm:t>
    </dgm:pt>
    <dgm:pt modelId="{D98FFCD9-BC1F-40A5-B757-E74D0C8A3B1C}">
      <dgm:prSet custT="1"/>
      <dgm:spPr/>
      <dgm:t>
        <a:bodyPr/>
        <a:lstStyle/>
        <a:p>
          <a:pPr rtl="0"/>
          <a:r>
            <a:rPr lang="en-US" sz="2800" smtClean="0">
              <a:latin typeface="Times New Roman" panose="02020603050405020304" pitchFamily="18" charset="0"/>
              <a:cs typeface="Times New Roman" panose="02020603050405020304" pitchFamily="18" charset="0"/>
            </a:rPr>
            <a:t>Tích hợp hệ thống vào Microsoft Word.</a:t>
          </a:r>
          <a:endParaRPr lang="en-US" sz="2800">
            <a:latin typeface="Times New Roman" panose="02020603050405020304" pitchFamily="18" charset="0"/>
            <a:cs typeface="Times New Roman" panose="02020603050405020304" pitchFamily="18" charset="0"/>
          </a:endParaRPr>
        </a:p>
      </dgm:t>
    </dgm:pt>
    <dgm:pt modelId="{E7805D13-55B4-47EE-9B90-315D24C612BB}" type="parTrans" cxnId="{8145C41C-E578-4B28-A20C-AFC29BC9F68C}">
      <dgm:prSet/>
      <dgm:spPr/>
      <dgm:t>
        <a:bodyPr/>
        <a:lstStyle/>
        <a:p>
          <a:endParaRPr lang="en-US"/>
        </a:p>
      </dgm:t>
    </dgm:pt>
    <dgm:pt modelId="{F9AC2CAF-183A-4570-89EC-FE14C28C5019}" type="sibTrans" cxnId="{8145C41C-E578-4B28-A20C-AFC29BC9F68C}">
      <dgm:prSet/>
      <dgm:spPr/>
      <dgm:t>
        <a:bodyPr/>
        <a:lstStyle/>
        <a:p>
          <a:endParaRPr lang="en-US"/>
        </a:p>
      </dgm:t>
    </dgm:pt>
    <dgm:pt modelId="{903C84C9-AFF2-4FDC-BF9C-933842DB748E}">
      <dgm:prSet custT="1"/>
      <dgm:spPr/>
      <dgm:t>
        <a:bodyPr/>
        <a:lstStyle/>
        <a:p>
          <a:pPr rtl="0"/>
          <a:r>
            <a:rPr lang="en-US" sz="2800" smtClean="0">
              <a:latin typeface="Times New Roman" panose="02020603050405020304" pitchFamily="18" charset="0"/>
              <a:cs typeface="Times New Roman" panose="02020603050405020304" pitchFamily="18" charset="0"/>
            </a:rPr>
            <a:t>Hệ thống có khả năng sử dụng trong thực tế.</a:t>
          </a:r>
          <a:endParaRPr lang="en-US" sz="2800">
            <a:latin typeface="Times New Roman" panose="02020603050405020304" pitchFamily="18" charset="0"/>
            <a:cs typeface="Times New Roman" panose="02020603050405020304" pitchFamily="18" charset="0"/>
          </a:endParaRPr>
        </a:p>
      </dgm:t>
    </dgm:pt>
    <dgm:pt modelId="{13C3B1FF-DD20-47E6-B974-3048C4E20F37}" type="parTrans" cxnId="{F5B7775A-1115-4810-877B-45950DE582C1}">
      <dgm:prSet/>
      <dgm:spPr/>
      <dgm:t>
        <a:bodyPr/>
        <a:lstStyle/>
        <a:p>
          <a:endParaRPr lang="en-US"/>
        </a:p>
      </dgm:t>
    </dgm:pt>
    <dgm:pt modelId="{C78A5162-5921-4ABF-AED3-B154A8623DA1}" type="sibTrans" cxnId="{F5B7775A-1115-4810-877B-45950DE582C1}">
      <dgm:prSet/>
      <dgm:spPr/>
      <dgm:t>
        <a:bodyPr/>
        <a:lstStyle/>
        <a:p>
          <a:endParaRPr lang="en-US"/>
        </a:p>
      </dgm:t>
    </dgm:pt>
    <dgm:pt modelId="{CF721085-ADE4-47A8-A069-6B6406C0D18D}" type="pres">
      <dgm:prSet presAssocID="{F329851B-F28B-4662-9E96-A93E20C2DA67}" presName="linear" presStyleCnt="0">
        <dgm:presLayoutVars>
          <dgm:animLvl val="lvl"/>
          <dgm:resizeHandles val="exact"/>
        </dgm:presLayoutVars>
      </dgm:prSet>
      <dgm:spPr/>
      <dgm:t>
        <a:bodyPr/>
        <a:lstStyle/>
        <a:p>
          <a:endParaRPr lang="en-US"/>
        </a:p>
      </dgm:t>
    </dgm:pt>
    <dgm:pt modelId="{717269BB-7739-438E-99BC-A45C7E049F40}" type="pres">
      <dgm:prSet presAssocID="{24ABFEF7-0FFB-4688-9471-613106F52755}" presName="parentText" presStyleLbl="node1" presStyleIdx="0" presStyleCnt="5">
        <dgm:presLayoutVars>
          <dgm:chMax val="0"/>
          <dgm:bulletEnabled val="1"/>
        </dgm:presLayoutVars>
      </dgm:prSet>
      <dgm:spPr/>
      <dgm:t>
        <a:bodyPr/>
        <a:lstStyle/>
        <a:p>
          <a:endParaRPr lang="en-US"/>
        </a:p>
      </dgm:t>
    </dgm:pt>
    <dgm:pt modelId="{51D5625E-A115-4538-A259-959100B1C020}" type="pres">
      <dgm:prSet presAssocID="{E481FB58-A31A-47B7-B759-6BB558E74967}" presName="spacer" presStyleCnt="0"/>
      <dgm:spPr/>
    </dgm:pt>
    <dgm:pt modelId="{4985D0D4-AD58-422E-904B-1457B7860A55}" type="pres">
      <dgm:prSet presAssocID="{DE175710-5D2C-4827-BF75-47935D01FEE9}" presName="parentText" presStyleLbl="node1" presStyleIdx="1" presStyleCnt="5">
        <dgm:presLayoutVars>
          <dgm:chMax val="0"/>
          <dgm:bulletEnabled val="1"/>
        </dgm:presLayoutVars>
      </dgm:prSet>
      <dgm:spPr/>
      <dgm:t>
        <a:bodyPr/>
        <a:lstStyle/>
        <a:p>
          <a:endParaRPr lang="en-US"/>
        </a:p>
      </dgm:t>
    </dgm:pt>
    <dgm:pt modelId="{7C528E5B-B558-44FB-99B8-22A44DB856EF}" type="pres">
      <dgm:prSet presAssocID="{DE807166-10D7-48C9-BAB7-53E5716CA389}" presName="spacer" presStyleCnt="0"/>
      <dgm:spPr/>
    </dgm:pt>
    <dgm:pt modelId="{258528C5-82E0-4CA7-8FBB-26B33AAA0CD2}" type="pres">
      <dgm:prSet presAssocID="{2044D97D-3AD9-44F0-9157-C0A15E289C4C}" presName="parentText" presStyleLbl="node1" presStyleIdx="2" presStyleCnt="5">
        <dgm:presLayoutVars>
          <dgm:chMax val="0"/>
          <dgm:bulletEnabled val="1"/>
        </dgm:presLayoutVars>
      </dgm:prSet>
      <dgm:spPr/>
      <dgm:t>
        <a:bodyPr/>
        <a:lstStyle/>
        <a:p>
          <a:endParaRPr lang="en-US"/>
        </a:p>
      </dgm:t>
    </dgm:pt>
    <dgm:pt modelId="{852E497B-3409-4900-B2F9-6317C38DC359}" type="pres">
      <dgm:prSet presAssocID="{CE3F9FB9-E8D2-4C41-8AA8-840B8681431F}" presName="spacer" presStyleCnt="0"/>
      <dgm:spPr/>
    </dgm:pt>
    <dgm:pt modelId="{04F9AF12-2691-420B-901C-B3086F0F4D2A}" type="pres">
      <dgm:prSet presAssocID="{D98FFCD9-BC1F-40A5-B757-E74D0C8A3B1C}" presName="parentText" presStyleLbl="node1" presStyleIdx="3" presStyleCnt="5">
        <dgm:presLayoutVars>
          <dgm:chMax val="0"/>
          <dgm:bulletEnabled val="1"/>
        </dgm:presLayoutVars>
      </dgm:prSet>
      <dgm:spPr/>
      <dgm:t>
        <a:bodyPr/>
        <a:lstStyle/>
        <a:p>
          <a:endParaRPr lang="en-US"/>
        </a:p>
      </dgm:t>
    </dgm:pt>
    <dgm:pt modelId="{69A1E507-5CA4-4F1E-8C6A-32FF462A708A}" type="pres">
      <dgm:prSet presAssocID="{F9AC2CAF-183A-4570-89EC-FE14C28C5019}" presName="spacer" presStyleCnt="0"/>
      <dgm:spPr/>
    </dgm:pt>
    <dgm:pt modelId="{20895FC1-97C3-4DB0-BFD9-E7CD26493B12}" type="pres">
      <dgm:prSet presAssocID="{903C84C9-AFF2-4FDC-BF9C-933842DB748E}" presName="parentText" presStyleLbl="node1" presStyleIdx="4" presStyleCnt="5">
        <dgm:presLayoutVars>
          <dgm:chMax val="0"/>
          <dgm:bulletEnabled val="1"/>
        </dgm:presLayoutVars>
      </dgm:prSet>
      <dgm:spPr/>
      <dgm:t>
        <a:bodyPr/>
        <a:lstStyle/>
        <a:p>
          <a:endParaRPr lang="en-US"/>
        </a:p>
      </dgm:t>
    </dgm:pt>
  </dgm:ptLst>
  <dgm:cxnLst>
    <dgm:cxn modelId="{F5B7775A-1115-4810-877B-45950DE582C1}" srcId="{F329851B-F28B-4662-9E96-A93E20C2DA67}" destId="{903C84C9-AFF2-4FDC-BF9C-933842DB748E}" srcOrd="4" destOrd="0" parTransId="{13C3B1FF-DD20-47E6-B974-3048C4E20F37}" sibTransId="{C78A5162-5921-4ABF-AED3-B154A8623DA1}"/>
    <dgm:cxn modelId="{BC58ECD1-3AED-4DF0-A20F-D694DBAD14FC}" type="presOf" srcId="{DE175710-5D2C-4827-BF75-47935D01FEE9}" destId="{4985D0D4-AD58-422E-904B-1457B7860A55}" srcOrd="0" destOrd="0" presId="urn:microsoft.com/office/officeart/2005/8/layout/vList2"/>
    <dgm:cxn modelId="{BD209A6A-5D12-4394-A60B-9DB1F4793EF3}" srcId="{F329851B-F28B-4662-9E96-A93E20C2DA67}" destId="{24ABFEF7-0FFB-4688-9471-613106F52755}" srcOrd="0" destOrd="0" parTransId="{99303F36-B11D-497D-9679-CFAE11299D40}" sibTransId="{E481FB58-A31A-47B7-B759-6BB558E74967}"/>
    <dgm:cxn modelId="{7FF7DD06-E1B2-4A59-9614-2C237CC5D1CA}" type="presOf" srcId="{D98FFCD9-BC1F-40A5-B757-E74D0C8A3B1C}" destId="{04F9AF12-2691-420B-901C-B3086F0F4D2A}" srcOrd="0" destOrd="0" presId="urn:microsoft.com/office/officeart/2005/8/layout/vList2"/>
    <dgm:cxn modelId="{B3107514-58B3-43EB-8F40-759C188DA7C4}" type="presOf" srcId="{903C84C9-AFF2-4FDC-BF9C-933842DB748E}" destId="{20895FC1-97C3-4DB0-BFD9-E7CD26493B12}" srcOrd="0" destOrd="0" presId="urn:microsoft.com/office/officeart/2005/8/layout/vList2"/>
    <dgm:cxn modelId="{332BE13A-BCDB-4D39-B552-559ED029B8EE}" srcId="{F329851B-F28B-4662-9E96-A93E20C2DA67}" destId="{2044D97D-3AD9-44F0-9157-C0A15E289C4C}" srcOrd="2" destOrd="0" parTransId="{974CA3F6-9BED-4BD4-B680-65B1AAC4258A}" sibTransId="{CE3F9FB9-E8D2-4C41-8AA8-840B8681431F}"/>
    <dgm:cxn modelId="{E7B12777-C634-4F40-82E3-751BF5022148}" type="presOf" srcId="{F329851B-F28B-4662-9E96-A93E20C2DA67}" destId="{CF721085-ADE4-47A8-A069-6B6406C0D18D}" srcOrd="0" destOrd="0" presId="urn:microsoft.com/office/officeart/2005/8/layout/vList2"/>
    <dgm:cxn modelId="{CAA5BFF0-2441-4B28-8B58-A1C992B4B4F1}" type="presOf" srcId="{2044D97D-3AD9-44F0-9157-C0A15E289C4C}" destId="{258528C5-82E0-4CA7-8FBB-26B33AAA0CD2}" srcOrd="0" destOrd="0" presId="urn:microsoft.com/office/officeart/2005/8/layout/vList2"/>
    <dgm:cxn modelId="{C81C73CF-4281-4043-9B34-A806A1F0FEE2}" srcId="{F329851B-F28B-4662-9E96-A93E20C2DA67}" destId="{DE175710-5D2C-4827-BF75-47935D01FEE9}" srcOrd="1" destOrd="0" parTransId="{2DB54362-105D-402F-8F3E-5C3951B6CEBB}" sibTransId="{DE807166-10D7-48C9-BAB7-53E5716CA389}"/>
    <dgm:cxn modelId="{275D9C22-151D-419C-A920-5D6DF733C26E}" type="presOf" srcId="{24ABFEF7-0FFB-4688-9471-613106F52755}" destId="{717269BB-7739-438E-99BC-A45C7E049F40}" srcOrd="0" destOrd="0" presId="urn:microsoft.com/office/officeart/2005/8/layout/vList2"/>
    <dgm:cxn modelId="{8145C41C-E578-4B28-A20C-AFC29BC9F68C}" srcId="{F329851B-F28B-4662-9E96-A93E20C2DA67}" destId="{D98FFCD9-BC1F-40A5-B757-E74D0C8A3B1C}" srcOrd="3" destOrd="0" parTransId="{E7805D13-55B4-47EE-9B90-315D24C612BB}" sibTransId="{F9AC2CAF-183A-4570-89EC-FE14C28C5019}"/>
    <dgm:cxn modelId="{940AA99D-5064-4B20-B0F9-A38EF84E5859}" type="presParOf" srcId="{CF721085-ADE4-47A8-A069-6B6406C0D18D}" destId="{717269BB-7739-438E-99BC-A45C7E049F40}" srcOrd="0" destOrd="0" presId="urn:microsoft.com/office/officeart/2005/8/layout/vList2"/>
    <dgm:cxn modelId="{56D261BA-F4D1-49CD-92AF-9F70E7EBA49D}" type="presParOf" srcId="{CF721085-ADE4-47A8-A069-6B6406C0D18D}" destId="{51D5625E-A115-4538-A259-959100B1C020}" srcOrd="1" destOrd="0" presId="urn:microsoft.com/office/officeart/2005/8/layout/vList2"/>
    <dgm:cxn modelId="{F6FEF11A-3C89-43DE-9120-B4B3DB62060F}" type="presParOf" srcId="{CF721085-ADE4-47A8-A069-6B6406C0D18D}" destId="{4985D0D4-AD58-422E-904B-1457B7860A55}" srcOrd="2" destOrd="0" presId="urn:microsoft.com/office/officeart/2005/8/layout/vList2"/>
    <dgm:cxn modelId="{C95936F1-3A5F-4E72-9D50-BC27A75D71FF}" type="presParOf" srcId="{CF721085-ADE4-47A8-A069-6B6406C0D18D}" destId="{7C528E5B-B558-44FB-99B8-22A44DB856EF}" srcOrd="3" destOrd="0" presId="urn:microsoft.com/office/officeart/2005/8/layout/vList2"/>
    <dgm:cxn modelId="{0E8B480B-6A51-4F70-81E3-BE1D4713FB5A}" type="presParOf" srcId="{CF721085-ADE4-47A8-A069-6B6406C0D18D}" destId="{258528C5-82E0-4CA7-8FBB-26B33AAA0CD2}" srcOrd="4" destOrd="0" presId="urn:microsoft.com/office/officeart/2005/8/layout/vList2"/>
    <dgm:cxn modelId="{F6B4E22E-F79A-49C9-970A-CB40E6DC9CF1}" type="presParOf" srcId="{CF721085-ADE4-47A8-A069-6B6406C0D18D}" destId="{852E497B-3409-4900-B2F9-6317C38DC359}" srcOrd="5" destOrd="0" presId="urn:microsoft.com/office/officeart/2005/8/layout/vList2"/>
    <dgm:cxn modelId="{BF6840EE-0914-467B-8FE6-A34319626768}" type="presParOf" srcId="{CF721085-ADE4-47A8-A069-6B6406C0D18D}" destId="{04F9AF12-2691-420B-901C-B3086F0F4D2A}" srcOrd="6" destOrd="0" presId="urn:microsoft.com/office/officeart/2005/8/layout/vList2"/>
    <dgm:cxn modelId="{4311B46D-BEAA-4308-9F28-A09C8FE382DF}" type="presParOf" srcId="{CF721085-ADE4-47A8-A069-6B6406C0D18D}" destId="{69A1E507-5CA4-4F1E-8C6A-32FF462A708A}" srcOrd="7" destOrd="0" presId="urn:microsoft.com/office/officeart/2005/8/layout/vList2"/>
    <dgm:cxn modelId="{A1ABAD57-E1B2-49F8-9C16-B3999D715295}" type="presParOf" srcId="{CF721085-ADE4-47A8-A069-6B6406C0D18D}" destId="{20895FC1-97C3-4DB0-BFD9-E7CD26493B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17F04-8095-4F03-9D1F-A6FD10208FB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1B0011E-2B98-44CF-A9B9-43D56E20AB6E}">
      <dgm:prSet custT="1"/>
      <dgm:spPr/>
      <dgm:t>
        <a:bodyPr/>
        <a:lstStyle/>
        <a:p>
          <a:pPr rtl="0"/>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ở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A80F77CA-09A4-477E-83B8-AA7D1E922E44}" type="parTrans" cxnId="{E74F0789-DA9F-4A23-8BC7-306D20794696}">
      <dgm:prSet/>
      <dgm:spPr/>
      <dgm:t>
        <a:bodyPr/>
        <a:lstStyle/>
        <a:p>
          <a:endParaRPr lang="en-US"/>
        </a:p>
      </dgm:t>
    </dgm:pt>
    <dgm:pt modelId="{A78A73C0-BE32-4DE0-AE7E-7D88F0F59FF7}" type="sibTrans" cxnId="{E74F0789-DA9F-4A23-8BC7-306D20794696}">
      <dgm:prSet/>
      <dgm:spPr/>
      <dgm:t>
        <a:bodyPr/>
        <a:lstStyle/>
        <a:p>
          <a:endParaRPr lang="en-US"/>
        </a:p>
      </dgm:t>
    </dgm:pt>
    <dgm:pt modelId="{567D7F2E-6C89-44DD-91BE-4183FB4FBE7A}">
      <dgm:prSet custT="1"/>
      <dgm:spPr/>
      <dgm:t>
        <a:bodyPr/>
        <a:lstStyle/>
        <a:p>
          <a:pPr rtl="0"/>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MS Word 2013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MS Word 2016.</a:t>
          </a:r>
          <a:endParaRPr lang="en-US" sz="2800" dirty="0">
            <a:latin typeface="Times New Roman" panose="02020603050405020304" pitchFamily="18" charset="0"/>
            <a:cs typeface="Times New Roman" panose="02020603050405020304" pitchFamily="18" charset="0"/>
          </a:endParaRPr>
        </a:p>
      </dgm:t>
    </dgm:pt>
    <dgm:pt modelId="{4F4C8F3E-C0CE-495A-BB5E-3E055CF68CBB}" type="parTrans" cxnId="{ACD3BE5E-00B2-4401-A937-787F027812CE}">
      <dgm:prSet/>
      <dgm:spPr/>
      <dgm:t>
        <a:bodyPr/>
        <a:lstStyle/>
        <a:p>
          <a:endParaRPr lang="en-US"/>
        </a:p>
      </dgm:t>
    </dgm:pt>
    <dgm:pt modelId="{74399DDE-30F0-4B9F-85EF-AD03D7177129}" type="sibTrans" cxnId="{ACD3BE5E-00B2-4401-A937-787F027812CE}">
      <dgm:prSet/>
      <dgm:spPr/>
      <dgm:t>
        <a:bodyPr/>
        <a:lstStyle/>
        <a:p>
          <a:endParaRPr lang="en-US"/>
        </a:p>
      </dgm:t>
    </dgm:pt>
    <dgm:pt modelId="{B0A93D7D-CCDF-47A9-A329-56FB8C6BCC82}" type="pres">
      <dgm:prSet presAssocID="{B7217F04-8095-4F03-9D1F-A6FD10208FB4}" presName="linearFlow" presStyleCnt="0">
        <dgm:presLayoutVars>
          <dgm:dir/>
          <dgm:resizeHandles val="exact"/>
        </dgm:presLayoutVars>
      </dgm:prSet>
      <dgm:spPr/>
      <dgm:t>
        <a:bodyPr/>
        <a:lstStyle/>
        <a:p>
          <a:endParaRPr lang="en-US"/>
        </a:p>
      </dgm:t>
    </dgm:pt>
    <dgm:pt modelId="{D827FBFC-E7D1-4728-95BA-501FC1E9DC37}" type="pres">
      <dgm:prSet presAssocID="{11B0011E-2B98-44CF-A9B9-43D56E20AB6E}" presName="composite" presStyleCnt="0"/>
      <dgm:spPr/>
    </dgm:pt>
    <dgm:pt modelId="{4C3413CE-D431-4B8E-A74A-5369EA3DB196}" type="pres">
      <dgm:prSet presAssocID="{11B0011E-2B98-44CF-A9B9-43D56E20AB6E}" presName="imgShp" presStyleLbl="fgImgPlace1" presStyleIdx="0" presStyleCnt="2"/>
      <dgm:spPr>
        <a:blipFill rotWithShape="1">
          <a:blip xmlns:r="http://schemas.openxmlformats.org/officeDocument/2006/relationships" r:embed="rId1"/>
          <a:stretch>
            <a:fillRect/>
          </a:stretch>
        </a:blipFill>
      </dgm:spPr>
    </dgm:pt>
    <dgm:pt modelId="{597193E6-DCE4-4C6E-B732-15FB8E79B917}" type="pres">
      <dgm:prSet presAssocID="{11B0011E-2B98-44CF-A9B9-43D56E20AB6E}" presName="txShp" presStyleLbl="node1" presStyleIdx="0" presStyleCnt="2" custScaleY="67676">
        <dgm:presLayoutVars>
          <dgm:bulletEnabled val="1"/>
        </dgm:presLayoutVars>
      </dgm:prSet>
      <dgm:spPr/>
      <dgm:t>
        <a:bodyPr/>
        <a:lstStyle/>
        <a:p>
          <a:endParaRPr lang="en-US"/>
        </a:p>
      </dgm:t>
    </dgm:pt>
    <dgm:pt modelId="{3C26973B-50F2-452E-A3D2-96DAA001C1EF}" type="pres">
      <dgm:prSet presAssocID="{A78A73C0-BE32-4DE0-AE7E-7D88F0F59FF7}" presName="spacing" presStyleCnt="0"/>
      <dgm:spPr/>
    </dgm:pt>
    <dgm:pt modelId="{B3EAC1C6-5190-4714-B57B-634197A9FABB}" type="pres">
      <dgm:prSet presAssocID="{567D7F2E-6C89-44DD-91BE-4183FB4FBE7A}" presName="composite" presStyleCnt="0"/>
      <dgm:spPr/>
    </dgm:pt>
    <dgm:pt modelId="{4AD4FD22-5A13-4C45-9ADC-D6D7669FAC41}" type="pres">
      <dgm:prSet presAssocID="{567D7F2E-6C89-44DD-91BE-4183FB4FBE7A}" presName="imgShp" presStyleLbl="fgImgPlace1" presStyleIdx="1" presStyleCnt="2"/>
      <dgm:spPr>
        <a:blipFill rotWithShape="1">
          <a:blip xmlns:r="http://schemas.openxmlformats.org/officeDocument/2006/relationships" r:embed="rId2"/>
          <a:stretch>
            <a:fillRect/>
          </a:stretch>
        </a:blipFill>
      </dgm:spPr>
    </dgm:pt>
    <dgm:pt modelId="{9F8F5E4D-9C43-4980-AB08-D1371B9FA659}" type="pres">
      <dgm:prSet presAssocID="{567D7F2E-6C89-44DD-91BE-4183FB4FBE7A}" presName="txShp" presStyleLbl="node1" presStyleIdx="1" presStyleCnt="2" custScaleY="67676">
        <dgm:presLayoutVars>
          <dgm:bulletEnabled val="1"/>
        </dgm:presLayoutVars>
      </dgm:prSet>
      <dgm:spPr/>
      <dgm:t>
        <a:bodyPr/>
        <a:lstStyle/>
        <a:p>
          <a:endParaRPr lang="en-US"/>
        </a:p>
      </dgm:t>
    </dgm:pt>
  </dgm:ptLst>
  <dgm:cxnLst>
    <dgm:cxn modelId="{E74F0789-DA9F-4A23-8BC7-306D20794696}" srcId="{B7217F04-8095-4F03-9D1F-A6FD10208FB4}" destId="{11B0011E-2B98-44CF-A9B9-43D56E20AB6E}" srcOrd="0" destOrd="0" parTransId="{A80F77CA-09A4-477E-83B8-AA7D1E922E44}" sibTransId="{A78A73C0-BE32-4DE0-AE7E-7D88F0F59FF7}"/>
    <dgm:cxn modelId="{0849F387-0FFB-4B98-B75B-410AEF780022}" type="presOf" srcId="{B7217F04-8095-4F03-9D1F-A6FD10208FB4}" destId="{B0A93D7D-CCDF-47A9-A329-56FB8C6BCC82}" srcOrd="0" destOrd="0" presId="urn:microsoft.com/office/officeart/2005/8/layout/vList3"/>
    <dgm:cxn modelId="{936694EB-B8E2-45BF-BF36-8CF7575A5671}" type="presOf" srcId="{567D7F2E-6C89-44DD-91BE-4183FB4FBE7A}" destId="{9F8F5E4D-9C43-4980-AB08-D1371B9FA659}" srcOrd="0" destOrd="0" presId="urn:microsoft.com/office/officeart/2005/8/layout/vList3"/>
    <dgm:cxn modelId="{ED442992-D018-4CD7-85C5-AA70129A6D0B}" type="presOf" srcId="{11B0011E-2B98-44CF-A9B9-43D56E20AB6E}" destId="{597193E6-DCE4-4C6E-B732-15FB8E79B917}" srcOrd="0" destOrd="0" presId="urn:microsoft.com/office/officeart/2005/8/layout/vList3"/>
    <dgm:cxn modelId="{ACD3BE5E-00B2-4401-A937-787F027812CE}" srcId="{B7217F04-8095-4F03-9D1F-A6FD10208FB4}" destId="{567D7F2E-6C89-44DD-91BE-4183FB4FBE7A}" srcOrd="1" destOrd="0" parTransId="{4F4C8F3E-C0CE-495A-BB5E-3E055CF68CBB}" sibTransId="{74399DDE-30F0-4B9F-85EF-AD03D7177129}"/>
    <dgm:cxn modelId="{F27D64BA-4DC3-4CB7-A0A6-750325A831DF}" type="presParOf" srcId="{B0A93D7D-CCDF-47A9-A329-56FB8C6BCC82}" destId="{D827FBFC-E7D1-4728-95BA-501FC1E9DC37}" srcOrd="0" destOrd="0" presId="urn:microsoft.com/office/officeart/2005/8/layout/vList3"/>
    <dgm:cxn modelId="{63230040-01D7-421F-A1B9-687E783E5E7A}" type="presParOf" srcId="{D827FBFC-E7D1-4728-95BA-501FC1E9DC37}" destId="{4C3413CE-D431-4B8E-A74A-5369EA3DB196}" srcOrd="0" destOrd="0" presId="urn:microsoft.com/office/officeart/2005/8/layout/vList3"/>
    <dgm:cxn modelId="{1C83115F-B71D-4284-90FD-4FEBACEACD0F}" type="presParOf" srcId="{D827FBFC-E7D1-4728-95BA-501FC1E9DC37}" destId="{597193E6-DCE4-4C6E-B732-15FB8E79B917}" srcOrd="1" destOrd="0" presId="urn:microsoft.com/office/officeart/2005/8/layout/vList3"/>
    <dgm:cxn modelId="{69BE5AB3-4354-4040-801A-33313C440E57}" type="presParOf" srcId="{B0A93D7D-CCDF-47A9-A329-56FB8C6BCC82}" destId="{3C26973B-50F2-452E-A3D2-96DAA001C1EF}" srcOrd="1" destOrd="0" presId="urn:microsoft.com/office/officeart/2005/8/layout/vList3"/>
    <dgm:cxn modelId="{92EFA438-972D-453B-A1B8-314CD432E5EE}" type="presParOf" srcId="{B0A93D7D-CCDF-47A9-A329-56FB8C6BCC82}" destId="{B3EAC1C6-5190-4714-B57B-634197A9FABB}" srcOrd="2" destOrd="0" presId="urn:microsoft.com/office/officeart/2005/8/layout/vList3"/>
    <dgm:cxn modelId="{20E535EF-8A87-45DC-B379-4D2D493B7B12}" type="presParOf" srcId="{B3EAC1C6-5190-4714-B57B-634197A9FABB}" destId="{4AD4FD22-5A13-4C45-9ADC-D6D7669FAC41}" srcOrd="0" destOrd="0" presId="urn:microsoft.com/office/officeart/2005/8/layout/vList3"/>
    <dgm:cxn modelId="{F9A15C89-559F-4D9A-AD71-FAFD4D34B268}" type="presParOf" srcId="{B3EAC1C6-5190-4714-B57B-634197A9FABB}" destId="{9F8F5E4D-9C43-4980-AB08-D1371B9FA6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9E3ED-FD42-486B-9240-47C9ED1022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00BB6B-D078-4E48-A483-BAC791360F9C}">
      <dgm:prSet custT="1"/>
      <dgm:spPr/>
      <dgm:t>
        <a:bodyPr/>
        <a:lstStyle/>
        <a:p>
          <a:pPr rtl="0"/>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trọng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ngôn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tự</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dựa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kê</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9CECEE9A-547D-47C4-8D8C-825093A33A31}" type="parTrans" cxnId="{5794C446-3EF3-413C-91FA-7C0E1FEB7010}">
      <dgm:prSet/>
      <dgm:spPr/>
      <dgm:t>
        <a:bodyPr/>
        <a:lstStyle/>
        <a:p>
          <a:endParaRPr lang="en-US"/>
        </a:p>
      </dgm:t>
    </dgm:pt>
    <dgm:pt modelId="{01354EE3-7311-4BD0-B7E4-DB1724E69F52}" type="sibTrans" cxnId="{5794C446-3EF3-413C-91FA-7C0E1FEB7010}">
      <dgm:prSet/>
      <dgm:spPr/>
      <dgm:t>
        <a:bodyPr/>
        <a:lstStyle/>
        <a:p>
          <a:endParaRPr lang="en-US"/>
        </a:p>
      </dgm:t>
    </dgm:pt>
    <dgm:pt modelId="{D0E54E4A-FCA7-43E2-94BC-DFA3BF0E433B}">
      <dgm:prSet custT="1"/>
      <dgm:spPr/>
      <dgm:t>
        <a:bodyPr/>
        <a:lstStyle/>
        <a:p>
          <a:pPr rtl="0"/>
          <a:r>
            <a:rPr lang="en-US" sz="2200" smtClean="0">
              <a:latin typeface="Times New Roman" panose="02020603050405020304" pitchFamily="18" charset="0"/>
              <a:cs typeface="Times New Roman" panose="02020603050405020304" pitchFamily="18" charset="0"/>
            </a:rPr>
            <a:t>Là tập hợp văn bản, ngôn ngữ được xử lý.</a:t>
          </a:r>
          <a:endParaRPr lang="en-US" sz="2200">
            <a:latin typeface="Times New Roman" panose="02020603050405020304" pitchFamily="18" charset="0"/>
            <a:cs typeface="Times New Roman" panose="02020603050405020304" pitchFamily="18" charset="0"/>
          </a:endParaRPr>
        </a:p>
      </dgm:t>
    </dgm:pt>
    <dgm:pt modelId="{F4921F85-F2A7-48BB-82FD-45A19ECB1AAA}" type="parTrans" cxnId="{33BFF694-B84E-4736-94AA-95FC224B5820}">
      <dgm:prSet/>
      <dgm:spPr/>
      <dgm:t>
        <a:bodyPr/>
        <a:lstStyle/>
        <a:p>
          <a:endParaRPr lang="en-US"/>
        </a:p>
      </dgm:t>
    </dgm:pt>
    <dgm:pt modelId="{6A36C7C4-BE0C-4B38-A19F-9FE47B59FAD7}" type="sibTrans" cxnId="{33BFF694-B84E-4736-94AA-95FC224B5820}">
      <dgm:prSet/>
      <dgm:spPr/>
      <dgm:t>
        <a:bodyPr/>
        <a:lstStyle/>
        <a:p>
          <a:endParaRPr lang="en-US"/>
        </a:p>
      </dgm:t>
    </dgm:pt>
    <dgm:pt modelId="{130502DE-5D36-4BB8-8B61-AC5B7967040E}">
      <dgm:prSet custT="1"/>
      <dgm:spPr/>
      <dgm:t>
        <a:bodyPr/>
        <a:lstStyle/>
        <a:p>
          <a:pPr rtl="0"/>
          <a:r>
            <a:rPr lang="en-US" sz="2200" smtClean="0">
              <a:latin typeface="Times New Roman" panose="02020603050405020304" pitchFamily="18" charset="0"/>
              <a:cs typeface="Times New Roman" panose="02020603050405020304" pitchFamily="18" charset="0"/>
            </a:rPr>
            <a:t>Ở dạng văn bản hoặc âm thanh.</a:t>
          </a:r>
          <a:endParaRPr lang="en-US" sz="2200">
            <a:latin typeface="Times New Roman" panose="02020603050405020304" pitchFamily="18" charset="0"/>
            <a:cs typeface="Times New Roman" panose="02020603050405020304" pitchFamily="18" charset="0"/>
          </a:endParaRPr>
        </a:p>
      </dgm:t>
    </dgm:pt>
    <dgm:pt modelId="{C54B3B8A-FDA2-4BB6-A2EC-536E75224928}" type="parTrans" cxnId="{3E28A7D1-0603-4784-A720-5063E4C47478}">
      <dgm:prSet/>
      <dgm:spPr/>
      <dgm:t>
        <a:bodyPr/>
        <a:lstStyle/>
        <a:p>
          <a:endParaRPr lang="en-US"/>
        </a:p>
      </dgm:t>
    </dgm:pt>
    <dgm:pt modelId="{6AE213C8-E315-4082-9946-94BCF92FAA67}" type="sibTrans" cxnId="{3E28A7D1-0603-4784-A720-5063E4C47478}">
      <dgm:prSet/>
      <dgm:spPr/>
      <dgm:t>
        <a:bodyPr/>
        <a:lstStyle/>
        <a:p>
          <a:endParaRPr lang="en-US"/>
        </a:p>
      </dgm:t>
    </dgm:pt>
    <dgm:pt modelId="{01196A0C-5F4F-4CC3-BEE0-3F9B22C380A1}">
      <dgm:prSet custT="1"/>
      <dgm:spPr/>
      <dgm:t>
        <a:bodyPr/>
        <a:lstStyle/>
        <a:p>
          <a:pPr rtl="0"/>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liệu</a:t>
          </a:r>
          <a:r>
            <a:rPr lang="en-US" sz="220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872723E0-1654-4FE6-84C4-68B4DF8538CE}" type="parTrans" cxnId="{8D1AA1F5-37B4-4B9F-AD8C-2AD22DB09A45}">
      <dgm:prSet/>
      <dgm:spPr/>
      <dgm:t>
        <a:bodyPr/>
        <a:lstStyle/>
        <a:p>
          <a:endParaRPr lang="en-US"/>
        </a:p>
      </dgm:t>
    </dgm:pt>
    <dgm:pt modelId="{6D56378C-7E62-4E89-A331-3D249CF7479C}" type="sibTrans" cxnId="{8D1AA1F5-37B4-4B9F-AD8C-2AD22DB09A45}">
      <dgm:prSet/>
      <dgm:spPr/>
      <dgm:t>
        <a:bodyPr/>
        <a:lstStyle/>
        <a:p>
          <a:endParaRPr lang="en-US"/>
        </a:p>
      </dgm:t>
    </dgm:pt>
    <dgm:pt modelId="{41188663-0409-4E0B-8C70-C5A798B96958}">
      <dgm:prSet custT="1"/>
      <dgm:spPr/>
      <dgm:t>
        <a:bodyPr/>
        <a:lstStyle/>
        <a:p>
          <a:pPr rtl="0"/>
          <a:r>
            <a:rPr lang="en-US" sz="2000" smtClean="0">
              <a:latin typeface="Times New Roman" panose="02020603050405020304" pitchFamily="18" charset="0"/>
              <a:cs typeface="Times New Roman" panose="02020603050405020304" pitchFamily="18" charset="0"/>
            </a:rPr>
            <a:t>Thu thập dữ liệu thô từ Internet.</a:t>
          </a:r>
          <a:endParaRPr lang="en-US" sz="2000" dirty="0">
            <a:latin typeface="Times New Roman" panose="02020603050405020304" pitchFamily="18" charset="0"/>
            <a:cs typeface="Times New Roman" panose="02020603050405020304" pitchFamily="18" charset="0"/>
          </a:endParaRPr>
        </a:p>
      </dgm:t>
    </dgm:pt>
    <dgm:pt modelId="{9BBEB4A3-62FE-411D-BBD2-1ED09DB35E6A}" type="parTrans" cxnId="{7B913CA9-71F2-431A-9A81-59B8DD2C9BB0}">
      <dgm:prSet/>
      <dgm:spPr/>
      <dgm:t>
        <a:bodyPr/>
        <a:lstStyle/>
        <a:p>
          <a:endParaRPr lang="en-US"/>
        </a:p>
      </dgm:t>
    </dgm:pt>
    <dgm:pt modelId="{CC46B625-17C5-43DF-8DBB-9277E61CD4D9}" type="sibTrans" cxnId="{7B913CA9-71F2-431A-9A81-59B8DD2C9BB0}">
      <dgm:prSet/>
      <dgm:spPr/>
      <dgm:t>
        <a:bodyPr/>
        <a:lstStyle/>
        <a:p>
          <a:endParaRPr lang="en-US"/>
        </a:p>
      </dgm:t>
    </dgm:pt>
    <dgm:pt modelId="{B4B4C15B-3657-4E0E-8D5B-62379F526CC0}">
      <dgm:prSet custT="1"/>
      <dgm:spPr/>
      <dgm:t>
        <a:bodyPr/>
        <a:lstStyle/>
        <a:p>
          <a:pPr rtl="0"/>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83C4F45F-5B2F-4527-9AF1-B0DF57EAB234}" type="sibTrans" cxnId="{E2850A60-CB1D-4958-B8A9-A8D91CBB18B5}">
      <dgm:prSet/>
      <dgm:spPr/>
      <dgm:t>
        <a:bodyPr/>
        <a:lstStyle/>
        <a:p>
          <a:endParaRPr lang="en-US"/>
        </a:p>
      </dgm:t>
    </dgm:pt>
    <dgm:pt modelId="{7391B148-8406-4810-A1B7-9CAED7CAB694}" type="parTrans" cxnId="{E2850A60-CB1D-4958-B8A9-A8D91CBB18B5}">
      <dgm:prSet/>
      <dgm:spPr/>
      <dgm:t>
        <a:bodyPr/>
        <a:lstStyle/>
        <a:p>
          <a:endParaRPr lang="en-US"/>
        </a:p>
      </dgm:t>
    </dgm:pt>
    <dgm:pt modelId="{38B0AE7A-F78E-499D-8F06-6C75D663261F}">
      <dgm:prSet custT="1"/>
      <dgm:spPr/>
      <dgm:t>
        <a:bodyPr/>
        <a:lstStyle/>
        <a:p>
          <a:pPr rtl="0"/>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D0595AFE-57F7-40ED-AAE9-E3C17501B615}" type="sibTrans" cxnId="{71E8DEA3-FCEE-45C7-AF8D-80888C58F020}">
      <dgm:prSet/>
      <dgm:spPr/>
      <dgm:t>
        <a:bodyPr/>
        <a:lstStyle/>
        <a:p>
          <a:endParaRPr lang="en-US"/>
        </a:p>
      </dgm:t>
    </dgm:pt>
    <dgm:pt modelId="{3A6ADC37-B349-4603-9017-CC408A82328A}" type="parTrans" cxnId="{71E8DEA3-FCEE-45C7-AF8D-80888C58F020}">
      <dgm:prSet/>
      <dgm:spPr/>
      <dgm:t>
        <a:bodyPr/>
        <a:lstStyle/>
        <a:p>
          <a:endParaRPr lang="en-US"/>
        </a:p>
      </dgm:t>
    </dgm:pt>
    <dgm:pt modelId="{7A4FE6EA-6A7B-481E-AF70-CDF00A2935C6}">
      <dgm:prSet custT="1"/>
      <dgm:spPr/>
      <dgm:t>
        <a:bodyPr/>
        <a:lstStyle/>
        <a:p>
          <a:pPr rtl="0"/>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câu</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1F2EA821-7F61-479A-B9BC-3D08D6A302CD}" type="sibTrans" cxnId="{315BCB1F-639D-460C-BCDF-9B4321040223}">
      <dgm:prSet/>
      <dgm:spPr/>
      <dgm:t>
        <a:bodyPr/>
        <a:lstStyle/>
        <a:p>
          <a:endParaRPr lang="en-US"/>
        </a:p>
      </dgm:t>
    </dgm:pt>
    <dgm:pt modelId="{4FB0BD7D-E25D-45AE-8F7E-B81D78709BD5}" type="parTrans" cxnId="{315BCB1F-639D-460C-BCDF-9B4321040223}">
      <dgm:prSet/>
      <dgm:spPr/>
      <dgm:t>
        <a:bodyPr/>
        <a:lstStyle/>
        <a:p>
          <a:endParaRPr lang="en-US"/>
        </a:p>
      </dgm:t>
    </dgm:pt>
    <dgm:pt modelId="{5C9E636D-B1DB-4BC4-AA90-48824A8E205B}" type="pres">
      <dgm:prSet presAssocID="{5EE9E3ED-FD42-486B-9240-47C9ED10221C}" presName="linear" presStyleCnt="0">
        <dgm:presLayoutVars>
          <dgm:animLvl val="lvl"/>
          <dgm:resizeHandles val="exact"/>
        </dgm:presLayoutVars>
      </dgm:prSet>
      <dgm:spPr/>
      <dgm:t>
        <a:bodyPr/>
        <a:lstStyle/>
        <a:p>
          <a:endParaRPr lang="en-US"/>
        </a:p>
      </dgm:t>
    </dgm:pt>
    <dgm:pt modelId="{288A9AE8-3351-46C1-B4C6-EC99AD02B379}" type="pres">
      <dgm:prSet presAssocID="{1F00BB6B-D078-4E48-A483-BAC791360F9C}" presName="parentText" presStyleLbl="node1" presStyleIdx="0" presStyleCnt="4">
        <dgm:presLayoutVars>
          <dgm:chMax val="0"/>
          <dgm:bulletEnabled val="1"/>
        </dgm:presLayoutVars>
      </dgm:prSet>
      <dgm:spPr/>
      <dgm:t>
        <a:bodyPr/>
        <a:lstStyle/>
        <a:p>
          <a:endParaRPr lang="en-US"/>
        </a:p>
      </dgm:t>
    </dgm:pt>
    <dgm:pt modelId="{4A5AA2BD-E525-4079-926E-B4E39E2ADFBE}" type="pres">
      <dgm:prSet presAssocID="{01354EE3-7311-4BD0-B7E4-DB1724E69F52}" presName="spacer" presStyleCnt="0"/>
      <dgm:spPr/>
    </dgm:pt>
    <dgm:pt modelId="{D2B102DC-3256-486C-9B4B-435C81A27496}" type="pres">
      <dgm:prSet presAssocID="{D0E54E4A-FCA7-43E2-94BC-DFA3BF0E433B}" presName="parentText" presStyleLbl="node1" presStyleIdx="1" presStyleCnt="4">
        <dgm:presLayoutVars>
          <dgm:chMax val="0"/>
          <dgm:bulletEnabled val="1"/>
        </dgm:presLayoutVars>
      </dgm:prSet>
      <dgm:spPr/>
      <dgm:t>
        <a:bodyPr/>
        <a:lstStyle/>
        <a:p>
          <a:endParaRPr lang="en-US"/>
        </a:p>
      </dgm:t>
    </dgm:pt>
    <dgm:pt modelId="{978F144F-DFEE-4ABB-A571-8FD3E47FFE27}" type="pres">
      <dgm:prSet presAssocID="{6A36C7C4-BE0C-4B38-A19F-9FE47B59FAD7}" presName="spacer" presStyleCnt="0"/>
      <dgm:spPr/>
    </dgm:pt>
    <dgm:pt modelId="{BC9E31C4-9E6C-4F45-9F95-4246A93900DE}" type="pres">
      <dgm:prSet presAssocID="{130502DE-5D36-4BB8-8B61-AC5B7967040E}" presName="parentText" presStyleLbl="node1" presStyleIdx="2" presStyleCnt="4">
        <dgm:presLayoutVars>
          <dgm:chMax val="0"/>
          <dgm:bulletEnabled val="1"/>
        </dgm:presLayoutVars>
      </dgm:prSet>
      <dgm:spPr/>
      <dgm:t>
        <a:bodyPr/>
        <a:lstStyle/>
        <a:p>
          <a:endParaRPr lang="en-US"/>
        </a:p>
      </dgm:t>
    </dgm:pt>
    <dgm:pt modelId="{B55A958C-C61F-4138-8307-C88FA67CF4D0}" type="pres">
      <dgm:prSet presAssocID="{6AE213C8-E315-4082-9946-94BCF92FAA67}" presName="spacer" presStyleCnt="0"/>
      <dgm:spPr/>
    </dgm:pt>
    <dgm:pt modelId="{54F4EE7E-6AF6-49E7-8268-59A15D3B82FB}" type="pres">
      <dgm:prSet presAssocID="{01196A0C-5F4F-4CC3-BEE0-3F9B22C380A1}" presName="parentText" presStyleLbl="node1" presStyleIdx="3" presStyleCnt="4">
        <dgm:presLayoutVars>
          <dgm:chMax val="0"/>
          <dgm:bulletEnabled val="1"/>
        </dgm:presLayoutVars>
      </dgm:prSet>
      <dgm:spPr/>
      <dgm:t>
        <a:bodyPr/>
        <a:lstStyle/>
        <a:p>
          <a:endParaRPr lang="en-US"/>
        </a:p>
      </dgm:t>
    </dgm:pt>
    <dgm:pt modelId="{57AF51CD-C280-4C4A-A952-68B1F42B4C69}" type="pres">
      <dgm:prSet presAssocID="{01196A0C-5F4F-4CC3-BEE0-3F9B22C380A1}" presName="childText" presStyleLbl="revTx" presStyleIdx="0" presStyleCnt="1">
        <dgm:presLayoutVars>
          <dgm:bulletEnabled val="1"/>
        </dgm:presLayoutVars>
      </dgm:prSet>
      <dgm:spPr/>
      <dgm:t>
        <a:bodyPr/>
        <a:lstStyle/>
        <a:p>
          <a:endParaRPr lang="en-US"/>
        </a:p>
      </dgm:t>
    </dgm:pt>
  </dgm:ptLst>
  <dgm:cxnLst>
    <dgm:cxn modelId="{71E8DEA3-FCEE-45C7-AF8D-80888C58F020}" srcId="{01196A0C-5F4F-4CC3-BEE0-3F9B22C380A1}" destId="{38B0AE7A-F78E-499D-8F06-6C75D663261F}" srcOrd="2" destOrd="0" parTransId="{3A6ADC37-B349-4603-9017-CC408A82328A}" sibTransId="{D0595AFE-57F7-40ED-AAE9-E3C17501B615}"/>
    <dgm:cxn modelId="{044A8CE9-FE2E-4771-9D1D-17EC3266A1CB}" type="presOf" srcId="{1F00BB6B-D078-4E48-A483-BAC791360F9C}" destId="{288A9AE8-3351-46C1-B4C6-EC99AD02B379}" srcOrd="0" destOrd="0" presId="urn:microsoft.com/office/officeart/2005/8/layout/vList2"/>
    <dgm:cxn modelId="{E2850A60-CB1D-4958-B8A9-A8D91CBB18B5}" srcId="{01196A0C-5F4F-4CC3-BEE0-3F9B22C380A1}" destId="{B4B4C15B-3657-4E0E-8D5B-62379F526CC0}" srcOrd="3" destOrd="0" parTransId="{7391B148-8406-4810-A1B7-9CAED7CAB694}" sibTransId="{83C4F45F-5B2F-4527-9AF1-B0DF57EAB234}"/>
    <dgm:cxn modelId="{5794C446-3EF3-413C-91FA-7C0E1FEB7010}" srcId="{5EE9E3ED-FD42-486B-9240-47C9ED10221C}" destId="{1F00BB6B-D078-4E48-A483-BAC791360F9C}" srcOrd="0" destOrd="0" parTransId="{9CECEE9A-547D-47C4-8D8C-825093A33A31}" sibTransId="{01354EE3-7311-4BD0-B7E4-DB1724E69F52}"/>
    <dgm:cxn modelId="{F1245268-0FE5-4AA7-A8A5-1C4E60082AED}" type="presOf" srcId="{38B0AE7A-F78E-499D-8F06-6C75D663261F}" destId="{57AF51CD-C280-4C4A-A952-68B1F42B4C69}" srcOrd="0" destOrd="2" presId="urn:microsoft.com/office/officeart/2005/8/layout/vList2"/>
    <dgm:cxn modelId="{0723A857-E746-4FBB-863C-9785960C8CAE}" type="presOf" srcId="{5EE9E3ED-FD42-486B-9240-47C9ED10221C}" destId="{5C9E636D-B1DB-4BC4-AA90-48824A8E205B}" srcOrd="0" destOrd="0" presId="urn:microsoft.com/office/officeart/2005/8/layout/vList2"/>
    <dgm:cxn modelId="{3095F2C2-55A8-4EDC-A571-FBC857C5B7B3}" type="presOf" srcId="{01196A0C-5F4F-4CC3-BEE0-3F9B22C380A1}" destId="{54F4EE7E-6AF6-49E7-8268-59A15D3B82FB}" srcOrd="0" destOrd="0" presId="urn:microsoft.com/office/officeart/2005/8/layout/vList2"/>
    <dgm:cxn modelId="{33BFF694-B84E-4736-94AA-95FC224B5820}" srcId="{5EE9E3ED-FD42-486B-9240-47C9ED10221C}" destId="{D0E54E4A-FCA7-43E2-94BC-DFA3BF0E433B}" srcOrd="1" destOrd="0" parTransId="{F4921F85-F2A7-48BB-82FD-45A19ECB1AAA}" sibTransId="{6A36C7C4-BE0C-4B38-A19F-9FE47B59FAD7}"/>
    <dgm:cxn modelId="{3E28A7D1-0603-4784-A720-5063E4C47478}" srcId="{5EE9E3ED-FD42-486B-9240-47C9ED10221C}" destId="{130502DE-5D36-4BB8-8B61-AC5B7967040E}" srcOrd="2" destOrd="0" parTransId="{C54B3B8A-FDA2-4BB6-A2EC-536E75224928}" sibTransId="{6AE213C8-E315-4082-9946-94BCF92FAA67}"/>
    <dgm:cxn modelId="{2B0E1A62-203F-4341-9398-74C5891F6762}" type="presOf" srcId="{130502DE-5D36-4BB8-8B61-AC5B7967040E}" destId="{BC9E31C4-9E6C-4F45-9F95-4246A93900DE}" srcOrd="0" destOrd="0" presId="urn:microsoft.com/office/officeart/2005/8/layout/vList2"/>
    <dgm:cxn modelId="{8D1AA1F5-37B4-4B9F-AD8C-2AD22DB09A45}" srcId="{5EE9E3ED-FD42-486B-9240-47C9ED10221C}" destId="{01196A0C-5F4F-4CC3-BEE0-3F9B22C380A1}" srcOrd="3" destOrd="0" parTransId="{872723E0-1654-4FE6-84C4-68B4DF8538CE}" sibTransId="{6D56378C-7E62-4E89-A331-3D249CF7479C}"/>
    <dgm:cxn modelId="{0E78315B-F717-4258-8904-C28F8968D778}" type="presOf" srcId="{41188663-0409-4E0B-8C70-C5A798B96958}" destId="{57AF51CD-C280-4C4A-A952-68B1F42B4C69}" srcOrd="0" destOrd="0" presId="urn:microsoft.com/office/officeart/2005/8/layout/vList2"/>
    <dgm:cxn modelId="{40579387-4ABA-4A76-928F-4511E2AB0522}" type="presOf" srcId="{B4B4C15B-3657-4E0E-8D5B-62379F526CC0}" destId="{57AF51CD-C280-4C4A-A952-68B1F42B4C69}" srcOrd="0" destOrd="3" presId="urn:microsoft.com/office/officeart/2005/8/layout/vList2"/>
    <dgm:cxn modelId="{315BCB1F-639D-460C-BCDF-9B4321040223}" srcId="{01196A0C-5F4F-4CC3-BEE0-3F9B22C380A1}" destId="{7A4FE6EA-6A7B-481E-AF70-CDF00A2935C6}" srcOrd="1" destOrd="0" parTransId="{4FB0BD7D-E25D-45AE-8F7E-B81D78709BD5}" sibTransId="{1F2EA821-7F61-479A-B9BC-3D08D6A302CD}"/>
    <dgm:cxn modelId="{F4990BE6-BD7E-42C9-BB7D-941EB4A430A5}" type="presOf" srcId="{7A4FE6EA-6A7B-481E-AF70-CDF00A2935C6}" destId="{57AF51CD-C280-4C4A-A952-68B1F42B4C69}" srcOrd="0" destOrd="1" presId="urn:microsoft.com/office/officeart/2005/8/layout/vList2"/>
    <dgm:cxn modelId="{7B913CA9-71F2-431A-9A81-59B8DD2C9BB0}" srcId="{01196A0C-5F4F-4CC3-BEE0-3F9B22C380A1}" destId="{41188663-0409-4E0B-8C70-C5A798B96958}" srcOrd="0" destOrd="0" parTransId="{9BBEB4A3-62FE-411D-BBD2-1ED09DB35E6A}" sibTransId="{CC46B625-17C5-43DF-8DBB-9277E61CD4D9}"/>
    <dgm:cxn modelId="{0D567045-C35C-4972-88DB-F2C8545ED331}" type="presOf" srcId="{D0E54E4A-FCA7-43E2-94BC-DFA3BF0E433B}" destId="{D2B102DC-3256-486C-9B4B-435C81A27496}" srcOrd="0" destOrd="0" presId="urn:microsoft.com/office/officeart/2005/8/layout/vList2"/>
    <dgm:cxn modelId="{34027653-0972-40D8-B0F7-60CCD62D8AF0}" type="presParOf" srcId="{5C9E636D-B1DB-4BC4-AA90-48824A8E205B}" destId="{288A9AE8-3351-46C1-B4C6-EC99AD02B379}" srcOrd="0" destOrd="0" presId="urn:microsoft.com/office/officeart/2005/8/layout/vList2"/>
    <dgm:cxn modelId="{BF516D79-66A3-4548-A7F1-DE60163C6F24}" type="presParOf" srcId="{5C9E636D-B1DB-4BC4-AA90-48824A8E205B}" destId="{4A5AA2BD-E525-4079-926E-B4E39E2ADFBE}" srcOrd="1" destOrd="0" presId="urn:microsoft.com/office/officeart/2005/8/layout/vList2"/>
    <dgm:cxn modelId="{E66DE470-71FF-4BFA-BBE8-2CB94A14FBAC}" type="presParOf" srcId="{5C9E636D-B1DB-4BC4-AA90-48824A8E205B}" destId="{D2B102DC-3256-486C-9B4B-435C81A27496}" srcOrd="2" destOrd="0" presId="urn:microsoft.com/office/officeart/2005/8/layout/vList2"/>
    <dgm:cxn modelId="{82D24A9C-9776-44D5-A0EE-13D99B0B76E2}" type="presParOf" srcId="{5C9E636D-B1DB-4BC4-AA90-48824A8E205B}" destId="{978F144F-DFEE-4ABB-A571-8FD3E47FFE27}" srcOrd="3" destOrd="0" presId="urn:microsoft.com/office/officeart/2005/8/layout/vList2"/>
    <dgm:cxn modelId="{F3ACA107-24D0-48B9-B436-8BE5149B7183}" type="presParOf" srcId="{5C9E636D-B1DB-4BC4-AA90-48824A8E205B}" destId="{BC9E31C4-9E6C-4F45-9F95-4246A93900DE}" srcOrd="4" destOrd="0" presId="urn:microsoft.com/office/officeart/2005/8/layout/vList2"/>
    <dgm:cxn modelId="{7CC38F34-28B9-48EB-BB50-BD6C28DDDB49}" type="presParOf" srcId="{5C9E636D-B1DB-4BC4-AA90-48824A8E205B}" destId="{B55A958C-C61F-4138-8307-C88FA67CF4D0}" srcOrd="5" destOrd="0" presId="urn:microsoft.com/office/officeart/2005/8/layout/vList2"/>
    <dgm:cxn modelId="{BE2A3B8B-898C-4533-8CB3-87486E6F1163}" type="presParOf" srcId="{5C9E636D-B1DB-4BC4-AA90-48824A8E205B}" destId="{54F4EE7E-6AF6-49E7-8268-59A15D3B82FB}" srcOrd="6" destOrd="0" presId="urn:microsoft.com/office/officeart/2005/8/layout/vList2"/>
    <dgm:cxn modelId="{DB1406AE-233E-46F6-9087-B0038FFBBAB4}" type="presParOf" srcId="{5C9E636D-B1DB-4BC4-AA90-48824A8E205B}" destId="{57AF51CD-C280-4C4A-A952-68B1F42B4C69}" srcOrd="7"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6A7B5-CA80-4569-A23A-3056987A90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2C35B-3C20-46A5-99E3-13F4154D4F3A}">
      <dgm:prSet custT="1"/>
      <dgm:spPr/>
      <dgm:t>
        <a:bodyPr/>
        <a:lstStyle/>
        <a:p>
          <a:pPr rtl="0"/>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dgm:t>
    </dgm:pt>
    <dgm:pt modelId="{08A01D53-3B5C-4FA3-A23D-F43C05ECC094}" type="parTrans" cxnId="{3BFB42EF-6F7D-46BD-9108-EF75AF427013}">
      <dgm:prSet/>
      <dgm:spPr/>
      <dgm:t>
        <a:bodyPr/>
        <a:lstStyle/>
        <a:p>
          <a:endParaRPr lang="en-US"/>
        </a:p>
      </dgm:t>
    </dgm:pt>
    <dgm:pt modelId="{8B8083C3-D564-478B-B557-A04F470DD109}" type="sibTrans" cxnId="{3BFB42EF-6F7D-46BD-9108-EF75AF427013}">
      <dgm:prSet/>
      <dgm:spPr/>
      <dgm:t>
        <a:bodyPr/>
        <a:lstStyle/>
        <a:p>
          <a:endParaRPr lang="en-US"/>
        </a:p>
      </dgm:t>
    </dgm:pt>
    <dgm:pt modelId="{14967D69-4902-4095-A7DC-C799A1236EF0}">
      <dgm:prSet custT="1"/>
      <dgm:spPr/>
      <dgm:t>
        <a:bodyPr/>
        <a:lstStyle/>
        <a:p>
          <a:pPr rtl="0"/>
          <a:r>
            <a:rPr lang="en-US" sz="2800" dirty="0" smtClean="0">
              <a:latin typeface="Times New Roman" panose="02020603050405020304" pitchFamily="18" charset="0"/>
              <a:cs typeface="Times New Roman" panose="02020603050405020304" pitchFamily="18" charset="0"/>
            </a:rPr>
            <a:t>Cho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endParaRPr lang="en-US" sz="2800" dirty="0">
            <a:latin typeface="Times New Roman" panose="02020603050405020304" pitchFamily="18" charset="0"/>
            <a:cs typeface="Times New Roman" panose="02020603050405020304" pitchFamily="18" charset="0"/>
          </a:endParaRPr>
        </a:p>
      </dgm:t>
    </dgm:pt>
    <dgm:pt modelId="{AAA97D2E-D992-4BB7-8E5E-01907F0A4CA1}" type="parTrans" cxnId="{BCDEB76F-A285-46CA-AB9F-182C04628AEA}">
      <dgm:prSet/>
      <dgm:spPr/>
      <dgm:t>
        <a:bodyPr/>
        <a:lstStyle/>
        <a:p>
          <a:endParaRPr lang="en-US"/>
        </a:p>
      </dgm:t>
    </dgm:pt>
    <dgm:pt modelId="{ED4212C0-ED76-49B6-B167-0B9128D96C9B}" type="sibTrans" cxnId="{BCDEB76F-A285-46CA-AB9F-182C04628AEA}">
      <dgm:prSet/>
      <dgm:spPr/>
      <dgm:t>
        <a:bodyPr/>
        <a:lstStyle/>
        <a:p>
          <a:endParaRPr lang="en-US"/>
        </a:p>
      </dgm:t>
    </dgm:pt>
    <dgm:pt modelId="{1C329CC5-557C-41BB-BE74-E5C0B7CC1CEB}">
      <dgm:prSet custT="1"/>
      <dgm:spPr/>
      <dgm:t>
        <a:bodyPr/>
        <a:lstStyle/>
        <a:p>
          <a:pPr rtl="0"/>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ngẫu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nghiên</a:t>
          </a:r>
          <a:endParaRPr lang="en-US" sz="2800" dirty="0">
            <a:latin typeface="Times New Roman" panose="02020603050405020304" pitchFamily="18" charset="0"/>
            <a:cs typeface="Times New Roman" panose="02020603050405020304" pitchFamily="18" charset="0"/>
          </a:endParaRPr>
        </a:p>
      </dgm:t>
    </dgm:pt>
    <dgm:pt modelId="{894DEB20-940B-4DE5-9D7D-B0E802E78FFE}" type="parTrans" cxnId="{3510EE6D-CF8E-4BEA-A2B7-2B5E654C97CD}">
      <dgm:prSet/>
      <dgm:spPr/>
      <dgm:t>
        <a:bodyPr/>
        <a:lstStyle/>
        <a:p>
          <a:endParaRPr lang="en-US"/>
        </a:p>
      </dgm:t>
    </dgm:pt>
    <dgm:pt modelId="{F7667FB6-78F0-473E-ADEF-D41851A08950}" type="sibTrans" cxnId="{3510EE6D-CF8E-4BEA-A2B7-2B5E654C97CD}">
      <dgm:prSet/>
      <dgm:spPr/>
      <dgm:t>
        <a:bodyPr/>
        <a:lstStyle/>
        <a:p>
          <a:endParaRPr lang="en-US"/>
        </a:p>
      </dgm:t>
    </dgm:pt>
    <dgm:pt modelId="{AEBDE135-1535-4D73-97DD-54C52512AB1C}">
      <dgm:prSet custT="1"/>
      <dgm:spPr/>
      <dgm:t>
        <a:bodyPr/>
        <a:lstStyle/>
        <a:p>
          <a:pPr rtl="0"/>
          <a:r>
            <a:rPr lang="en-US" sz="2500" dirty="0" err="1" smtClean="0">
              <a:latin typeface="Times New Roman" panose="02020603050405020304" pitchFamily="18" charset="0"/>
              <a:cs typeface="Times New Roman" panose="02020603050405020304" pitchFamily="18" charset="0"/>
            </a:rPr>
            <a:t>Ví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a:t>
          </a:r>
          <a:r>
            <a:rPr lang="en-US" sz="2500" dirty="0" smtClean="0">
              <a:latin typeface="Times New Roman" panose="02020603050405020304" pitchFamily="18" charset="0"/>
              <a:cs typeface="Times New Roman" panose="02020603050405020304" pitchFamily="18" charset="0"/>
            </a:rPr>
            <a:t>: </a:t>
          </a:r>
          <a:r>
            <a:rPr lang="en-US" sz="2500" i="1" dirty="0" smtClean="0">
              <a:latin typeface="Times New Roman" panose="02020603050405020304" pitchFamily="18" charset="0"/>
              <a:cs typeface="Times New Roman" panose="02020603050405020304" pitchFamily="18" charset="0"/>
            </a:rPr>
            <a:t>P(“</a:t>
          </a:r>
          <a:r>
            <a:rPr lang="en-US" sz="2500" i="1" dirty="0" err="1" smtClean="0">
              <a:latin typeface="Times New Roman" panose="02020603050405020304" pitchFamily="18" charset="0"/>
              <a:cs typeface="Times New Roman" panose="02020603050405020304" pitchFamily="18" charset="0"/>
            </a:rPr>
            <a:t>tôi</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có</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một</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cây</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bút</a:t>
          </a:r>
          <a:r>
            <a:rPr lang="en-US" sz="2500" i="1" dirty="0" smtClean="0">
              <a:latin typeface="Times New Roman" panose="02020603050405020304" pitchFamily="18" charset="0"/>
              <a:cs typeface="Times New Roman" panose="02020603050405020304" pitchFamily="18" charset="0"/>
            </a:rPr>
            <a:t>”) &gt; P(“</a:t>
          </a:r>
          <a:r>
            <a:rPr lang="en-US" sz="2500" i="1" dirty="0" err="1" smtClean="0">
              <a:latin typeface="Times New Roman" panose="02020603050405020304" pitchFamily="18" charset="0"/>
              <a:cs typeface="Times New Roman" panose="02020603050405020304" pitchFamily="18" charset="0"/>
            </a:rPr>
            <a:t>cây</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có</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tôi</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bút</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một</a:t>
          </a:r>
          <a:r>
            <a:rPr lang="en-US" sz="2500" i="1"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dgm:t>
    </dgm:pt>
    <dgm:pt modelId="{17A88BD4-3A63-444D-880B-A3E4D6F365F1}" type="parTrans" cxnId="{A0E615B5-8B58-4E8C-9466-B23CDEA279A1}">
      <dgm:prSet/>
      <dgm:spPr/>
      <dgm:t>
        <a:bodyPr/>
        <a:lstStyle/>
        <a:p>
          <a:endParaRPr lang="en-US"/>
        </a:p>
      </dgm:t>
    </dgm:pt>
    <dgm:pt modelId="{8CB98C3F-452F-43CA-B2BE-50B1CC4092A7}" type="sibTrans" cxnId="{A0E615B5-8B58-4E8C-9466-B23CDEA279A1}">
      <dgm:prSet/>
      <dgm:spPr/>
      <dgm:t>
        <a:bodyPr/>
        <a:lstStyle/>
        <a:p>
          <a:endParaRPr lang="en-US"/>
        </a:p>
      </dgm:t>
    </dgm:pt>
    <dgm:pt modelId="{8CECD446-8283-428F-BE0D-BA63720C8B06}">
      <dgm:prSet custT="1"/>
      <dgm:spPr/>
      <dgm:t>
        <a:bodyPr/>
        <a:lstStyle/>
        <a:p>
          <a:pPr rtl="0"/>
          <a:endParaRPr lang="en-US" sz="2500" dirty="0">
            <a:latin typeface="Times New Roman" panose="02020603050405020304" pitchFamily="18" charset="0"/>
            <a:cs typeface="Times New Roman" panose="02020603050405020304" pitchFamily="18" charset="0"/>
          </a:endParaRPr>
        </a:p>
      </dgm:t>
    </dgm:pt>
    <dgm:pt modelId="{B2D98F25-840E-4815-AE0C-EEDA70EDBC72}" type="parTrans" cxnId="{790CA4B8-2673-415A-9022-52C8F83DDBF9}">
      <dgm:prSet/>
      <dgm:spPr/>
      <dgm:t>
        <a:bodyPr/>
        <a:lstStyle/>
        <a:p>
          <a:endParaRPr lang="en-US"/>
        </a:p>
      </dgm:t>
    </dgm:pt>
    <dgm:pt modelId="{B33883DC-53EA-4370-B5D4-DFF1A50888B5}" type="sibTrans" cxnId="{790CA4B8-2673-415A-9022-52C8F83DDBF9}">
      <dgm:prSet/>
      <dgm:spPr/>
      <dgm:t>
        <a:bodyPr/>
        <a:lstStyle/>
        <a:p>
          <a:endParaRPr lang="en-US"/>
        </a:p>
      </dgm:t>
    </dgm:pt>
    <dgm:pt modelId="{700FD802-6A61-4A79-991C-B4C85063AF9C}" type="pres">
      <dgm:prSet presAssocID="{1496A7B5-CA80-4569-A23A-3056987A90D6}" presName="linear" presStyleCnt="0">
        <dgm:presLayoutVars>
          <dgm:animLvl val="lvl"/>
          <dgm:resizeHandles val="exact"/>
        </dgm:presLayoutVars>
      </dgm:prSet>
      <dgm:spPr/>
      <dgm:t>
        <a:bodyPr/>
        <a:lstStyle/>
        <a:p>
          <a:endParaRPr lang="en-US"/>
        </a:p>
      </dgm:t>
    </dgm:pt>
    <dgm:pt modelId="{B70EF261-B36C-4202-8CE8-893D31E11918}" type="pres">
      <dgm:prSet presAssocID="{B0E2C35B-3C20-46A5-99E3-13F4154D4F3A}" presName="parentText" presStyleLbl="node1" presStyleIdx="0" presStyleCnt="3">
        <dgm:presLayoutVars>
          <dgm:chMax val="0"/>
          <dgm:bulletEnabled val="1"/>
        </dgm:presLayoutVars>
      </dgm:prSet>
      <dgm:spPr/>
      <dgm:t>
        <a:bodyPr/>
        <a:lstStyle/>
        <a:p>
          <a:endParaRPr lang="en-US"/>
        </a:p>
      </dgm:t>
    </dgm:pt>
    <dgm:pt modelId="{489A6951-A470-4B18-9C10-8CE265B3AA52}" type="pres">
      <dgm:prSet presAssocID="{8B8083C3-D564-478B-B557-A04F470DD109}" presName="spacer" presStyleCnt="0"/>
      <dgm:spPr/>
    </dgm:pt>
    <dgm:pt modelId="{F126CF9C-0058-4CB1-88EE-19611BD24AEE}" type="pres">
      <dgm:prSet presAssocID="{14967D69-4902-4095-A7DC-C799A1236EF0}" presName="parentText" presStyleLbl="node1" presStyleIdx="1" presStyleCnt="3">
        <dgm:presLayoutVars>
          <dgm:chMax val="0"/>
          <dgm:bulletEnabled val="1"/>
        </dgm:presLayoutVars>
      </dgm:prSet>
      <dgm:spPr/>
      <dgm:t>
        <a:bodyPr/>
        <a:lstStyle/>
        <a:p>
          <a:endParaRPr lang="en-US"/>
        </a:p>
      </dgm:t>
    </dgm:pt>
    <dgm:pt modelId="{A848A1C1-8F91-400A-8D59-81344DFC53BE}" type="pres">
      <dgm:prSet presAssocID="{ED4212C0-ED76-49B6-B167-0B9128D96C9B}" presName="spacer" presStyleCnt="0"/>
      <dgm:spPr/>
    </dgm:pt>
    <dgm:pt modelId="{0748927A-E761-4AFD-8D2E-707D354A57E4}" type="pres">
      <dgm:prSet presAssocID="{1C329CC5-557C-41BB-BE74-E5C0B7CC1CEB}" presName="parentText" presStyleLbl="node1" presStyleIdx="2" presStyleCnt="3">
        <dgm:presLayoutVars>
          <dgm:chMax val="0"/>
          <dgm:bulletEnabled val="1"/>
        </dgm:presLayoutVars>
      </dgm:prSet>
      <dgm:spPr/>
      <dgm:t>
        <a:bodyPr/>
        <a:lstStyle/>
        <a:p>
          <a:endParaRPr lang="en-US"/>
        </a:p>
      </dgm:t>
    </dgm:pt>
    <dgm:pt modelId="{A5FD6866-AAC6-45DD-AC90-465ECCE2E9C2}" type="pres">
      <dgm:prSet presAssocID="{1C329CC5-557C-41BB-BE74-E5C0B7CC1CEB}" presName="childText" presStyleLbl="revTx" presStyleIdx="0" presStyleCnt="1">
        <dgm:presLayoutVars>
          <dgm:bulletEnabled val="1"/>
        </dgm:presLayoutVars>
      </dgm:prSet>
      <dgm:spPr/>
      <dgm:t>
        <a:bodyPr/>
        <a:lstStyle/>
        <a:p>
          <a:endParaRPr lang="en-US"/>
        </a:p>
      </dgm:t>
    </dgm:pt>
  </dgm:ptLst>
  <dgm:cxnLst>
    <dgm:cxn modelId="{BB3D33B6-2542-483C-BBD1-11A69F846862}" type="presOf" srcId="{14967D69-4902-4095-A7DC-C799A1236EF0}" destId="{F126CF9C-0058-4CB1-88EE-19611BD24AEE}" srcOrd="0" destOrd="0" presId="urn:microsoft.com/office/officeart/2005/8/layout/vList2"/>
    <dgm:cxn modelId="{3510EE6D-CF8E-4BEA-A2B7-2B5E654C97CD}" srcId="{1496A7B5-CA80-4569-A23A-3056987A90D6}" destId="{1C329CC5-557C-41BB-BE74-E5C0B7CC1CEB}" srcOrd="2" destOrd="0" parTransId="{894DEB20-940B-4DE5-9D7D-B0E802E78FFE}" sibTransId="{F7667FB6-78F0-473E-ADEF-D41851A08950}"/>
    <dgm:cxn modelId="{A0E615B5-8B58-4E8C-9466-B23CDEA279A1}" srcId="{1C329CC5-557C-41BB-BE74-E5C0B7CC1CEB}" destId="{AEBDE135-1535-4D73-97DD-54C52512AB1C}" srcOrd="1" destOrd="0" parTransId="{17A88BD4-3A63-444D-880B-A3E4D6F365F1}" sibTransId="{8CB98C3F-452F-43CA-B2BE-50B1CC4092A7}"/>
    <dgm:cxn modelId="{BCDEB76F-A285-46CA-AB9F-182C04628AEA}" srcId="{1496A7B5-CA80-4569-A23A-3056987A90D6}" destId="{14967D69-4902-4095-A7DC-C799A1236EF0}" srcOrd="1" destOrd="0" parTransId="{AAA97D2E-D992-4BB7-8E5E-01907F0A4CA1}" sibTransId="{ED4212C0-ED76-49B6-B167-0B9128D96C9B}"/>
    <dgm:cxn modelId="{A67158A6-A5FE-4A85-983E-6E4449FE510B}" type="presOf" srcId="{1496A7B5-CA80-4569-A23A-3056987A90D6}" destId="{700FD802-6A61-4A79-991C-B4C85063AF9C}" srcOrd="0" destOrd="0" presId="urn:microsoft.com/office/officeart/2005/8/layout/vList2"/>
    <dgm:cxn modelId="{7724C995-FFC8-4F51-A41D-F5FC5B596835}" type="presOf" srcId="{AEBDE135-1535-4D73-97DD-54C52512AB1C}" destId="{A5FD6866-AAC6-45DD-AC90-465ECCE2E9C2}" srcOrd="0" destOrd="1" presId="urn:microsoft.com/office/officeart/2005/8/layout/vList2"/>
    <dgm:cxn modelId="{33B5D974-8361-40B8-B3F0-1E1711EE55EE}" type="presOf" srcId="{B0E2C35B-3C20-46A5-99E3-13F4154D4F3A}" destId="{B70EF261-B36C-4202-8CE8-893D31E11918}" srcOrd="0" destOrd="0" presId="urn:microsoft.com/office/officeart/2005/8/layout/vList2"/>
    <dgm:cxn modelId="{790CA4B8-2673-415A-9022-52C8F83DDBF9}" srcId="{1C329CC5-557C-41BB-BE74-E5C0B7CC1CEB}" destId="{8CECD446-8283-428F-BE0D-BA63720C8B06}" srcOrd="0" destOrd="0" parTransId="{B2D98F25-840E-4815-AE0C-EEDA70EDBC72}" sibTransId="{B33883DC-53EA-4370-B5D4-DFF1A50888B5}"/>
    <dgm:cxn modelId="{3BFB42EF-6F7D-46BD-9108-EF75AF427013}" srcId="{1496A7B5-CA80-4569-A23A-3056987A90D6}" destId="{B0E2C35B-3C20-46A5-99E3-13F4154D4F3A}" srcOrd="0" destOrd="0" parTransId="{08A01D53-3B5C-4FA3-A23D-F43C05ECC094}" sibTransId="{8B8083C3-D564-478B-B557-A04F470DD109}"/>
    <dgm:cxn modelId="{F8782B37-08AE-42DD-A8C5-452148B1986B}" type="presOf" srcId="{1C329CC5-557C-41BB-BE74-E5C0B7CC1CEB}" destId="{0748927A-E761-4AFD-8D2E-707D354A57E4}" srcOrd="0" destOrd="0" presId="urn:microsoft.com/office/officeart/2005/8/layout/vList2"/>
    <dgm:cxn modelId="{D4927EDD-BCD8-48B1-A5C2-D24777B02AF1}" type="presOf" srcId="{8CECD446-8283-428F-BE0D-BA63720C8B06}" destId="{A5FD6866-AAC6-45DD-AC90-465ECCE2E9C2}" srcOrd="0" destOrd="0" presId="urn:microsoft.com/office/officeart/2005/8/layout/vList2"/>
    <dgm:cxn modelId="{94453F9F-A449-469F-B501-B0A721F59B18}" type="presParOf" srcId="{700FD802-6A61-4A79-991C-B4C85063AF9C}" destId="{B70EF261-B36C-4202-8CE8-893D31E11918}" srcOrd="0" destOrd="0" presId="urn:microsoft.com/office/officeart/2005/8/layout/vList2"/>
    <dgm:cxn modelId="{5DDB7623-C45F-4758-9800-6306EDCDEA06}" type="presParOf" srcId="{700FD802-6A61-4A79-991C-B4C85063AF9C}" destId="{489A6951-A470-4B18-9C10-8CE265B3AA52}" srcOrd="1" destOrd="0" presId="urn:microsoft.com/office/officeart/2005/8/layout/vList2"/>
    <dgm:cxn modelId="{2889ECEC-4033-4CAF-A5AF-400885FF5EB4}" type="presParOf" srcId="{700FD802-6A61-4A79-991C-B4C85063AF9C}" destId="{F126CF9C-0058-4CB1-88EE-19611BD24AEE}" srcOrd="2" destOrd="0" presId="urn:microsoft.com/office/officeart/2005/8/layout/vList2"/>
    <dgm:cxn modelId="{C384937E-2122-4A0B-8D88-F9E57D88E7D7}" type="presParOf" srcId="{700FD802-6A61-4A79-991C-B4C85063AF9C}" destId="{A848A1C1-8F91-400A-8D59-81344DFC53BE}" srcOrd="3" destOrd="0" presId="urn:microsoft.com/office/officeart/2005/8/layout/vList2"/>
    <dgm:cxn modelId="{97898F7A-B24F-43E5-86F1-8C4AD6307281}" type="presParOf" srcId="{700FD802-6A61-4A79-991C-B4C85063AF9C}" destId="{0748927A-E761-4AFD-8D2E-707D354A57E4}" srcOrd="4" destOrd="0" presId="urn:microsoft.com/office/officeart/2005/8/layout/vList2"/>
    <dgm:cxn modelId="{693ABEE3-406B-4299-96A5-85358BC69CBA}" type="presParOf" srcId="{700FD802-6A61-4A79-991C-B4C85063AF9C}" destId="{A5FD6866-AAC6-45DD-AC90-465ECCE2E9C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err="1" smtClean="0">
              <a:latin typeface="Times New Roman" panose="02020603050405020304" pitchFamily="18" charset="0"/>
              <a:cs typeface="Times New Roman" panose="02020603050405020304" pitchFamily="18" charset="0"/>
            </a:rPr>
            <a:t>Nắm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MS Word</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Đạt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10444">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86900">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3162">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33022">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194853">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B8879820-E280-4145-87A7-7F3B0CECE4D7}" type="presOf" srcId="{B3DAB944-A7D6-400B-AD98-BED632B8DC3B}" destId="{4BED82EE-35AF-415F-B1BB-A0DB18C56EE1}" srcOrd="0" destOrd="0" presId="urn:diagrams.loki3.com/VaryingWidthList"/>
    <dgm:cxn modelId="{75167F1D-084A-4DE2-803C-C186688E4247}" type="presOf" srcId="{AC0EBA8F-58ED-4EC9-BF54-9E1D52C90019}" destId="{E1A06807-E9EB-4CAF-95DA-C05602BA2DA4}"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2319F701-58C1-42ED-84C8-D3AC18369DF9}" type="presOf" srcId="{6423381D-ECE8-45FA-ABFA-89AC8A8E8C33}" destId="{1FD57DAF-ECD9-4854-A47A-42FE1A17E2BA}" srcOrd="0" destOrd="0" presId="urn:diagrams.loki3.com/VaryingWidthList"/>
    <dgm:cxn modelId="{475E50CA-1690-4400-8A17-2B436DFAE53F}" type="presOf" srcId="{914457F9-298B-46A3-A3E3-21C02E475C1D}" destId="{EF1D0667-92F1-4AD2-BB1C-C1FEA41718BE}"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259AF06B-43CD-4A76-9379-91131249BC7A}" type="presOf" srcId="{19E61CA4-1BC4-47EF-AE5E-F80ADFB3A73A}" destId="{AEA87B1A-8DED-4FBD-8150-DD5B360D44D7}" srcOrd="0" destOrd="0" presId="urn:diagrams.loki3.com/VaryingWidthList"/>
    <dgm:cxn modelId="{6F5324C2-BF82-4611-8FD3-13BFA0B5A7AC}" type="presOf" srcId="{273A82C8-1982-4F56-B0B8-D3571F45D298}" destId="{8DAA62A7-CFB7-43AE-B245-C8A741C66697}" srcOrd="0" destOrd="0" presId="urn:diagrams.loki3.com/VaryingWidthList"/>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3605019-3163-4441-8FE3-DDBABC43ACD0}" type="presParOf" srcId="{AEA87B1A-8DED-4FBD-8150-DD5B360D44D7}" destId="{E1A06807-E9EB-4CAF-95DA-C05602BA2DA4}" srcOrd="0" destOrd="0" presId="urn:diagrams.loki3.com/VaryingWidthList"/>
    <dgm:cxn modelId="{34E6552D-31DA-45C3-88D5-66EB4A681B0E}" type="presParOf" srcId="{AEA87B1A-8DED-4FBD-8150-DD5B360D44D7}" destId="{3E0A4837-D3E6-4E6A-98B2-710AE5F10886}" srcOrd="1" destOrd="0" presId="urn:diagrams.loki3.com/VaryingWidthList"/>
    <dgm:cxn modelId="{B82B97BC-1F2F-44B8-BE8B-FA693DC40D79}" type="presParOf" srcId="{AEA87B1A-8DED-4FBD-8150-DD5B360D44D7}" destId="{4BED82EE-35AF-415F-B1BB-A0DB18C56EE1}" srcOrd="2" destOrd="0" presId="urn:diagrams.loki3.com/VaryingWidthList"/>
    <dgm:cxn modelId="{C8374180-C474-4F43-82B1-26C1A56D7C04}" type="presParOf" srcId="{AEA87B1A-8DED-4FBD-8150-DD5B360D44D7}" destId="{7108D63F-10CF-4D53-B5F3-16F8B5E84E8E}" srcOrd="3" destOrd="0" presId="urn:diagrams.loki3.com/VaryingWidthList"/>
    <dgm:cxn modelId="{7F8275F6-C758-4C37-8092-34027D9C07B6}" type="presParOf" srcId="{AEA87B1A-8DED-4FBD-8150-DD5B360D44D7}" destId="{1FD57DAF-ECD9-4854-A47A-42FE1A17E2BA}" srcOrd="4" destOrd="0" presId="urn:diagrams.loki3.com/VaryingWidthList"/>
    <dgm:cxn modelId="{848AFACA-EC55-4A08-843B-2F37F7852E1A}" type="presParOf" srcId="{AEA87B1A-8DED-4FBD-8150-DD5B360D44D7}" destId="{BA213B8E-0F0B-4E8F-923A-2024D7997E77}" srcOrd="5" destOrd="0" presId="urn:diagrams.loki3.com/VaryingWidthList"/>
    <dgm:cxn modelId="{7F590828-460C-47C2-9131-ABD6D91A285A}" type="presParOf" srcId="{AEA87B1A-8DED-4FBD-8150-DD5B360D44D7}" destId="{EF1D0667-92F1-4AD2-BB1C-C1FEA41718BE}" srcOrd="6" destOrd="0" presId="urn:diagrams.loki3.com/VaryingWidthList"/>
    <dgm:cxn modelId="{569260B4-11CA-4C43-BBAA-7A2B6D838B32}" type="presParOf" srcId="{AEA87B1A-8DED-4FBD-8150-DD5B360D44D7}" destId="{942EEB3D-5915-47C8-94F6-473466C75461}" srcOrd="7" destOrd="0" presId="urn:diagrams.loki3.com/VaryingWidthList"/>
    <dgm:cxn modelId="{A5E6409E-BFC3-4EAD-830C-739F997FC2F8}"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smtClean="0">
              <a:latin typeface="Times New Roman" panose="02020603050405020304" pitchFamily="18" charset="0"/>
              <a:cs typeface="Times New Roman" panose="02020603050405020304" pitchFamily="18" charset="0"/>
            </a:rPr>
            <a:t>Thu </a:t>
          </a:r>
          <a:r>
            <a:rPr lang="en-US" sz="2800" dirty="0" err="1" smtClean="0">
              <a:latin typeface="Times New Roman" panose="02020603050405020304" pitchFamily="18" charset="0"/>
              <a:cs typeface="Times New Roman" panose="02020603050405020304" pitchFamily="18" charset="0"/>
            </a:rPr>
            <a:t>thập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Tăng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Giảm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Cải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58357">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97556">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7919">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95111">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233475">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7007AEBB-E9DE-4EB3-AA00-460ACA36E4D3}" type="presOf" srcId="{914457F9-298B-46A3-A3E3-21C02E475C1D}" destId="{EF1D0667-92F1-4AD2-BB1C-C1FEA41718BE}"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C070365B-FE5C-4B10-8973-8D88281DD9D2}" type="presOf" srcId="{6423381D-ECE8-45FA-ABFA-89AC8A8E8C33}" destId="{1FD57DAF-ECD9-4854-A47A-42FE1A17E2BA}" srcOrd="0" destOrd="0" presId="urn:diagrams.loki3.com/VaryingWidthList"/>
    <dgm:cxn modelId="{46D10232-C4B7-43B4-9182-F964548F5CCA}" type="presOf" srcId="{19E61CA4-1BC4-47EF-AE5E-F80ADFB3A73A}" destId="{AEA87B1A-8DED-4FBD-8150-DD5B360D44D7}"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41CE7EF-AC31-4DB0-A99B-EF6A4274A67E}" type="presOf" srcId="{AC0EBA8F-58ED-4EC9-BF54-9E1D52C90019}" destId="{E1A06807-E9EB-4CAF-95DA-C05602BA2DA4}" srcOrd="0" destOrd="0" presId="urn:diagrams.loki3.com/VaryingWidthList"/>
    <dgm:cxn modelId="{400EF9B1-628B-42C4-B934-BF9700AB3215}" type="presOf" srcId="{273A82C8-1982-4F56-B0B8-D3571F45D298}" destId="{8DAA62A7-CFB7-43AE-B245-C8A741C66697}" srcOrd="0" destOrd="0" presId="urn:diagrams.loki3.com/VaryingWidthList"/>
    <dgm:cxn modelId="{C0A55A97-4F00-4DF6-BBBC-01AFF4EBC601}" type="presOf" srcId="{B3DAB944-A7D6-400B-AD98-BED632B8DC3B}" destId="{4BED82EE-35AF-415F-B1BB-A0DB18C56EE1}" srcOrd="0" destOrd="0" presId="urn:diagrams.loki3.com/VaryingWidthList"/>
    <dgm:cxn modelId="{B5F43C8C-EBC4-47F6-A4B7-764CFF53B575}" type="presParOf" srcId="{AEA87B1A-8DED-4FBD-8150-DD5B360D44D7}" destId="{E1A06807-E9EB-4CAF-95DA-C05602BA2DA4}" srcOrd="0" destOrd="0" presId="urn:diagrams.loki3.com/VaryingWidthList"/>
    <dgm:cxn modelId="{D354DFF1-845A-42E7-A98C-CBF6C3E30F56}" type="presParOf" srcId="{AEA87B1A-8DED-4FBD-8150-DD5B360D44D7}" destId="{3E0A4837-D3E6-4E6A-98B2-710AE5F10886}" srcOrd="1" destOrd="0" presId="urn:diagrams.loki3.com/VaryingWidthList"/>
    <dgm:cxn modelId="{2EB0BC8E-FF71-40D3-9AFC-2A8C7E5B9595}" type="presParOf" srcId="{AEA87B1A-8DED-4FBD-8150-DD5B360D44D7}" destId="{4BED82EE-35AF-415F-B1BB-A0DB18C56EE1}" srcOrd="2" destOrd="0" presId="urn:diagrams.loki3.com/VaryingWidthList"/>
    <dgm:cxn modelId="{2267DC0B-2489-4F8A-A6E9-3321929C1246}" type="presParOf" srcId="{AEA87B1A-8DED-4FBD-8150-DD5B360D44D7}" destId="{7108D63F-10CF-4D53-B5F3-16F8B5E84E8E}" srcOrd="3" destOrd="0" presId="urn:diagrams.loki3.com/VaryingWidthList"/>
    <dgm:cxn modelId="{5D7050EB-3001-46C7-AD37-282C9BCED6C6}" type="presParOf" srcId="{AEA87B1A-8DED-4FBD-8150-DD5B360D44D7}" destId="{1FD57DAF-ECD9-4854-A47A-42FE1A17E2BA}" srcOrd="4" destOrd="0" presId="urn:diagrams.loki3.com/VaryingWidthList"/>
    <dgm:cxn modelId="{A4FD6CB5-174A-4CD2-BEEE-CBDA289BA920}" type="presParOf" srcId="{AEA87B1A-8DED-4FBD-8150-DD5B360D44D7}" destId="{BA213B8E-0F0B-4E8F-923A-2024D7997E77}" srcOrd="5" destOrd="0" presId="urn:diagrams.loki3.com/VaryingWidthList"/>
    <dgm:cxn modelId="{35881B83-80F7-4E67-A45E-717D20552462}" type="presParOf" srcId="{AEA87B1A-8DED-4FBD-8150-DD5B360D44D7}" destId="{EF1D0667-92F1-4AD2-BB1C-C1FEA41718BE}" srcOrd="6" destOrd="0" presId="urn:diagrams.loki3.com/VaryingWidthList"/>
    <dgm:cxn modelId="{F9198796-05B9-4520-8B65-FCA167F5C0C9}" type="presParOf" srcId="{AEA87B1A-8DED-4FBD-8150-DD5B360D44D7}" destId="{942EEB3D-5915-47C8-94F6-473466C75461}" srcOrd="7" destOrd="0" presId="urn:diagrams.loki3.com/VaryingWidthList"/>
    <dgm:cxn modelId="{186B3E22-82D0-4F54-BDF2-B5E4B8046AAB}"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5BAA5-F354-4D6A-BC7B-635184698687}"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5321-BC19-45D3-9797-AA5569AE0E1C}" type="slidenum">
              <a:rPr lang="en-US" smtClean="0"/>
              <a:t>‹#›</a:t>
            </a:fld>
            <a:endParaRPr lang="en-US"/>
          </a:p>
        </p:txBody>
      </p:sp>
    </p:spTree>
    <p:extLst>
      <p:ext uri="{BB962C8B-B14F-4D97-AF65-F5344CB8AC3E}">
        <p14:creationId xmlns:p14="http://schemas.microsoft.com/office/powerpoint/2010/main" val="174471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415321-BC19-45D3-9797-AA5569AE0E1C}" type="slidenum">
              <a:rPr lang="en-US" smtClean="0"/>
              <a:t>1</a:t>
            </a:fld>
            <a:endParaRPr lang="en-US"/>
          </a:p>
        </p:txBody>
      </p:sp>
    </p:spTree>
    <p:extLst>
      <p:ext uri="{BB962C8B-B14F-4D97-AF65-F5344CB8AC3E}">
        <p14:creationId xmlns:p14="http://schemas.microsoft.com/office/powerpoint/2010/main" val="13388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cuộc</a:t>
            </a:r>
            <a:r>
              <a:rPr lang="en-US" baseline="0" dirty="0" smtClean="0"/>
              <a:t> </a:t>
            </a:r>
            <a:r>
              <a:rPr lang="en-US" baseline="0" dirty="0" err="1" smtClean="0"/>
              <a:t>sống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bắt</a:t>
            </a:r>
            <a:r>
              <a:rPr lang="en-US" baseline="0" dirty="0" smtClean="0"/>
              <a:t> </a:t>
            </a:r>
            <a:r>
              <a:rPr lang="en-US" baseline="0" dirty="0" err="1" smtClean="0"/>
              <a:t>gặp</a:t>
            </a:r>
            <a:r>
              <a:rPr lang="en-US" baseline="0" dirty="0" smtClean="0"/>
              <a:t> </a:t>
            </a:r>
            <a:r>
              <a:rPr lang="en-US" baseline="0" dirty="0" err="1" smtClean="0"/>
              <a:t>những</a:t>
            </a:r>
            <a:r>
              <a:rPr lang="en-US" baseline="0" dirty="0" smtClean="0"/>
              <a:t>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sai</a:t>
            </a:r>
            <a:r>
              <a:rPr lang="en-US" baseline="0" dirty="0" smtClean="0"/>
              <a:t> </a:t>
            </a:r>
            <a:r>
              <a:rPr lang="en-US" baseline="0" dirty="0" err="1" smtClean="0"/>
              <a:t>chính</a:t>
            </a:r>
            <a:r>
              <a:rPr lang="en-US" baseline="0" dirty="0" smtClean="0"/>
              <a:t> </a:t>
            </a:r>
            <a:r>
              <a:rPr lang="en-US" baseline="0" dirty="0" err="1" smtClean="0"/>
              <a:t>tả</a:t>
            </a:r>
            <a:r>
              <a:rPr lang="en-US" baseline="0" dirty="0" smtClean="0"/>
              <a:t> ở </a:t>
            </a:r>
            <a:r>
              <a:rPr lang="en-US" baseline="0" dirty="0" err="1" smtClean="0"/>
              <a:t>nhiều</a:t>
            </a:r>
            <a:r>
              <a:rPr lang="en-US" baseline="0" dirty="0" smtClean="0"/>
              <a:t> </a:t>
            </a:r>
            <a:r>
              <a:rPr lang="en-US" baseline="0" dirty="0" err="1" smtClean="0"/>
              <a:t>nơi</a:t>
            </a:r>
            <a:r>
              <a:rPr lang="en-US" baseline="0" dirty="0" smtClean="0"/>
              <a:t>.</a:t>
            </a:r>
          </a:p>
          <a:p>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biển</a:t>
            </a:r>
            <a:r>
              <a:rPr lang="en-US" baseline="0" dirty="0" smtClean="0"/>
              <a:t> </a:t>
            </a:r>
            <a:r>
              <a:rPr lang="en-US" baseline="0" dirty="0" err="1" smtClean="0"/>
              <a:t>hiệu</a:t>
            </a:r>
            <a:r>
              <a:rPr lang="en-US" baseline="0" dirty="0" smtClean="0"/>
              <a:t> </a:t>
            </a:r>
            <a:r>
              <a:rPr lang="en-US" baseline="0" dirty="0" err="1" smtClean="0"/>
              <a:t>quảng</a:t>
            </a:r>
            <a:r>
              <a:rPr lang="en-US" baseline="0" dirty="0" smtClean="0"/>
              <a:t> </a:t>
            </a:r>
            <a:r>
              <a:rPr lang="en-US" baseline="0" dirty="0" err="1" smtClean="0"/>
              <a:t>cáo</a:t>
            </a:r>
            <a:r>
              <a:rPr lang="en-US" baseline="0" dirty="0" smtClean="0"/>
              <a:t>, </a:t>
            </a:r>
            <a:r>
              <a:rPr lang="en-US" baseline="0" dirty="0" err="1" smtClean="0"/>
              <a:t>biển</a:t>
            </a:r>
            <a:r>
              <a:rPr lang="en-US" baseline="0" dirty="0" smtClean="0"/>
              <a:t> </a:t>
            </a:r>
            <a:r>
              <a:rPr lang="en-US" baseline="0" dirty="0" err="1" smtClean="0"/>
              <a:t>báo</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a:t>
            </a:r>
          </a:p>
          <a:p>
            <a:r>
              <a:rPr lang="en-US" baseline="0" dirty="0" smtClean="0"/>
              <a:t>Hay </a:t>
            </a:r>
            <a:r>
              <a:rPr lang="en-US" baseline="0" dirty="0" err="1" smtClean="0"/>
              <a:t>thậm</a:t>
            </a:r>
            <a:r>
              <a:rPr lang="en-US" baseline="0" dirty="0" smtClean="0"/>
              <a:t> </a:t>
            </a:r>
            <a:r>
              <a:rPr lang="en-US" baseline="0" dirty="0" err="1" smtClean="0"/>
              <a:t>chính</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sách</a:t>
            </a:r>
            <a:r>
              <a:rPr lang="en-US" baseline="0" dirty="0" smtClean="0"/>
              <a:t> </a:t>
            </a:r>
            <a:r>
              <a:rPr lang="en-US" baseline="0" dirty="0" err="1" smtClean="0"/>
              <a:t>giáo</a:t>
            </a:r>
            <a:r>
              <a:rPr lang="en-US" baseline="0" dirty="0" smtClean="0"/>
              <a:t> </a:t>
            </a:r>
            <a:r>
              <a:rPr lang="en-US" baseline="0" dirty="0" err="1" smtClean="0"/>
              <a:t>khoa</a:t>
            </a:r>
            <a:endParaRPr lang="en-US" baseline="0" dirty="0" smtClean="0"/>
          </a:p>
          <a:p>
            <a:r>
              <a:rPr lang="en-US" baseline="0" dirty="0" err="1" smtClean="0"/>
              <a:t>Đây</a:t>
            </a:r>
            <a:r>
              <a:rPr lang="en-US" baseline="0" dirty="0" smtClean="0"/>
              <a:t> </a:t>
            </a:r>
            <a:r>
              <a:rPr lang="en-US" baseline="0" dirty="0" err="1" smtClean="0"/>
              <a:t>lại</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PHỔ BIẾN, hay </a:t>
            </a:r>
            <a:r>
              <a:rPr lang="en-US" baseline="0" dirty="0" err="1" smtClean="0"/>
              <a:t>gặp</a:t>
            </a:r>
            <a:r>
              <a:rPr lang="en-US" baseline="0" dirty="0" smtClean="0"/>
              <a:t> </a:t>
            </a:r>
            <a:r>
              <a:rPr lang="en-US" baseline="0" dirty="0" err="1" smtClean="0"/>
              <a:t>phải</a:t>
            </a:r>
            <a:endParaRPr lang="en-US" baseline="0" dirty="0" smtClean="0"/>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gây</a:t>
            </a:r>
            <a:r>
              <a:rPr lang="en-US" baseline="0" dirty="0" smtClean="0"/>
              <a:t> ẢNH HƯỞNG </a:t>
            </a:r>
            <a:r>
              <a:rPr lang="en-US" baseline="0" dirty="0" err="1" smtClean="0"/>
              <a:t>cực</a:t>
            </a:r>
            <a:r>
              <a:rPr lang="en-US" baseline="0" dirty="0" smtClean="0"/>
              <a:t> </a:t>
            </a:r>
            <a:r>
              <a:rPr lang="en-US" baseline="0" dirty="0" err="1" smtClean="0"/>
              <a:t>kì</a:t>
            </a:r>
            <a:r>
              <a:rPr lang="en-US" baseline="0" dirty="0" smtClean="0"/>
              <a:t> </a:t>
            </a:r>
            <a:r>
              <a:rPr lang="en-US" baseline="0" dirty="0" err="1" smtClean="0"/>
              <a:t>lớn</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sách</a:t>
            </a:r>
            <a:r>
              <a:rPr lang="en-US" baseline="0" dirty="0" smtClean="0"/>
              <a:t> </a:t>
            </a:r>
            <a:r>
              <a:rPr lang="en-US" baseline="0" dirty="0" err="1" smtClean="0"/>
              <a:t>dạy</a:t>
            </a:r>
            <a:r>
              <a:rPr lang="en-US" baseline="0" dirty="0" smtClean="0"/>
              <a:t> </a:t>
            </a:r>
            <a:r>
              <a:rPr lang="en-US" baseline="0" dirty="0" err="1" smtClean="0"/>
              <a:t>cho</a:t>
            </a:r>
            <a:r>
              <a:rPr lang="en-US" baseline="0" dirty="0" smtClean="0"/>
              <a:t> </a:t>
            </a:r>
            <a:r>
              <a:rPr lang="en-US" baseline="0" dirty="0" err="1" smtClean="0"/>
              <a:t>học</a:t>
            </a:r>
            <a:r>
              <a:rPr lang="en-US" baseline="0" dirty="0" smtClean="0"/>
              <a:t> </a:t>
            </a:r>
            <a:r>
              <a:rPr lang="en-US" baseline="0" dirty="0" err="1" smtClean="0"/>
              <a:t>sinh</a:t>
            </a:r>
            <a:r>
              <a:rPr lang="en-US" baseline="0" dirty="0" smtClean="0"/>
              <a:t> </a:t>
            </a:r>
            <a:r>
              <a:rPr lang="en-US" baseline="0" dirty="0" err="1" smtClean="0"/>
              <a:t>tiểu</a:t>
            </a:r>
            <a:r>
              <a:rPr lang="en-US" baseline="0" dirty="0" smtClean="0"/>
              <a:t> </a:t>
            </a:r>
            <a:r>
              <a:rPr lang="en-US" baseline="0" dirty="0" err="1" smtClean="0"/>
              <a:t>học</a:t>
            </a:r>
            <a:r>
              <a:rPr lang="en-US" baseline="0" dirty="0" smtClean="0"/>
              <a:t>.</a:t>
            </a:r>
            <a:br>
              <a:rPr lang="en-US" baseline="0" dirty="0" smtClean="0"/>
            </a:b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3</a:t>
            </a:fld>
            <a:endParaRPr lang="en-US"/>
          </a:p>
        </p:txBody>
      </p:sp>
    </p:spTree>
    <p:extLst>
      <p:ext uri="{BB962C8B-B14F-4D97-AF65-F5344CB8AC3E}">
        <p14:creationId xmlns:p14="http://schemas.microsoft.com/office/powerpoint/2010/main" val="98765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Lý</a:t>
            </a:r>
            <a:r>
              <a:rPr lang="en-US" baseline="0" dirty="0" smtClean="0"/>
              <a:t> </a:t>
            </a:r>
            <a:r>
              <a:rPr lang="en-US" baseline="0" dirty="0" err="1" smtClean="0"/>
              <a:t>thuyết</a:t>
            </a:r>
            <a:r>
              <a:rPr lang="en-US" baseline="0" dirty="0" smtClean="0"/>
              <a:t> Markov </a:t>
            </a:r>
            <a:r>
              <a:rPr lang="en-US" baseline="0" dirty="0" err="1" smtClean="0"/>
              <a:t>nói</a:t>
            </a:r>
            <a:r>
              <a:rPr lang="en-US" baseline="0" dirty="0" smtClean="0"/>
              <a:t> </a:t>
            </a:r>
            <a:r>
              <a:rPr lang="en-US" baseline="0" dirty="0" err="1" smtClean="0"/>
              <a:t>rằng</a:t>
            </a:r>
            <a:r>
              <a:rPr lang="en-US" baseline="0" dirty="0" smtClean="0"/>
              <a:t>: </a:t>
            </a:r>
            <a:r>
              <a:rPr lang="en-US" dirty="0" err="1" smtClean="0"/>
              <a:t>Quá</a:t>
            </a:r>
            <a:r>
              <a:rPr lang="en-US" baseline="0" dirty="0" smtClean="0"/>
              <a:t> </a:t>
            </a:r>
            <a:r>
              <a:rPr lang="en-US" baseline="0" dirty="0" err="1" smtClean="0"/>
              <a:t>khứ</a:t>
            </a:r>
            <a:r>
              <a:rPr lang="en-US" baseline="0" dirty="0" smtClean="0"/>
              <a:t> </a:t>
            </a:r>
            <a:r>
              <a:rPr lang="en-US" baseline="0" dirty="0" err="1" smtClean="0"/>
              <a:t>không</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việc</a:t>
            </a:r>
            <a:r>
              <a:rPr lang="en-US" baseline="0" dirty="0" smtClean="0"/>
              <a:t> </a:t>
            </a:r>
            <a:r>
              <a:rPr lang="en-US" baseline="0" dirty="0" err="1" smtClean="0"/>
              <a:t>tiên</a:t>
            </a:r>
            <a:r>
              <a:rPr lang="en-US" baseline="0" dirty="0" smtClean="0"/>
              <a:t> </a:t>
            </a:r>
            <a:r>
              <a:rPr lang="en-US" baseline="0" dirty="0" err="1" smtClean="0"/>
              <a:t>đoán</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HIỆN TẠI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10</a:t>
            </a:fld>
            <a:endParaRPr lang="en-US"/>
          </a:p>
        </p:txBody>
      </p:sp>
    </p:spTree>
    <p:extLst>
      <p:ext uri="{BB962C8B-B14F-4D97-AF65-F5344CB8AC3E}">
        <p14:creationId xmlns:p14="http://schemas.microsoft.com/office/powerpoint/2010/main" val="11328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từ</a:t>
            </a:r>
            <a:r>
              <a:rPr lang="en-US" baseline="0" dirty="0" smtClean="0"/>
              <a:t> </a:t>
            </a:r>
            <a:r>
              <a:rPr lang="en-US" baseline="0" dirty="0" err="1" smtClean="0"/>
              <a:t>vựng</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của</a:t>
            </a:r>
            <a:r>
              <a:rPr lang="en-US" baseline="0" dirty="0" smtClean="0"/>
              <a:t> </a:t>
            </a:r>
            <a:r>
              <a:rPr lang="en-US" baseline="0" dirty="0" err="1" smtClean="0"/>
              <a:t>kho</a:t>
            </a:r>
            <a:r>
              <a:rPr lang="en-US" baseline="0" dirty="0" smtClean="0"/>
              <a:t> </a:t>
            </a:r>
            <a:r>
              <a:rPr lang="en-US" baseline="0" dirty="0" err="1" smtClean="0"/>
              <a:t>ngữ</a:t>
            </a:r>
            <a:r>
              <a:rPr lang="en-US" baseline="0" dirty="0" smtClean="0"/>
              <a:t> </a:t>
            </a:r>
            <a:r>
              <a:rPr lang="en-US" baseline="0" dirty="0" err="1" smtClean="0"/>
              <a:t>liệu</a:t>
            </a:r>
            <a:r>
              <a:rPr lang="en-US" baseline="0" dirty="0" smtClean="0"/>
              <a:t>, </a:t>
            </a:r>
            <a:r>
              <a:rPr lang="en-US" baseline="0" dirty="0" err="1" smtClean="0"/>
              <a:t>hiểu</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SỐ TỪ </a:t>
            </a:r>
            <a:r>
              <a:rPr lang="en-US" baseline="0" dirty="0" err="1" smtClean="0"/>
              <a:t>trong</a:t>
            </a:r>
            <a:r>
              <a:rPr lang="en-US" baseline="0" dirty="0" smtClean="0"/>
              <a:t> </a:t>
            </a:r>
            <a:r>
              <a:rPr lang="en-US" baseline="0" dirty="0" err="1" smtClean="0"/>
              <a:t>kho</a:t>
            </a:r>
            <a:r>
              <a:rPr lang="en-US" baseline="0" dirty="0" smtClean="0"/>
              <a:t> </a:t>
            </a:r>
            <a:r>
              <a:rPr lang="en-US" baseline="0" dirty="0" err="1" smtClean="0"/>
              <a:t>ngữ</a:t>
            </a:r>
            <a:r>
              <a:rPr lang="en-US" baseline="0" dirty="0" smtClean="0"/>
              <a:t> </a:t>
            </a:r>
            <a:r>
              <a:rPr lang="en-US" baseline="0" dirty="0" err="1" smtClean="0"/>
              <a:t>liệu</a:t>
            </a:r>
            <a:endParaRPr lang="en-US" dirty="0" smtClean="0"/>
          </a:p>
          <a:p>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12</a:t>
            </a:fld>
            <a:endParaRPr lang="en-US"/>
          </a:p>
        </p:txBody>
      </p:sp>
    </p:spTree>
    <p:extLst>
      <p:ext uri="{BB962C8B-B14F-4D97-AF65-F5344CB8AC3E}">
        <p14:creationId xmlns:p14="http://schemas.microsoft.com/office/powerpoint/2010/main" val="198521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14</a:t>
            </a:fld>
            <a:endParaRPr lang="en-US"/>
          </a:p>
        </p:txBody>
      </p:sp>
    </p:spTree>
    <p:extLst>
      <p:ext uri="{BB962C8B-B14F-4D97-AF65-F5344CB8AC3E}">
        <p14:creationId xmlns:p14="http://schemas.microsoft.com/office/powerpoint/2010/main" val="142352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CÁCH THỨC HOẠT ĐỘNG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r>
              <a:rPr lang="en-US" dirty="0" smtClean="0"/>
              <a:t>…</a:t>
            </a:r>
          </a:p>
          <a:p>
            <a:r>
              <a:rPr lang="en-US" dirty="0" err="1" smtClean="0"/>
              <a:t>Việc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tách</a:t>
            </a:r>
            <a:r>
              <a:rPr lang="en-US" baseline="0" dirty="0" smtClean="0"/>
              <a:t> </a:t>
            </a:r>
            <a:r>
              <a:rPr lang="en-US" baseline="0" dirty="0" err="1" smtClean="0"/>
              <a:t>câu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bộ</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VSTO (Visual Studio Tools for Office) </a:t>
            </a:r>
            <a:r>
              <a:rPr lang="en-US" baseline="0" dirty="0" err="1" smtClean="0"/>
              <a:t>của</a:t>
            </a:r>
            <a:r>
              <a:rPr lang="en-US" baseline="0" dirty="0" smtClean="0"/>
              <a:t> Microsoft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hiệu</a:t>
            </a:r>
            <a:r>
              <a:rPr lang="en-US" baseline="0" dirty="0" smtClean="0"/>
              <a:t> </a:t>
            </a:r>
            <a:r>
              <a:rPr lang="en-US" baseline="0" dirty="0" err="1" smtClean="0"/>
              <a:t>quả</a:t>
            </a:r>
            <a:endParaRPr lang="en-US" dirty="0" smtClean="0"/>
          </a:p>
          <a:p>
            <a:r>
              <a:rPr lang="en-US"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BƯỚC ĐỆM </a:t>
            </a:r>
            <a:r>
              <a:rPr lang="en-US" baseline="0" dirty="0" err="1" smtClean="0"/>
              <a:t>để</a:t>
            </a:r>
            <a:r>
              <a:rPr lang="en-US" baseline="0" dirty="0" smtClean="0"/>
              <a:t> </a:t>
            </a:r>
            <a:r>
              <a:rPr lang="en-US" baseline="0" dirty="0" err="1" smtClean="0"/>
              <a:t>đến</a:t>
            </a:r>
            <a:r>
              <a:rPr lang="en-US" baseline="0" dirty="0" smtClean="0"/>
              <a:t> </a:t>
            </a:r>
            <a:r>
              <a:rPr lang="en-US" baseline="0" dirty="0" err="1" smtClean="0"/>
              <a:t>bước</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KIỂM LỖI.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18</a:t>
            </a:fld>
            <a:endParaRPr lang="en-US"/>
          </a:p>
        </p:txBody>
      </p:sp>
    </p:spTree>
    <p:extLst>
      <p:ext uri="{BB962C8B-B14F-4D97-AF65-F5344CB8AC3E}">
        <p14:creationId xmlns:p14="http://schemas.microsoft.com/office/powerpoint/2010/main" val="407595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Chọn</a:t>
            </a:r>
            <a:r>
              <a:rPr lang="en-US" baseline="0" dirty="0" smtClean="0"/>
              <a:t> </a:t>
            </a:r>
            <a:r>
              <a:rPr lang="en-US" baseline="0" dirty="0" err="1" smtClean="0"/>
              <a:t>gợi</a:t>
            </a:r>
            <a:r>
              <a:rPr lang="en-US" baseline="0" dirty="0" smtClean="0"/>
              <a:t> ý </a:t>
            </a:r>
            <a:r>
              <a:rPr lang="en-US" baseline="0" dirty="0" err="1" smtClean="0"/>
              <a:t>có</a:t>
            </a:r>
            <a:r>
              <a:rPr lang="en-US" baseline="0" dirty="0" smtClean="0"/>
              <a:t> score &gt; beta </a:t>
            </a:r>
            <a:r>
              <a:rPr lang="en-US" baseline="0" dirty="0" err="1" smtClean="0"/>
              <a:t>nên</a:t>
            </a:r>
            <a:r>
              <a:rPr lang="en-US" baseline="0" dirty="0" smtClean="0"/>
              <a:t> </a:t>
            </a:r>
            <a:r>
              <a:rPr lang="en-US" baseline="0" dirty="0" err="1" smtClean="0"/>
              <a:t>tập</a:t>
            </a:r>
            <a:r>
              <a:rPr lang="en-US" baseline="0" dirty="0" smtClean="0"/>
              <a:t> </a:t>
            </a:r>
            <a:r>
              <a:rPr lang="en-US" baseline="0" dirty="0" err="1" smtClean="0"/>
              <a:t>gợi</a:t>
            </a:r>
            <a:r>
              <a:rPr lang="en-US" baseline="0" dirty="0" smtClean="0"/>
              <a:t> ý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rỗng</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23</a:t>
            </a:fld>
            <a:endParaRPr lang="en-US"/>
          </a:p>
        </p:txBody>
      </p:sp>
    </p:spTree>
    <p:extLst>
      <p:ext uri="{BB962C8B-B14F-4D97-AF65-F5344CB8AC3E}">
        <p14:creationId xmlns:p14="http://schemas.microsoft.com/office/powerpoint/2010/main" val="170647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782EF-6E09-48E2-8F63-D6F544034FD5}"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62318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2F34C-6689-4535-89A2-EFC06DFDB860}"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029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3C557-ACE4-44EE-BDB6-331603E22237}"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6067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AD8DC-ED49-45BC-9D99-3C0B60657B29}"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2612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DD766F-0A60-49E8-B945-F56A3D75C8DC}"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402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7EDDA-BBFE-4314-8612-F5EC9605E084}"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0631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8150C-BE5D-400C-92B0-9F5FF1A73C82}" type="datetime1">
              <a:rPr lang="vi-VN" smtClean="0"/>
              <a:t>05/08/2017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870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A26A7-445D-41B5-8A0A-2C5968EC72F3}" type="datetime1">
              <a:rPr lang="vi-VN" smtClean="0"/>
              <a:t>05/08/2017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3027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EFFC-AF48-4500-9143-AC074A1662A7}" type="datetime1">
              <a:rPr lang="vi-VN" smtClean="0"/>
              <a:t>05/08/2017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2791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AA3BA-2496-4B7E-AF42-DF7E08CB9075}"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560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AF520-1083-4EA4-B996-F8AFC24A666D}"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45997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96452-43B2-452A-A0B4-074D3E277DE8}" type="datetime1">
              <a:rPr lang="vi-VN" smtClean="0"/>
              <a:t>05/08/2017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DB944-7E35-4531-8FDE-E8BAFD56DFBF}" type="slidenum">
              <a:rPr lang="en-US" smtClean="0"/>
              <a:t>‹#›</a:t>
            </a:fld>
            <a:endParaRPr lang="en-US" dirty="0"/>
          </a:p>
        </p:txBody>
      </p:sp>
    </p:spTree>
    <p:extLst>
      <p:ext uri="{BB962C8B-B14F-4D97-AF65-F5344CB8AC3E}">
        <p14:creationId xmlns:p14="http://schemas.microsoft.com/office/powerpoint/2010/main" val="153467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622"/>
            <a:ext cx="9144000" cy="3333115"/>
          </a:xfrm>
        </p:spPr>
        <p:txBody>
          <a:bodyPr>
            <a:normAutofit fontScale="90000"/>
          </a:bodyPr>
          <a:lstStyle/>
          <a:p>
            <a:r>
              <a:rPr lang="en-US" sz="2200" dirty="0" smtClean="0">
                <a:latin typeface="Times New Roman" panose="02020603050405020304" pitchFamily="18" charset="0"/>
                <a:cs typeface="Times New Roman" panose="02020603050405020304" pitchFamily="18" charset="0"/>
              </a:rPr>
              <a:t>TỔNG LIÊN ĐOÀN LAO ĐỘNG VIỆT NAM</a:t>
            </a:r>
            <a:br>
              <a:rPr lang="en-US" sz="2200"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TRƯỜNG ĐẠI HỌC TÔN ĐỨC THẮNG</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KHOA CÔNG NGHỆ THÔNG TIN</a:t>
            </a:r>
            <a:br>
              <a:rPr lang="en-US" sz="2200" b="1" dirty="0" smtClean="0">
                <a:latin typeface="Times New Roman" panose="02020603050405020304" pitchFamily="18" charset="0"/>
                <a:cs typeface="Times New Roman" panose="02020603050405020304" pitchFamily="18" charset="0"/>
              </a:rPr>
            </a:br>
            <a:r>
              <a:rPr lang="en-US" sz="2900" b="1" dirty="0" smtClean="0">
                <a:latin typeface="Times New Roman" panose="02020603050405020304" pitchFamily="18" charset="0"/>
                <a:cs typeface="Times New Roman" panose="02020603050405020304" pitchFamily="18" charset="0"/>
              </a:rPr>
              <a:t/>
            </a:r>
            <a:br>
              <a:rPr lang="en-US" sz="29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LUẬN VĂN TỐT NGHIỆP</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KIỂM LỖI CHÍNH TẢ TIẾNG VIỆT VÀ TÍCH HỢP VÀO MS Word</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8920" y="4526280"/>
            <a:ext cx="9144000" cy="1889760"/>
          </a:xfrm>
        </p:spPr>
        <p:txBody>
          <a:bodyPr>
            <a:noAutofit/>
          </a:bodyPr>
          <a:lstStyle/>
          <a:p>
            <a:pPr algn="r"/>
            <a:r>
              <a:rPr lang="en-US" sz="2000" dirty="0" err="1" smtClean="0"/>
              <a:t>Người</a:t>
            </a:r>
            <a:r>
              <a:rPr lang="en-US" sz="2000" dirty="0" smtClean="0"/>
              <a:t> </a:t>
            </a:r>
            <a:r>
              <a:rPr lang="en-US" sz="2000" dirty="0" err="1" smtClean="0"/>
              <a:t>hướng</a:t>
            </a:r>
            <a:r>
              <a:rPr lang="en-US" sz="2000" dirty="0" smtClean="0"/>
              <a:t> </a:t>
            </a:r>
            <a:r>
              <a:rPr lang="en-US" sz="2000" dirty="0" err="1" smtClean="0"/>
              <a:t>dẫn</a:t>
            </a:r>
            <a:r>
              <a:rPr lang="en-US" sz="2000" dirty="0" smtClean="0"/>
              <a:t>: PGS. TS. LÊ ANH CƯỜNG</a:t>
            </a:r>
          </a:p>
          <a:p>
            <a:pPr algn="r"/>
            <a:r>
              <a:rPr lang="en-US" sz="2000" dirty="0" err="1" smtClean="0"/>
              <a:t>Người</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a:t>LÊ NGỌC THÂN – 51303400</a:t>
            </a:r>
          </a:p>
          <a:p>
            <a:pPr algn="r"/>
            <a:r>
              <a:rPr lang="en-US" sz="2000" dirty="0"/>
              <a:t>MAI ANH KIỆT – 51303318</a:t>
            </a:r>
          </a:p>
          <a:p>
            <a:pPr algn="r"/>
            <a:r>
              <a:rPr lang="vi-VN" sz="2000" dirty="0"/>
              <a:t>Lớp       :    1</a:t>
            </a:r>
            <a:r>
              <a:rPr lang="en-US" sz="2000" dirty="0"/>
              <a:t>3050303</a:t>
            </a:r>
          </a:p>
          <a:p>
            <a:pPr algn="r"/>
            <a:r>
              <a:rPr lang="vi-VN" sz="2000" dirty="0"/>
              <a:t>Khoá     :    17</a:t>
            </a:r>
            <a:endParaRPr lang="en-US" sz="2000" dirty="0"/>
          </a:p>
          <a:p>
            <a:pPr algn="r"/>
            <a:endParaRPr lang="en-US" sz="2000" dirty="0"/>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98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Markov</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P(</a:t>
            </a:r>
            <a:r>
              <a:rPr lang="en-US" sz="2800" dirty="0" err="1" smtClean="0">
                <a:latin typeface="Times New Roman" panose="02020603050405020304" pitchFamily="18" charset="0"/>
                <a:cs typeface="Times New Roman" panose="02020603050405020304" pitchFamily="18" charset="0"/>
              </a:rPr>
              <a:t>w</a:t>
            </a:r>
            <a:r>
              <a:rPr lang="en-US" sz="2800"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i="1" baseline="-25000" dirty="0" smtClean="0">
                <a:latin typeface="Times New Roman" panose="02020603050405020304" pitchFamily="18" charset="0"/>
                <a:cs typeface="Times New Roman" panose="02020603050405020304" pitchFamily="18" charset="0"/>
              </a:rPr>
              <a:t>-m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n-m+1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p>
          <a:p>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(2)</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31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(2).</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con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 1, unigram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2, bigram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3, trigram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3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Khó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90876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đều</a:t>
            </a:r>
            <a:endParaRPr lang="en-US" sz="2800"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300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khoảng</a:t>
            </a:r>
            <a:r>
              <a:rPr lang="en-US" sz="2400" dirty="0" smtClean="0">
                <a:latin typeface="Times New Roman" panose="02020603050405020304" pitchFamily="18" charset="0"/>
                <a:cs typeface="Times New Roman" panose="02020603050405020304" pitchFamily="18" charset="0"/>
              </a:rPr>
              <a:t> 5000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5000</a:t>
            </a:r>
            <a:r>
              <a:rPr lang="en-US" sz="2400" baseline="30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 125.000.000.000.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xỉ</a:t>
            </a:r>
            <a:r>
              <a:rPr lang="en-US" sz="2400" dirty="0" smtClean="0">
                <a:latin typeface="Times New Roman" panose="02020603050405020304" pitchFamily="18" charset="0"/>
                <a:cs typeface="Times New Roman" panose="02020603050405020304" pitchFamily="18" charset="0"/>
              </a:rPr>
              <a:t> 1.500.000.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mịn</a:t>
            </a:r>
            <a:r>
              <a:rPr lang="en-US" sz="24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endParaRPr lang="en-US" sz="2800" dirty="0" smtClean="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56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mịn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53943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mịn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endParaRPr lang="en-US" sz="2800" dirty="0" smtClean="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1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424238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Cộng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rồi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M’ = M + V</a:t>
                </a: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M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unigram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endParaRPr lang="en-US" sz="24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𝑀</m:t>
                        </m:r>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oMath>
                </a14:m>
                <a:endParaRPr lang="en-US" sz="28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cũng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𝑉</m:t>
                        </m:r>
                      </m:den>
                    </m:f>
                  </m:oMath>
                </a14:m>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4242380"/>
              </a:xfrm>
              <a:prstGeom prst="rect">
                <a:avLst/>
              </a:prstGeom>
              <a:blipFill rotWithShape="0">
                <a:blip r:embed="rId3"/>
                <a:stretch>
                  <a:fillRect l="-1070" t="-1437" r="-1070" b="-71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883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08191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Tương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n &gt;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-m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14:m>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081917"/>
              </a:xfrm>
              <a:prstGeom prst="rect">
                <a:avLst/>
              </a:prstGeom>
              <a:blipFill rotWithShape="0">
                <a:blip r:embed="rId2"/>
                <a:stretch>
                  <a:fillRect l="-1070" t="-2924" r="-59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0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72484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Trên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add-one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800" dirty="0" smtClean="0">
                    <a:latin typeface="Times New Roman" panose="02020603050405020304" pitchFamily="18" charset="0"/>
                    <a:cs typeface="Times New Roman" panose="02020603050405020304" pitchFamily="18" charset="0"/>
                  </a:rPr>
                  <a:t> &lt;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724849"/>
              </a:xfrm>
              <a:prstGeom prst="rect">
                <a:avLst/>
              </a:prstGeom>
              <a:blipFill rotWithShape="0">
                <a:blip r:embed="rId2"/>
                <a:stretch>
                  <a:fillRect l="-1070" t="-2237"/>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7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Cắt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Tránh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Giảm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độ</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mô</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hình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ngôn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pháp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viết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tắt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riêng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Loại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ít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i="1" dirty="0" smtClean="0">
                <a:latin typeface="Times New Roman" panose="02020603050405020304" pitchFamily="18" charset="0"/>
                <a:ea typeface="Cambria Math" panose="02040503050406030204" pitchFamily="18" charset="0"/>
                <a:cs typeface="Times New Roman" panose="02020603050405020304" pitchFamily="18" charset="0"/>
              </a:rPr>
              <a:t>k</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dụ</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với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uni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20, bi-gram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16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tri-gram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9.</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chạy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nhiều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2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523220"/>
          </a:xfrm>
          <a:prstGeom prst="rect">
            <a:avLst/>
          </a:prstGeom>
          <a:noFill/>
        </p:spPr>
        <p:txBody>
          <a:bodyPr wrap="square" rtlCol="0">
            <a:spAutoFit/>
          </a:bodyPr>
          <a:lstStyle/>
          <a:p>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334275" y="1997242"/>
            <a:ext cx="7500001" cy="4803926"/>
          </a:xfrm>
          <a:prstGeom prst="rect">
            <a:avLst/>
          </a:prstGeom>
          <a:ln>
            <a:solidFill>
              <a:schemeClr val="tx1"/>
            </a:solidFill>
          </a:ln>
        </p:spPr>
      </p:pic>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quát</a:t>
            </a:r>
            <a:endParaRPr lang="en-US" sz="3200" dirty="0">
              <a:latin typeface="Times New Roman" panose="02020603050405020304" pitchFamily="18" charset="0"/>
              <a:cs typeface="Times New Roman" panose="02020603050405020304" pitchFamily="18" charset="0"/>
            </a:endParaRPr>
          </a:p>
        </p:txBody>
      </p:sp>
      <p:pic>
        <p:nvPicPr>
          <p:cNvPr id="8"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845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Duyệt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kiểm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Không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Tìm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của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a:t>
                </a:r>
              </a:p>
              <a:p>
                <a:pPr marL="1371600" lvl="2" indent="-457200">
                  <a:buFont typeface="Wingdings" panose="05000000000000000000" pitchFamily="2" charset="2"/>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Nếu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thấp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ngưỡng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từ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Trường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hợp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thay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tốt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lân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cận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thể</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rỗng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hệ</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thống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qua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dấu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giao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Microsoft Word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lưu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danh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70318"/>
              </a:xfrm>
              <a:prstGeom prst="rect">
                <a:avLst/>
              </a:prstGeom>
              <a:blipFill rotWithShape="0">
                <a:blip r:embed="rId2"/>
                <a:stretch>
                  <a:fillRect l="-1070" t="-1536" b="-3379"/>
                </a:stretch>
              </a:blipFill>
            </p:spPr>
            <p:txBody>
              <a:bodyPr/>
              <a:lstStyle/>
              <a:p>
                <a:r>
                  <a:rPr lang="en-US">
                    <a:noFill/>
                  </a:rPr>
                  <a:t> </a:t>
                </a:r>
              </a:p>
            </p:txBody>
          </p:sp>
        </mc:Fallback>
      </mc:AlternateContent>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6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CHÍNH</a:t>
            </a:r>
            <a:endParaRPr lang="en-US" sz="4000" b="1"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39012361"/>
              </p:ext>
            </p:extLst>
          </p:nvPr>
        </p:nvGraphicFramePr>
        <p:xfrm>
          <a:off x="956603" y="2032000"/>
          <a:ext cx="10255347" cy="408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97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88532" y="2122793"/>
            <a:ext cx="8660368" cy="4138307"/>
          </a:xfrm>
          <a:prstGeom prst="rect">
            <a:avLst/>
          </a:prstGeom>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667816"/>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Xây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ghép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N</a:t>
                </a:r>
                <a:r>
                  <a:rPr lang="en-US" sz="2400" dirty="0" err="1" smtClean="0">
                    <a:latin typeface="Times New Roman" panose="02020603050405020304" pitchFamily="18" charset="0"/>
                    <a:cs typeface="Times New Roman" panose="02020603050405020304" pitchFamily="18" charset="0"/>
                  </a:rPr>
                  <a:t>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667816"/>
              </a:xfrm>
              <a:prstGeom prst="rect">
                <a:avLst/>
              </a:prstGeom>
              <a:blipFill rotWithShape="0">
                <a:blip r:embed="rId2"/>
                <a:stretch>
                  <a:fillRect l="-832" t="-1044" r="-476"/>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06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385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38514"/>
              </a:xfrm>
              <a:prstGeom prst="rect">
                <a:avLst/>
              </a:prstGeom>
              <a:blipFill rotWithShape="0">
                <a:blip r:embed="rId2"/>
                <a:stretch>
                  <a:fillRect l="-1070" t="-1548" r="-23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40120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Đánh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qua </a:t>
                </a:r>
                <a:r>
                  <a:rPr lang="en-US" sz="2800" dirty="0" err="1" smtClean="0">
                    <a:latin typeface="Times New Roman" panose="02020603050405020304" pitchFamily="18" charset="0"/>
                    <a:cs typeface="Times New Roman" panose="02020603050405020304" pitchFamily="18" charset="0"/>
                  </a:rPr>
                  <a:t>ba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(S)</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(L)</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
                </a:r>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Dựa</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trên</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công</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thức</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sau</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a:t>
                </a:r>
              </a:p>
              <a:p>
                <a:pPr lvl="0"/>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800" dirty="0" smtClean="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N-gram</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&gt;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&lt; 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401205"/>
              </a:xfrm>
              <a:prstGeom prst="rect">
                <a:avLst/>
              </a:prstGeom>
              <a:blipFill rotWithShape="0">
                <a:blip r:embed="rId3"/>
                <a:stretch>
                  <a:fillRect l="-1070" t="-138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26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S &lt; 1)</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20" y="3016250"/>
            <a:ext cx="6677957" cy="3667637"/>
          </a:xfrm>
          <a:prstGeom prst="rect">
            <a:avLst/>
          </a:prstGeom>
          <a:ln>
            <a:solidFill>
              <a:schemeClr val="tx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191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968326" y="2103116"/>
                <a:ext cx="10255347" cy="4942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𝐷𝑊𝑀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à</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𝑝h</m:t>
                              </m:r>
                              <m:r>
                                <a:rPr lang="en-US" sz="2800" i="1">
                                  <a:latin typeface="Cambria Math" panose="02040503050406030204" pitchFamily="18" charset="0"/>
                                  <a:ea typeface="Cambria Math" panose="02040503050406030204" pitchFamily="18" charset="0"/>
                                </a:rPr>
                                <m:t>í</m:t>
                              </m:r>
                              <m:r>
                                <a:rPr lang="en-US" sz="2800" i="1">
                                  <a:latin typeface="Cambria Math" panose="02040503050406030204" pitchFamily="18" charset="0"/>
                                  <a:ea typeface="Cambria Math" panose="02040503050406030204" pitchFamily="18" charset="0"/>
                                </a:rPr>
                                <m:t>𝑚</m:t>
                              </m:r>
                            </m:e>
                            <m:e>
                              <m:r>
                                <a:rPr lang="en-US" sz="2800" i="1">
                                  <a:latin typeface="Cambria Math" panose="02040503050406030204" pitchFamily="18" charset="0"/>
                                  <a:ea typeface="Cambria Math" panose="02040503050406030204" pitchFamily="18" charset="0"/>
                                </a:rPr>
                                <m:t>1                                                                             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DM (</a:t>
                </a:r>
                <a:r>
                  <a:rPr lang="en-US" sz="2800" dirty="0" err="1">
                    <a:latin typeface="Times New Roman" panose="02020603050405020304" pitchFamily="18" charset="0"/>
                    <a:cs typeface="Times New Roman" panose="02020603050405020304" pitchFamily="18" charset="0"/>
                  </a:rPr>
                  <a:t>DistanceMark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WS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WC</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68326" y="2103116"/>
                <a:ext cx="10255347" cy="4942507"/>
              </a:xfrm>
              <a:prstGeom prst="rect">
                <a:avLst/>
              </a:prstGeom>
              <a:blipFill rotWithShape="0">
                <a:blip r:embed="rId2"/>
                <a:stretch>
                  <a:fillRect l="-1070"/>
                </a:stretch>
              </a:blipFill>
            </p:spPr>
            <p:txBody>
              <a:bodyPr/>
              <a:lstStyle/>
              <a:p>
                <a:r>
                  <a:rPr lang="en-US">
                    <a:noFill/>
                  </a:rPr>
                  <a:t> </a:t>
                </a:r>
              </a:p>
            </p:txBody>
          </p:sp>
        </mc:Fallback>
      </mc:AlternateContent>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43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5826403"/>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Dựa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bi-gram,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L &lt; 1)</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oMath>
                  </m:oMathPara>
                </a14:m>
                <a:endParaRPr lang="en-US" sz="2800"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N-gram</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x, 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x + y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1</a:t>
                </a:r>
              </a:p>
              <a:p>
                <a:pPr marL="914400" lvl="1" indent="-457200">
                  <a:buFont typeface="Courier New" panose="02070309020205020404" pitchFamily="49" charset="0"/>
                  <a:buChar char="o"/>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0&lt;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&lt;1</m:t>
                    </m:r>
                  </m:oMath>
                </a14:m>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m:t>
                    </m:r>
                    <m:r>
                      <a:rPr lang="en-US" sz="2800" b="0" i="1" smtClean="0">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&lt;1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𝛾</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a:t>
                </a:r>
                <a14:m>
                  <m:oMath xmlns:m="http://schemas.openxmlformats.org/officeDocument/2006/math">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&lt;1</m:t>
                    </m:r>
                  </m:oMath>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endParaRPr lang="en-US" sz="2800" dirty="0"/>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5826403"/>
              </a:xfrm>
              <a:prstGeom prst="rect">
                <a:avLst/>
              </a:prstGeom>
              <a:blipFill rotWithShape="0">
                <a:blip r:embed="rId2"/>
                <a:stretch>
                  <a:fillRect l="-1070" t="-1151"/>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57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ghép</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2482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Một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N-gram</a:t>
                </a: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eqArr>
                          <m:eqArrPr>
                            <m:ctrlPr>
                              <a:rPr lang="en-US" sz="2000" i="1">
                                <a:latin typeface="Cambria Math" panose="02040503050406030204" pitchFamily="18" charset="0"/>
                                <a:ea typeface="Cambria Math" panose="02040503050406030204" pitchFamily="18" charset="0"/>
                              </a:rPr>
                            </m:ctrlPr>
                          </m:eqArrPr>
                          <m:e>
                            <m:r>
                              <a:rPr lang="en-US" sz="200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3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𝑡𝑟</m:t>
                            </m:r>
                            <m:r>
                              <a:rPr lang="en-US" sz="2000" b="0" i="1" smtClean="0">
                                <a:latin typeface="Cambria Math" panose="02040503050406030204" pitchFamily="18" charset="0"/>
                                <a:ea typeface="Cambria Math" panose="02040503050406030204" pitchFamily="18" charset="0"/>
                              </a:rPr>
                              <m:t>ở </m:t>
                            </m:r>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ê</m:t>
                            </m:r>
                            <m:r>
                              <a:rPr lang="en-US" sz="2000" b="0" i="1" smtClean="0">
                                <a:latin typeface="Cambria Math" panose="02040503050406030204" pitchFamily="18" charset="0"/>
                                <a:ea typeface="Cambria Math" panose="02040503050406030204" pitchFamily="18" charset="0"/>
                              </a:rPr>
                              <m:t>𝑛</m:t>
                            </m:r>
                          </m:e>
                          <m:e>
                            <m:r>
                              <a:rPr lang="en-US" sz="2000">
                                <a:latin typeface="Cambria Math" panose="02040503050406030204" pitchFamily="18" charset="0"/>
                                <a:ea typeface="Cambria Math" panose="02040503050406030204" pitchFamily="18" charset="0"/>
                              </a:rPr>
                              <m:t>0.7 </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2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e>
                          <m:e>
                            <m:r>
                              <a:rPr lang="en-US" sz="2000">
                                <a:latin typeface="Cambria Math" panose="02040503050406030204" pitchFamily="18" charset="0"/>
                                <a:ea typeface="Cambria Math" panose="02040503050406030204" pitchFamily="18" charset="0"/>
                              </a:rPr>
                              <m:t>0                                                                                                  </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ượ</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𝑙</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e>
                        </m:eqArr>
                      </m:e>
                    </m:d>
                  </m:oMath>
                </a14:m>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248214"/>
              </a:xfrm>
              <a:prstGeom prst="rect">
                <a:avLst/>
              </a:prstGeom>
              <a:blipFill rotWithShape="0">
                <a:blip r:embed="rId2"/>
                <a:stretch>
                  <a:fillRect l="-1070" t="-143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483209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(Visual Studio Tools for Office) </a:t>
            </a:r>
            <a:r>
              <a:rPr lang="en-US" sz="2800" dirty="0" err="1" smtClean="0">
                <a:latin typeface="Cambria Math" panose="02040503050406030204" pitchFamily="18" charset="0"/>
                <a:ea typeface="Cambria Math" panose="02040503050406030204" pitchFamily="18" charset="0"/>
              </a:rPr>
              <a:t>là</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một</a:t>
            </a:r>
            <a:r>
              <a:rPr lang="en-US" sz="2800" dirty="0" smtClean="0">
                <a:latin typeface="Cambria Math" panose="02040503050406030204" pitchFamily="18" charset="0"/>
                <a:ea typeface="Cambria Math" panose="02040503050406030204" pitchFamily="18" charset="0"/>
              </a:rPr>
              <a:t> Visual Studio add-in (project templates).</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Mở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rộng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các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ứng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dụng</a:t>
            </a:r>
            <a:r>
              <a:rPr lang="en-US" sz="2800" dirty="0" smtClean="0">
                <a:latin typeface="Cambria Math" panose="02040503050406030204" pitchFamily="18" charset="0"/>
                <a:ea typeface="Cambria Math" panose="02040503050406030204" pitchFamily="18" charset="0"/>
              </a:rPr>
              <a:t> Office.</a:t>
            </a:r>
          </a:p>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1.0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VS 2003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1.1</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nay, </a:t>
            </a:r>
            <a:r>
              <a:rPr lang="en-US" sz="2800" dirty="0" err="1" smtClean="0">
                <a:latin typeface="Cambria Math" panose="02040503050406030204" pitchFamily="18" charset="0"/>
                <a:ea typeface="Cambria Math" panose="02040503050406030204" pitchFamily="18" charset="0"/>
              </a:rPr>
              <a:t>có</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phiên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bản</a:t>
            </a:r>
            <a:r>
              <a:rPr lang="en-US" sz="2800" dirty="0" smtClean="0">
                <a:latin typeface="Cambria Math" panose="02040503050406030204" pitchFamily="18" charset="0"/>
                <a:ea typeface="Cambria Math" panose="02040503050406030204" pitchFamily="18" charset="0"/>
              </a:rPr>
              <a:t> VSTO 4.0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từ</a:t>
            </a:r>
            <a:r>
              <a:rPr lang="en-US" sz="2800" dirty="0" smtClean="0">
                <a:latin typeface="Cambria Math" panose="02040503050406030204" pitchFamily="18" charset="0"/>
                <a:ea typeface="Cambria Math" panose="02040503050406030204" pitchFamily="18" charset="0"/>
              </a:rPr>
              <a:t> VS 2010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3.5 </a:t>
            </a:r>
            <a:r>
              <a:rPr lang="en-US" sz="2800" dirty="0" err="1" smtClean="0">
                <a:latin typeface="Cambria Math" panose="02040503050406030204" pitchFamily="18" charset="0"/>
                <a:ea typeface="Cambria Math" panose="02040503050406030204" pitchFamily="18" charset="0"/>
              </a:rPr>
              <a:t>trở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lên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Xây</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dựng</a:t>
            </a:r>
            <a:r>
              <a:rPr lang="en-US" sz="2800" dirty="0" smtClean="0">
                <a:latin typeface="Cambria Math" panose="02040503050406030204" pitchFamily="18" charset="0"/>
                <a:ea typeface="Cambria Math" panose="02040503050406030204" pitchFamily="18" charset="0"/>
              </a:rPr>
              <a:t> add-in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Microsoft Word 2007 </a:t>
            </a: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2016</a:t>
            </a:r>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5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project Word Add-in</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000500" y="1993143"/>
            <a:ext cx="7651908" cy="45389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1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VẤN ĐỀ</a:t>
            </a:r>
            <a:endParaRPr lang="en-US" sz="4000" b="1" dirty="0">
              <a:latin typeface="Times New Roman" panose="02020603050405020304" pitchFamily="18" charset="0"/>
              <a:cs typeface="Times New Roman" panose="02020603050405020304" pitchFamily="18" charset="0"/>
            </a:endParaRPr>
          </a:p>
        </p:txBody>
      </p:sp>
      <p:pic>
        <p:nvPicPr>
          <p:cNvPr id="8" name="Picture 7" descr="Hieu truong 'khoe' chum anh quang cao sai chinh ta hinh anh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53840"/>
            <a:ext cx="4114800" cy="2676525"/>
          </a:xfrm>
          <a:prstGeom prst="rect">
            <a:avLst/>
          </a:prstGeom>
          <a:noFill/>
          <a:ln>
            <a:solidFill>
              <a:schemeClr val="accent1"/>
            </a:solidFill>
          </a:ln>
        </p:spPr>
      </p:pic>
      <p:pic>
        <p:nvPicPr>
          <p:cNvPr id="9" name="Picture 8" descr="Kết quả hình ảnh cho khẩu hiệu sai chính tả"/>
          <p:cNvPicPr/>
          <p:nvPr/>
        </p:nvPicPr>
        <p:blipFill>
          <a:blip r:embed="rId4">
            <a:extLst>
              <a:ext uri="{28A0092B-C50C-407E-A947-70E740481C1C}">
                <a14:useLocalDpi xmlns:a14="http://schemas.microsoft.com/office/drawing/2010/main" val="0"/>
              </a:ext>
            </a:extLst>
          </a:blip>
          <a:srcRect/>
          <a:stretch>
            <a:fillRect/>
          </a:stretch>
        </p:blipFill>
        <p:spPr bwMode="auto">
          <a:xfrm>
            <a:off x="6812280" y="1418749"/>
            <a:ext cx="4114800" cy="2553176"/>
          </a:xfrm>
          <a:prstGeom prst="rect">
            <a:avLst/>
          </a:prstGeom>
          <a:noFill/>
          <a:ln>
            <a:solidFill>
              <a:schemeClr val="accent1"/>
            </a:solidFill>
          </a:ln>
        </p:spPr>
      </p:pic>
      <p:pic>
        <p:nvPicPr>
          <p:cNvPr id="10" name="Picture 9" descr="Kết quả hình ảnh cho thùng giác quả ngựa"/>
          <p:cNvPicPr/>
          <p:nvPr/>
        </p:nvPicPr>
        <p:blipFill>
          <a:blip r:embed="rId5">
            <a:extLst>
              <a:ext uri="{28A0092B-C50C-407E-A947-70E740481C1C}">
                <a14:useLocalDpi xmlns:a14="http://schemas.microsoft.com/office/drawing/2010/main" val="0"/>
              </a:ext>
            </a:extLst>
          </a:blip>
          <a:srcRect/>
          <a:stretch>
            <a:fillRect/>
          </a:stretch>
        </p:blipFill>
        <p:spPr bwMode="auto">
          <a:xfrm>
            <a:off x="6812280" y="4032885"/>
            <a:ext cx="4114800" cy="2697480"/>
          </a:xfrm>
          <a:prstGeom prst="rect">
            <a:avLst/>
          </a:prstGeom>
          <a:noFill/>
          <a:ln>
            <a:solidFill>
              <a:schemeClr val="accent1"/>
            </a:solidFill>
          </a:ln>
        </p:spPr>
      </p:pic>
      <p:pic>
        <p:nvPicPr>
          <p:cNvPr id="1026" name="Picture 2" descr="Nuc cuoi nhung bien quang cao sai chinh ta tham hoa-Hinh-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418749"/>
            <a:ext cx="4114800" cy="2553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68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Ribbon Designer</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848102" y="2090416"/>
            <a:ext cx="7696516"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46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2246769"/>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Ribbon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67200" y="2103116"/>
            <a:ext cx="7417118" cy="42976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18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5280073" cy="2616101"/>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User Control</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Add-in:</a:t>
            </a: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lvl="0"/>
            <a:r>
              <a:rPr lang="en-US" sz="2000" dirty="0" err="1" smtClean="0">
                <a:latin typeface="Consolas" panose="020B0609020204030204" pitchFamily="49" charset="0"/>
                <a:cs typeface="Times New Roman" panose="02020603050405020304" pitchFamily="18" charset="0"/>
              </a:rPr>
              <a:t>Microsoft.Office.Tools.CustomTaskPane</a:t>
            </a:r>
            <a:r>
              <a:rPr lang="en-US" sz="2000" dirty="0" smtClean="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a:t>
            </a:r>
            <a:r>
              <a:rPr lang="en-US" sz="2000" dirty="0" err="1" smtClean="0">
                <a:latin typeface="Consolas" panose="020B0609020204030204" pitchFamily="49" charset="0"/>
                <a:cs typeface="Times New Roman" panose="02020603050405020304" pitchFamily="18" charset="0"/>
              </a:rPr>
              <a:t>ustomTaskPane</a:t>
            </a:r>
            <a:r>
              <a:rPr lang="en-US" sz="2000" dirty="0" smtClean="0">
                <a:latin typeface="Consolas" panose="020B0609020204030204" pitchFamily="49"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Globals.ThisAddIn.CustomTaskPanes.Add</a:t>
            </a:r>
            <a:r>
              <a:rPr lang="en-US" sz="2000" dirty="0">
                <a:latin typeface="Consolas" panose="020B0609020204030204" pitchFamily="49" charset="0"/>
                <a:cs typeface="Times New Roman" panose="02020603050405020304" pitchFamily="18" charset="0"/>
              </a:rPr>
              <a:t>(</a:t>
            </a:r>
            <a:r>
              <a:rPr lang="en-US" sz="2000" dirty="0" err="1">
                <a:latin typeface="Consolas" panose="020B0609020204030204" pitchFamily="49" charset="0"/>
                <a:cs typeface="Times New Roman" panose="02020603050405020304" pitchFamily="18" charset="0"/>
              </a:rPr>
              <a:t>UserControl.Instance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Chính</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tả</a:t>
            </a:r>
            <a:r>
              <a:rPr lang="en-US" sz="2000" dirty="0">
                <a:latin typeface="Consolas" panose="020B0609020204030204" pitchFamily="49" charset="0"/>
                <a:cs typeface="Times New Roman" panose="02020603050405020304" pitchFamily="18" charset="0"/>
              </a:rPr>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248399" y="2093250"/>
            <a:ext cx="5499417" cy="3970318"/>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19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181588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267200" y="2103116"/>
            <a:ext cx="7480618"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40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6743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55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7251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42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Chuẩn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4479974" cy="3970318"/>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N-gram</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28970176"/>
              </p:ext>
            </p:extLst>
          </p:nvPr>
        </p:nvGraphicFramePr>
        <p:xfrm>
          <a:off x="5546217" y="2103116"/>
          <a:ext cx="6299200" cy="1670898"/>
        </p:xfrm>
        <a:graphic>
          <a:graphicData uri="http://schemas.openxmlformats.org/drawingml/2006/table">
            <a:tbl>
              <a:tblPr firstCol="1" bandRow="1">
                <a:tableStyleId>{5C22544A-7EE6-4342-B048-85BDC9FD1C3A}</a:tableStyleId>
              </a:tblPr>
              <a:tblGrid>
                <a:gridCol w="4432300"/>
                <a:gridCol w="1866900"/>
              </a:tblGrid>
              <a:tr h="436976">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lớn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cs typeface="Times New Roman" panose="02020603050405020304" pitchFamily="18" charset="0"/>
                        </a:rPr>
                        <a:t>kho</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ngữ</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liệu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1.38GB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uni</a:t>
                      </a:r>
                      <a:r>
                        <a:rPr lang="en-US" sz="2400" dirty="0">
                          <a:effectLst/>
                          <a:latin typeface="Times New Roman" panose="02020603050405020304" pitchFamily="18" charset="0"/>
                          <a:cs typeface="Times New Roman" panose="02020603050405020304" pitchFamily="18" charset="0"/>
                        </a:rPr>
                        <a:t>-gram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4815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bi-gram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387405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4000500" y="4330700"/>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dơi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dam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4000499" y="5480158"/>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rơi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giam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pic>
        <p:nvPicPr>
          <p:cNvPr id="9"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0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997374" cy="255454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Đạt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quan</a:t>
            </a:r>
            <a:r>
              <a:rPr lang="en-US" sz="26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Vẫn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còn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lỗi</a:t>
            </a:r>
            <a:r>
              <a:rPr lang="en-US" sz="2600" dirty="0" smtClean="0">
                <a:latin typeface="Times New Roman" panose="02020603050405020304" pitchFamily="18" charset="0"/>
                <a:cs typeface="Times New Roman" panose="02020603050405020304" pitchFamily="18" charset="0"/>
              </a:rPr>
              <a:t>.</a:t>
            </a:r>
          </a:p>
        </p:txBody>
      </p:sp>
      <p:graphicFrame>
        <p:nvGraphicFramePr>
          <p:cNvPr id="10" name="Chart 9"/>
          <p:cNvGraphicFramePr/>
          <p:nvPr>
            <p:extLst>
              <p:ext uri="{D42A27DB-BD31-4B8C-83A1-F6EECF244321}">
                <p14:modId xmlns:p14="http://schemas.microsoft.com/office/powerpoint/2010/main" val="3373558626"/>
              </p:ext>
            </p:extLst>
          </p:nvPr>
        </p:nvGraphicFramePr>
        <p:xfrm>
          <a:off x="4965700" y="2103116"/>
          <a:ext cx="6388100" cy="410718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73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4242498776"/>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44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HƯỚNG PHÁT TRIỂN</a:t>
            </a:r>
            <a:endParaRPr lang="en-US" sz="40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603519342"/>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4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Hình ảnh có liên qu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0" y="1471454"/>
            <a:ext cx="5318760" cy="5051266"/>
          </a:xfrm>
          <a:prstGeom prst="rect">
            <a:avLst/>
          </a:prstGeom>
          <a:noFill/>
          <a:ln>
            <a:noFill/>
          </a:ln>
        </p:spPr>
      </p:pic>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a:t>
            </a:r>
            <a:r>
              <a:rPr lang="en-US" sz="4000" b="1" smtClean="0">
                <a:latin typeface="Times New Roman" panose="02020603050405020304" pitchFamily="18" charset="0"/>
                <a:cs typeface="Times New Roman" panose="02020603050405020304" pitchFamily="18" charset="0"/>
              </a:rPr>
              <a:t>VẤN ĐỀ</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97873747"/>
              </p:ext>
            </p:extLst>
          </p:nvPr>
        </p:nvGraphicFramePr>
        <p:xfrm>
          <a:off x="838200" y="1702752"/>
          <a:ext cx="5608320" cy="4819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768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CẢM ƠN</a:t>
            </a:r>
            <a:endParaRPr lang="en-US" sz="6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916158" y="2721732"/>
            <a:ext cx="10359683" cy="604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800" dirty="0" smtClean="0">
                <a:latin typeface="Times New Roman" panose="02020603050405020304" pitchFamily="18" charset="0"/>
                <a:cs typeface="Times New Roman" panose="02020603050405020304" pitchFamily="18" charset="0"/>
              </a:rPr>
              <a:t>CHÚC LỄ BẢO VỆ LUẬN VĂN DIỄN RA THÀNH CÔNG, TỐT ĐẸP</a:t>
            </a:r>
            <a:endParaRPr lang="en-US" sz="4800" dirty="0">
              <a:latin typeface="Times New Roman" panose="02020603050405020304" pitchFamily="18" charset="0"/>
              <a:cs typeface="Times New Roman" panose="02020603050405020304" pitchFamily="18" charset="0"/>
            </a:endParaRPr>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MỤC TIÊU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055020163"/>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7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PHẠM VI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4668680"/>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2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latin typeface="Times New Roman" panose="02020603050405020304" pitchFamily="18" charset="0"/>
                <a:cs typeface="Times New Roman" panose="02020603050405020304" pitchFamily="18" charset="0"/>
              </a:rPr>
              <a:t>Kho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(Corpus)</a:t>
            </a:r>
            <a:endParaRPr lang="en-US" sz="3200"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440729681"/>
              </p:ext>
            </p:extLst>
          </p:nvPr>
        </p:nvGraphicFramePr>
        <p:xfrm>
          <a:off x="956603" y="2560316"/>
          <a:ext cx="10255347"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4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endParaRPr lang="en-US" sz="32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720171535"/>
              </p:ext>
            </p:extLst>
          </p:nvPr>
        </p:nvGraphicFramePr>
        <p:xfrm>
          <a:off x="956603" y="2560316"/>
          <a:ext cx="10255347" cy="371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3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Ngram</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Theo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Bayes: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P(AB) = P(B|A)*P(A)</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(1)</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Markov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n.</a:t>
            </a:r>
            <a:endParaRPr lang="en-US" sz="2800" dirty="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2213</Words>
  <Application>Microsoft Office PowerPoint</Application>
  <PresentationFormat>Widescreen</PresentationFormat>
  <Paragraphs>268</Paragraphs>
  <Slides>40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Cambria Math</vt:lpstr>
      <vt:lpstr>Consolas</vt:lpstr>
      <vt:lpstr>Courier New</vt:lpstr>
      <vt:lpstr>Times New Roman</vt:lpstr>
      <vt:lpstr>Wingdings</vt:lpstr>
      <vt:lpstr>Office Theme</vt:lpstr>
      <vt:lpstr>TỔNG LIÊN ĐOÀN LAO ĐỘNG VIỆT NAM TRƯỜNG ĐẠI HỌC TÔN ĐỨC THẮNG KHOA CÔNG NGHỆ THÔNG TIN  LUẬN VĂN TỐT NGHIỆP  KIỂM LỖI CHÍNH TẢ TIẾNG VIỆT VÀ TÍCH HỢP VÀO MS Word</vt:lpstr>
      <vt:lpstr>NỘI DUNG CHÍNH</vt:lpstr>
      <vt:lpstr>ĐẶT VẤN ĐỀ</vt:lpstr>
      <vt:lpstr>ĐẶT VẤN ĐỀ</vt:lpstr>
      <vt:lpstr>MỤC TIÊU CỦA ĐỀ TÀI</vt:lpstr>
      <vt:lpstr>PHẠM VI CỦA ĐỀ TÀI</vt:lpstr>
      <vt:lpstr>CƠ SỞ LÝ THUYẾT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NỘI DUNG THỰC HIỆN</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THỰC NGHIỆM</vt:lpstr>
      <vt:lpstr>THỰC NGHIỆM (tt)</vt:lpstr>
      <vt:lpstr>KẾT LUẬN</vt:lpstr>
      <vt:lpstr>HƯỚNG PHÁT TRIỂN</vt:lpstr>
      <vt:lpstr>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 Lee</dc:creator>
  <cp:lastModifiedBy>Than Lee</cp:lastModifiedBy>
  <cp:revision>155</cp:revision>
  <dcterms:created xsi:type="dcterms:W3CDTF">2017-08-03T13:17:57Z</dcterms:created>
  <dcterms:modified xsi:type="dcterms:W3CDTF">2017-08-05T12:51:40Z</dcterms:modified>
</cp:coreProperties>
</file>