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23 </a:t>
            </a:r>
            <a:r>
              <a:rPr lang="el-GR" smtClean="0"/>
              <a:t>οκτωβρΙου </a:t>
            </a:r>
            <a:r>
              <a:rPr lang="el-GR" dirty="0" smtClean="0"/>
              <a:t>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66" y="916142"/>
            <a:ext cx="11029616" cy="591504"/>
          </a:xfrm>
        </p:spPr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" y="857211"/>
            <a:ext cx="11029616" cy="698659"/>
          </a:xfrm>
        </p:spPr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εντασηΣ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1887487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4265379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84419"/>
            <a:ext cx="11029616" cy="623708"/>
          </a:xfrm>
        </p:spPr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899410"/>
            <a:ext cx="11029616" cy="623708"/>
          </a:xfrm>
        </p:spPr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" y="3002079"/>
            <a:ext cx="6058402" cy="352819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947803"/>
            <a:ext cx="11029616" cy="623708"/>
          </a:xfrm>
        </p:spPr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" y="2031102"/>
            <a:ext cx="6121433" cy="31734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031102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1919235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4301735"/>
            <a:ext cx="3298808" cy="2474106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χρονοσειράς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3476" y="3212754"/>
            <a:ext cx="5422392" cy="2548328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333476" y="3088674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Τρόποι εξαπάτησης παρόχου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69429"/>
            <a:ext cx="11029616" cy="606684"/>
          </a:xfrm>
        </p:spPr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914400"/>
            <a:ext cx="11029616" cy="593728"/>
          </a:xfrm>
        </p:spPr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03" y="904435"/>
            <a:ext cx="11029616" cy="653688"/>
          </a:xfrm>
        </p:spPr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8" y="4315122"/>
            <a:ext cx="3366207" cy="252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15" y="4324233"/>
            <a:ext cx="3366207" cy="25246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83" y="965094"/>
            <a:ext cx="11029616" cy="548757"/>
          </a:xfrm>
        </p:spPr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δοκιμής: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5209</TotalTime>
  <Words>941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εντασηΣ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119</cp:revision>
  <dcterms:created xsi:type="dcterms:W3CDTF">2017-09-28T09:41:00Z</dcterms:created>
  <dcterms:modified xsi:type="dcterms:W3CDTF">2017-10-23T12:41:46Z</dcterms:modified>
</cp:coreProperties>
</file>