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23</a:t>
            </a:r>
            <a:r>
              <a:rPr lang="el-GR" dirty="0" smtClean="0"/>
              <a:t> </a:t>
            </a:r>
            <a:r>
              <a:rPr lang="el-GR" dirty="0" smtClean="0"/>
              <a:t>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28" y="876167"/>
            <a:ext cx="11029616" cy="591504"/>
          </a:xfrm>
        </p:spPr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752825"/>
            <a:ext cx="11029616" cy="728639"/>
          </a:xfrm>
        </p:spPr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εντασηΣ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8" y="1966585"/>
            <a:ext cx="3279370" cy="245952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4" y="4298298"/>
            <a:ext cx="3246584" cy="2434938"/>
          </a:xfrm>
        </p:spPr>
      </p:pic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24460"/>
            <a:ext cx="11029616" cy="653688"/>
          </a:xfrm>
        </p:spPr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" y="3002079"/>
            <a:ext cx="6093012" cy="35483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90977"/>
            <a:ext cx="11029616" cy="668679"/>
          </a:xfrm>
        </p:spPr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60" y="1982548"/>
            <a:ext cx="6208679" cy="3039183"/>
          </a:xfrm>
        </p:spPr>
      </p:pic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6" y="2008958"/>
            <a:ext cx="3237403" cy="242805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16" y="4296871"/>
            <a:ext cx="3305293" cy="2478970"/>
          </a:xfrm>
        </p:spPr>
      </p:pic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7" y="3200400"/>
            <a:ext cx="5422392" cy="266065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6001" y="3076320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Τρόποι </a:t>
            </a:r>
            <a:r>
              <a:rPr lang="el-GR" sz="2400" smtClean="0"/>
              <a:t>εξαπάτησης παρόχου: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39450"/>
            <a:ext cx="11029616" cy="651654"/>
          </a:xfrm>
        </p:spPr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854439"/>
            <a:ext cx="11029616" cy="698659"/>
          </a:xfrm>
        </p:spPr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95" y="867776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02" y="4406726"/>
            <a:ext cx="3073843" cy="230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74" y="4408081"/>
            <a:ext cx="3072037" cy="23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74" y="77948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5589</TotalTime>
  <Words>942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εντασηΣ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123</cp:revision>
  <dcterms:created xsi:type="dcterms:W3CDTF">2017-09-28T09:41:00Z</dcterms:created>
  <dcterms:modified xsi:type="dcterms:W3CDTF">2017-10-23T12:39:22Z</dcterms:modified>
</cp:coreProperties>
</file>