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24 </a:t>
            </a:r>
            <a:r>
              <a:rPr lang="el-GR" dirty="0" smtClean="0"/>
              <a:t>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66" y="916142"/>
            <a:ext cx="11029616" cy="591504"/>
          </a:xfrm>
        </p:spPr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857211"/>
            <a:ext cx="11029616" cy="698659"/>
          </a:xfrm>
        </p:spPr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84419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99410"/>
            <a:ext cx="11029616" cy="623708"/>
          </a:xfrm>
        </p:spPr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" y="3002079"/>
            <a:ext cx="6058402" cy="352819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47803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" y="2031102"/>
            <a:ext cx="6121433" cy="31734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031102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3476" y="3212754"/>
            <a:ext cx="5422392" cy="254832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333476" y="3088674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Τρόποι εξαπάτησης παρόχου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69429"/>
            <a:ext cx="11029616" cy="606684"/>
          </a:xfrm>
        </p:spPr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914400"/>
            <a:ext cx="11029616" cy="593728"/>
          </a:xfrm>
        </p:spPr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03" y="904435"/>
            <a:ext cx="11029616" cy="653688"/>
          </a:xfrm>
        </p:spPr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83" y="965094"/>
            <a:ext cx="11029616" cy="548757"/>
          </a:xfrm>
        </p:spPr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5209</TotalTime>
  <Words>941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120</cp:revision>
  <dcterms:created xsi:type="dcterms:W3CDTF">2017-09-28T09:41:00Z</dcterms:created>
  <dcterms:modified xsi:type="dcterms:W3CDTF">2017-10-24T09:14:03Z</dcterms:modified>
</cp:coreProperties>
</file>