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μηχανικης μαθησης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dirty="0" smtClean="0"/>
              <a:t>Ταδε οκτωβρη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5" y="1934273"/>
            <a:ext cx="4207859" cy="455791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Κανονικοποίηση χρονοσειρών [-1,1]</a:t>
            </a:r>
          </a:p>
          <a:p>
            <a:r>
              <a:rPr lang="el-GR" dirty="0"/>
              <a:t>Συσταδοποίηση σε 2 συστάδες</a:t>
            </a:r>
          </a:p>
          <a:p>
            <a:r>
              <a:rPr lang="el-GR" dirty="0"/>
              <a:t>Εξαγωγή 8 χαρακτηριστικών</a:t>
            </a:r>
          </a:p>
          <a:p>
            <a:r>
              <a:rPr lang="el-GR" dirty="0"/>
              <a:t>Απενοχοποίηση σε όσους έχουν κάτω απο 3 χαρακτηριστικά</a:t>
            </a:r>
          </a:p>
          <a:p>
            <a:r>
              <a:rPr lang="el-GR" dirty="0" smtClean="0"/>
              <a:t>Μείωση διάστασης</a:t>
            </a:r>
          </a:p>
          <a:p>
            <a:r>
              <a:rPr lang="el-GR" smtClean="0"/>
              <a:t>Ανίχνευση ανωμαλιών</a:t>
            </a:r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Επιβλεπόμενος αλγόριθμος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Ημι-επιβλεπόμενο σύστημα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Ακανόνιστες χρεώσεις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Προεπεξεργασία δεδομένων έξυπνων μετρητών </a:t>
            </a:r>
          </a:p>
          <a:p>
            <a:r>
              <a:rPr lang="el-GR" sz="2400" dirty="0" smtClean="0"/>
              <a:t>Προσομοίωση απάτης </a:t>
            </a:r>
          </a:p>
          <a:p>
            <a:r>
              <a:rPr lang="el-GR" sz="2400" dirty="0" smtClean="0"/>
              <a:t>Ταξινόμηση καταναλωτών με αλγορίθμους/συστήματα μηχανικής μάθησης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6962946"/>
              </p:ext>
            </p:extLst>
          </p:nvPr>
        </p:nvGraphicFramePr>
        <p:xfrm>
          <a:off x="581193" y="2794822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Τα δεδομένα οργανώθηκαν ως εξής:</a:t>
            </a:r>
          </a:p>
          <a:p>
            <a:r>
              <a:rPr lang="el-GR" dirty="0" smtClean="0"/>
              <a:t>4.500 οικιακοί καταναλώτες και μικρομεσσαίες επιχειρήσεις.</a:t>
            </a:r>
          </a:p>
          <a:p>
            <a:r>
              <a:rPr lang="el-GR" dirty="0" smtClean="0"/>
              <a:t>Μετρήσεις για 1 έτος με μισάωρες μετρήσεις.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Προσομοιωση απατης 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</a:t>
            </a:r>
            <a:r>
              <a:rPr lang="en-US" dirty="0" smtClean="0"/>
              <a:t>182,5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750" y="2276914"/>
            <a:ext cx="3659071" cy="536005"/>
          </a:xfrm>
        </p:spPr>
        <p:txBody>
          <a:bodyPr/>
          <a:lstStyle/>
          <a:p>
            <a:r>
              <a:rPr lang="el-GR" sz="2400" dirty="0"/>
              <a:t>Επιβλεπόμενοι </a:t>
            </a:r>
            <a:r>
              <a:rPr lang="el-GR" sz="2400" dirty="0" smtClean="0"/>
              <a:t>αλγόριθμοι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95" y="2960217"/>
            <a:ext cx="2771429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3514" y="2259546"/>
            <a:ext cx="4020187" cy="553373"/>
          </a:xfrm>
        </p:spPr>
        <p:txBody>
          <a:bodyPr/>
          <a:lstStyle/>
          <a:p>
            <a:r>
              <a:rPr lang="el-GR" sz="2400" dirty="0"/>
              <a:t>Μη επιβλεπόμενα </a:t>
            </a:r>
            <a:r>
              <a:rPr lang="el-GR" sz="2400" dirty="0" smtClean="0"/>
              <a:t>συστήματα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2" y="2960216"/>
            <a:ext cx="2771429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7833701" y="2254384"/>
            <a:ext cx="4094653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Ημι-επιβλεπόμενα συστήματα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6" y="2960216"/>
            <a:ext cx="2771429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Γραμμικοί Ταξινομητές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/>
              <a:t>L2 ομαλοποιημένη λογιστική παλινδρόμηση (πρωτεύον</a:t>
            </a:r>
            <a:r>
              <a:rPr lang="el-G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 L2 ομαλοποιημένος ταξινομητής με L2 συνάρτηση κόστους διανυσμάτων </a:t>
            </a:r>
            <a:r>
              <a:rPr lang="el-GR" dirty="0" smtClean="0"/>
              <a:t>υποστήριξης (δυικό)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 L2 ομαλοποιημένος ταξινομητής με L2 συνάρτηση κόστους διανυσμάτων </a:t>
            </a:r>
            <a:r>
              <a:rPr lang="el-GR" dirty="0" smtClean="0"/>
              <a:t>υποστήριξης (πρωτεύον)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 L2 ομαλοποιημένη ταξινομητής με L1 συνάρτηση κόστους διανυσμάτων </a:t>
            </a:r>
            <a:r>
              <a:rPr lang="el-GR" dirty="0" smtClean="0"/>
              <a:t>υποστήριξης (δυικό</a:t>
            </a:r>
            <a:r>
              <a:rPr lang="el-GR" dirty="0"/>
              <a:t>)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smtClean="0"/>
              <a:t>Αποτελέσματα Γραμμικών Ταξινομητών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2207795"/>
              </p:ext>
            </p:extLst>
          </p:nvPr>
        </p:nvGraphicFramePr>
        <p:xfrm>
          <a:off x="6218238" y="2925763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96,67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79,45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96,96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81,78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96,96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81,78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80,87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1,54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96,96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81,94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03" y="222726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Κανονικοποίηση χρονοσειρών [-1,1]</a:t>
            </a:r>
          </a:p>
          <a:p>
            <a:r>
              <a:rPr lang="el-GR" dirty="0" smtClean="0"/>
              <a:t>Συσταδοποίηση σε 2 συστάδες</a:t>
            </a:r>
          </a:p>
          <a:p>
            <a:r>
              <a:rPr lang="el-GR" dirty="0" smtClean="0"/>
              <a:t>Εξαγωγή 8 χαρακτηριστικών</a:t>
            </a:r>
          </a:p>
          <a:p>
            <a:r>
              <a:rPr lang="el-GR" dirty="0" smtClean="0"/>
              <a:t>Απενοχοποίηση σε όσους έχουν κάτω απο 3 χαρακτηριστικά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674</TotalTime>
  <Words>316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Gill Sans MT</vt:lpstr>
      <vt:lpstr>Wingdings 2</vt:lpstr>
      <vt:lpstr>Dividend</vt:lpstr>
      <vt:lpstr>Ανιχνευση μη τεχνικων απωλειων με συστηματα μηχανικης μαθησης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απατης </vt:lpstr>
      <vt:lpstr>Ταξινομηση καταναλωτων με αλγοριθμουσ/συστηματα μηχανικησ μαθησησ</vt:lpstr>
      <vt:lpstr>Αλγοριθμοι επιβλεπομενης μαθησης</vt:lpstr>
      <vt:lpstr>Συστηματα μη επιβλεπομενησ μαθησησ</vt:lpstr>
      <vt:lpstr>Αποτελεσματα μη επιβλεπομενου αλγοριθμου ως προς την μεταβολη τησ ενταση</vt:lpstr>
      <vt:lpstr>Συστηματα ημι-επιβλεπομενησ μαθησησ</vt:lpstr>
      <vt:lpstr>Αποτελεσματα ημι-επιβελομενου συστηματοσ ως προσ την μεταβολη τησ εντασησ</vt:lpstr>
      <vt:lpstr>Συγκριση αποτελεσματων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22</cp:revision>
  <dcterms:created xsi:type="dcterms:W3CDTF">2017-09-28T09:41:00Z</dcterms:created>
  <dcterms:modified xsi:type="dcterms:W3CDTF">2017-09-28T23:29:32Z</dcterms:modified>
</cp:coreProperties>
</file>