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4" y="3002079"/>
            <a:ext cx="5641547" cy="328543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717990"/>
            <a:ext cx="5514808" cy="2858971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</a:t>
            </a:r>
            <a:r>
              <a:rPr lang="el-GR" dirty="0" smtClean="0"/>
              <a:t>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</a:t>
            </a:r>
            <a:r>
              <a:rPr lang="el-GR" sz="2000" dirty="0" smtClean="0"/>
              <a:t>δοκιμής:</a:t>
            </a:r>
            <a:endParaRPr lang="el-GR" sz="2000" dirty="0" smtClean="0"/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5100</TotalTime>
  <Words>938</Words>
  <Application>Microsoft Office PowerPoint</Application>
  <PresentationFormat>Widescreen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112</cp:revision>
  <dcterms:created xsi:type="dcterms:W3CDTF">2017-09-28T09:41:00Z</dcterms:created>
  <dcterms:modified xsi:type="dcterms:W3CDTF">2017-10-17T17:29:29Z</dcterms:modified>
</cp:coreProperties>
</file>