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 smtClean="0"/>
              <a:t>Ταδε οκτωβρη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68030"/>
            <a:ext cx="5524735" cy="4458154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5974292" y="6081104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03" y="222726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0" y="1878819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9" y="4364872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4347538"/>
            <a:ext cx="3724842" cy="242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242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5" y="1934273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4" y="3002079"/>
            <a:ext cx="5641547" cy="3285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717990"/>
            <a:ext cx="5514808" cy="285897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70% καταναλωτών εξάγει στατιστικά μεγέθη 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30% καταναλωτών βελτιστοποιεί το όριο διαχωρισμού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70%  καταναλωτών ταξινομείται βάσει του ορίου διαχωρισμού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Διαχωρίζει όλους τους καταναλωτές με ιδιαίτερες ανάγκες</a:t>
            </a:r>
          </a:p>
          <a:p>
            <a:pPr lvl="1"/>
            <a:r>
              <a:rPr lang="el-GR" dirty="0" smtClean="0"/>
              <a:t>Μικρομεσσαίες επιχειρήσεις</a:t>
            </a:r>
          </a:p>
          <a:p>
            <a:pPr lvl="1"/>
            <a:r>
              <a:rPr lang="el-GR" dirty="0" smtClean="0"/>
              <a:t>Καταναλωτές με ιδιαίτερες συνήθειες</a:t>
            </a:r>
          </a:p>
          <a:p>
            <a:pPr lvl="1"/>
            <a:r>
              <a:rPr lang="el-GR" dirty="0" smtClean="0"/>
              <a:t>Ρευματοκλοπές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1" y="1890159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1" y="4383894"/>
            <a:ext cx="3298808" cy="2474106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300041" y="4556063"/>
            <a:ext cx="3826441" cy="225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9"/>
            <a:ext cx="7310768" cy="225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254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004679"/>
            <a:ext cx="4224063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428433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</a:t>
            </a:r>
            <a:r>
              <a:rPr lang="el-GR" sz="2400" dirty="0" smtClean="0"/>
              <a:t>καταναλωτές </a:t>
            </a:r>
            <a:r>
              <a:rPr lang="el-GR" sz="2400" dirty="0" smtClean="0"/>
              <a:t>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26133" y="2160571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43188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825456" y="1958272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22" y="2643189"/>
            <a:ext cx="2845842" cy="2134382"/>
          </a:xfr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62" y="2643188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001757" y="2160571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172062" y="4900283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025622" y="4900283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42013" y="1727101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2018496"/>
            <a:ext cx="5227220" cy="392041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8" y="4315122"/>
            <a:ext cx="3366207" cy="252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5" y="4324233"/>
            <a:ext cx="3366207" cy="25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4443" y="1844245"/>
            <a:ext cx="3659071" cy="536005"/>
          </a:xfrm>
        </p:spPr>
        <p:txBody>
          <a:bodyPr/>
          <a:lstStyle/>
          <a:p>
            <a:r>
              <a:rPr lang="el-GR" sz="2400" dirty="0"/>
              <a:t>Επιβλεπόμενοι </a:t>
            </a:r>
            <a:r>
              <a:rPr lang="el-GR" sz="2400" dirty="0" smtClean="0"/>
              <a:t>αλγόριθμοι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92" y="2380249"/>
            <a:ext cx="2771429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3514" y="1857135"/>
            <a:ext cx="4020187" cy="553373"/>
          </a:xfrm>
        </p:spPr>
        <p:txBody>
          <a:bodyPr/>
          <a:lstStyle/>
          <a:p>
            <a:r>
              <a:rPr lang="el-GR" sz="2400" dirty="0"/>
              <a:t>Μη επιβλεπόμενα </a:t>
            </a:r>
            <a:r>
              <a:rPr lang="el-GR" sz="2400" dirty="0" smtClean="0"/>
              <a:t>συστήματα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312" y="2410508"/>
            <a:ext cx="2771429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7833701" y="1844245"/>
            <a:ext cx="4094653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Ημι-επιβλεπόμενα συστήματα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4" y="2380250"/>
            <a:ext cx="2771429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10127" y="5277175"/>
            <a:ext cx="2759566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ζευγάρια παραδειγμάτων και γνωστών αποτελεσμάτων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437892" y="5262045"/>
            <a:ext cx="2759566" cy="169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Τα δεδομένα δεν έχουν γνωστά αποτελέσματα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495312" y="5289943"/>
            <a:ext cx="275956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Τα δεδομένα είναι μια μίξη </a:t>
            </a:r>
            <a:r>
              <a:rPr lang="el-GR" dirty="0" smtClean="0"/>
              <a:t>από </a:t>
            </a:r>
            <a:r>
              <a:rPr lang="el-GR" dirty="0" smtClean="0"/>
              <a:t>γνωστά και άγνωστα αποτελέσματα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451888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3" y="2054018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3" y="2594849"/>
            <a:ext cx="5471648" cy="3183435"/>
          </a:xfrm>
        </p:spPr>
        <p:txBody>
          <a:bodyPr>
            <a:normAutofit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724282" y="1842006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63490586"/>
              </p:ext>
            </p:extLst>
          </p:nvPr>
        </p:nvGraphicFramePr>
        <p:xfrm>
          <a:off x="5525366" y="2217459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440430" y="4104027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13966"/>
              </p:ext>
            </p:extLst>
          </p:nvPr>
        </p:nvGraphicFramePr>
        <p:xfrm>
          <a:off x="5065844" y="4495682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3596</TotalTime>
  <Words>794</Words>
  <Application>Microsoft Office PowerPoint</Application>
  <PresentationFormat>Widescreen</PresentationFormat>
  <Paragraphs>288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83</cp:revision>
  <dcterms:created xsi:type="dcterms:W3CDTF">2017-09-28T09:41:00Z</dcterms:created>
  <dcterms:modified xsi:type="dcterms:W3CDTF">2017-10-11T13:45:50Z</dcterms:modified>
</cp:coreProperties>
</file>