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Lst>
  <p:sldSz cy="6858000" cx="9144000"/>
  <p:notesSz cx="6735750" cy="98694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08">
          <p15:clr>
            <a:srgbClr val="A4A3A4"/>
          </p15:clr>
        </p15:guide>
        <p15:guide id="2" pos="2121">
          <p15:clr>
            <a:srgbClr val="A4A3A4"/>
          </p15:clr>
        </p15:guide>
      </p15:notesGuideLst>
    </p:ext>
    <p:ext uri="GoogleSlidesCustomDataVersion2">
      <go:slidesCustomData xmlns:go="http://customooxmlschemas.google.com/" r:id="rId137" roundtripDataSignature="AMtx7mipH6f6+ra0EZ2/TiSKcS+zIKGx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2B7777-E761-494D-94D0-E00AAED69906}">
  <a:tblStyle styleId="{D72B7777-E761-494D-94D0-E00AAED6990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08" orient="horz"/>
        <p:guide pos="212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7" Type="http://customschemas.google.com/relationships/presentationmetadata" Target="metadata"/><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9413" cy="493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14763" y="0"/>
            <a:ext cx="2919412" cy="4937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3100" y="4687888"/>
            <a:ext cx="5389563" cy="4441825"/>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4188"/>
            <a:ext cx="2919413" cy="4937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14763" y="9374188"/>
            <a:ext cx="2919412" cy="49371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7" name="Google Shape;107;p1:notes"/>
          <p:cNvSpPr txBox="1"/>
          <p:nvPr>
            <p:ph idx="1" type="body"/>
          </p:nvPr>
        </p:nvSpPr>
        <p:spPr>
          <a:xfrm>
            <a:off x="673100" y="4687888"/>
            <a:ext cx="5389563" cy="44418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8" name="Google Shape;108;p1:notes"/>
          <p:cNvSpPr txBox="1"/>
          <p:nvPr>
            <p:ph idx="12" type="sldNum"/>
          </p:nvPr>
        </p:nvSpPr>
        <p:spPr>
          <a:xfrm>
            <a:off x="3814763" y="9374188"/>
            <a:ext cx="2919412" cy="4937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p1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10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0" name="Google Shape;720;p10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101: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7" name="Google Shape;727;p10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102: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4" name="Google Shape;734;p10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10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1" name="Google Shape;741;p10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10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8" name="Google Shape;748;p10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10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5" name="Google Shape;755;p10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10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2" name="Google Shape;762;p10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10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9" name="Google Shape;769;p10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10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6" name="Google Shape;776;p10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0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83" name="Google Shape;783;p10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p1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11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0" name="Google Shape;790;p11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11: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7" name="Google Shape;797;p11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112: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4" name="Google Shape;804;p11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11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1" name="Google Shape;811;p11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11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8" name="Google Shape;818;p11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11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5" name="Google Shape;825;p11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11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2" name="Google Shape;832;p11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11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7" name="Google Shape;837;p11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11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2" name="Google Shape;842;p11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11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7" name="Google Shape;847;p11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p1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12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2" name="Google Shape;852;p12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121: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7" name="Google Shape;857;p12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122: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2" name="Google Shape;862;p12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2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8" name="Google Shape;868;p12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12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3" name="Google Shape;873;p12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12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8" name="Google Shape;878;p12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12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3" name="Google Shape;883;p12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12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9" name="Google Shape;889;p12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2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5" name="Google Shape;895;p12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2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0" name="Google Shape;900;p12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13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6" name="Google Shape;906;p13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1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p1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1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1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1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3" name="Google Shape;113;p2:notes"/>
          <p:cNvSpPr txBox="1"/>
          <p:nvPr>
            <p:ph idx="1" type="body"/>
          </p:nvPr>
        </p:nvSpPr>
        <p:spPr>
          <a:xfrm>
            <a:off x="673100" y="4687888"/>
            <a:ext cx="5389563" cy="44418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4" name="Google Shape;114;p2:notes"/>
          <p:cNvSpPr txBox="1"/>
          <p:nvPr>
            <p:ph idx="12" type="sldNum"/>
          </p:nvPr>
        </p:nvSpPr>
        <p:spPr>
          <a:xfrm>
            <a:off x="3814763" y="9374188"/>
            <a:ext cx="2919412" cy="4937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2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p2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2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p2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4" name="Google Shape;244;p2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9" name="Google Shape;249;p2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2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2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2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p2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p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2" name="Google Shape;282;p3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1: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9" name="Google Shape;289;p3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2: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6" name="Google Shape;296;p3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3" name="Google Shape;303;p3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3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7" name="Google Shape;317;p3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3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p3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p3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5" name="Google Shape;345;p3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 name="Google Shape;126;p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2" name="Google Shape;352;p4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1: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9" name="Google Shape;359;p4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2: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4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3" name="Google Shape;373;p4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0" name="Google Shape;380;p4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7" name="Google Shape;387;p4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4" name="Google Shape;394;p4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1" name="Google Shape;401;p4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7" name="Google Shape;407;p4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2" name="Google Shape;412;p4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p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7" name="Google Shape;417;p5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1: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2" name="Google Shape;422;p5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2: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7" name="Google Shape;427;p5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2" name="Google Shape;432;p5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7" name="Google Shape;437;p5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2" name="Google Shape;442;p5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7" name="Google Shape;447;p5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2" name="Google Shape;452;p5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7" name="Google Shape;457;p5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2" name="Google Shape;462;p5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7" name="Google Shape;467;p6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1: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2" name="Google Shape;472;p6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2: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7" name="Google Shape;477;p6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6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2" name="Google Shape;482;p6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6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8" name="Google Shape;488;p6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6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4" name="Google Shape;494;p6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6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0" name="Google Shape;500;p6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6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7" name="Google Shape;507;p6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6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4" name="Google Shape;514;p6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9" name="Google Shape;519;p6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p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7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4" name="Google Shape;524;p7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71: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9" name="Google Shape;529;p7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72: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6" name="Google Shape;536;p7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7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1" name="Google Shape;541;p7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7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7" name="Google Shape;547;p7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3" name="Google Shape;553;p7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7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8" name="Google Shape;558;p7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3" name="Google Shape;563;p7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7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8" name="Google Shape;568;p7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7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3" name="Google Shape;573;p7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p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8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8" name="Google Shape;578;p8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81: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3" name="Google Shape;583;p8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82: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8" name="Google Shape;588;p8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3" name="Google Shape;593;p8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8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8" name="Google Shape;598;p8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8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9" name="Google Shape;619;p8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8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4" name="Google Shape;624;p8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8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9" name="Google Shape;629;p8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8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6" name="Google Shape;636;p8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8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3" name="Google Shape;643;p8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90: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0" name="Google Shape;650;p90: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91: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7" name="Google Shape;657;p91: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92: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4" name="Google Shape;664;p92: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93: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1" name="Google Shape;671;p93: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94: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8" name="Google Shape;678;p94: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95: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5" name="Google Shape;685;p95: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96: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2" name="Google Shape;692;p96: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97: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9" name="Google Shape;699;p97: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98: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6" name="Google Shape;706;p98: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99:notes"/>
          <p:cNvSpPr txBox="1"/>
          <p:nvPr>
            <p:ph idx="1" type="body"/>
          </p:nvPr>
        </p:nvSpPr>
        <p:spPr>
          <a:xfrm>
            <a:off x="673100" y="4687888"/>
            <a:ext cx="5389563" cy="44418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3" name="Google Shape;713;p99:notes"/>
          <p:cNvSpPr/>
          <p:nvPr>
            <p:ph idx="2" type="sldImg"/>
          </p:nvPr>
        </p:nvSpPr>
        <p:spPr>
          <a:xfrm>
            <a:off x="900113" y="739775"/>
            <a:ext cx="493553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132"/>
          <p:cNvSpPr/>
          <p:nvPr/>
        </p:nvSpPr>
        <p:spPr>
          <a:xfrm>
            <a:off x="0" y="3866920"/>
            <a:ext cx="9144000" cy="2991080"/>
          </a:xfrm>
          <a:prstGeom prst="rect">
            <a:avLst/>
          </a:prstGeom>
          <a:gradFill>
            <a:gsLst>
              <a:gs pos="0">
                <a:srgbClr val="FFFFFF">
                  <a:alpha val="90980"/>
                </a:srgbClr>
              </a:gs>
              <a:gs pos="37000">
                <a:srgbClr val="FFFFFF">
                  <a:alpha val="75686"/>
                </a:srgbClr>
              </a:gs>
              <a:gs pos="100000">
                <a:srgbClr val="B4DCFA">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32"/>
          <p:cNvSpPr/>
          <p:nvPr/>
        </p:nvSpPr>
        <p:spPr>
          <a:xfrm>
            <a:off x="0" y="0"/>
            <a:ext cx="9144000" cy="3866920"/>
          </a:xfrm>
          <a:prstGeom prst="rect">
            <a:avLst/>
          </a:prstGeom>
          <a:gradFill>
            <a:gsLst>
              <a:gs pos="0">
                <a:srgbClr val="FFFFFF">
                  <a:alpha val="88627"/>
                </a:srgbClr>
              </a:gs>
              <a:gs pos="48000">
                <a:srgbClr val="FFFFFF">
                  <a:alpha val="61960"/>
                </a:srgbClr>
              </a:gs>
              <a:gs pos="100000">
                <a:srgbClr val="B4DCFA">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132"/>
          <p:cNvSpPr/>
          <p:nvPr/>
        </p:nvSpPr>
        <p:spPr>
          <a:xfrm>
            <a:off x="0" y="2652713"/>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132"/>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32"/>
          <p:cNvSpPr txBox="1"/>
          <p:nvPr>
            <p:ph idx="1" type="subTitle"/>
          </p:nvPr>
        </p:nvSpPr>
        <p:spPr>
          <a:xfrm>
            <a:off x="1473795" y="5052545"/>
            <a:ext cx="5637010" cy="882119"/>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SzPts val="2860"/>
              <a:buNone/>
              <a:defRPr sz="2200">
                <a:solidFill>
                  <a:schemeClr val="dk2"/>
                </a:solidFill>
              </a:defRPr>
            </a:lvl1pPr>
            <a:lvl2pPr lvl="1" algn="ctr">
              <a:spcBef>
                <a:spcPts val="400"/>
              </a:spcBef>
              <a:spcAft>
                <a:spcPts val="0"/>
              </a:spcAft>
              <a:buSzPts val="2600"/>
              <a:buNone/>
              <a:defRPr>
                <a:solidFill>
                  <a:srgbClr val="888888"/>
                </a:solidFill>
              </a:defRPr>
            </a:lvl2pPr>
            <a:lvl3pPr lvl="2" algn="ctr">
              <a:spcBef>
                <a:spcPts val="360"/>
              </a:spcBef>
              <a:spcAft>
                <a:spcPts val="0"/>
              </a:spcAft>
              <a:buSzPts val="2340"/>
              <a:buNone/>
              <a:defRPr>
                <a:solidFill>
                  <a:srgbClr val="888888"/>
                </a:solidFill>
              </a:defRPr>
            </a:lvl3pPr>
            <a:lvl4pPr lvl="3" algn="ctr">
              <a:spcBef>
                <a:spcPts val="320"/>
              </a:spcBef>
              <a:spcAft>
                <a:spcPts val="0"/>
              </a:spcAft>
              <a:buSzPts val="2080"/>
              <a:buNone/>
              <a:defRPr>
                <a:solidFill>
                  <a:srgbClr val="888888"/>
                </a:solidFill>
              </a:defRPr>
            </a:lvl4pPr>
            <a:lvl5pPr lvl="4" algn="ctr">
              <a:spcBef>
                <a:spcPts val="300"/>
              </a:spcBef>
              <a:spcAft>
                <a:spcPts val="0"/>
              </a:spcAft>
              <a:buSzPts val="1820"/>
              <a:buNone/>
              <a:defRPr>
                <a:solidFill>
                  <a:srgbClr val="888888"/>
                </a:solidFill>
              </a:defRPr>
            </a:lvl5pPr>
            <a:lvl6pPr lvl="5" algn="ctr">
              <a:spcBef>
                <a:spcPts val="300"/>
              </a:spcBef>
              <a:spcAft>
                <a:spcPts val="0"/>
              </a:spcAft>
              <a:buSzPts val="1820"/>
              <a:buNone/>
              <a:defRPr>
                <a:solidFill>
                  <a:srgbClr val="888888"/>
                </a:solidFill>
              </a:defRPr>
            </a:lvl6pPr>
            <a:lvl7pPr lvl="6" algn="ctr">
              <a:spcBef>
                <a:spcPts val="300"/>
              </a:spcBef>
              <a:spcAft>
                <a:spcPts val="0"/>
              </a:spcAft>
              <a:buSzPts val="1820"/>
              <a:buNone/>
              <a:defRPr>
                <a:solidFill>
                  <a:srgbClr val="888888"/>
                </a:solidFill>
              </a:defRPr>
            </a:lvl7pPr>
            <a:lvl8pPr lvl="7" algn="ctr">
              <a:spcBef>
                <a:spcPts val="300"/>
              </a:spcBef>
              <a:spcAft>
                <a:spcPts val="0"/>
              </a:spcAft>
              <a:buSzPts val="1820"/>
              <a:buNone/>
              <a:defRPr>
                <a:solidFill>
                  <a:srgbClr val="888888"/>
                </a:solidFill>
              </a:defRPr>
            </a:lvl8pPr>
            <a:lvl9pPr lvl="8" algn="ctr">
              <a:spcBef>
                <a:spcPts val="300"/>
              </a:spcBef>
              <a:spcAft>
                <a:spcPts val="300"/>
              </a:spcAft>
              <a:buSzPts val="1820"/>
              <a:buNone/>
              <a:defRPr>
                <a:solidFill>
                  <a:srgbClr val="888888"/>
                </a:solidFill>
              </a:defRPr>
            </a:lvl9pPr>
          </a:lstStyle>
          <a:p/>
        </p:txBody>
      </p:sp>
      <p:sp>
        <p:nvSpPr>
          <p:cNvPr id="25" name="Google Shape;25;p132"/>
          <p:cNvSpPr txBox="1"/>
          <p:nvPr>
            <p:ph type="ctrTitle"/>
          </p:nvPr>
        </p:nvSpPr>
        <p:spPr>
          <a:xfrm>
            <a:off x="817581" y="3132290"/>
            <a:ext cx="7175351" cy="179316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6912"/>
              <a:buChar char="*"/>
              <a:defRPr sz="5400"/>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2"/>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2"/>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2"/>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141"/>
          <p:cNvSpPr/>
          <p:nvPr/>
        </p:nvSpPr>
        <p:spPr>
          <a:xfrm>
            <a:off x="0" y="3866920"/>
            <a:ext cx="9144000" cy="2991080"/>
          </a:xfrm>
          <a:prstGeom prst="rect">
            <a:avLst/>
          </a:prstGeom>
          <a:gradFill>
            <a:gsLst>
              <a:gs pos="0">
                <a:srgbClr val="FFFFFF">
                  <a:alpha val="91764"/>
                </a:srgbClr>
              </a:gs>
              <a:gs pos="37000">
                <a:srgbClr val="FFFFFF">
                  <a:alpha val="76862"/>
                </a:srgbClr>
              </a:gs>
              <a:gs pos="100000">
                <a:srgbClr val="B4DCFA">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141"/>
          <p:cNvSpPr/>
          <p:nvPr/>
        </p:nvSpPr>
        <p:spPr>
          <a:xfrm>
            <a:off x="0" y="0"/>
            <a:ext cx="9144000" cy="3866920"/>
          </a:xfrm>
          <a:prstGeom prst="rect">
            <a:avLst/>
          </a:prstGeom>
          <a:gradFill>
            <a:gsLst>
              <a:gs pos="0">
                <a:srgbClr val="FFFFFF">
                  <a:alpha val="89803"/>
                </a:srgbClr>
              </a:gs>
              <a:gs pos="48000">
                <a:srgbClr val="FFFFFF">
                  <a:alpha val="62745"/>
                </a:srgbClr>
              </a:gs>
              <a:gs pos="100000">
                <a:srgbClr val="B4DCFA">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41"/>
          <p:cNvSpPr/>
          <p:nvPr/>
        </p:nvSpPr>
        <p:spPr>
          <a:xfrm>
            <a:off x="0" y="2652713"/>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 name="Google Shape;86;p141"/>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41"/>
          <p:cNvSpPr/>
          <p:nvPr>
            <p:ph idx="2" type="pic"/>
          </p:nvPr>
        </p:nvSpPr>
        <p:spPr>
          <a:xfrm>
            <a:off x="4475175" y="1143000"/>
            <a:ext cx="4114800" cy="3127806"/>
          </a:xfrm>
          <a:prstGeom prst="roundRect">
            <a:avLst>
              <a:gd fmla="val 4230" name="adj"/>
            </a:avLst>
          </a:prstGeom>
          <a:solidFill>
            <a:srgbClr val="8BC9F7"/>
          </a:solidFill>
          <a:ln>
            <a:noFill/>
          </a:ln>
          <a:effectLst>
            <a:reflection blurRad="0" dir="0" dist="0" endA="300" endPos="28000" kx="0" rotWithShape="0" algn="bl" stA="23000" stPos="0" sy="-100000" ky="0"/>
          </a:effectLst>
        </p:spPr>
      </p:sp>
      <p:sp>
        <p:nvSpPr>
          <p:cNvPr id="88" name="Google Shape;88;p141"/>
          <p:cNvSpPr txBox="1"/>
          <p:nvPr>
            <p:ph idx="1" type="body"/>
          </p:nvPr>
        </p:nvSpPr>
        <p:spPr>
          <a:xfrm>
            <a:off x="877887" y="1010486"/>
            <a:ext cx="3694114" cy="2163020"/>
          </a:xfrm>
          <a:prstGeom prst="rect">
            <a:avLst/>
          </a:prstGeom>
          <a:noFill/>
          <a:ln>
            <a:noFill/>
          </a:ln>
        </p:spPr>
        <p:txBody>
          <a:bodyPr anchorCtr="0" anchor="b" bIns="45700" lIns="91425" spcFirstLastPara="1" rIns="91425" wrap="square" tIns="45700">
            <a:noAutofit/>
          </a:bodyPr>
          <a:lstStyle>
            <a:lvl1pPr indent="-360680" lvl="0" marL="457200" algn="l">
              <a:spcBef>
                <a:spcPts val="320"/>
              </a:spcBef>
              <a:spcAft>
                <a:spcPts val="0"/>
              </a:spcAft>
              <a:buSzPts val="2080"/>
              <a:buFont typeface="Georgia"/>
              <a:buChar char="*"/>
              <a:defRPr sz="1600"/>
            </a:lvl1pPr>
            <a:lvl2pPr indent="-228600" lvl="1" marL="914400" algn="l">
              <a:spcBef>
                <a:spcPts val="300"/>
              </a:spcBef>
              <a:spcAft>
                <a:spcPts val="0"/>
              </a:spcAft>
              <a:buSzPts val="1560"/>
              <a:buNone/>
              <a:defRPr sz="1200"/>
            </a:lvl2pPr>
            <a:lvl3pPr indent="-228600" lvl="2" marL="1371600" algn="l">
              <a:spcBef>
                <a:spcPts val="300"/>
              </a:spcBef>
              <a:spcAft>
                <a:spcPts val="0"/>
              </a:spcAft>
              <a:buSzPts val="1300"/>
              <a:buNone/>
              <a:defRPr sz="1000"/>
            </a:lvl3pPr>
            <a:lvl4pPr indent="-228600" lvl="3" marL="1828800" algn="l">
              <a:spcBef>
                <a:spcPts val="300"/>
              </a:spcBef>
              <a:spcAft>
                <a:spcPts val="0"/>
              </a:spcAft>
              <a:buSzPts val="1170"/>
              <a:buNone/>
              <a:defRPr sz="900"/>
            </a:lvl4pPr>
            <a:lvl5pPr indent="-228600" lvl="4" marL="2286000" algn="l">
              <a:spcBef>
                <a:spcPts val="300"/>
              </a:spcBef>
              <a:spcAft>
                <a:spcPts val="0"/>
              </a:spcAft>
              <a:buSzPts val="1170"/>
              <a:buNone/>
              <a:defRPr sz="900"/>
            </a:lvl5pPr>
            <a:lvl6pPr indent="-228600" lvl="5" marL="2743200" algn="l">
              <a:spcBef>
                <a:spcPts val="300"/>
              </a:spcBef>
              <a:spcAft>
                <a:spcPts val="0"/>
              </a:spcAft>
              <a:buSzPts val="1170"/>
              <a:buNone/>
              <a:defRPr sz="900"/>
            </a:lvl6pPr>
            <a:lvl7pPr indent="-228600" lvl="6" marL="3200400" algn="l">
              <a:spcBef>
                <a:spcPts val="300"/>
              </a:spcBef>
              <a:spcAft>
                <a:spcPts val="0"/>
              </a:spcAft>
              <a:buSzPts val="1170"/>
              <a:buNone/>
              <a:defRPr sz="900"/>
            </a:lvl7pPr>
            <a:lvl8pPr indent="-228600" lvl="7" marL="3657600" algn="l">
              <a:spcBef>
                <a:spcPts val="300"/>
              </a:spcBef>
              <a:spcAft>
                <a:spcPts val="0"/>
              </a:spcAft>
              <a:buSzPts val="1170"/>
              <a:buNone/>
              <a:defRPr sz="900"/>
            </a:lvl8pPr>
            <a:lvl9pPr indent="-228600" lvl="8" marL="4114800" algn="l">
              <a:spcBef>
                <a:spcPts val="300"/>
              </a:spcBef>
              <a:spcAft>
                <a:spcPts val="300"/>
              </a:spcAft>
              <a:buSzPts val="1170"/>
              <a:buNone/>
              <a:defRPr sz="900"/>
            </a:lvl9pPr>
          </a:lstStyle>
          <a:p/>
        </p:txBody>
      </p:sp>
      <p:sp>
        <p:nvSpPr>
          <p:cNvPr id="89" name="Google Shape;89;p141"/>
          <p:cNvSpPr txBox="1"/>
          <p:nvPr>
            <p:ph type="title"/>
          </p:nvPr>
        </p:nvSpPr>
        <p:spPr>
          <a:xfrm>
            <a:off x="727268" y="4464421"/>
            <a:ext cx="6383538"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5888"/>
              <a:buChar char="*"/>
              <a:defRPr b="1" sz="4600"/>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1"/>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1"/>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1"/>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142"/>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2"/>
          <p:cNvSpPr txBox="1"/>
          <p:nvPr>
            <p:ph idx="1" type="body"/>
          </p:nvPr>
        </p:nvSpPr>
        <p:spPr>
          <a:xfrm rot="5400000">
            <a:off x="3368040" y="-731521"/>
            <a:ext cx="3474720" cy="6400800"/>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96" name="Google Shape;96;p142"/>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2"/>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2"/>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143"/>
          <p:cNvSpPr txBox="1"/>
          <p:nvPr>
            <p:ph type="title"/>
          </p:nvPr>
        </p:nvSpPr>
        <p:spPr>
          <a:xfrm rot="5400000">
            <a:off x="-436711" y="1966987"/>
            <a:ext cx="5238339" cy="2057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5888"/>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3"/>
          <p:cNvSpPr txBox="1"/>
          <p:nvPr>
            <p:ph idx="1" type="body"/>
          </p:nvPr>
        </p:nvSpPr>
        <p:spPr>
          <a:xfrm rot="5400000">
            <a:off x="3291392" y="764240"/>
            <a:ext cx="4894729" cy="4829287"/>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102" name="Google Shape;102;p143"/>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3"/>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3"/>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33"/>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3"/>
          <p:cNvSpPr txBox="1"/>
          <p:nvPr>
            <p:ph idx="1" type="body"/>
          </p:nvPr>
        </p:nvSpPr>
        <p:spPr>
          <a:xfrm>
            <a:off x="1143000" y="731520"/>
            <a:ext cx="6400800" cy="3474720"/>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32" name="Google Shape;32;p133"/>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3"/>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3"/>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5" name="Shape 35"/>
        <p:cNvGrpSpPr/>
        <p:nvPr/>
      </p:nvGrpSpPr>
      <p:grpSpPr>
        <a:xfrm>
          <a:off x="0" y="0"/>
          <a:ext cx="0" cy="0"/>
          <a:chOff x="0" y="0"/>
          <a:chExt cx="0" cy="0"/>
        </a:xfrm>
      </p:grpSpPr>
      <p:sp>
        <p:nvSpPr>
          <p:cNvPr id="36" name="Google Shape;36;p134"/>
          <p:cNvSpPr txBox="1"/>
          <p:nvPr>
            <p:ph type="title"/>
          </p:nvPr>
        </p:nvSpPr>
        <p:spPr>
          <a:xfrm>
            <a:off x="762000" y="762000"/>
            <a:ext cx="7924800"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4"/>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4"/>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4"/>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35"/>
          <p:cNvSpPr/>
          <p:nvPr/>
        </p:nvSpPr>
        <p:spPr>
          <a:xfrm>
            <a:off x="0" y="3866920"/>
            <a:ext cx="9144000" cy="2991080"/>
          </a:xfrm>
          <a:prstGeom prst="rect">
            <a:avLst/>
          </a:prstGeom>
          <a:gradFill>
            <a:gsLst>
              <a:gs pos="0">
                <a:srgbClr val="FFFFFF">
                  <a:alpha val="91764"/>
                </a:srgbClr>
              </a:gs>
              <a:gs pos="37000">
                <a:srgbClr val="FFFFFF">
                  <a:alpha val="76862"/>
                </a:srgbClr>
              </a:gs>
              <a:gs pos="100000">
                <a:srgbClr val="B4DCFA">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135"/>
          <p:cNvSpPr/>
          <p:nvPr/>
        </p:nvSpPr>
        <p:spPr>
          <a:xfrm>
            <a:off x="0" y="0"/>
            <a:ext cx="9144000" cy="3866920"/>
          </a:xfrm>
          <a:prstGeom prst="rect">
            <a:avLst/>
          </a:prstGeom>
          <a:gradFill>
            <a:gsLst>
              <a:gs pos="0">
                <a:srgbClr val="FFFFFF">
                  <a:alpha val="89803"/>
                </a:srgbClr>
              </a:gs>
              <a:gs pos="48000">
                <a:srgbClr val="FFFFFF">
                  <a:alpha val="62745"/>
                </a:srgbClr>
              </a:gs>
              <a:gs pos="100000">
                <a:srgbClr val="B4DCFA">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135"/>
          <p:cNvSpPr/>
          <p:nvPr/>
        </p:nvSpPr>
        <p:spPr>
          <a:xfrm>
            <a:off x="0" y="2652713"/>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 name="Google Shape;44;p135"/>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 name="Google Shape;45;p135"/>
          <p:cNvSpPr txBox="1"/>
          <p:nvPr>
            <p:ph type="title"/>
          </p:nvPr>
        </p:nvSpPr>
        <p:spPr>
          <a:xfrm>
            <a:off x="2033195" y="2172648"/>
            <a:ext cx="5966666" cy="2423346"/>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5888"/>
              <a:buChar char="*"/>
              <a:defRPr b="1" sz="4600" cap="none"/>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5"/>
          <p:cNvSpPr txBox="1"/>
          <p:nvPr>
            <p:ph idx="1" type="body"/>
          </p:nvPr>
        </p:nvSpPr>
        <p:spPr>
          <a:xfrm>
            <a:off x="2022438" y="4607511"/>
            <a:ext cx="5970494" cy="83546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2600"/>
              <a:buNone/>
              <a:defRPr sz="2000">
                <a:solidFill>
                  <a:schemeClr val="dk2"/>
                </a:solidFill>
              </a:defRPr>
            </a:lvl1pPr>
            <a:lvl2pPr indent="-228600" lvl="1" marL="914400" algn="l">
              <a:spcBef>
                <a:spcPts val="360"/>
              </a:spcBef>
              <a:spcAft>
                <a:spcPts val="0"/>
              </a:spcAft>
              <a:buSzPts val="2340"/>
              <a:buNone/>
              <a:defRPr sz="1800">
                <a:solidFill>
                  <a:srgbClr val="888888"/>
                </a:solidFill>
              </a:defRPr>
            </a:lvl2pPr>
            <a:lvl3pPr indent="-228600" lvl="2" marL="1371600" algn="l">
              <a:spcBef>
                <a:spcPts val="320"/>
              </a:spcBef>
              <a:spcAft>
                <a:spcPts val="0"/>
              </a:spcAft>
              <a:buSzPts val="2080"/>
              <a:buNone/>
              <a:defRPr sz="1600">
                <a:solidFill>
                  <a:srgbClr val="888888"/>
                </a:solidFill>
              </a:defRPr>
            </a:lvl3pPr>
            <a:lvl4pPr indent="-228600" lvl="3" marL="1828800" algn="l">
              <a:spcBef>
                <a:spcPts val="300"/>
              </a:spcBef>
              <a:spcAft>
                <a:spcPts val="0"/>
              </a:spcAft>
              <a:buSzPts val="1820"/>
              <a:buNone/>
              <a:defRPr sz="1400">
                <a:solidFill>
                  <a:srgbClr val="888888"/>
                </a:solidFill>
              </a:defRPr>
            </a:lvl4pPr>
            <a:lvl5pPr indent="-228600" lvl="4" marL="2286000" algn="l">
              <a:spcBef>
                <a:spcPts val="300"/>
              </a:spcBef>
              <a:spcAft>
                <a:spcPts val="0"/>
              </a:spcAft>
              <a:buSzPts val="1820"/>
              <a:buNone/>
              <a:defRPr sz="1400">
                <a:solidFill>
                  <a:srgbClr val="888888"/>
                </a:solidFill>
              </a:defRPr>
            </a:lvl5pPr>
            <a:lvl6pPr indent="-228600" lvl="5" marL="2743200" algn="l">
              <a:spcBef>
                <a:spcPts val="300"/>
              </a:spcBef>
              <a:spcAft>
                <a:spcPts val="0"/>
              </a:spcAft>
              <a:buSzPts val="1820"/>
              <a:buNone/>
              <a:defRPr sz="1400">
                <a:solidFill>
                  <a:srgbClr val="888888"/>
                </a:solidFill>
              </a:defRPr>
            </a:lvl6pPr>
            <a:lvl7pPr indent="-228600" lvl="6" marL="3200400" algn="l">
              <a:spcBef>
                <a:spcPts val="300"/>
              </a:spcBef>
              <a:spcAft>
                <a:spcPts val="0"/>
              </a:spcAft>
              <a:buSzPts val="1820"/>
              <a:buNone/>
              <a:defRPr sz="1400">
                <a:solidFill>
                  <a:srgbClr val="888888"/>
                </a:solidFill>
              </a:defRPr>
            </a:lvl7pPr>
            <a:lvl8pPr indent="-228600" lvl="7" marL="3657600" algn="l">
              <a:spcBef>
                <a:spcPts val="300"/>
              </a:spcBef>
              <a:spcAft>
                <a:spcPts val="0"/>
              </a:spcAft>
              <a:buSzPts val="1820"/>
              <a:buNone/>
              <a:defRPr sz="1400">
                <a:solidFill>
                  <a:srgbClr val="888888"/>
                </a:solidFill>
              </a:defRPr>
            </a:lvl8pPr>
            <a:lvl9pPr indent="-228600" lvl="8" marL="4114800" algn="l">
              <a:spcBef>
                <a:spcPts val="300"/>
              </a:spcBef>
              <a:spcAft>
                <a:spcPts val="300"/>
              </a:spcAft>
              <a:buSzPts val="1820"/>
              <a:buNone/>
              <a:defRPr sz="1400">
                <a:solidFill>
                  <a:srgbClr val="888888"/>
                </a:solidFill>
              </a:defRPr>
            </a:lvl9pPr>
          </a:lstStyle>
          <a:p/>
        </p:txBody>
      </p:sp>
      <p:sp>
        <p:nvSpPr>
          <p:cNvPr id="47" name="Google Shape;47;p135"/>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5"/>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5"/>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36"/>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6"/>
          <p:cNvSpPr txBox="1"/>
          <p:nvPr>
            <p:ph idx="1" type="body"/>
          </p:nvPr>
        </p:nvSpPr>
        <p:spPr>
          <a:xfrm>
            <a:off x="1142999" y="731519"/>
            <a:ext cx="3346704" cy="3474720"/>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53" name="Google Shape;53;p136"/>
          <p:cNvSpPr txBox="1"/>
          <p:nvPr>
            <p:ph idx="2" type="body"/>
          </p:nvPr>
        </p:nvSpPr>
        <p:spPr>
          <a:xfrm>
            <a:off x="4645152" y="731520"/>
            <a:ext cx="3346704" cy="3474720"/>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54" name="Google Shape;54;p136"/>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6"/>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6"/>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137"/>
          <p:cNvSpPr txBox="1"/>
          <p:nvPr>
            <p:ph idx="1" type="body"/>
          </p:nvPr>
        </p:nvSpPr>
        <p:spPr>
          <a:xfrm>
            <a:off x="1143000" y="731520"/>
            <a:ext cx="3346704"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SzPts val="3120"/>
              <a:buNone/>
              <a:defRPr b="1" i="0" sz="2400">
                <a:solidFill>
                  <a:schemeClr val="dk1"/>
                </a:solidFill>
                <a:latin typeface="Trebuchet MS"/>
                <a:ea typeface="Trebuchet MS"/>
                <a:cs typeface="Trebuchet MS"/>
                <a:sym typeface="Trebuchet MS"/>
              </a:defRPr>
            </a:lvl1pPr>
            <a:lvl2pPr indent="-228600" lvl="1" marL="914400" algn="l">
              <a:spcBef>
                <a:spcPts val="400"/>
              </a:spcBef>
              <a:spcAft>
                <a:spcPts val="0"/>
              </a:spcAft>
              <a:buSzPts val="2600"/>
              <a:buNone/>
              <a:defRPr b="1" sz="2000"/>
            </a:lvl2pPr>
            <a:lvl3pPr indent="-228600" lvl="2" marL="1371600" algn="l">
              <a:spcBef>
                <a:spcPts val="360"/>
              </a:spcBef>
              <a:spcAft>
                <a:spcPts val="0"/>
              </a:spcAft>
              <a:buSzPts val="2340"/>
              <a:buNone/>
              <a:defRPr b="1" sz="1800"/>
            </a:lvl3pPr>
            <a:lvl4pPr indent="-228600" lvl="3" marL="1828800" algn="l">
              <a:spcBef>
                <a:spcPts val="320"/>
              </a:spcBef>
              <a:spcAft>
                <a:spcPts val="0"/>
              </a:spcAft>
              <a:buSzPts val="2080"/>
              <a:buNone/>
              <a:defRPr b="1" sz="1600"/>
            </a:lvl4pPr>
            <a:lvl5pPr indent="-228600" lvl="4" marL="2286000" algn="l">
              <a:spcBef>
                <a:spcPts val="320"/>
              </a:spcBef>
              <a:spcAft>
                <a:spcPts val="0"/>
              </a:spcAft>
              <a:buSzPts val="2080"/>
              <a:buNone/>
              <a:defRPr b="1" sz="1600"/>
            </a:lvl5pPr>
            <a:lvl6pPr indent="-228600" lvl="5" marL="2743200" algn="l">
              <a:spcBef>
                <a:spcPts val="320"/>
              </a:spcBef>
              <a:spcAft>
                <a:spcPts val="0"/>
              </a:spcAft>
              <a:buSzPts val="2080"/>
              <a:buNone/>
              <a:defRPr b="1" sz="1600"/>
            </a:lvl6pPr>
            <a:lvl7pPr indent="-228600" lvl="6" marL="3200400" algn="l">
              <a:spcBef>
                <a:spcPts val="320"/>
              </a:spcBef>
              <a:spcAft>
                <a:spcPts val="0"/>
              </a:spcAft>
              <a:buSzPts val="2080"/>
              <a:buNone/>
              <a:defRPr b="1" sz="1600"/>
            </a:lvl7pPr>
            <a:lvl8pPr indent="-228600" lvl="7" marL="3657600" algn="l">
              <a:spcBef>
                <a:spcPts val="320"/>
              </a:spcBef>
              <a:spcAft>
                <a:spcPts val="0"/>
              </a:spcAft>
              <a:buSzPts val="2080"/>
              <a:buNone/>
              <a:defRPr b="1" sz="1600"/>
            </a:lvl8pPr>
            <a:lvl9pPr indent="-228600" lvl="8" marL="4114800" algn="l">
              <a:spcBef>
                <a:spcPts val="320"/>
              </a:spcBef>
              <a:spcAft>
                <a:spcPts val="300"/>
              </a:spcAft>
              <a:buSzPts val="2080"/>
              <a:buNone/>
              <a:defRPr b="1" sz="1600"/>
            </a:lvl9pPr>
          </a:lstStyle>
          <a:p/>
        </p:txBody>
      </p:sp>
      <p:sp>
        <p:nvSpPr>
          <p:cNvPr id="59" name="Google Shape;59;p137"/>
          <p:cNvSpPr txBox="1"/>
          <p:nvPr>
            <p:ph idx="2" type="body"/>
          </p:nvPr>
        </p:nvSpPr>
        <p:spPr>
          <a:xfrm>
            <a:off x="1156447" y="1400327"/>
            <a:ext cx="3346704" cy="2743200"/>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sz="1800"/>
            </a:lvl1pPr>
            <a:lvl2pPr indent="-377190" lvl="1" marL="914400" algn="l">
              <a:spcBef>
                <a:spcPts val="360"/>
              </a:spcBef>
              <a:spcAft>
                <a:spcPts val="0"/>
              </a:spcAft>
              <a:buSzPts val="2340"/>
              <a:buChar char="*"/>
              <a:defRPr sz="1800"/>
            </a:lvl2pPr>
            <a:lvl3pPr indent="-360680" lvl="2" marL="1371600" algn="l">
              <a:spcBef>
                <a:spcPts val="320"/>
              </a:spcBef>
              <a:spcAft>
                <a:spcPts val="0"/>
              </a:spcAft>
              <a:buSzPts val="2080"/>
              <a:buChar char="*"/>
              <a:defRPr sz="1600"/>
            </a:lvl3pPr>
            <a:lvl4pPr indent="-360680" lvl="3" marL="1828800" algn="l">
              <a:spcBef>
                <a:spcPts val="320"/>
              </a:spcBef>
              <a:spcAft>
                <a:spcPts val="0"/>
              </a:spcAft>
              <a:buSzPts val="2080"/>
              <a:buChar char="*"/>
              <a:defRPr sz="1600"/>
            </a:lvl4pPr>
            <a:lvl5pPr indent="-360679" lvl="4" marL="2286000" algn="l">
              <a:spcBef>
                <a:spcPts val="320"/>
              </a:spcBef>
              <a:spcAft>
                <a:spcPts val="0"/>
              </a:spcAft>
              <a:buSzPts val="2080"/>
              <a:buChar char="*"/>
              <a:defRPr sz="1600"/>
            </a:lvl5pPr>
            <a:lvl6pPr indent="-360679" lvl="5" marL="2743200" algn="l">
              <a:spcBef>
                <a:spcPts val="320"/>
              </a:spcBef>
              <a:spcAft>
                <a:spcPts val="0"/>
              </a:spcAft>
              <a:buSzPts val="2080"/>
              <a:buChar char="*"/>
              <a:defRPr sz="1600"/>
            </a:lvl6pPr>
            <a:lvl7pPr indent="-360679" lvl="6" marL="3200400" algn="l">
              <a:spcBef>
                <a:spcPts val="320"/>
              </a:spcBef>
              <a:spcAft>
                <a:spcPts val="0"/>
              </a:spcAft>
              <a:buSzPts val="2080"/>
              <a:buChar char="*"/>
              <a:defRPr sz="1600"/>
            </a:lvl7pPr>
            <a:lvl8pPr indent="-360679" lvl="7" marL="3657600" algn="l">
              <a:spcBef>
                <a:spcPts val="320"/>
              </a:spcBef>
              <a:spcAft>
                <a:spcPts val="0"/>
              </a:spcAft>
              <a:buSzPts val="2080"/>
              <a:buChar char="*"/>
              <a:defRPr sz="1600"/>
            </a:lvl8pPr>
            <a:lvl9pPr indent="-360679" lvl="8" marL="4114800" algn="l">
              <a:spcBef>
                <a:spcPts val="320"/>
              </a:spcBef>
              <a:spcAft>
                <a:spcPts val="300"/>
              </a:spcAft>
              <a:buSzPts val="2080"/>
              <a:buChar char="*"/>
              <a:defRPr sz="1600"/>
            </a:lvl9pPr>
          </a:lstStyle>
          <a:p/>
        </p:txBody>
      </p:sp>
      <p:sp>
        <p:nvSpPr>
          <p:cNvPr id="60" name="Google Shape;60;p137"/>
          <p:cNvSpPr txBox="1"/>
          <p:nvPr>
            <p:ph idx="3" type="body"/>
          </p:nvPr>
        </p:nvSpPr>
        <p:spPr>
          <a:xfrm>
            <a:off x="4647302" y="731520"/>
            <a:ext cx="3346704"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SzPts val="3120"/>
              <a:buNone/>
              <a:defRPr b="1" i="0" sz="2400">
                <a:solidFill>
                  <a:schemeClr val="dk1"/>
                </a:solidFill>
                <a:latin typeface="Trebuchet MS"/>
                <a:ea typeface="Trebuchet MS"/>
                <a:cs typeface="Trebuchet MS"/>
                <a:sym typeface="Trebuchet MS"/>
              </a:defRPr>
            </a:lvl1pPr>
            <a:lvl2pPr indent="-228600" lvl="1" marL="914400" algn="l">
              <a:spcBef>
                <a:spcPts val="400"/>
              </a:spcBef>
              <a:spcAft>
                <a:spcPts val="0"/>
              </a:spcAft>
              <a:buSzPts val="2600"/>
              <a:buNone/>
              <a:defRPr b="1" sz="2000"/>
            </a:lvl2pPr>
            <a:lvl3pPr indent="-228600" lvl="2" marL="1371600" algn="l">
              <a:spcBef>
                <a:spcPts val="360"/>
              </a:spcBef>
              <a:spcAft>
                <a:spcPts val="0"/>
              </a:spcAft>
              <a:buSzPts val="2340"/>
              <a:buNone/>
              <a:defRPr b="1" sz="1800"/>
            </a:lvl3pPr>
            <a:lvl4pPr indent="-228600" lvl="3" marL="1828800" algn="l">
              <a:spcBef>
                <a:spcPts val="320"/>
              </a:spcBef>
              <a:spcAft>
                <a:spcPts val="0"/>
              </a:spcAft>
              <a:buSzPts val="2080"/>
              <a:buNone/>
              <a:defRPr b="1" sz="1600"/>
            </a:lvl4pPr>
            <a:lvl5pPr indent="-228600" lvl="4" marL="2286000" algn="l">
              <a:spcBef>
                <a:spcPts val="320"/>
              </a:spcBef>
              <a:spcAft>
                <a:spcPts val="0"/>
              </a:spcAft>
              <a:buSzPts val="2080"/>
              <a:buNone/>
              <a:defRPr b="1" sz="1600"/>
            </a:lvl5pPr>
            <a:lvl6pPr indent="-228600" lvl="5" marL="2743200" algn="l">
              <a:spcBef>
                <a:spcPts val="320"/>
              </a:spcBef>
              <a:spcAft>
                <a:spcPts val="0"/>
              </a:spcAft>
              <a:buSzPts val="2080"/>
              <a:buNone/>
              <a:defRPr b="1" sz="1600"/>
            </a:lvl6pPr>
            <a:lvl7pPr indent="-228600" lvl="6" marL="3200400" algn="l">
              <a:spcBef>
                <a:spcPts val="320"/>
              </a:spcBef>
              <a:spcAft>
                <a:spcPts val="0"/>
              </a:spcAft>
              <a:buSzPts val="2080"/>
              <a:buNone/>
              <a:defRPr b="1" sz="1600"/>
            </a:lvl7pPr>
            <a:lvl8pPr indent="-228600" lvl="7" marL="3657600" algn="l">
              <a:spcBef>
                <a:spcPts val="320"/>
              </a:spcBef>
              <a:spcAft>
                <a:spcPts val="0"/>
              </a:spcAft>
              <a:buSzPts val="2080"/>
              <a:buNone/>
              <a:defRPr b="1" sz="1600"/>
            </a:lvl8pPr>
            <a:lvl9pPr indent="-228600" lvl="8" marL="4114800" algn="l">
              <a:spcBef>
                <a:spcPts val="320"/>
              </a:spcBef>
              <a:spcAft>
                <a:spcPts val="300"/>
              </a:spcAft>
              <a:buSzPts val="2080"/>
              <a:buNone/>
              <a:defRPr b="1" sz="1600"/>
            </a:lvl9pPr>
          </a:lstStyle>
          <a:p/>
        </p:txBody>
      </p:sp>
      <p:sp>
        <p:nvSpPr>
          <p:cNvPr id="61" name="Google Shape;61;p137"/>
          <p:cNvSpPr txBox="1"/>
          <p:nvPr>
            <p:ph idx="4" type="body"/>
          </p:nvPr>
        </p:nvSpPr>
        <p:spPr>
          <a:xfrm>
            <a:off x="4645025" y="1399032"/>
            <a:ext cx="3346704" cy="2743200"/>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sz="1800"/>
            </a:lvl1pPr>
            <a:lvl2pPr indent="-377190" lvl="1" marL="914400" algn="l">
              <a:spcBef>
                <a:spcPts val="360"/>
              </a:spcBef>
              <a:spcAft>
                <a:spcPts val="0"/>
              </a:spcAft>
              <a:buSzPts val="2340"/>
              <a:buChar char="*"/>
              <a:defRPr sz="1800"/>
            </a:lvl2pPr>
            <a:lvl3pPr indent="-360680" lvl="2" marL="1371600" algn="l">
              <a:spcBef>
                <a:spcPts val="320"/>
              </a:spcBef>
              <a:spcAft>
                <a:spcPts val="0"/>
              </a:spcAft>
              <a:buSzPts val="2080"/>
              <a:buChar char="*"/>
              <a:defRPr sz="1600"/>
            </a:lvl3pPr>
            <a:lvl4pPr indent="-360680" lvl="3" marL="1828800" algn="l">
              <a:spcBef>
                <a:spcPts val="320"/>
              </a:spcBef>
              <a:spcAft>
                <a:spcPts val="0"/>
              </a:spcAft>
              <a:buSzPts val="2080"/>
              <a:buChar char="*"/>
              <a:defRPr sz="1600"/>
            </a:lvl4pPr>
            <a:lvl5pPr indent="-360679" lvl="4" marL="2286000" algn="l">
              <a:spcBef>
                <a:spcPts val="320"/>
              </a:spcBef>
              <a:spcAft>
                <a:spcPts val="0"/>
              </a:spcAft>
              <a:buSzPts val="2080"/>
              <a:buChar char="*"/>
              <a:defRPr sz="1600"/>
            </a:lvl5pPr>
            <a:lvl6pPr indent="-360679" lvl="5" marL="2743200" algn="l">
              <a:spcBef>
                <a:spcPts val="320"/>
              </a:spcBef>
              <a:spcAft>
                <a:spcPts val="0"/>
              </a:spcAft>
              <a:buSzPts val="2080"/>
              <a:buChar char="*"/>
              <a:defRPr sz="1600"/>
            </a:lvl6pPr>
            <a:lvl7pPr indent="-360679" lvl="6" marL="3200400" algn="l">
              <a:spcBef>
                <a:spcPts val="320"/>
              </a:spcBef>
              <a:spcAft>
                <a:spcPts val="0"/>
              </a:spcAft>
              <a:buSzPts val="2080"/>
              <a:buChar char="*"/>
              <a:defRPr sz="1600"/>
            </a:lvl7pPr>
            <a:lvl8pPr indent="-360679" lvl="7" marL="3657600" algn="l">
              <a:spcBef>
                <a:spcPts val="320"/>
              </a:spcBef>
              <a:spcAft>
                <a:spcPts val="0"/>
              </a:spcAft>
              <a:buSzPts val="2080"/>
              <a:buChar char="*"/>
              <a:defRPr sz="1600"/>
            </a:lvl8pPr>
            <a:lvl9pPr indent="-360679" lvl="8" marL="4114800" algn="l">
              <a:spcBef>
                <a:spcPts val="320"/>
              </a:spcBef>
              <a:spcAft>
                <a:spcPts val="300"/>
              </a:spcAft>
              <a:buSzPts val="2080"/>
              <a:buChar char="*"/>
              <a:defRPr sz="1600"/>
            </a:lvl9pPr>
          </a:lstStyle>
          <a:p/>
        </p:txBody>
      </p:sp>
      <p:sp>
        <p:nvSpPr>
          <p:cNvPr id="62" name="Google Shape;62;p137"/>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7"/>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7"/>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7"/>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38"/>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8"/>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8"/>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8"/>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39"/>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9"/>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39"/>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140"/>
          <p:cNvSpPr txBox="1"/>
          <p:nvPr>
            <p:ph type="title"/>
          </p:nvPr>
        </p:nvSpPr>
        <p:spPr>
          <a:xfrm>
            <a:off x="839095" y="2209800"/>
            <a:ext cx="3636085" cy="12584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3584"/>
              <a:buChar char="*"/>
              <a:defRPr b="1" sz="2800"/>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0"/>
          <p:cNvSpPr txBox="1"/>
          <p:nvPr>
            <p:ph idx="1" type="body"/>
          </p:nvPr>
        </p:nvSpPr>
        <p:spPr>
          <a:xfrm>
            <a:off x="4593515" y="731520"/>
            <a:ext cx="4017085" cy="4894730"/>
          </a:xfrm>
          <a:prstGeom prst="rect">
            <a:avLst/>
          </a:prstGeom>
          <a:noFill/>
          <a:ln>
            <a:noFill/>
          </a:ln>
        </p:spPr>
        <p:txBody>
          <a:bodyPr anchorCtr="0" anchor="ctr" bIns="45700" lIns="91425" spcFirstLastPara="1" rIns="91425" wrap="square" tIns="45700">
            <a:noAutofit/>
          </a:bodyPr>
          <a:lstStyle>
            <a:lvl1pPr indent="-410210" lvl="0" marL="457200" algn="l">
              <a:spcBef>
                <a:spcPts val="440"/>
              </a:spcBef>
              <a:spcAft>
                <a:spcPts val="0"/>
              </a:spcAft>
              <a:buSzPts val="2860"/>
              <a:buChar char="*"/>
              <a:defRPr sz="2200"/>
            </a:lvl1pPr>
            <a:lvl2pPr indent="-393700" lvl="1" marL="914400" algn="l">
              <a:spcBef>
                <a:spcPts val="400"/>
              </a:spcBef>
              <a:spcAft>
                <a:spcPts val="0"/>
              </a:spcAft>
              <a:buSzPts val="2600"/>
              <a:buChar char="*"/>
              <a:defRPr sz="2000"/>
            </a:lvl2pPr>
            <a:lvl3pPr indent="-377189" lvl="2" marL="1371600" algn="l">
              <a:spcBef>
                <a:spcPts val="360"/>
              </a:spcBef>
              <a:spcAft>
                <a:spcPts val="0"/>
              </a:spcAft>
              <a:buSzPts val="2340"/>
              <a:buChar char="*"/>
              <a:defRPr sz="1800"/>
            </a:lvl3pPr>
            <a:lvl4pPr indent="-360680" lvl="3" marL="1828800" algn="l">
              <a:spcBef>
                <a:spcPts val="320"/>
              </a:spcBef>
              <a:spcAft>
                <a:spcPts val="0"/>
              </a:spcAft>
              <a:buSzPts val="2080"/>
              <a:buChar char="*"/>
              <a:defRPr sz="1600"/>
            </a:lvl4pPr>
            <a:lvl5pPr indent="-344170" lvl="4" marL="2286000" algn="l">
              <a:spcBef>
                <a:spcPts val="300"/>
              </a:spcBef>
              <a:spcAft>
                <a:spcPts val="0"/>
              </a:spcAft>
              <a:buSzPts val="1820"/>
              <a:buChar char="*"/>
              <a:defRPr sz="1400"/>
            </a:lvl5pPr>
            <a:lvl6pPr indent="-393700" lvl="5" marL="2743200" algn="l">
              <a:spcBef>
                <a:spcPts val="400"/>
              </a:spcBef>
              <a:spcAft>
                <a:spcPts val="0"/>
              </a:spcAft>
              <a:buSzPts val="2600"/>
              <a:buChar char="*"/>
              <a:defRPr sz="2000"/>
            </a:lvl6pPr>
            <a:lvl7pPr indent="-393700" lvl="6" marL="3200400" algn="l">
              <a:spcBef>
                <a:spcPts val="400"/>
              </a:spcBef>
              <a:spcAft>
                <a:spcPts val="0"/>
              </a:spcAft>
              <a:buSzPts val="2600"/>
              <a:buChar char="*"/>
              <a:defRPr sz="2000"/>
            </a:lvl7pPr>
            <a:lvl8pPr indent="-393700" lvl="7" marL="3657600" algn="l">
              <a:spcBef>
                <a:spcPts val="400"/>
              </a:spcBef>
              <a:spcAft>
                <a:spcPts val="0"/>
              </a:spcAft>
              <a:buSzPts val="2600"/>
              <a:buChar char="*"/>
              <a:defRPr sz="2000"/>
            </a:lvl8pPr>
            <a:lvl9pPr indent="-393700" lvl="8" marL="4114800" algn="l">
              <a:spcBef>
                <a:spcPts val="400"/>
              </a:spcBef>
              <a:spcAft>
                <a:spcPts val="300"/>
              </a:spcAft>
              <a:buSzPts val="2600"/>
              <a:buChar char="*"/>
              <a:defRPr sz="2000"/>
            </a:lvl9pPr>
          </a:lstStyle>
          <a:p/>
        </p:txBody>
      </p:sp>
      <p:sp>
        <p:nvSpPr>
          <p:cNvPr id="78" name="Google Shape;78;p140"/>
          <p:cNvSpPr txBox="1"/>
          <p:nvPr>
            <p:ph idx="2" type="body"/>
          </p:nvPr>
        </p:nvSpPr>
        <p:spPr>
          <a:xfrm>
            <a:off x="1075765" y="3497802"/>
            <a:ext cx="3388660" cy="2139518"/>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820"/>
              <a:buNone/>
              <a:defRPr sz="1400"/>
            </a:lvl1pPr>
            <a:lvl2pPr indent="-228600" lvl="1" marL="914400" algn="l">
              <a:spcBef>
                <a:spcPts val="300"/>
              </a:spcBef>
              <a:spcAft>
                <a:spcPts val="0"/>
              </a:spcAft>
              <a:buSzPts val="1560"/>
              <a:buNone/>
              <a:defRPr sz="1200"/>
            </a:lvl2pPr>
            <a:lvl3pPr indent="-228600" lvl="2" marL="1371600" algn="l">
              <a:spcBef>
                <a:spcPts val="300"/>
              </a:spcBef>
              <a:spcAft>
                <a:spcPts val="0"/>
              </a:spcAft>
              <a:buSzPts val="1300"/>
              <a:buNone/>
              <a:defRPr sz="1000"/>
            </a:lvl3pPr>
            <a:lvl4pPr indent="-228600" lvl="3" marL="1828800" algn="l">
              <a:spcBef>
                <a:spcPts val="300"/>
              </a:spcBef>
              <a:spcAft>
                <a:spcPts val="0"/>
              </a:spcAft>
              <a:buSzPts val="1170"/>
              <a:buNone/>
              <a:defRPr sz="900"/>
            </a:lvl4pPr>
            <a:lvl5pPr indent="-228600" lvl="4" marL="2286000" algn="l">
              <a:spcBef>
                <a:spcPts val="300"/>
              </a:spcBef>
              <a:spcAft>
                <a:spcPts val="0"/>
              </a:spcAft>
              <a:buSzPts val="1170"/>
              <a:buNone/>
              <a:defRPr sz="900"/>
            </a:lvl5pPr>
            <a:lvl6pPr indent="-228600" lvl="5" marL="2743200" algn="l">
              <a:spcBef>
                <a:spcPts val="300"/>
              </a:spcBef>
              <a:spcAft>
                <a:spcPts val="0"/>
              </a:spcAft>
              <a:buSzPts val="1170"/>
              <a:buNone/>
              <a:defRPr sz="900"/>
            </a:lvl6pPr>
            <a:lvl7pPr indent="-228600" lvl="6" marL="3200400" algn="l">
              <a:spcBef>
                <a:spcPts val="300"/>
              </a:spcBef>
              <a:spcAft>
                <a:spcPts val="0"/>
              </a:spcAft>
              <a:buSzPts val="1170"/>
              <a:buNone/>
              <a:defRPr sz="900"/>
            </a:lvl7pPr>
            <a:lvl8pPr indent="-228600" lvl="7" marL="3657600" algn="l">
              <a:spcBef>
                <a:spcPts val="300"/>
              </a:spcBef>
              <a:spcAft>
                <a:spcPts val="0"/>
              </a:spcAft>
              <a:buSzPts val="1170"/>
              <a:buNone/>
              <a:defRPr sz="900"/>
            </a:lvl8pPr>
            <a:lvl9pPr indent="-228600" lvl="8" marL="4114800" algn="l">
              <a:spcBef>
                <a:spcPts val="300"/>
              </a:spcBef>
              <a:spcAft>
                <a:spcPts val="300"/>
              </a:spcAft>
              <a:buSzPts val="1170"/>
              <a:buNone/>
              <a:defRPr sz="900"/>
            </a:lvl9pPr>
          </a:lstStyle>
          <a:p/>
        </p:txBody>
      </p:sp>
      <p:sp>
        <p:nvSpPr>
          <p:cNvPr id="79" name="Google Shape;79;p140"/>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0"/>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40"/>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31"/>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B4DCFA">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31"/>
          <p:cNvSpPr/>
          <p:nvPr/>
        </p:nvSpPr>
        <p:spPr>
          <a:xfrm>
            <a:off x="0" y="0"/>
            <a:ext cx="9144000" cy="5105400"/>
          </a:xfrm>
          <a:prstGeom prst="rect">
            <a:avLst/>
          </a:prstGeom>
          <a:gradFill>
            <a:gsLst>
              <a:gs pos="0">
                <a:srgbClr val="FFFFFF">
                  <a:alpha val="88627"/>
                </a:srgbClr>
              </a:gs>
              <a:gs pos="48000">
                <a:srgbClr val="FFFFFF">
                  <a:alpha val="61960"/>
                </a:srgbClr>
              </a:gs>
              <a:gs pos="100000">
                <a:srgbClr val="B4DCFA">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31"/>
          <p:cNvSpPr/>
          <p:nvPr/>
        </p:nvSpPr>
        <p:spPr>
          <a:xfrm>
            <a:off x="0" y="3768725"/>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131"/>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131"/>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 name="Google Shape;15;p131"/>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C3260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C3260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377189" lvl="2" marL="1371600" marR="0" rtl="0" algn="l">
              <a:spcBef>
                <a:spcPts val="360"/>
              </a:spcBef>
              <a:spcAft>
                <a:spcPts val="0"/>
              </a:spcAft>
              <a:buClr>
                <a:srgbClr val="C3260C"/>
              </a:buClr>
              <a:buSzPts val="2340"/>
              <a:buFont typeface="Georgia"/>
              <a:buChar char="*"/>
              <a:defRPr b="0" i="0" sz="18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C3260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C3260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16" name="Google Shape;16;p131"/>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1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31"/>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1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131"/>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i="0" sz="1200" u="none" cap="none" strike="noStrike">
                <a:solidFill>
                  <a:srgbClr val="7F7F7F"/>
                </a:solidFill>
                <a:latin typeface="Arial"/>
                <a:ea typeface="Arial"/>
                <a:cs typeface="Arial"/>
                <a:sym typeface="Arial"/>
              </a:defRPr>
            </a:lvl1pPr>
            <a:lvl2pPr indent="0" lvl="1" marL="0" marR="0" rtl="0" algn="ctr">
              <a:spcBef>
                <a:spcPts val="0"/>
              </a:spcBef>
              <a:spcAft>
                <a:spcPts val="0"/>
              </a:spcAft>
              <a:buNone/>
              <a:defRPr b="1" i="0" sz="1200" u="none" cap="none" strike="noStrike">
                <a:solidFill>
                  <a:srgbClr val="7F7F7F"/>
                </a:solidFill>
                <a:latin typeface="Arial"/>
                <a:ea typeface="Arial"/>
                <a:cs typeface="Arial"/>
                <a:sym typeface="Arial"/>
              </a:defRPr>
            </a:lvl2pPr>
            <a:lvl3pPr indent="0" lvl="2" marL="0" marR="0" rtl="0" algn="ctr">
              <a:spcBef>
                <a:spcPts val="0"/>
              </a:spcBef>
              <a:spcAft>
                <a:spcPts val="0"/>
              </a:spcAft>
              <a:buNone/>
              <a:defRPr b="1" i="0" sz="1200" u="none" cap="none" strike="noStrike">
                <a:solidFill>
                  <a:srgbClr val="7F7F7F"/>
                </a:solidFill>
                <a:latin typeface="Arial"/>
                <a:ea typeface="Arial"/>
                <a:cs typeface="Arial"/>
                <a:sym typeface="Arial"/>
              </a:defRPr>
            </a:lvl3pPr>
            <a:lvl4pPr indent="0" lvl="3" marL="0" marR="0" rtl="0" algn="ctr">
              <a:spcBef>
                <a:spcPts val="0"/>
              </a:spcBef>
              <a:spcAft>
                <a:spcPts val="0"/>
              </a:spcAft>
              <a:buNone/>
              <a:defRPr b="1" i="0" sz="1200" u="none" cap="none" strike="noStrike">
                <a:solidFill>
                  <a:srgbClr val="7F7F7F"/>
                </a:solidFill>
                <a:latin typeface="Arial"/>
                <a:ea typeface="Arial"/>
                <a:cs typeface="Arial"/>
                <a:sym typeface="Arial"/>
              </a:defRPr>
            </a:lvl4pPr>
            <a:lvl5pPr indent="0" lvl="4" marL="0" marR="0" rtl="0" algn="ctr">
              <a:spcBef>
                <a:spcPts val="0"/>
              </a:spcBef>
              <a:spcAft>
                <a:spcPts val="0"/>
              </a:spcAft>
              <a:buNone/>
              <a:defRPr b="1" i="0" sz="1200" u="none" cap="none" strike="noStrike">
                <a:solidFill>
                  <a:srgbClr val="7F7F7F"/>
                </a:solidFill>
                <a:latin typeface="Arial"/>
                <a:ea typeface="Arial"/>
                <a:cs typeface="Arial"/>
                <a:sym typeface="Arial"/>
              </a:defRPr>
            </a:lvl5pPr>
            <a:lvl6pPr indent="0" lvl="5" marL="0" marR="0" rtl="0" algn="ctr">
              <a:spcBef>
                <a:spcPts val="0"/>
              </a:spcBef>
              <a:spcAft>
                <a:spcPts val="0"/>
              </a:spcAft>
              <a:buNone/>
              <a:defRPr b="1" i="0" sz="1200" u="none" cap="none" strike="noStrike">
                <a:solidFill>
                  <a:srgbClr val="7F7F7F"/>
                </a:solidFill>
                <a:latin typeface="Arial"/>
                <a:ea typeface="Arial"/>
                <a:cs typeface="Arial"/>
                <a:sym typeface="Arial"/>
              </a:defRPr>
            </a:lvl6pPr>
            <a:lvl7pPr indent="0" lvl="6" marL="0" marR="0" rtl="0" algn="ctr">
              <a:spcBef>
                <a:spcPts val="0"/>
              </a:spcBef>
              <a:spcAft>
                <a:spcPts val="0"/>
              </a:spcAft>
              <a:buNone/>
              <a:defRPr b="1" i="0" sz="1200" u="none" cap="none" strike="noStrike">
                <a:solidFill>
                  <a:srgbClr val="7F7F7F"/>
                </a:solidFill>
                <a:latin typeface="Arial"/>
                <a:ea typeface="Arial"/>
                <a:cs typeface="Arial"/>
                <a:sym typeface="Arial"/>
              </a:defRPr>
            </a:lvl7pPr>
            <a:lvl8pPr indent="0" lvl="7" marL="0" marR="0" rtl="0" algn="ctr">
              <a:spcBef>
                <a:spcPts val="0"/>
              </a:spcBef>
              <a:spcAft>
                <a:spcPts val="0"/>
              </a:spcAft>
              <a:buNone/>
              <a:defRPr b="1" i="0" sz="1200" u="none" cap="none" strike="noStrike">
                <a:solidFill>
                  <a:srgbClr val="7F7F7F"/>
                </a:solidFill>
                <a:latin typeface="Arial"/>
                <a:ea typeface="Arial"/>
                <a:cs typeface="Arial"/>
                <a:sym typeface="Arial"/>
              </a:defRPr>
            </a:lvl8pPr>
            <a:lvl9pPr indent="0" lvl="8" marL="0" marR="0" rtl="0" algn="ctr">
              <a:spcBef>
                <a:spcPts val="0"/>
              </a:spcBef>
              <a:spcAft>
                <a:spcPts val="0"/>
              </a:spcAft>
              <a:buNone/>
              <a:defRPr b="1" i="0" sz="12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9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8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9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8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8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9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10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10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10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9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9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10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10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9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9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10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102.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106.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11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9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11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10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11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6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8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7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7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6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6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7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6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6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6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6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7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7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7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8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7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8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8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7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8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8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9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7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7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9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11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8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8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type="ctrTitle"/>
          </p:nvPr>
        </p:nvSpPr>
        <p:spPr>
          <a:xfrm>
            <a:off x="817581" y="3132290"/>
            <a:ext cx="7175351" cy="1793167"/>
          </a:xfrm>
          <a:prstGeom prst="rect">
            <a:avLst/>
          </a:prstGeom>
          <a:noFill/>
          <a:ln>
            <a:noFill/>
          </a:ln>
        </p:spPr>
        <p:txBody>
          <a:bodyPr anchorCtr="0" anchor="t" bIns="45700" lIns="91425" spcFirstLastPara="1" rIns="91425" wrap="square" tIns="45700">
            <a:normAutofit/>
          </a:bodyPr>
          <a:lstStyle/>
          <a:p>
            <a:pPr indent="-457200" lvl="0" marL="640080" rtl="0" algn="l">
              <a:spcBef>
                <a:spcPts val="0"/>
              </a:spcBef>
              <a:spcAft>
                <a:spcPts val="0"/>
              </a:spcAft>
              <a:buClr>
                <a:srgbClr val="C3260C"/>
              </a:buClr>
              <a:buSzPts val="4096"/>
              <a:buChar char="*"/>
            </a:pPr>
            <a:br>
              <a:rPr b="0" lang="en-US" sz="3200"/>
            </a:br>
            <a:r>
              <a:rPr b="0" lang="en-US" sz="3200"/>
              <a:t>Chương 2 : Biểu diễn thông tin trong máy tính</a:t>
            </a:r>
            <a:r>
              <a:rPr lang="en-US" sz="3200"/>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pic>
        <p:nvPicPr>
          <p:cNvPr id="170" name="Google Shape;170;p10"/>
          <p:cNvPicPr preferRelativeResize="0"/>
          <p:nvPr/>
        </p:nvPicPr>
        <p:blipFill rotWithShape="1">
          <a:blip r:embed="rId3">
            <a:alphaModFix/>
          </a:blip>
          <a:srcRect b="0" l="0" r="0" t="0"/>
          <a:stretch/>
        </p:blipFill>
        <p:spPr>
          <a:xfrm>
            <a:off x="539750" y="296863"/>
            <a:ext cx="8280400" cy="6300787"/>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0"/>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23" name="Google Shape;723;p100"/>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24" name="Google Shape;724;p100"/>
          <p:cNvPicPr preferRelativeResize="0"/>
          <p:nvPr/>
        </p:nvPicPr>
        <p:blipFill rotWithShape="1">
          <a:blip r:embed="rId3">
            <a:alphaModFix/>
          </a:blip>
          <a:srcRect b="0" l="0" r="0" t="0"/>
          <a:stretch/>
        </p:blipFill>
        <p:spPr>
          <a:xfrm>
            <a:off x="431800" y="333375"/>
            <a:ext cx="8532813" cy="6335713"/>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1"/>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30" name="Google Shape;730;p101"/>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31" name="Google Shape;731;p101"/>
          <p:cNvPicPr preferRelativeResize="0"/>
          <p:nvPr/>
        </p:nvPicPr>
        <p:blipFill rotWithShape="1">
          <a:blip r:embed="rId3">
            <a:alphaModFix/>
          </a:blip>
          <a:srcRect b="0" l="0" r="0" t="0"/>
          <a:stretch/>
        </p:blipFill>
        <p:spPr>
          <a:xfrm>
            <a:off x="611188" y="404813"/>
            <a:ext cx="8137525" cy="6192837"/>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2"/>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37" name="Google Shape;737;p102"/>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38" name="Google Shape;738;p102"/>
          <p:cNvPicPr preferRelativeResize="0"/>
          <p:nvPr/>
        </p:nvPicPr>
        <p:blipFill rotWithShape="1">
          <a:blip r:embed="rId3">
            <a:alphaModFix/>
          </a:blip>
          <a:srcRect b="0" l="0" r="0" t="0"/>
          <a:stretch/>
        </p:blipFill>
        <p:spPr>
          <a:xfrm>
            <a:off x="395288" y="188913"/>
            <a:ext cx="8389937" cy="6443662"/>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3"/>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44" name="Google Shape;744;p103"/>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45" name="Google Shape;745;p103"/>
          <p:cNvPicPr preferRelativeResize="0"/>
          <p:nvPr/>
        </p:nvPicPr>
        <p:blipFill rotWithShape="1">
          <a:blip r:embed="rId3">
            <a:alphaModFix/>
          </a:blip>
          <a:srcRect b="0" l="0" r="0" t="0"/>
          <a:stretch/>
        </p:blipFill>
        <p:spPr>
          <a:xfrm>
            <a:off x="576263" y="296863"/>
            <a:ext cx="8280400" cy="6335712"/>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04"/>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51" name="Google Shape;751;p104"/>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52" name="Google Shape;752;p104"/>
          <p:cNvPicPr preferRelativeResize="0"/>
          <p:nvPr/>
        </p:nvPicPr>
        <p:blipFill rotWithShape="1">
          <a:blip r:embed="rId3">
            <a:alphaModFix/>
          </a:blip>
          <a:srcRect b="0" l="0" r="0" t="0"/>
          <a:stretch/>
        </p:blipFill>
        <p:spPr>
          <a:xfrm>
            <a:off x="358775" y="260350"/>
            <a:ext cx="8461375" cy="626427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05"/>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58" name="Google Shape;758;p105"/>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59" name="Google Shape;759;p105"/>
          <p:cNvPicPr preferRelativeResize="0"/>
          <p:nvPr/>
        </p:nvPicPr>
        <p:blipFill rotWithShape="1">
          <a:blip r:embed="rId3">
            <a:alphaModFix/>
          </a:blip>
          <a:srcRect b="0" l="0" r="0" t="0"/>
          <a:stretch/>
        </p:blipFill>
        <p:spPr>
          <a:xfrm>
            <a:off x="684213" y="260350"/>
            <a:ext cx="8064500" cy="644525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6"/>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65" name="Google Shape;765;p106"/>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66" name="Google Shape;766;p106"/>
          <p:cNvPicPr preferRelativeResize="0"/>
          <p:nvPr/>
        </p:nvPicPr>
        <p:blipFill rotWithShape="1">
          <a:blip r:embed="rId3">
            <a:alphaModFix/>
          </a:blip>
          <a:srcRect b="0" l="0" r="0" t="0"/>
          <a:stretch/>
        </p:blipFill>
        <p:spPr>
          <a:xfrm>
            <a:off x="719138" y="296863"/>
            <a:ext cx="8137525" cy="6408737"/>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07"/>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72" name="Google Shape;772;p107"/>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73" name="Google Shape;773;p107"/>
          <p:cNvPicPr preferRelativeResize="0"/>
          <p:nvPr/>
        </p:nvPicPr>
        <p:blipFill rotWithShape="1">
          <a:blip r:embed="rId3">
            <a:alphaModFix/>
          </a:blip>
          <a:srcRect b="0" l="0" r="0" t="0"/>
          <a:stretch/>
        </p:blipFill>
        <p:spPr>
          <a:xfrm>
            <a:off x="611188" y="225425"/>
            <a:ext cx="8101012" cy="6516688"/>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08"/>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79" name="Google Shape;779;p108"/>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80" name="Google Shape;780;p108"/>
          <p:cNvPicPr preferRelativeResize="0"/>
          <p:nvPr/>
        </p:nvPicPr>
        <p:blipFill rotWithShape="1">
          <a:blip r:embed="rId3">
            <a:alphaModFix/>
          </a:blip>
          <a:srcRect b="0" l="0" r="0" t="0"/>
          <a:stretch/>
        </p:blipFill>
        <p:spPr>
          <a:xfrm>
            <a:off x="539750" y="260350"/>
            <a:ext cx="8208963" cy="6300788"/>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09"/>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86" name="Google Shape;786;p109"/>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87" name="Google Shape;787;p109"/>
          <p:cNvPicPr preferRelativeResize="0"/>
          <p:nvPr/>
        </p:nvPicPr>
        <p:blipFill rotWithShape="1">
          <a:blip r:embed="rId3">
            <a:alphaModFix/>
          </a:blip>
          <a:srcRect b="0" l="0" r="0" t="0"/>
          <a:stretch/>
        </p:blipFill>
        <p:spPr>
          <a:xfrm>
            <a:off x="215900" y="296863"/>
            <a:ext cx="8604250" cy="63007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176" name="Google Shape;176;p11"/>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177" name="Google Shape;177;p11"/>
          <p:cNvPicPr preferRelativeResize="0"/>
          <p:nvPr/>
        </p:nvPicPr>
        <p:blipFill rotWithShape="1">
          <a:blip r:embed="rId3">
            <a:alphaModFix/>
          </a:blip>
          <a:srcRect b="0" l="0" r="0" t="0"/>
          <a:stretch/>
        </p:blipFill>
        <p:spPr>
          <a:xfrm>
            <a:off x="250825" y="225425"/>
            <a:ext cx="8642350" cy="6443663"/>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10"/>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93" name="Google Shape;793;p110"/>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94" name="Google Shape;794;p110"/>
          <p:cNvPicPr preferRelativeResize="0"/>
          <p:nvPr/>
        </p:nvPicPr>
        <p:blipFill rotWithShape="1">
          <a:blip r:embed="rId3">
            <a:alphaModFix/>
          </a:blip>
          <a:srcRect b="0" l="0" r="0" t="0"/>
          <a:stretch/>
        </p:blipFill>
        <p:spPr>
          <a:xfrm>
            <a:off x="1079500" y="260350"/>
            <a:ext cx="7561263" cy="63722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11"/>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800" name="Google Shape;800;p111"/>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801" name="Google Shape;801;p111"/>
          <p:cNvPicPr preferRelativeResize="0"/>
          <p:nvPr/>
        </p:nvPicPr>
        <p:blipFill rotWithShape="1">
          <a:blip r:embed="rId3">
            <a:alphaModFix/>
          </a:blip>
          <a:srcRect b="0" l="0" r="0" t="0"/>
          <a:stretch/>
        </p:blipFill>
        <p:spPr>
          <a:xfrm>
            <a:off x="611188" y="314325"/>
            <a:ext cx="8029575" cy="62103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12"/>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807" name="Google Shape;807;p112"/>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808" name="Google Shape;808;p112"/>
          <p:cNvPicPr preferRelativeResize="0"/>
          <p:nvPr/>
        </p:nvPicPr>
        <p:blipFill rotWithShape="1">
          <a:blip r:embed="rId3">
            <a:alphaModFix/>
          </a:blip>
          <a:srcRect b="0" l="0" r="0" t="0"/>
          <a:stretch/>
        </p:blipFill>
        <p:spPr>
          <a:xfrm>
            <a:off x="863600" y="260350"/>
            <a:ext cx="8029575" cy="6408738"/>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13"/>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814" name="Google Shape;814;p113"/>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815" name="Google Shape;815;p113"/>
          <p:cNvPicPr preferRelativeResize="0"/>
          <p:nvPr/>
        </p:nvPicPr>
        <p:blipFill rotWithShape="1">
          <a:blip r:embed="rId3">
            <a:alphaModFix/>
          </a:blip>
          <a:srcRect b="0" l="0" r="0" t="0"/>
          <a:stretch/>
        </p:blipFill>
        <p:spPr>
          <a:xfrm>
            <a:off x="358775" y="260350"/>
            <a:ext cx="8245475" cy="6300788"/>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14"/>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821" name="Google Shape;821;p114"/>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822" name="Google Shape;822;p114"/>
          <p:cNvPicPr preferRelativeResize="0"/>
          <p:nvPr/>
        </p:nvPicPr>
        <p:blipFill rotWithShape="1">
          <a:blip r:embed="rId3">
            <a:alphaModFix/>
          </a:blip>
          <a:srcRect b="0" l="0" r="0" t="0"/>
          <a:stretch/>
        </p:blipFill>
        <p:spPr>
          <a:xfrm>
            <a:off x="539750" y="441325"/>
            <a:ext cx="8135938" cy="6011863"/>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15"/>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828" name="Google Shape;828;p115"/>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829" name="Google Shape;829;p115"/>
          <p:cNvPicPr preferRelativeResize="0"/>
          <p:nvPr/>
        </p:nvPicPr>
        <p:blipFill rotWithShape="1">
          <a:blip r:embed="rId3">
            <a:alphaModFix/>
          </a:blip>
          <a:srcRect b="0" l="0" r="0" t="0"/>
          <a:stretch/>
        </p:blipFill>
        <p:spPr>
          <a:xfrm>
            <a:off x="611188" y="368300"/>
            <a:ext cx="7956550" cy="62642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pic>
        <p:nvPicPr>
          <p:cNvPr id="834" name="Google Shape;834;p116"/>
          <p:cNvPicPr preferRelativeResize="0"/>
          <p:nvPr/>
        </p:nvPicPr>
        <p:blipFill rotWithShape="1">
          <a:blip r:embed="rId3">
            <a:alphaModFix/>
          </a:blip>
          <a:srcRect b="0" l="0" r="0" t="0"/>
          <a:stretch/>
        </p:blipFill>
        <p:spPr>
          <a:xfrm>
            <a:off x="839788" y="842963"/>
            <a:ext cx="7466012" cy="517207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pic>
        <p:nvPicPr>
          <p:cNvPr id="839" name="Google Shape;839;p117"/>
          <p:cNvPicPr preferRelativeResize="0"/>
          <p:nvPr/>
        </p:nvPicPr>
        <p:blipFill rotWithShape="1">
          <a:blip r:embed="rId3">
            <a:alphaModFix/>
          </a:blip>
          <a:srcRect b="0" l="0" r="0" t="0"/>
          <a:stretch/>
        </p:blipFill>
        <p:spPr>
          <a:xfrm>
            <a:off x="768350" y="585788"/>
            <a:ext cx="7608888" cy="5688012"/>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pic>
        <p:nvPicPr>
          <p:cNvPr id="844" name="Google Shape;844;p118"/>
          <p:cNvPicPr preferRelativeResize="0"/>
          <p:nvPr/>
        </p:nvPicPr>
        <p:blipFill rotWithShape="1">
          <a:blip r:embed="rId3">
            <a:alphaModFix/>
          </a:blip>
          <a:srcRect b="0" l="0" r="0" t="0"/>
          <a:stretch/>
        </p:blipFill>
        <p:spPr>
          <a:xfrm>
            <a:off x="755650" y="728663"/>
            <a:ext cx="7466013" cy="4162425"/>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pic>
        <p:nvPicPr>
          <p:cNvPr id="849" name="Google Shape;849;p119"/>
          <p:cNvPicPr preferRelativeResize="0"/>
          <p:nvPr/>
        </p:nvPicPr>
        <p:blipFill rotWithShape="1">
          <a:blip r:embed="rId3">
            <a:alphaModFix/>
          </a:blip>
          <a:srcRect b="0" l="0" r="0" t="0"/>
          <a:stretch/>
        </p:blipFill>
        <p:spPr>
          <a:xfrm>
            <a:off x="755650" y="800100"/>
            <a:ext cx="7456488" cy="411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183" name="Google Shape;183;p12"/>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184" name="Google Shape;184;p12"/>
          <p:cNvPicPr preferRelativeResize="0"/>
          <p:nvPr/>
        </p:nvPicPr>
        <p:blipFill rotWithShape="1">
          <a:blip r:embed="rId3">
            <a:alphaModFix/>
          </a:blip>
          <a:srcRect b="0" l="0" r="0" t="0"/>
          <a:stretch/>
        </p:blipFill>
        <p:spPr>
          <a:xfrm>
            <a:off x="358775" y="260350"/>
            <a:ext cx="8316913" cy="637222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pic>
        <p:nvPicPr>
          <p:cNvPr id="854" name="Google Shape;854;p120"/>
          <p:cNvPicPr preferRelativeResize="0"/>
          <p:nvPr/>
        </p:nvPicPr>
        <p:blipFill rotWithShape="1">
          <a:blip r:embed="rId3">
            <a:alphaModFix/>
          </a:blip>
          <a:srcRect b="0" l="0" r="0" t="0"/>
          <a:stretch/>
        </p:blipFill>
        <p:spPr>
          <a:xfrm>
            <a:off x="719138" y="1233488"/>
            <a:ext cx="7570787" cy="3152775"/>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21"/>
          <p:cNvSpPr txBox="1"/>
          <p:nvPr>
            <p:ph idx="1" type="body"/>
          </p:nvPr>
        </p:nvSpPr>
        <p:spPr>
          <a:xfrm>
            <a:off x="827088" y="1341438"/>
            <a:ext cx="7693025" cy="43132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a:p>
            <a:pPr indent="-181610" lvl="0" marL="228600" rtl="0" algn="l">
              <a:spcBef>
                <a:spcPts val="740"/>
              </a:spcBef>
              <a:spcAft>
                <a:spcPts val="0"/>
              </a:spcAft>
              <a:buSzPts val="2860"/>
              <a:buChar char="*"/>
            </a:pPr>
            <a:r>
              <a:rPr lang="en-US"/>
              <a:t>Có khá nhiều mã dùng để phát hiện lỗi nhưng ở đây ta chỉ xét 3 loại mã phát hiện lỗi thông thường đó là : </a:t>
            </a:r>
            <a:endParaRPr/>
          </a:p>
          <a:p>
            <a:pPr indent="-182563" lvl="0" marL="228600" rtl="0" algn="l">
              <a:spcBef>
                <a:spcPts val="740"/>
              </a:spcBef>
              <a:spcAft>
                <a:spcPts val="0"/>
              </a:spcAft>
              <a:buSzPts val="2860"/>
              <a:buFont typeface="Noto Sans Symbols"/>
              <a:buNone/>
            </a:pPr>
            <a:r>
              <a:rPr lang="en-US"/>
              <a:t>	+ Mã chẵn lẻ (parity code)</a:t>
            </a:r>
            <a:endParaRPr/>
          </a:p>
          <a:p>
            <a:pPr indent="-182563" lvl="0" marL="228600" rtl="0" algn="l">
              <a:spcBef>
                <a:spcPts val="740"/>
              </a:spcBef>
              <a:spcAft>
                <a:spcPts val="0"/>
              </a:spcAft>
              <a:buSzPts val="2860"/>
              <a:buFont typeface="Noto Sans Symbols"/>
              <a:buNone/>
            </a:pPr>
            <a:r>
              <a:rPr lang="en-US"/>
              <a:t>	+ Mã CRC (Cyclic Redundancy Check)</a:t>
            </a:r>
            <a:endParaRPr/>
          </a:p>
          <a:p>
            <a:pPr indent="-182563" lvl="0" marL="228600" rtl="0" algn="l">
              <a:spcBef>
                <a:spcPts val="740"/>
              </a:spcBef>
              <a:spcAft>
                <a:spcPts val="0"/>
              </a:spcAft>
              <a:buSzPts val="2860"/>
              <a:buFont typeface="Noto Sans Symbols"/>
              <a:buNone/>
            </a:pPr>
            <a:r>
              <a:rPr lang="en-US"/>
              <a:t>	+ Mã Harming</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22"/>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Clr>
                <a:srgbClr val="C3260C"/>
              </a:buClr>
              <a:buSzPts val="5888"/>
              <a:buChar char="*"/>
            </a:pPr>
            <a:r>
              <a:rPr lang="en-US"/>
              <a:t>Mã chẵn lẻ (parity code)</a:t>
            </a:r>
            <a:endParaRPr/>
          </a:p>
        </p:txBody>
      </p:sp>
      <p:sp>
        <p:nvSpPr>
          <p:cNvPr id="865" name="Google Shape;865;p122"/>
          <p:cNvSpPr txBox="1"/>
          <p:nvPr>
            <p:ph idx="1" type="body"/>
          </p:nvPr>
        </p:nvSpPr>
        <p:spPr>
          <a:xfrm>
            <a:off x="323850" y="1808163"/>
            <a:ext cx="7693025" cy="3724275"/>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a:p>
            <a:pPr indent="-182563" lvl="0" marL="228600" rtl="0" algn="l">
              <a:spcBef>
                <a:spcPts val="740"/>
              </a:spcBef>
              <a:spcAft>
                <a:spcPts val="0"/>
              </a:spcAft>
              <a:buSzPts val="2860"/>
              <a:buFont typeface="Noto Sans Symbols"/>
              <a:buNone/>
            </a:pPr>
            <a:r>
              <a:rPr lang="en-US"/>
              <a:t>	Mã chẵn lẻ là một trong những mã đơn giản nhất trong 3 loại mã ta xét . </a:t>
            </a:r>
            <a:endParaRPr/>
          </a:p>
          <a:p>
            <a:pPr indent="-182563" lvl="0" marL="228600" rtl="0" algn="l">
              <a:spcBef>
                <a:spcPts val="740"/>
              </a:spcBef>
              <a:spcAft>
                <a:spcPts val="0"/>
              </a:spcAft>
              <a:buSzPts val="2860"/>
              <a:buFont typeface="Noto Sans Symbols"/>
              <a:buNone/>
            </a:pPr>
            <a:r>
              <a:rPr lang="en-US"/>
              <a:t>	Nguyên lý: _ Nếu chúng ta có m bit cần truyền đi thì ta sẽ truyền đi thêm 1 bít nữa vào xâu dữ liệu (thông thường m=7 hoặc m=8 bit)</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pic>
        <p:nvPicPr>
          <p:cNvPr id="870" name="Google Shape;870;p123"/>
          <p:cNvPicPr preferRelativeResize="0"/>
          <p:nvPr/>
        </p:nvPicPr>
        <p:blipFill rotWithShape="1">
          <a:blip r:embed="rId3">
            <a:alphaModFix/>
          </a:blip>
          <a:srcRect b="0" l="0" r="0" t="0"/>
          <a:stretch/>
        </p:blipFill>
        <p:spPr>
          <a:xfrm>
            <a:off x="796925" y="1319213"/>
            <a:ext cx="7551738" cy="4219575"/>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24"/>
          <p:cNvSpPr txBox="1"/>
          <p:nvPr>
            <p:ph idx="1" type="body"/>
          </p:nvPr>
        </p:nvSpPr>
        <p:spPr>
          <a:xfrm>
            <a:off x="576263" y="620713"/>
            <a:ext cx="7954962" cy="5465762"/>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3120"/>
              <a:buNone/>
            </a:pPr>
            <a:r>
              <a:t/>
            </a:r>
            <a:endParaRPr sz="2400"/>
          </a:p>
          <a:p>
            <a:pPr indent="-198120" lvl="0" marL="228600" rtl="0" algn="just">
              <a:spcBef>
                <a:spcPts val="780"/>
              </a:spcBef>
              <a:spcAft>
                <a:spcPts val="0"/>
              </a:spcAft>
              <a:buSzPts val="3120"/>
              <a:buChar char="*"/>
            </a:pPr>
            <a:r>
              <a:rPr lang="en-US" sz="2400"/>
              <a:t>Ví dụ:khi ta truyền một xâu bít dữ liệu:10100110. Như vậy giá trị của bít chẵn-lẻ-chẵn phải là 1 hoặc giá trị của bít chẵn-lẻ-lẻ phải là 0. Nếu như bít được truyền đi là giá trị khác thì mã kiểm tra lỗi sẽ nhận biết được .Tuy nhiên Mã chẵn lẻ chỉ phát hiện được các lỗi đơn còn lỗi kép thì không .Ví dụ: vẫn xâu bít dữ liệu trên nhưng khi truyền xâu :10100000 thì mã lại không phát hiện ra lỗi này. Đây là hạn chế lớn nhất của Mã chẵn lẻ</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25"/>
          <p:cNvSpPr txBox="1"/>
          <p:nvPr>
            <p:ph idx="1" type="body"/>
          </p:nvPr>
        </p:nvSpPr>
        <p:spPr>
          <a:xfrm>
            <a:off x="684213" y="1628775"/>
            <a:ext cx="7693025" cy="413385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a:p>
            <a:pPr indent="-181610" lvl="0" marL="228600" rtl="0" algn="just">
              <a:spcBef>
                <a:spcPts val="740"/>
              </a:spcBef>
              <a:spcAft>
                <a:spcPts val="0"/>
              </a:spcAft>
              <a:buSzPts val="2860"/>
              <a:buChar char="*"/>
            </a:pPr>
            <a:r>
              <a:rPr lang="en-US"/>
              <a:t>Mã CRC (Cycle Redundancy Check). Mã CRC dùng để phát hiện các lỗi khi đọc số liệu từ đĩa mềm ....... Từ các dữ liệu được ghép thêm vào các byte kiểm soát lỗi CRC khi phát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26"/>
          <p:cNvSpPr txBox="1"/>
          <p:nvPr>
            <p:ph idx="1" type="body"/>
          </p:nvPr>
        </p:nvSpPr>
        <p:spPr>
          <a:xfrm>
            <a:off x="838200" y="4868863"/>
            <a:ext cx="7693025" cy="1217612"/>
          </a:xfrm>
          <a:prstGeom prst="rect">
            <a:avLst/>
          </a:prstGeom>
          <a:noFill/>
          <a:ln>
            <a:noFill/>
          </a:ln>
        </p:spPr>
        <p:txBody>
          <a:bodyPr anchorCtr="0" anchor="t" bIns="45700" lIns="91425" spcFirstLastPara="1" rIns="91425" wrap="square" tIns="45700">
            <a:noAutofit/>
          </a:bodyPr>
          <a:lstStyle/>
          <a:p>
            <a:pPr indent="-182563" lvl="0" marL="228600" rtl="0" algn="just">
              <a:spcBef>
                <a:spcPts val="0"/>
              </a:spcBef>
              <a:spcAft>
                <a:spcPts val="0"/>
              </a:spcAft>
              <a:buSzPts val="3120"/>
              <a:buFont typeface="Noto Sans Symbols"/>
              <a:buNone/>
            </a:pPr>
            <a:r>
              <a:rPr lang="en-US" sz="2400"/>
              <a:t>	Sau đó truyền đi P(x) và R(x) khi đó mã CRC sẽ kiểm tra được và phát hiện được các lỗi nhóm </a:t>
            </a:r>
            <a:endParaRPr/>
          </a:p>
        </p:txBody>
      </p:sp>
      <p:pic>
        <p:nvPicPr>
          <p:cNvPr id="886" name="Google Shape;886;p126"/>
          <p:cNvPicPr preferRelativeResize="0"/>
          <p:nvPr/>
        </p:nvPicPr>
        <p:blipFill rotWithShape="1">
          <a:blip r:embed="rId3">
            <a:alphaModFix/>
          </a:blip>
          <a:srcRect b="0" l="0" r="0" t="0"/>
          <a:stretch/>
        </p:blipFill>
        <p:spPr>
          <a:xfrm>
            <a:off x="863600" y="800100"/>
            <a:ext cx="7418388" cy="3914775"/>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27"/>
          <p:cNvSpPr txBox="1"/>
          <p:nvPr>
            <p:ph type="title"/>
          </p:nvPr>
        </p:nvSpPr>
        <p:spPr>
          <a:xfrm>
            <a:off x="503238" y="0"/>
            <a:ext cx="7924800" cy="671513"/>
          </a:xfrm>
          <a:prstGeom prst="rect">
            <a:avLst/>
          </a:prstGeom>
          <a:noFill/>
          <a:ln>
            <a:noFill/>
          </a:ln>
        </p:spPr>
        <p:txBody>
          <a:bodyPr anchorCtr="0" anchor="t" bIns="45700" lIns="91425" spcFirstLastPara="1" rIns="91425" wrap="square" tIns="45700">
            <a:normAutofit fontScale="90000"/>
          </a:bodyPr>
          <a:lstStyle/>
          <a:p>
            <a:pPr indent="-336499" lvl="0" marL="320040" rtl="0" algn="r">
              <a:spcBef>
                <a:spcPts val="0"/>
              </a:spcBef>
              <a:spcAft>
                <a:spcPts val="0"/>
              </a:spcAft>
              <a:buClr>
                <a:srgbClr val="C3260C"/>
              </a:buClr>
              <a:buSzPct val="128000"/>
              <a:buChar char="*"/>
            </a:pPr>
            <a:r>
              <a:rPr lang="en-US"/>
              <a:t>Mã sửa lỗi Hamming</a:t>
            </a:r>
            <a:endParaRPr/>
          </a:p>
        </p:txBody>
      </p:sp>
      <p:sp>
        <p:nvSpPr>
          <p:cNvPr id="892" name="Google Shape;892;p127"/>
          <p:cNvSpPr txBox="1"/>
          <p:nvPr>
            <p:ph idx="1" type="body"/>
          </p:nvPr>
        </p:nvSpPr>
        <p:spPr>
          <a:xfrm>
            <a:off x="120650" y="509588"/>
            <a:ext cx="8677275" cy="6348412"/>
          </a:xfrm>
          <a:prstGeom prst="rect">
            <a:avLst/>
          </a:prstGeom>
          <a:noFill/>
          <a:ln>
            <a:noFill/>
          </a:ln>
        </p:spPr>
        <p:txBody>
          <a:bodyPr anchorCtr="0" anchor="t" bIns="45700" lIns="91425" spcFirstLastPara="1" rIns="91425" wrap="square" tIns="45700">
            <a:noAutofit/>
          </a:bodyPr>
          <a:lstStyle/>
          <a:p>
            <a:pPr indent="-182563" lvl="0" marL="228600" rtl="0" algn="just">
              <a:lnSpc>
                <a:spcPct val="90000"/>
              </a:lnSpc>
              <a:spcBef>
                <a:spcPts val="0"/>
              </a:spcBef>
              <a:spcAft>
                <a:spcPts val="0"/>
              </a:spcAft>
              <a:buSzPts val="2080"/>
              <a:buFont typeface="Noto Sans Symbols"/>
              <a:buNone/>
            </a:pPr>
            <a:r>
              <a:rPr lang="en-US" sz="1600"/>
              <a:t>- 	Đây là loại mã sửa lỗi khá đơn giản nhưng cũng khá hiệu quả. Từ một mã Harming gồm m bít dữ liệu ta sẽ truyền thêm r bit kiểm tra lỗi </a:t>
            </a:r>
            <a:endParaRPr/>
          </a:p>
          <a:p>
            <a:pPr indent="-182563" lvl="0" marL="228600" rtl="0" algn="just">
              <a:lnSpc>
                <a:spcPct val="90000"/>
              </a:lnSpc>
              <a:spcBef>
                <a:spcPts val="620"/>
              </a:spcBef>
              <a:spcAft>
                <a:spcPts val="0"/>
              </a:spcAft>
              <a:buSzPts val="2080"/>
              <a:buFont typeface="Noto Sans Symbols"/>
              <a:buNone/>
            </a:pPr>
            <a:r>
              <a:rPr lang="en-US" sz="1600"/>
              <a:t>-   Các bit khi kiểm tra được chọn để đưa vào vị trí nào đó sao cho hợp lý nhất để phát hiện lỗi tốt nhất và chính xác tại vị trí truyền dữ liệu sai - Mã Harming đươc ký hiệu H</a:t>
            </a:r>
            <a:r>
              <a:rPr baseline="-25000" lang="en-US" sz="1600"/>
              <a:t>n,m</a:t>
            </a:r>
            <a:r>
              <a:rPr lang="en-US" sz="1600"/>
              <a:t> với n=m+r</a:t>
            </a:r>
            <a:endParaRPr/>
          </a:p>
          <a:p>
            <a:pPr indent="-182563" lvl="0" marL="228600" rtl="0" algn="l">
              <a:lnSpc>
                <a:spcPct val="90000"/>
              </a:lnSpc>
              <a:spcBef>
                <a:spcPts val="620"/>
              </a:spcBef>
              <a:spcAft>
                <a:spcPts val="0"/>
              </a:spcAft>
              <a:buSzPts val="2080"/>
              <a:buFont typeface="Noto Sans Symbols"/>
              <a:buNone/>
            </a:pPr>
            <a:r>
              <a:rPr lang="en-US" sz="1600"/>
              <a:t>1. Đánh dấu tất cả các vị trí bit là lũy thừa hai là các bit chẵn lẻ. (Vị trí 1, 2, 4, 8, 16, 32, 64, v.v..)</a:t>
            </a:r>
            <a:endParaRPr/>
          </a:p>
          <a:p>
            <a:pPr indent="-182563" lvl="0" marL="228600" rtl="0" algn="l">
              <a:lnSpc>
                <a:spcPct val="90000"/>
              </a:lnSpc>
              <a:spcBef>
                <a:spcPts val="620"/>
              </a:spcBef>
              <a:spcAft>
                <a:spcPts val="0"/>
              </a:spcAft>
              <a:buSzPts val="2080"/>
              <a:buFont typeface="Noto Sans Symbols"/>
              <a:buNone/>
            </a:pPr>
            <a:r>
              <a:rPr lang="en-US" sz="1600"/>
              <a:t>2. Tất cả các vị trí bit khác là dành cho dữ liệu được mã hóa. (Vị trí 3, 5, 6, 7, 9, 10, 11, 12, 13, 14, 15, 17, v.v…)</a:t>
            </a:r>
            <a:endParaRPr/>
          </a:p>
          <a:p>
            <a:pPr indent="-182563" lvl="0" marL="228600" rtl="0" algn="l">
              <a:lnSpc>
                <a:spcPct val="90000"/>
              </a:lnSpc>
              <a:spcBef>
                <a:spcPts val="620"/>
              </a:spcBef>
              <a:spcAft>
                <a:spcPts val="0"/>
              </a:spcAft>
              <a:buSzPts val="2080"/>
              <a:buFont typeface="Noto Sans Symbols"/>
              <a:buNone/>
            </a:pPr>
            <a:r>
              <a:rPr lang="en-US" sz="1600"/>
              <a:t>3.Mỗi bit chẵn lẻ tính chẵn lẻ cho một số bit trong từ mã. Vị trí của các bit chẵn lẻ xác định trình tự của các bit mà nó luân phiên kiểm tra và bỏ qua.</a:t>
            </a:r>
            <a:endParaRPr/>
          </a:p>
          <a:p>
            <a:pPr indent="-182563" lvl="0" marL="228600" rtl="0" algn="l">
              <a:lnSpc>
                <a:spcPct val="90000"/>
              </a:lnSpc>
              <a:spcBef>
                <a:spcPts val="620"/>
              </a:spcBef>
              <a:spcAft>
                <a:spcPts val="0"/>
              </a:spcAft>
              <a:buSzPts val="2080"/>
              <a:buFont typeface="Noto Sans Symbols"/>
              <a:buNone/>
            </a:pPr>
            <a:r>
              <a:rPr lang="en-US" sz="1600"/>
              <a:t>Vị trí 1: kiểm tra 1 bit, bỏ qua 1 bit, kiểm tra 1 bit, bỏ qua 1 bit, v.v… (1,3,5,7,9,11,13,15, ...)</a:t>
            </a:r>
            <a:endParaRPr/>
          </a:p>
          <a:p>
            <a:pPr indent="-182563" lvl="0" marL="228600" rtl="0" algn="l">
              <a:lnSpc>
                <a:spcPct val="90000"/>
              </a:lnSpc>
              <a:spcBef>
                <a:spcPts val="620"/>
              </a:spcBef>
              <a:spcAft>
                <a:spcPts val="0"/>
              </a:spcAft>
              <a:buSzPts val="2080"/>
              <a:buFont typeface="Noto Sans Symbols"/>
              <a:buNone/>
            </a:pPr>
            <a:r>
              <a:rPr lang="en-US" sz="1600"/>
              <a:t>Vị trí 2: kiểm tra 2 bit, bỏ qua 2 bit, kiểm tra 2 bit, bỏ qua 2 bit, v.v… (2,3,6,7,10,11,14,15, ...)</a:t>
            </a:r>
            <a:endParaRPr/>
          </a:p>
          <a:p>
            <a:pPr indent="-182563" lvl="0" marL="228600" rtl="0" algn="l">
              <a:lnSpc>
                <a:spcPct val="90000"/>
              </a:lnSpc>
              <a:spcBef>
                <a:spcPts val="620"/>
              </a:spcBef>
              <a:spcAft>
                <a:spcPts val="0"/>
              </a:spcAft>
              <a:buSzPts val="2080"/>
              <a:buFont typeface="Noto Sans Symbols"/>
              <a:buNone/>
            </a:pPr>
            <a:r>
              <a:rPr lang="en-US" sz="1600"/>
              <a:t>Vị trí 4: kiểm tra 4 bit, bỏ qua 4 bit, kiểm tra 4 bit, bỏ qua 4 bit, v.v… (4,5,6,7,12,13,14,15,20,21,22,23, ...)</a:t>
            </a:r>
            <a:endParaRPr/>
          </a:p>
          <a:p>
            <a:pPr indent="-182563" lvl="0" marL="228600" rtl="0" algn="l">
              <a:lnSpc>
                <a:spcPct val="90000"/>
              </a:lnSpc>
              <a:spcBef>
                <a:spcPts val="620"/>
              </a:spcBef>
              <a:spcAft>
                <a:spcPts val="0"/>
              </a:spcAft>
              <a:buSzPts val="2080"/>
              <a:buFont typeface="Noto Sans Symbols"/>
              <a:buNone/>
            </a:pPr>
            <a:r>
              <a:rPr lang="en-US" sz="1600"/>
              <a:t>Vị trí 8: kiểm tra 8 bit, bỏ qua 8 bit, kiểm tra 8 bit, bỏ qua 8 bit, v.v… (8-15,24-31,40-47, ...)</a:t>
            </a:r>
            <a:endParaRPr/>
          </a:p>
          <a:p>
            <a:pPr indent="-182563" lvl="0" marL="228600" rtl="0" algn="l">
              <a:lnSpc>
                <a:spcPct val="90000"/>
              </a:lnSpc>
              <a:spcBef>
                <a:spcPts val="620"/>
              </a:spcBef>
              <a:spcAft>
                <a:spcPts val="0"/>
              </a:spcAft>
              <a:buSzPts val="2080"/>
              <a:buFont typeface="Noto Sans Symbols"/>
              <a:buNone/>
            </a:pPr>
            <a:r>
              <a:rPr lang="en-US" sz="1600"/>
              <a:t>Vị trí 16: kiểm tra 16 bit, bỏ qua 16 bit, kiểm tra 16 bit, bỏ qua 16 bit, vv (16-31,48-63,80-95, ...)</a:t>
            </a:r>
            <a:endParaRPr/>
          </a:p>
          <a:p>
            <a:pPr indent="-182563" lvl="0" marL="228600" rtl="0" algn="l">
              <a:lnSpc>
                <a:spcPct val="90000"/>
              </a:lnSpc>
              <a:spcBef>
                <a:spcPts val="620"/>
              </a:spcBef>
              <a:spcAft>
                <a:spcPts val="0"/>
              </a:spcAft>
              <a:buSzPts val="2080"/>
              <a:buFont typeface="Noto Sans Symbols"/>
              <a:buNone/>
            </a:pPr>
            <a:r>
              <a:rPr lang="en-US" sz="1600"/>
              <a:t>Vị trí 32: kiểm tra 32 bit, bỏ qua 32 bit, kiểm tra 32 bit, bỏ qua 32 bit, vv (32-63,96-127,160-191, ...)</a:t>
            </a:r>
            <a:endParaRPr/>
          </a:p>
          <a:p>
            <a:pPr indent="-182563" lvl="0" marL="228600" rtl="0" algn="l">
              <a:lnSpc>
                <a:spcPct val="90000"/>
              </a:lnSpc>
              <a:spcBef>
                <a:spcPts val="620"/>
              </a:spcBef>
              <a:spcAft>
                <a:spcPts val="0"/>
              </a:spcAft>
              <a:buSzPts val="2080"/>
              <a:buFont typeface="Noto Sans Symbols"/>
              <a:buNone/>
            </a:pPr>
            <a:r>
              <a:rPr lang="en-US" sz="1600"/>
              <a:t>v.v…</a:t>
            </a:r>
            <a:endParaRPr sz="1600"/>
          </a:p>
          <a:p>
            <a:pPr indent="-182563" lvl="0" marL="228600" rtl="0" algn="l">
              <a:lnSpc>
                <a:spcPct val="90000"/>
              </a:lnSpc>
              <a:spcBef>
                <a:spcPts val="620"/>
              </a:spcBef>
              <a:spcAft>
                <a:spcPts val="0"/>
              </a:spcAft>
              <a:buSzPts val="2080"/>
              <a:buFont typeface="Noto Sans Symbols"/>
              <a:buNone/>
            </a:pPr>
            <a:r>
              <a:rPr lang="en-US" sz="1600"/>
              <a:t>Thiết lập một bit chẵn lẻ 1 nếu tổng số những bit ở các vị trí kiểm tra là lẻ. Thiết lập một bit chẵn lẻ  là 0 nếu tổng số những bit ở các vị trí nó kiểm tra là chẵn.</a:t>
            </a:r>
            <a:endParaRPr/>
          </a:p>
          <a:p>
            <a:pPr indent="-182563" lvl="0" marL="228600" rtl="0" algn="l">
              <a:lnSpc>
                <a:spcPct val="90000"/>
              </a:lnSpc>
              <a:spcBef>
                <a:spcPts val="620"/>
              </a:spcBef>
              <a:spcAft>
                <a:spcPts val="0"/>
              </a:spcAft>
              <a:buSzPts val="2080"/>
              <a:buFont typeface="Noto Sans Symbols"/>
              <a:buNone/>
            </a:pPr>
            <a:r>
              <a:t/>
            </a:r>
            <a:endParaRPr sz="1600"/>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28"/>
          <p:cNvSpPr/>
          <p:nvPr/>
        </p:nvSpPr>
        <p:spPr>
          <a:xfrm>
            <a:off x="215900" y="890588"/>
            <a:ext cx="8569325" cy="46466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dk1"/>
                </a:solidFill>
                <a:latin typeface="Arial"/>
                <a:ea typeface="Arial"/>
                <a:cs typeface="Arial"/>
                <a:sym typeface="Arial"/>
              </a:rPr>
              <a:t>Ví dụ: Lập mã hamming</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Cho 1 byte dữ liệu: 10011010</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Tạo từ dữ liệu, để các khoảng trống cho các bit chẵn lẻ:: _ _ 1 _ 0 0 1 _ 1 0 1 0</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Tính chẵn lẻ cho mỗi bit chẵn lẻ (một dấu ? Biểu diễn vị trí bit được đặt):</a:t>
            </a:r>
            <a:endParaRPr/>
          </a:p>
          <a:p>
            <a:pPr indent="0" lvl="0" marL="0" marR="0" rtl="0" algn="just">
              <a:spcBef>
                <a:spcPts val="0"/>
              </a:spcBef>
              <a:spcAft>
                <a:spcPts val="0"/>
              </a:spcAft>
              <a:buNone/>
            </a:pPr>
            <a:r>
              <a:rPr b="0" i="0" lang="en-US" sz="1800" u="none" cap="none" strike="noStrike">
                <a:solidFill>
                  <a:schemeClr val="dk1"/>
                </a:solidFill>
                <a:latin typeface="Arial"/>
                <a:ea typeface="Arial"/>
                <a:cs typeface="Arial"/>
                <a:sym typeface="Arial"/>
              </a:rPr>
              <a:t>Tại vị trí 1 kiểm tra các bit  1,3,5,7,9,11: </a:t>
            </a:r>
            <a:br>
              <a:rPr b="1" i="0" lang="en-US" sz="1800" u="none" cap="none" strike="noStrike">
                <a:solidFill>
                  <a:schemeClr val="dk1"/>
                </a:solidFill>
                <a:latin typeface="Arial"/>
                <a:ea typeface="Arial"/>
                <a:cs typeface="Arial"/>
                <a:sym typeface="Arial"/>
              </a:rPr>
            </a:br>
            <a:r>
              <a:rPr b="1" i="0" lang="en-US" sz="1800" u="none" cap="none" strike="noStrike">
                <a:solidFill>
                  <a:schemeClr val="dk1"/>
                </a:solidFill>
                <a:latin typeface="Arial"/>
                <a:ea typeface="Arial"/>
                <a:cs typeface="Arial"/>
                <a:sym typeface="Arial"/>
              </a:rPr>
              <a:t>?</a:t>
            </a:r>
            <a:r>
              <a:rPr b="0" i="0" lang="en-US" sz="1800" u="none" cap="none" strike="noStrike">
                <a:solidFill>
                  <a:schemeClr val="dk1"/>
                </a:solidFill>
                <a:latin typeface="Arial"/>
                <a:ea typeface="Arial"/>
                <a:cs typeface="Arial"/>
                <a:sym typeface="Arial"/>
              </a:rPr>
              <a:t> _ </a:t>
            </a:r>
            <a:r>
              <a:rPr b="1"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_ </a:t>
            </a:r>
            <a:r>
              <a:rPr b="1" i="0" lang="en-US" sz="1800" u="none" cap="none" strike="noStrike">
                <a:solidFill>
                  <a:schemeClr val="dk1"/>
                </a:solidFill>
                <a:latin typeface="Arial"/>
                <a:ea typeface="Arial"/>
                <a:cs typeface="Arial"/>
                <a:sym typeface="Arial"/>
              </a:rPr>
              <a:t>0</a:t>
            </a:r>
            <a:r>
              <a:rPr b="0" i="0" lang="en-US" sz="1800" u="none" cap="none" strike="noStrike">
                <a:solidFill>
                  <a:schemeClr val="dk1"/>
                </a:solidFill>
                <a:latin typeface="Arial"/>
                <a:ea typeface="Arial"/>
                <a:cs typeface="Arial"/>
                <a:sym typeface="Arial"/>
              </a:rPr>
              <a:t> 0 </a:t>
            </a:r>
            <a:r>
              <a:rPr b="1"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_ </a:t>
            </a:r>
            <a:r>
              <a:rPr b="1"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0 </a:t>
            </a:r>
            <a:r>
              <a:rPr b="1"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0. Số bit 1 là chẵn vì vậy đặt 0 vào vị trí 1: </a:t>
            </a:r>
            <a:r>
              <a:rPr b="1" i="0" lang="en-US" sz="1800" u="none" cap="none" strike="noStrike">
                <a:solidFill>
                  <a:srgbClr val="FF0000"/>
                </a:solidFill>
                <a:latin typeface="Arial"/>
                <a:ea typeface="Arial"/>
                <a:cs typeface="Arial"/>
                <a:sym typeface="Arial"/>
              </a:rPr>
              <a:t>0</a:t>
            </a:r>
            <a:r>
              <a:rPr b="0" i="0" lang="en-US" sz="1800" u="none" cap="none" strike="noStrike">
                <a:solidFill>
                  <a:schemeClr val="dk1"/>
                </a:solidFill>
                <a:latin typeface="Arial"/>
                <a:ea typeface="Arial"/>
                <a:cs typeface="Arial"/>
                <a:sym typeface="Arial"/>
              </a:rPr>
              <a:t> _ </a:t>
            </a:r>
            <a:r>
              <a:rPr b="1"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_ </a:t>
            </a:r>
            <a:r>
              <a:rPr b="1" i="0" lang="en-US" sz="1800" u="none" cap="none" strike="noStrike">
                <a:solidFill>
                  <a:schemeClr val="dk1"/>
                </a:solidFill>
                <a:latin typeface="Arial"/>
                <a:ea typeface="Arial"/>
                <a:cs typeface="Arial"/>
                <a:sym typeface="Arial"/>
              </a:rPr>
              <a:t>0</a:t>
            </a:r>
            <a:r>
              <a:rPr b="0" i="0" lang="en-US" sz="1800" u="none" cap="none" strike="noStrike">
                <a:solidFill>
                  <a:schemeClr val="dk1"/>
                </a:solidFill>
                <a:latin typeface="Arial"/>
                <a:ea typeface="Arial"/>
                <a:cs typeface="Arial"/>
                <a:sym typeface="Arial"/>
              </a:rPr>
              <a:t> 0 </a:t>
            </a:r>
            <a:r>
              <a:rPr b="1"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_ </a:t>
            </a:r>
            <a:r>
              <a:rPr b="1"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0 </a:t>
            </a:r>
            <a:r>
              <a:rPr b="1"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0</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Từ vị trí 2  kiểm tra các bit 2,3,6,7,10,11:</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0 </a:t>
            </a:r>
            <a:r>
              <a:rPr b="1" i="0" lang="en-US" sz="1800" u="none" cap="none" strike="noStrike">
                <a:solidFill>
                  <a:schemeClr val="dk1"/>
                </a:solidFill>
                <a:latin typeface="Arial"/>
                <a:ea typeface="Arial"/>
                <a:cs typeface="Arial"/>
                <a:sym typeface="Arial"/>
              </a:rPr>
              <a:t>? 1 </a:t>
            </a:r>
            <a:r>
              <a:rPr b="0" i="0" lang="en-US" sz="1800" u="none" cap="none" strike="noStrike">
                <a:solidFill>
                  <a:schemeClr val="dk1"/>
                </a:solidFill>
                <a:latin typeface="Arial"/>
                <a:ea typeface="Arial"/>
                <a:cs typeface="Arial"/>
                <a:sym typeface="Arial"/>
              </a:rPr>
              <a:t>_ 0 </a:t>
            </a:r>
            <a:r>
              <a:rPr b="1" i="0" lang="en-US" sz="1800" u="none" cap="none" strike="noStrike">
                <a:solidFill>
                  <a:schemeClr val="dk1"/>
                </a:solidFill>
                <a:latin typeface="Arial"/>
                <a:ea typeface="Arial"/>
                <a:cs typeface="Arial"/>
                <a:sym typeface="Arial"/>
              </a:rPr>
              <a:t>0 1</a:t>
            </a:r>
            <a:r>
              <a:rPr b="0" i="0" lang="en-US" sz="1800" u="none" cap="none" strike="noStrike">
                <a:solidFill>
                  <a:schemeClr val="dk1"/>
                </a:solidFill>
                <a:latin typeface="Arial"/>
                <a:ea typeface="Arial"/>
                <a:cs typeface="Arial"/>
                <a:sym typeface="Arial"/>
              </a:rPr>
              <a:t> _ 1 </a:t>
            </a:r>
            <a:r>
              <a:rPr b="1" i="0" lang="en-US" sz="1800" u="none" cap="none" strike="noStrike">
                <a:solidFill>
                  <a:schemeClr val="dk1"/>
                </a:solidFill>
                <a:latin typeface="Arial"/>
                <a:ea typeface="Arial"/>
                <a:cs typeface="Arial"/>
                <a:sym typeface="Arial"/>
              </a:rPr>
              <a:t>0 1</a:t>
            </a:r>
            <a:r>
              <a:rPr b="0" i="0" lang="en-US" sz="1800" u="none" cap="none" strike="noStrike">
                <a:solidFill>
                  <a:schemeClr val="dk1"/>
                </a:solidFill>
                <a:latin typeface="Arial"/>
                <a:ea typeface="Arial"/>
                <a:cs typeface="Arial"/>
                <a:sym typeface="Arial"/>
              </a:rPr>
              <a:t> 0. Số bit 1 lẻ vậy đặt 1 vào vị trí 2: 0 </a:t>
            </a:r>
            <a:r>
              <a:rPr b="1" i="0" lang="en-US" sz="1800" u="none" cap="none" strike="noStrike">
                <a:solidFill>
                  <a:srgbClr val="FF0000"/>
                </a:solidFill>
                <a:latin typeface="Arial"/>
                <a:ea typeface="Arial"/>
                <a:cs typeface="Arial"/>
                <a:sym typeface="Arial"/>
              </a:rPr>
              <a:t>1</a:t>
            </a:r>
            <a:r>
              <a:rPr b="1" i="0" lang="en-US" sz="1800" u="none" cap="none" strike="noStrike">
                <a:solidFill>
                  <a:schemeClr val="dk1"/>
                </a:solidFill>
                <a:latin typeface="Arial"/>
                <a:ea typeface="Arial"/>
                <a:cs typeface="Arial"/>
                <a:sym typeface="Arial"/>
              </a:rPr>
              <a:t> 1</a:t>
            </a:r>
            <a:r>
              <a:rPr b="0" i="0" lang="en-US" sz="1800" u="none" cap="none" strike="noStrike">
                <a:solidFill>
                  <a:schemeClr val="dk1"/>
                </a:solidFill>
                <a:latin typeface="Arial"/>
                <a:ea typeface="Arial"/>
                <a:cs typeface="Arial"/>
                <a:sym typeface="Arial"/>
              </a:rPr>
              <a:t> _ 0 </a:t>
            </a:r>
            <a:r>
              <a:rPr b="1" i="0" lang="en-US" sz="1800" u="none" cap="none" strike="noStrike">
                <a:solidFill>
                  <a:schemeClr val="dk1"/>
                </a:solidFill>
                <a:latin typeface="Arial"/>
                <a:ea typeface="Arial"/>
                <a:cs typeface="Arial"/>
                <a:sym typeface="Arial"/>
              </a:rPr>
              <a:t>0 1</a:t>
            </a:r>
            <a:r>
              <a:rPr b="0" i="0" lang="en-US" sz="1800" u="none" cap="none" strike="noStrike">
                <a:solidFill>
                  <a:schemeClr val="dk1"/>
                </a:solidFill>
                <a:latin typeface="Arial"/>
                <a:ea typeface="Arial"/>
                <a:cs typeface="Arial"/>
                <a:sym typeface="Arial"/>
              </a:rPr>
              <a:t> _ 1 </a:t>
            </a:r>
            <a:r>
              <a:rPr b="1" i="0" lang="en-US" sz="1800" u="none" cap="none" strike="noStrike">
                <a:solidFill>
                  <a:schemeClr val="dk1"/>
                </a:solidFill>
                <a:latin typeface="Arial"/>
                <a:ea typeface="Arial"/>
                <a:cs typeface="Arial"/>
                <a:sym typeface="Arial"/>
              </a:rPr>
              <a:t>0 1</a:t>
            </a:r>
            <a:r>
              <a:rPr b="0" i="0" lang="en-US" sz="1800" u="none" cap="none" strike="noStrike">
                <a:solidFill>
                  <a:schemeClr val="dk1"/>
                </a:solidFill>
                <a:latin typeface="Arial"/>
                <a:ea typeface="Arial"/>
                <a:cs typeface="Arial"/>
                <a:sym typeface="Arial"/>
              </a:rPr>
              <a:t> 0</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Từ vị trí 4  kiểm tra các bit 4,5,6,7,12:</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0 1 1 </a:t>
            </a:r>
            <a:r>
              <a:rPr b="1" i="0" lang="en-US" sz="1800" u="none" cap="none" strike="noStrike">
                <a:solidFill>
                  <a:schemeClr val="dk1"/>
                </a:solidFill>
                <a:latin typeface="Arial"/>
                <a:ea typeface="Arial"/>
                <a:cs typeface="Arial"/>
                <a:sym typeface="Arial"/>
              </a:rPr>
              <a:t>? 0 0 1</a:t>
            </a:r>
            <a:r>
              <a:rPr b="0" i="0" lang="en-US" sz="1800" u="none" cap="none" strike="noStrike">
                <a:solidFill>
                  <a:schemeClr val="dk1"/>
                </a:solidFill>
                <a:latin typeface="Arial"/>
                <a:ea typeface="Arial"/>
                <a:cs typeface="Arial"/>
                <a:sym typeface="Arial"/>
              </a:rPr>
              <a:t> _ 1 0 1 </a:t>
            </a:r>
            <a:r>
              <a:rPr b="1" i="0" lang="en-US" sz="1800" u="none" cap="none" strike="noStrike">
                <a:solidFill>
                  <a:schemeClr val="dk1"/>
                </a:solidFill>
                <a:latin typeface="Arial"/>
                <a:ea typeface="Arial"/>
                <a:cs typeface="Arial"/>
                <a:sym typeface="Arial"/>
              </a:rPr>
              <a:t>0</a:t>
            </a:r>
            <a:r>
              <a:rPr b="0" i="0" lang="en-US" sz="1800" u="none" cap="none" strike="noStrike">
                <a:solidFill>
                  <a:schemeClr val="dk1"/>
                </a:solidFill>
                <a:latin typeface="Arial"/>
                <a:ea typeface="Arial"/>
                <a:cs typeface="Arial"/>
                <a:sym typeface="Arial"/>
              </a:rPr>
              <a:t>. Số bit 1 lẻ vậy đặt 1 vào vị trí 4 : 0 1 1 </a:t>
            </a:r>
            <a:r>
              <a:rPr b="1" i="0" lang="en-US" sz="1800" u="none" cap="none" strike="noStrike">
                <a:solidFill>
                  <a:srgbClr val="FF0000"/>
                </a:solidFill>
                <a:latin typeface="Arial"/>
                <a:ea typeface="Arial"/>
                <a:cs typeface="Arial"/>
                <a:sym typeface="Arial"/>
              </a:rPr>
              <a:t>1</a:t>
            </a:r>
            <a:r>
              <a:rPr b="1" i="0" lang="en-US" sz="1800" u="none" cap="none" strike="noStrike">
                <a:solidFill>
                  <a:schemeClr val="dk1"/>
                </a:solidFill>
                <a:latin typeface="Arial"/>
                <a:ea typeface="Arial"/>
                <a:cs typeface="Arial"/>
                <a:sym typeface="Arial"/>
              </a:rPr>
              <a:t> 0 0 1 </a:t>
            </a:r>
            <a:r>
              <a:rPr b="0" i="0" lang="en-US" sz="1800" u="none" cap="none" strike="noStrike">
                <a:solidFill>
                  <a:schemeClr val="dk1"/>
                </a:solidFill>
                <a:latin typeface="Arial"/>
                <a:ea typeface="Arial"/>
                <a:cs typeface="Arial"/>
                <a:sym typeface="Arial"/>
              </a:rPr>
              <a:t>_ 1 0 1 </a:t>
            </a:r>
            <a:r>
              <a:rPr b="1" i="0" lang="en-US" sz="1800" u="none" cap="none" strike="noStrike">
                <a:solidFill>
                  <a:schemeClr val="dk1"/>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Từ vị trí 8  kiểm tra các bit 8,9,10,11,12:</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0 1 1 1 0 0 1 </a:t>
            </a:r>
            <a:r>
              <a:rPr b="1" i="0" lang="en-US" sz="1800" u="none" cap="none" strike="noStrike">
                <a:solidFill>
                  <a:schemeClr val="dk1"/>
                </a:solidFill>
                <a:latin typeface="Arial"/>
                <a:ea typeface="Arial"/>
                <a:cs typeface="Arial"/>
                <a:sym typeface="Arial"/>
              </a:rPr>
              <a:t>? 1 0 1 0</a:t>
            </a:r>
            <a:r>
              <a:rPr b="0" i="0" lang="en-US" sz="1800" u="none" cap="none" strike="noStrike">
                <a:solidFill>
                  <a:schemeClr val="dk1"/>
                </a:solidFill>
                <a:latin typeface="Arial"/>
                <a:ea typeface="Arial"/>
                <a:cs typeface="Arial"/>
                <a:sym typeface="Arial"/>
              </a:rPr>
              <a:t>. Số bit 1 là chẵn vì vậy đặt 0 vào vị trí  8: 0 1 1 1 0 0 1 </a:t>
            </a:r>
            <a:r>
              <a:rPr b="1" i="0" lang="en-US" sz="1800" u="none" cap="none" strike="noStrike">
                <a:solidFill>
                  <a:schemeClr val="dk1"/>
                </a:solidFill>
                <a:latin typeface="Arial"/>
                <a:ea typeface="Arial"/>
                <a:cs typeface="Arial"/>
                <a:sym typeface="Arial"/>
              </a:rPr>
              <a:t>0 1 0 1 0</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Từ mã là: 011100101010.</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29"/>
          <p:cNvSpPr txBox="1"/>
          <p:nvPr>
            <p:ph type="title"/>
          </p:nvPr>
        </p:nvSpPr>
        <p:spPr>
          <a:xfrm>
            <a:off x="215900" y="0"/>
            <a:ext cx="8785225" cy="873125"/>
          </a:xfrm>
          <a:prstGeom prst="rect">
            <a:avLst/>
          </a:prstGeom>
          <a:noFill/>
          <a:ln>
            <a:noFill/>
          </a:ln>
        </p:spPr>
        <p:txBody>
          <a:bodyPr anchorCtr="0" anchor="t" bIns="45700" lIns="91425" spcFirstLastPara="1" rIns="91425" wrap="square" tIns="45700">
            <a:normAutofit fontScale="90000"/>
          </a:bodyPr>
          <a:lstStyle/>
          <a:p>
            <a:pPr indent="-336499" lvl="0" marL="320040" rtl="0" algn="r">
              <a:spcBef>
                <a:spcPts val="0"/>
              </a:spcBef>
              <a:spcAft>
                <a:spcPts val="0"/>
              </a:spcAft>
              <a:buClr>
                <a:srgbClr val="C3260C"/>
              </a:buClr>
              <a:buSzPct val="128000"/>
              <a:buChar char="*"/>
            </a:pPr>
            <a:r>
              <a:rPr lang="en-US"/>
              <a:t>Ví dụ: Tìm 1 bit lỗi trong mã hamming</a:t>
            </a:r>
            <a:endParaRPr/>
          </a:p>
        </p:txBody>
      </p:sp>
      <p:sp>
        <p:nvSpPr>
          <p:cNvPr id="903" name="Google Shape;903;p129"/>
          <p:cNvSpPr txBox="1"/>
          <p:nvPr>
            <p:ph idx="1" type="body"/>
          </p:nvPr>
        </p:nvSpPr>
        <p:spPr>
          <a:xfrm>
            <a:off x="142875" y="981075"/>
            <a:ext cx="8821738" cy="5205413"/>
          </a:xfrm>
          <a:prstGeom prst="rect">
            <a:avLst/>
          </a:prstGeom>
          <a:noFill/>
          <a:ln>
            <a:noFill/>
          </a:ln>
        </p:spPr>
        <p:txBody>
          <a:bodyPr anchorCtr="0" anchor="t" bIns="45700" lIns="91425" spcFirstLastPara="1" rIns="91425" wrap="square" tIns="45700">
            <a:noAutofit/>
          </a:bodyPr>
          <a:lstStyle/>
          <a:p>
            <a:pPr indent="-182563" lvl="0" marL="228600" rtl="0" algn="l">
              <a:lnSpc>
                <a:spcPct val="90000"/>
              </a:lnSpc>
              <a:spcBef>
                <a:spcPts val="0"/>
              </a:spcBef>
              <a:spcAft>
                <a:spcPts val="0"/>
              </a:spcAft>
              <a:buSzPts val="2860"/>
              <a:buFont typeface="Noto Sans Symbols"/>
              <a:buNone/>
            </a:pPr>
            <a:r>
              <a:rPr lang="en-US"/>
              <a:t>	Ta truyền đi xâu bit 			1 1 0 1 0 0 1</a:t>
            </a:r>
            <a:endParaRPr/>
          </a:p>
          <a:p>
            <a:pPr indent="-182563" lvl="0" marL="228600" rtl="0" algn="l">
              <a:lnSpc>
                <a:spcPct val="90000"/>
              </a:lnSpc>
              <a:spcBef>
                <a:spcPts val="740"/>
              </a:spcBef>
              <a:spcAft>
                <a:spcPts val="0"/>
              </a:spcAft>
              <a:buSzPts val="2860"/>
              <a:buFont typeface="Noto Sans Symbols"/>
              <a:buNone/>
            </a:pPr>
            <a:r>
              <a:rPr lang="en-US"/>
              <a:t>	Giả sử ta truyền sai bit I</a:t>
            </a:r>
            <a:r>
              <a:rPr baseline="-25000" lang="en-US"/>
              <a:t>3</a:t>
            </a:r>
            <a:r>
              <a:rPr lang="en-US"/>
              <a:t> 		1 1 0 1 0 </a:t>
            </a:r>
            <a:r>
              <a:rPr lang="en-US">
                <a:solidFill>
                  <a:srgbClr val="FF0000"/>
                </a:solidFill>
              </a:rPr>
              <a:t>1</a:t>
            </a:r>
            <a:r>
              <a:rPr lang="en-US"/>
              <a:t> 1</a:t>
            </a:r>
            <a:endParaRPr/>
          </a:p>
          <a:p>
            <a:pPr indent="-182563" lvl="0" marL="228600" rtl="0" algn="l">
              <a:lnSpc>
                <a:spcPct val="90000"/>
              </a:lnSpc>
              <a:spcBef>
                <a:spcPts val="740"/>
              </a:spcBef>
              <a:spcAft>
                <a:spcPts val="0"/>
              </a:spcAft>
              <a:buSzPts val="2860"/>
              <a:buFont typeface="Noto Sans Symbols"/>
              <a:buNone/>
            </a:pPr>
            <a:r>
              <a:rPr lang="en-US"/>
              <a:t>Từ vị trí 1, kiểm tra và đếm các bit 1 tại các vị trí 1,3,5,…số bit 1 là 2, OK                       </a:t>
            </a:r>
            <a:endParaRPr/>
          </a:p>
          <a:p>
            <a:pPr indent="-182563" lvl="0" marL="228600" rtl="0" algn="l">
              <a:lnSpc>
                <a:spcPct val="90000"/>
              </a:lnSpc>
              <a:spcBef>
                <a:spcPts val="740"/>
              </a:spcBef>
              <a:spcAft>
                <a:spcPts val="0"/>
              </a:spcAft>
              <a:buSzPts val="2860"/>
              <a:buFont typeface="Noto Sans Symbols"/>
              <a:buNone/>
            </a:pPr>
            <a:r>
              <a:rPr lang="en-US"/>
              <a:t>Từ vị trí 2, kiểm tra và đếm các bit 1 tại các vị trí 2,3,6,7,…số bit 1 là 3, Not OK</a:t>
            </a:r>
            <a:endParaRPr/>
          </a:p>
          <a:p>
            <a:pPr indent="-182563" lvl="0" marL="228600" rtl="0" algn="l">
              <a:lnSpc>
                <a:spcPct val="90000"/>
              </a:lnSpc>
              <a:spcBef>
                <a:spcPts val="740"/>
              </a:spcBef>
              <a:spcAft>
                <a:spcPts val="0"/>
              </a:spcAft>
              <a:buSzPts val="2860"/>
              <a:buFont typeface="Noto Sans Symbols"/>
              <a:buNone/>
            </a:pPr>
            <a:r>
              <a:rPr lang="en-US"/>
              <a:t>Từ vị trí 4, kiểm tra và đếm các bit 1 tại các vị trí 4,5,6,7,…số bit 1 là 3, Not OK</a:t>
            </a:r>
            <a:endParaRPr/>
          </a:p>
          <a:p>
            <a:pPr indent="-182563" lvl="0" marL="228600" rtl="0" algn="l">
              <a:lnSpc>
                <a:spcPct val="90000"/>
              </a:lnSpc>
              <a:spcBef>
                <a:spcPts val="740"/>
              </a:spcBef>
              <a:spcAft>
                <a:spcPts val="0"/>
              </a:spcAft>
              <a:buSzPts val="2860"/>
              <a:buFont typeface="Noto Sans Symbols"/>
              <a:buNone/>
            </a:pPr>
            <a:r>
              <a:rPr lang="en-US"/>
              <a:t> Cộng các vị trí Not OK ta có: 2+4=6, vậy bit 6 lỗi, sửa lại ta được 1 1 0 1 0 </a:t>
            </a:r>
            <a:r>
              <a:rPr lang="en-US">
                <a:solidFill>
                  <a:srgbClr val="FF0000"/>
                </a:solidFill>
              </a:rPr>
              <a:t>0</a:t>
            </a:r>
            <a:r>
              <a:rPr lang="en-US"/>
              <a:t>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pic>
        <p:nvPicPr>
          <p:cNvPr id="190" name="Google Shape;190;p13"/>
          <p:cNvPicPr preferRelativeResize="0"/>
          <p:nvPr/>
        </p:nvPicPr>
        <p:blipFill rotWithShape="1">
          <a:blip r:embed="rId3">
            <a:alphaModFix/>
          </a:blip>
          <a:srcRect b="0" l="0" r="0" t="0"/>
          <a:stretch/>
        </p:blipFill>
        <p:spPr>
          <a:xfrm>
            <a:off x="576263" y="368300"/>
            <a:ext cx="8208962" cy="6121400"/>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30"/>
          <p:cNvSpPr txBox="1"/>
          <p:nvPr>
            <p:ph type="title"/>
          </p:nvPr>
        </p:nvSpPr>
        <p:spPr>
          <a:xfrm>
            <a:off x="755650" y="441325"/>
            <a:ext cx="7924800" cy="701675"/>
          </a:xfrm>
          <a:prstGeom prst="rect">
            <a:avLst/>
          </a:prstGeom>
          <a:noFill/>
          <a:ln>
            <a:noFill/>
          </a:ln>
        </p:spPr>
        <p:txBody>
          <a:bodyPr anchorCtr="0" anchor="t" bIns="45700" lIns="91425" spcFirstLastPara="1" rIns="91425" wrap="square" tIns="45700">
            <a:normAutofit fontScale="90000"/>
          </a:bodyPr>
          <a:lstStyle/>
          <a:p>
            <a:pPr indent="-336499" lvl="0" marL="320040" rtl="0" algn="r">
              <a:spcBef>
                <a:spcPts val="0"/>
              </a:spcBef>
              <a:spcAft>
                <a:spcPts val="0"/>
              </a:spcAft>
              <a:buClr>
                <a:srgbClr val="C3260C"/>
              </a:buClr>
              <a:buSzPct val="128000"/>
              <a:buChar char="*"/>
            </a:pPr>
            <a:r>
              <a:rPr lang="en-US"/>
              <a:t>Bài tập:</a:t>
            </a:r>
            <a:endParaRPr/>
          </a:p>
        </p:txBody>
      </p:sp>
      <p:sp>
        <p:nvSpPr>
          <p:cNvPr id="909" name="Google Shape;909;p130"/>
          <p:cNvSpPr txBox="1"/>
          <p:nvPr>
            <p:ph idx="1" type="body"/>
          </p:nvPr>
        </p:nvSpPr>
        <p:spPr>
          <a:xfrm>
            <a:off x="647700" y="1196975"/>
            <a:ext cx="8316913" cy="3724275"/>
          </a:xfrm>
          <a:prstGeom prst="rect">
            <a:avLst/>
          </a:prstGeom>
          <a:noFill/>
          <a:ln>
            <a:noFill/>
          </a:ln>
        </p:spPr>
        <p:txBody>
          <a:bodyPr anchorCtr="0" anchor="t" bIns="45700" lIns="91425" spcFirstLastPara="1" rIns="91425" wrap="square" tIns="45700">
            <a:noAutofit/>
          </a:bodyPr>
          <a:lstStyle/>
          <a:p>
            <a:pPr indent="-181610" lvl="0" marL="228600" rtl="0" algn="l">
              <a:spcBef>
                <a:spcPts val="0"/>
              </a:spcBef>
              <a:spcAft>
                <a:spcPts val="0"/>
              </a:spcAft>
              <a:buSzPts val="2860"/>
              <a:buChar char="*"/>
            </a:pPr>
            <a:r>
              <a:rPr lang="en-US"/>
              <a:t>1,2,3,4,5,6 và 11 trang 80,81,82 sách</a:t>
            </a:r>
            <a:endParaRPr/>
          </a:p>
          <a:p>
            <a:pPr indent="-182563" lvl="0" marL="228600" rtl="0" algn="l">
              <a:spcBef>
                <a:spcPts val="740"/>
              </a:spcBef>
              <a:spcAft>
                <a:spcPts val="0"/>
              </a:spcAft>
              <a:buSzPts val="2860"/>
              <a:buFont typeface="Noto Sans Symbols"/>
              <a:buNone/>
            </a:pPr>
            <a:r>
              <a:rPr lang="en-US"/>
              <a:t>Fundamentals of Computer Organization and Architecture</a:t>
            </a:r>
            <a:endParaRPr/>
          </a:p>
          <a:p>
            <a:pPr indent="-182563" lvl="0" marL="228600" rtl="0" algn="l">
              <a:spcBef>
                <a:spcPts val="740"/>
              </a:spcBef>
              <a:spcAft>
                <a:spcPts val="0"/>
              </a:spcAft>
              <a:buSzPts val="2860"/>
              <a:buFont typeface="Noto Sans Symbols"/>
              <a:buNone/>
            </a:pPr>
            <a:r>
              <a:rPr lang="en-US"/>
              <a:t>Tác giả: Mostafa Abd-El-Barr và Hesham El-Rewini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pic>
        <p:nvPicPr>
          <p:cNvPr id="196" name="Google Shape;196;p14"/>
          <p:cNvPicPr preferRelativeResize="0"/>
          <p:nvPr/>
        </p:nvPicPr>
        <p:blipFill rotWithShape="1">
          <a:blip r:embed="rId3">
            <a:alphaModFix/>
          </a:blip>
          <a:srcRect b="0" l="0" r="0" t="0"/>
          <a:stretch/>
        </p:blipFill>
        <p:spPr>
          <a:xfrm>
            <a:off x="647700" y="80963"/>
            <a:ext cx="8027988" cy="666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5"/>
          <p:cNvPicPr preferRelativeResize="0"/>
          <p:nvPr/>
        </p:nvPicPr>
        <p:blipFill rotWithShape="1">
          <a:blip r:embed="rId3">
            <a:alphaModFix/>
          </a:blip>
          <a:srcRect b="0" l="0" r="0" t="0"/>
          <a:stretch/>
        </p:blipFill>
        <p:spPr>
          <a:xfrm>
            <a:off x="287338" y="260350"/>
            <a:ext cx="8677275" cy="6264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6"/>
          <p:cNvPicPr preferRelativeResize="0"/>
          <p:nvPr/>
        </p:nvPicPr>
        <p:blipFill rotWithShape="1">
          <a:blip r:embed="rId3">
            <a:alphaModFix/>
          </a:blip>
          <a:srcRect b="0" l="0" r="0" t="0"/>
          <a:stretch/>
        </p:blipFill>
        <p:spPr>
          <a:xfrm>
            <a:off x="215900" y="333375"/>
            <a:ext cx="8712200" cy="629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17"/>
          <p:cNvPicPr preferRelativeResize="0"/>
          <p:nvPr/>
        </p:nvPicPr>
        <p:blipFill rotWithShape="1">
          <a:blip r:embed="rId3">
            <a:alphaModFix/>
          </a:blip>
          <a:srcRect b="0" l="0" r="0" t="0"/>
          <a:stretch/>
        </p:blipFill>
        <p:spPr>
          <a:xfrm>
            <a:off x="358775" y="296863"/>
            <a:ext cx="8534400" cy="63357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8"/>
          <p:cNvPicPr preferRelativeResize="0"/>
          <p:nvPr/>
        </p:nvPicPr>
        <p:blipFill rotWithShape="1">
          <a:blip r:embed="rId3">
            <a:alphaModFix/>
          </a:blip>
          <a:srcRect b="0" l="0" r="0" t="0"/>
          <a:stretch/>
        </p:blipFill>
        <p:spPr>
          <a:xfrm>
            <a:off x="107950" y="441325"/>
            <a:ext cx="9036050" cy="6191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9"/>
          <p:cNvPicPr preferRelativeResize="0"/>
          <p:nvPr/>
        </p:nvPicPr>
        <p:blipFill rotWithShape="1">
          <a:blip r:embed="rId3">
            <a:alphaModFix/>
          </a:blip>
          <a:srcRect b="0" l="0" r="0" t="0"/>
          <a:stretch/>
        </p:blipFill>
        <p:spPr>
          <a:xfrm>
            <a:off x="215900" y="260350"/>
            <a:ext cx="8677275" cy="63007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1331640" y="692696"/>
            <a:ext cx="6512511" cy="1143000"/>
          </a:xfrm>
          <a:prstGeom prst="rect">
            <a:avLst/>
          </a:prstGeom>
          <a:noFill/>
          <a:ln>
            <a:noFill/>
          </a:ln>
        </p:spPr>
        <p:txBody>
          <a:bodyPr anchorCtr="0" anchor="t" bIns="45700" lIns="91425" spcFirstLastPara="1" rIns="91425" wrap="square" tIns="45700">
            <a:normAutofit/>
          </a:bodyPr>
          <a:lstStyle/>
          <a:p>
            <a:pPr indent="-320040" lvl="0" marL="320040" rtl="0" algn="ctr">
              <a:spcBef>
                <a:spcPts val="0"/>
              </a:spcBef>
              <a:spcAft>
                <a:spcPts val="0"/>
              </a:spcAft>
              <a:buClr>
                <a:srgbClr val="C3260C"/>
              </a:buClr>
              <a:buSzPts val="4096"/>
              <a:buChar char="*"/>
            </a:pPr>
            <a:br>
              <a:rPr b="0" lang="en-US" sz="3200"/>
            </a:br>
            <a:r>
              <a:rPr b="0" lang="en-US" sz="3200"/>
              <a:t>Nội dung</a:t>
            </a:r>
            <a:endParaRPr/>
          </a:p>
        </p:txBody>
      </p:sp>
      <p:sp>
        <p:nvSpPr>
          <p:cNvPr id="117" name="Google Shape;117;p2"/>
          <p:cNvSpPr txBox="1"/>
          <p:nvPr>
            <p:ph idx="1" type="body"/>
          </p:nvPr>
        </p:nvSpPr>
        <p:spPr>
          <a:xfrm>
            <a:off x="1187450" y="2168525"/>
            <a:ext cx="6400800" cy="3475038"/>
          </a:xfrm>
          <a:prstGeom prst="rect">
            <a:avLst/>
          </a:prstGeom>
          <a:noFill/>
          <a:ln>
            <a:noFill/>
          </a:ln>
        </p:spPr>
        <p:txBody>
          <a:bodyPr anchorCtr="0" anchor="t" bIns="45700" lIns="91425" spcFirstLastPara="1" rIns="91425" wrap="square" tIns="45700">
            <a:noAutofit/>
          </a:bodyPr>
          <a:lstStyle/>
          <a:p>
            <a:pPr indent="-181610" lvl="0" marL="228600" rtl="0" algn="l">
              <a:spcBef>
                <a:spcPts val="0"/>
              </a:spcBef>
              <a:spcAft>
                <a:spcPts val="0"/>
              </a:spcAft>
              <a:buSzPts val="2860"/>
              <a:buChar char="*"/>
            </a:pPr>
            <a:r>
              <a:rPr lang="en-US"/>
              <a:t>Hệ thống số</a:t>
            </a:r>
            <a:endParaRPr/>
          </a:p>
          <a:p>
            <a:pPr indent="-181610" lvl="0" marL="228600" rtl="0" algn="l">
              <a:spcBef>
                <a:spcPts val="740"/>
              </a:spcBef>
              <a:spcAft>
                <a:spcPts val="0"/>
              </a:spcAft>
              <a:buSzPts val="2860"/>
              <a:buChar char="*"/>
            </a:pPr>
            <a:r>
              <a:rPr lang="en-US"/>
              <a:t>Số học máy tính</a:t>
            </a:r>
            <a:endParaRPr/>
          </a:p>
          <a:p>
            <a:pPr indent="-181610" lvl="0" marL="228600" rtl="0" algn="l">
              <a:spcBef>
                <a:spcPts val="740"/>
              </a:spcBef>
              <a:spcAft>
                <a:spcPts val="0"/>
              </a:spcAft>
              <a:buSzPts val="2860"/>
              <a:buChar char="*"/>
            </a:pPr>
            <a:r>
              <a:rPr lang="en-US"/>
              <a:t>Logic số</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0"/>
          <p:cNvPicPr preferRelativeResize="0"/>
          <p:nvPr/>
        </p:nvPicPr>
        <p:blipFill rotWithShape="1">
          <a:blip r:embed="rId3">
            <a:alphaModFix/>
          </a:blip>
          <a:srcRect b="0" l="0" r="0" t="0"/>
          <a:stretch/>
        </p:blipFill>
        <p:spPr>
          <a:xfrm>
            <a:off x="1009650" y="790575"/>
            <a:ext cx="7126288" cy="5276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1"/>
          <p:cNvPicPr preferRelativeResize="0"/>
          <p:nvPr/>
        </p:nvPicPr>
        <p:blipFill rotWithShape="1">
          <a:blip r:embed="rId3">
            <a:alphaModFix/>
          </a:blip>
          <a:srcRect b="0" l="0" r="0" t="0"/>
          <a:stretch/>
        </p:blipFill>
        <p:spPr>
          <a:xfrm>
            <a:off x="1052513" y="947738"/>
            <a:ext cx="7040562" cy="4962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2"/>
          <p:cNvPicPr preferRelativeResize="0"/>
          <p:nvPr/>
        </p:nvPicPr>
        <p:blipFill rotWithShape="1">
          <a:blip r:embed="rId3">
            <a:alphaModFix/>
          </a:blip>
          <a:srcRect b="0" l="0" r="0" t="0"/>
          <a:stretch/>
        </p:blipFill>
        <p:spPr>
          <a:xfrm>
            <a:off x="1258888" y="990600"/>
            <a:ext cx="6627812" cy="4876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23"/>
          <p:cNvPicPr preferRelativeResize="0"/>
          <p:nvPr/>
        </p:nvPicPr>
        <p:blipFill rotWithShape="1">
          <a:blip r:embed="rId3">
            <a:alphaModFix/>
          </a:blip>
          <a:srcRect b="0" l="0" r="0" t="0"/>
          <a:stretch/>
        </p:blipFill>
        <p:spPr>
          <a:xfrm>
            <a:off x="892175" y="995363"/>
            <a:ext cx="7361238" cy="4867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4"/>
          <p:cNvPicPr preferRelativeResize="0"/>
          <p:nvPr/>
        </p:nvPicPr>
        <p:blipFill rotWithShape="1">
          <a:blip r:embed="rId3">
            <a:alphaModFix/>
          </a:blip>
          <a:srcRect b="0" l="0" r="0" t="0"/>
          <a:stretch/>
        </p:blipFill>
        <p:spPr>
          <a:xfrm>
            <a:off x="844550" y="700088"/>
            <a:ext cx="7456488" cy="5457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755650" y="152400"/>
            <a:ext cx="7924800" cy="11430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C3260C"/>
              </a:buClr>
              <a:buSzPts val="5888"/>
              <a:buFont typeface="Georgia"/>
              <a:buNone/>
            </a:pPr>
            <a:r>
              <a:rPr lang="en-US"/>
              <a:t>3. Biểu diễn số nguyên</a:t>
            </a:r>
            <a:endParaRPr/>
          </a:p>
        </p:txBody>
      </p:sp>
      <p:sp>
        <p:nvSpPr>
          <p:cNvPr id="252" name="Google Shape;252;p25"/>
          <p:cNvSpPr txBox="1"/>
          <p:nvPr>
            <p:ph idx="1" type="body"/>
          </p:nvPr>
        </p:nvSpPr>
        <p:spPr>
          <a:xfrm>
            <a:off x="142875" y="1089025"/>
            <a:ext cx="8893175" cy="5508625"/>
          </a:xfrm>
          <a:prstGeom prst="rect">
            <a:avLst/>
          </a:prstGeom>
          <a:noFill/>
          <a:ln>
            <a:noFill/>
          </a:ln>
        </p:spPr>
        <p:txBody>
          <a:bodyPr anchorCtr="0" anchor="t" bIns="45700" lIns="91425" spcFirstLastPara="1" rIns="91425" wrap="square" tIns="45700">
            <a:noAutofit/>
          </a:bodyPr>
          <a:lstStyle/>
          <a:p>
            <a:pPr indent="0" lvl="0" marL="228600" rtl="0" algn="l">
              <a:lnSpc>
                <a:spcPct val="70000"/>
              </a:lnSpc>
              <a:spcBef>
                <a:spcPts val="0"/>
              </a:spcBef>
              <a:spcAft>
                <a:spcPts val="0"/>
              </a:spcAft>
              <a:buSzPts val="3120"/>
              <a:buNone/>
            </a:pPr>
            <a:r>
              <a:t/>
            </a:r>
            <a:endParaRPr sz="2400"/>
          </a:p>
          <a:p>
            <a:pPr indent="-198120" lvl="0" marL="228600" rtl="0" algn="l">
              <a:lnSpc>
                <a:spcPct val="70000"/>
              </a:lnSpc>
              <a:spcBef>
                <a:spcPts val="780"/>
              </a:spcBef>
              <a:spcAft>
                <a:spcPts val="0"/>
              </a:spcAft>
              <a:buSzPts val="3120"/>
              <a:buChar char="*"/>
            </a:pPr>
            <a:r>
              <a:rPr lang="en-US" sz="2400"/>
              <a:t>Có hai loại số nguyên:</a:t>
            </a:r>
            <a:endParaRPr/>
          </a:p>
          <a:p>
            <a:pPr indent="-182563" lvl="0" marL="228600" rtl="0" algn="l">
              <a:lnSpc>
                <a:spcPct val="70000"/>
              </a:lnSpc>
              <a:spcBef>
                <a:spcPts val="780"/>
              </a:spcBef>
              <a:spcAft>
                <a:spcPts val="0"/>
              </a:spcAft>
              <a:buSzPts val="3120"/>
              <a:buFont typeface="Noto Sans Symbols"/>
              <a:buNone/>
            </a:pPr>
            <a:r>
              <a:rPr lang="en-US" sz="2400"/>
              <a:t>	–Số nguyên không dấu (Unsigned Integer)</a:t>
            </a:r>
            <a:endParaRPr/>
          </a:p>
          <a:p>
            <a:pPr indent="-182563" lvl="0" marL="228600" rtl="0" algn="l">
              <a:lnSpc>
                <a:spcPct val="70000"/>
              </a:lnSpc>
              <a:spcBef>
                <a:spcPts val="780"/>
              </a:spcBef>
              <a:spcAft>
                <a:spcPts val="0"/>
              </a:spcAft>
              <a:buSzPts val="3120"/>
              <a:buFont typeface="Noto Sans Symbols"/>
              <a:buNone/>
            </a:pPr>
            <a:r>
              <a:rPr lang="en-US" sz="2400"/>
              <a:t>	–Số nguyên có dấu (Signed Integer)</a:t>
            </a:r>
            <a:endParaRPr/>
          </a:p>
          <a:p>
            <a:pPr indent="-198120" lvl="0" marL="228600" rtl="0" algn="l">
              <a:lnSpc>
                <a:spcPct val="70000"/>
              </a:lnSpc>
              <a:spcBef>
                <a:spcPts val="780"/>
              </a:spcBef>
              <a:spcAft>
                <a:spcPts val="0"/>
              </a:spcAft>
              <a:buSzPts val="3120"/>
              <a:buChar char="*"/>
            </a:pPr>
            <a:r>
              <a:rPr lang="en-US" sz="2400"/>
              <a:t>Biểu diễn số nguyên không dấu</a:t>
            </a:r>
            <a:endParaRPr/>
          </a:p>
          <a:p>
            <a:pPr indent="-182563" lvl="0" marL="228600" rtl="0" algn="l">
              <a:lnSpc>
                <a:spcPct val="70000"/>
              </a:lnSpc>
              <a:spcBef>
                <a:spcPts val="780"/>
              </a:spcBef>
              <a:spcAft>
                <a:spcPts val="0"/>
              </a:spcAft>
              <a:buSzPts val="3120"/>
              <a:buFont typeface="Noto Sans Symbols"/>
              <a:buNone/>
            </a:pPr>
            <a:r>
              <a:rPr lang="en-US" sz="2400"/>
              <a:t>	–Dùng n bit biểu diễn số nguyên không dấu A: </a:t>
            </a:r>
            <a:endParaRPr/>
          </a:p>
          <a:p>
            <a:pPr indent="-182563" lvl="0" marL="228600" rtl="0" algn="l">
              <a:lnSpc>
                <a:spcPct val="70000"/>
              </a:lnSpc>
              <a:spcBef>
                <a:spcPts val="780"/>
              </a:spcBef>
              <a:spcAft>
                <a:spcPts val="0"/>
              </a:spcAft>
              <a:buSzPts val="3120"/>
              <a:buFont typeface="Noto Sans Symbols"/>
              <a:buNone/>
            </a:pPr>
            <a:r>
              <a:rPr lang="en-US" sz="2400"/>
              <a:t>  	  a</a:t>
            </a:r>
            <a:r>
              <a:rPr baseline="-25000" lang="en-US" sz="2400"/>
              <a:t>n-1</a:t>
            </a:r>
            <a:r>
              <a:rPr lang="en-US" sz="2400"/>
              <a:t>a</a:t>
            </a:r>
            <a:r>
              <a:rPr baseline="-25000" lang="en-US" sz="2400"/>
              <a:t>n-2</a:t>
            </a:r>
            <a:r>
              <a:rPr lang="en-US" sz="2400"/>
              <a:t>…..a</a:t>
            </a:r>
            <a:r>
              <a:rPr baseline="-25000" lang="en-US" sz="2400"/>
              <a:t>2</a:t>
            </a:r>
            <a:r>
              <a:rPr lang="en-US" sz="2400"/>
              <a:t>a</a:t>
            </a:r>
            <a:r>
              <a:rPr baseline="-25000" lang="en-US" sz="2400"/>
              <a:t>1</a:t>
            </a:r>
            <a:r>
              <a:rPr lang="en-US" sz="2400"/>
              <a:t>a</a:t>
            </a:r>
            <a:r>
              <a:rPr baseline="-25000" lang="en-US" sz="2400"/>
              <a:t>0 </a:t>
            </a:r>
            <a:endParaRPr/>
          </a:p>
          <a:p>
            <a:pPr indent="-182563" lvl="0" marL="228600" rtl="0" algn="l">
              <a:lnSpc>
                <a:spcPct val="70000"/>
              </a:lnSpc>
              <a:spcBef>
                <a:spcPts val="780"/>
              </a:spcBef>
              <a:spcAft>
                <a:spcPts val="0"/>
              </a:spcAft>
              <a:buSzPts val="3120"/>
              <a:buFont typeface="Noto Sans Symbols"/>
              <a:buNone/>
            </a:pPr>
            <a:r>
              <a:t/>
            </a:r>
            <a:endParaRPr baseline="-25000" sz="2400"/>
          </a:p>
          <a:p>
            <a:pPr indent="-198120" lvl="0" marL="228600" rtl="0" algn="l">
              <a:lnSpc>
                <a:spcPct val="70000"/>
              </a:lnSpc>
              <a:spcBef>
                <a:spcPts val="780"/>
              </a:spcBef>
              <a:spcAft>
                <a:spcPts val="0"/>
              </a:spcAft>
              <a:buSzPts val="3120"/>
              <a:buChar char="*"/>
            </a:pPr>
            <a:r>
              <a:rPr lang="en-US" sz="2400"/>
              <a:t>Giá trị của số nguyên dương A được tính như sau: </a:t>
            </a:r>
            <a:endParaRPr/>
          </a:p>
          <a:p>
            <a:pPr indent="-182563" lvl="0" marL="228600" rtl="0" algn="l">
              <a:lnSpc>
                <a:spcPct val="70000"/>
              </a:lnSpc>
              <a:spcBef>
                <a:spcPts val="780"/>
              </a:spcBef>
              <a:spcAft>
                <a:spcPts val="0"/>
              </a:spcAft>
              <a:buSzPts val="3120"/>
              <a:buFont typeface="Noto Sans Symbols"/>
              <a:buNone/>
            </a:pPr>
            <a:r>
              <a:rPr lang="en-US" sz="2400"/>
              <a:t>	–Dải biểu diễn của A: 0 -&gt; 2</a:t>
            </a:r>
            <a:r>
              <a:rPr baseline="30000" lang="en-US" sz="2400"/>
              <a:t>n</a:t>
            </a:r>
            <a:r>
              <a:rPr lang="en-US" sz="2400"/>
              <a:t>-1</a:t>
            </a:r>
            <a:endParaRPr/>
          </a:p>
          <a:p>
            <a:pPr indent="-182563" lvl="0" marL="228600" rtl="0" algn="l">
              <a:lnSpc>
                <a:spcPct val="70000"/>
              </a:lnSpc>
              <a:spcBef>
                <a:spcPts val="780"/>
              </a:spcBef>
              <a:spcAft>
                <a:spcPts val="0"/>
              </a:spcAft>
              <a:buSzPts val="3120"/>
              <a:buFont typeface="Noto Sans Symbols"/>
              <a:buNone/>
            </a:pPr>
            <a:r>
              <a:t/>
            </a:r>
            <a:endParaRPr sz="2400"/>
          </a:p>
          <a:p>
            <a:pPr indent="-198120" lvl="0" marL="228600" rtl="0" algn="l">
              <a:lnSpc>
                <a:spcPct val="70000"/>
              </a:lnSpc>
              <a:spcBef>
                <a:spcPts val="780"/>
              </a:spcBef>
              <a:spcAft>
                <a:spcPts val="0"/>
              </a:spcAft>
              <a:buSzPts val="3120"/>
              <a:buChar char="*"/>
            </a:pPr>
            <a:r>
              <a:rPr lang="en-US" sz="2400"/>
              <a:t>Số 8 bit có giá trị :   0 ÷ 255 </a:t>
            </a:r>
            <a:endParaRPr/>
          </a:p>
          <a:p>
            <a:pPr indent="-198120" lvl="0" marL="228600" rtl="0" algn="l">
              <a:lnSpc>
                <a:spcPct val="70000"/>
              </a:lnSpc>
              <a:spcBef>
                <a:spcPts val="780"/>
              </a:spcBef>
              <a:spcAft>
                <a:spcPts val="0"/>
              </a:spcAft>
              <a:buSzPts val="3120"/>
              <a:buChar char="*"/>
            </a:pPr>
            <a:r>
              <a:rPr lang="en-US" sz="2400"/>
              <a:t>Số 16 bit có giá trị : 0 ÷ 65 535 </a:t>
            </a:r>
            <a:endParaRPr/>
          </a:p>
          <a:p>
            <a:pPr indent="-198120" lvl="0" marL="228600" rtl="0" algn="l">
              <a:lnSpc>
                <a:spcPct val="70000"/>
              </a:lnSpc>
              <a:spcBef>
                <a:spcPts val="780"/>
              </a:spcBef>
              <a:spcAft>
                <a:spcPts val="0"/>
              </a:spcAft>
              <a:buSzPts val="3120"/>
              <a:buChar char="*"/>
            </a:pPr>
            <a:r>
              <a:rPr lang="en-US" sz="2400"/>
              <a:t>Số 32 bit có giá trị : 0 ÷ 4 294 967 295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258" name="Google Shape;258;p26"/>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259" name="Google Shape;259;p26"/>
          <p:cNvPicPr preferRelativeResize="0"/>
          <p:nvPr/>
        </p:nvPicPr>
        <p:blipFill rotWithShape="1">
          <a:blip r:embed="rId3">
            <a:alphaModFix/>
          </a:blip>
          <a:srcRect b="0" l="0" r="0" t="0"/>
          <a:stretch/>
        </p:blipFill>
        <p:spPr>
          <a:xfrm>
            <a:off x="539750" y="333375"/>
            <a:ext cx="8027988" cy="6048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7"/>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265" name="Google Shape;265;p27"/>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266" name="Google Shape;266;p27"/>
          <p:cNvPicPr preferRelativeResize="0"/>
          <p:nvPr/>
        </p:nvPicPr>
        <p:blipFill rotWithShape="1">
          <a:blip r:embed="rId3">
            <a:alphaModFix/>
          </a:blip>
          <a:srcRect b="0" l="0" r="0" t="0"/>
          <a:stretch/>
        </p:blipFill>
        <p:spPr>
          <a:xfrm>
            <a:off x="395288" y="404813"/>
            <a:ext cx="8316912" cy="6048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272" name="Google Shape;272;p28"/>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273" name="Google Shape;273;p28"/>
          <p:cNvPicPr preferRelativeResize="0"/>
          <p:nvPr/>
        </p:nvPicPr>
        <p:blipFill rotWithShape="1">
          <a:blip r:embed="rId3">
            <a:alphaModFix/>
          </a:blip>
          <a:srcRect b="0" l="0" r="0" t="0"/>
          <a:stretch/>
        </p:blipFill>
        <p:spPr>
          <a:xfrm>
            <a:off x="468313" y="333375"/>
            <a:ext cx="8135937" cy="6156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p:nvPr/>
        </p:nvSpPr>
        <p:spPr>
          <a:xfrm>
            <a:off x="1727200" y="5553075"/>
            <a:ext cx="900113" cy="3238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279" name="Google Shape;279;p29"/>
          <p:cNvPicPr preferRelativeResize="0"/>
          <p:nvPr/>
        </p:nvPicPr>
        <p:blipFill rotWithShape="1">
          <a:blip r:embed="rId3">
            <a:alphaModFix/>
          </a:blip>
          <a:srcRect b="0" l="0" r="0" t="0"/>
          <a:stretch/>
        </p:blipFill>
        <p:spPr>
          <a:xfrm>
            <a:off x="468313" y="333375"/>
            <a:ext cx="8135937" cy="615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1007604" y="332656"/>
            <a:ext cx="6772672" cy="11430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C3260C"/>
              </a:buClr>
              <a:buSzPts val="5888"/>
              <a:buFont typeface="Georgia"/>
              <a:buNone/>
            </a:pPr>
            <a:r>
              <a:rPr lang="en-US"/>
              <a:t>1.Các hệ đếm cơ bản</a:t>
            </a:r>
            <a:endParaRPr/>
          </a:p>
        </p:txBody>
      </p:sp>
      <p:pic>
        <p:nvPicPr>
          <p:cNvPr id="123" name="Google Shape;123;p3"/>
          <p:cNvPicPr preferRelativeResize="0"/>
          <p:nvPr>
            <p:ph idx="1" type="body"/>
          </p:nvPr>
        </p:nvPicPr>
        <p:blipFill rotWithShape="1">
          <a:blip r:embed="rId3">
            <a:alphaModFix/>
          </a:blip>
          <a:srcRect b="0" l="0" r="0" t="0"/>
          <a:stretch/>
        </p:blipFill>
        <p:spPr>
          <a:xfrm>
            <a:off x="107950" y="1417638"/>
            <a:ext cx="8820150" cy="31988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285" name="Google Shape;285;p30"/>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286" name="Google Shape;286;p30"/>
          <p:cNvPicPr preferRelativeResize="0"/>
          <p:nvPr/>
        </p:nvPicPr>
        <p:blipFill rotWithShape="1">
          <a:blip r:embed="rId3">
            <a:alphaModFix/>
          </a:blip>
          <a:srcRect b="0" l="0" r="0" t="0"/>
          <a:stretch/>
        </p:blipFill>
        <p:spPr>
          <a:xfrm>
            <a:off x="611188" y="368300"/>
            <a:ext cx="7921625" cy="61928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292" name="Google Shape;292;p31"/>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293" name="Google Shape;293;p31"/>
          <p:cNvPicPr preferRelativeResize="0"/>
          <p:nvPr/>
        </p:nvPicPr>
        <p:blipFill rotWithShape="1">
          <a:blip r:embed="rId3">
            <a:alphaModFix/>
          </a:blip>
          <a:srcRect b="0" l="0" r="0" t="0"/>
          <a:stretch/>
        </p:blipFill>
        <p:spPr>
          <a:xfrm>
            <a:off x="468313" y="296863"/>
            <a:ext cx="8135937" cy="61928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299" name="Google Shape;299;p32"/>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00" name="Google Shape;300;p32"/>
          <p:cNvPicPr preferRelativeResize="0"/>
          <p:nvPr/>
        </p:nvPicPr>
        <p:blipFill rotWithShape="1">
          <a:blip r:embed="rId3">
            <a:alphaModFix/>
          </a:blip>
          <a:srcRect b="0" l="0" r="0" t="0"/>
          <a:stretch/>
        </p:blipFill>
        <p:spPr>
          <a:xfrm>
            <a:off x="576263" y="441325"/>
            <a:ext cx="7956550" cy="5975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06" name="Google Shape;306;p33"/>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07" name="Google Shape;307;p33"/>
          <p:cNvPicPr preferRelativeResize="0"/>
          <p:nvPr/>
        </p:nvPicPr>
        <p:blipFill rotWithShape="1">
          <a:blip r:embed="rId3">
            <a:alphaModFix/>
          </a:blip>
          <a:srcRect b="0" l="0" r="0" t="0"/>
          <a:stretch/>
        </p:blipFill>
        <p:spPr>
          <a:xfrm>
            <a:off x="431800" y="333375"/>
            <a:ext cx="8243888" cy="6191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13" name="Google Shape;313;p34"/>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14" name="Google Shape;314;p34"/>
          <p:cNvPicPr preferRelativeResize="0"/>
          <p:nvPr/>
        </p:nvPicPr>
        <p:blipFill rotWithShape="1">
          <a:blip r:embed="rId3">
            <a:alphaModFix/>
          </a:blip>
          <a:srcRect b="0" l="0" r="0" t="0"/>
          <a:stretch/>
        </p:blipFill>
        <p:spPr>
          <a:xfrm>
            <a:off x="468313" y="333375"/>
            <a:ext cx="8207375" cy="6191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5"/>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20" name="Google Shape;320;p35"/>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21" name="Google Shape;321;p35"/>
          <p:cNvPicPr preferRelativeResize="0"/>
          <p:nvPr/>
        </p:nvPicPr>
        <p:blipFill rotWithShape="1">
          <a:blip r:embed="rId3">
            <a:alphaModFix/>
          </a:blip>
          <a:srcRect b="0" l="0" r="0" t="0"/>
          <a:stretch/>
        </p:blipFill>
        <p:spPr>
          <a:xfrm>
            <a:off x="395288" y="260350"/>
            <a:ext cx="8280400" cy="6229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27" name="Google Shape;327;p36"/>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28" name="Google Shape;328;p36"/>
          <p:cNvPicPr preferRelativeResize="0"/>
          <p:nvPr/>
        </p:nvPicPr>
        <p:blipFill rotWithShape="1">
          <a:blip r:embed="rId3">
            <a:alphaModFix/>
          </a:blip>
          <a:srcRect b="0" l="0" r="0" t="0"/>
          <a:stretch/>
        </p:blipFill>
        <p:spPr>
          <a:xfrm>
            <a:off x="287338" y="296863"/>
            <a:ext cx="8532812" cy="630078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34" name="Google Shape;334;p37"/>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35" name="Google Shape;335;p37"/>
          <p:cNvPicPr preferRelativeResize="0"/>
          <p:nvPr/>
        </p:nvPicPr>
        <p:blipFill rotWithShape="1">
          <a:blip r:embed="rId3">
            <a:alphaModFix/>
          </a:blip>
          <a:srcRect b="0" l="0" r="0" t="0"/>
          <a:stretch/>
        </p:blipFill>
        <p:spPr>
          <a:xfrm>
            <a:off x="358775" y="260350"/>
            <a:ext cx="8389938" cy="648176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41" name="Google Shape;341;p38"/>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42" name="Google Shape;342;p38"/>
          <p:cNvPicPr preferRelativeResize="0"/>
          <p:nvPr/>
        </p:nvPicPr>
        <p:blipFill rotWithShape="1">
          <a:blip r:embed="rId3">
            <a:alphaModFix/>
          </a:blip>
          <a:srcRect b="0" l="0" r="0" t="0"/>
          <a:stretch/>
        </p:blipFill>
        <p:spPr>
          <a:xfrm>
            <a:off x="358775" y="296863"/>
            <a:ext cx="8316913" cy="6372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9"/>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48" name="Google Shape;348;p39"/>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49" name="Google Shape;349;p39"/>
          <p:cNvPicPr preferRelativeResize="0"/>
          <p:nvPr/>
        </p:nvPicPr>
        <p:blipFill rotWithShape="1">
          <a:blip r:embed="rId3">
            <a:alphaModFix/>
          </a:blip>
          <a:srcRect b="0" l="0" r="0" t="0"/>
          <a:stretch/>
        </p:blipFill>
        <p:spPr>
          <a:xfrm>
            <a:off x="539750" y="333375"/>
            <a:ext cx="8135938" cy="62277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129" name="Google Shape;129;p4"/>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130" name="Google Shape;130;p4"/>
          <p:cNvPicPr preferRelativeResize="0"/>
          <p:nvPr/>
        </p:nvPicPr>
        <p:blipFill rotWithShape="1">
          <a:blip r:embed="rId3">
            <a:alphaModFix/>
          </a:blip>
          <a:srcRect b="0" l="0" r="0" t="0"/>
          <a:stretch/>
        </p:blipFill>
        <p:spPr>
          <a:xfrm>
            <a:off x="611188" y="476250"/>
            <a:ext cx="8208962" cy="60483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0"/>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55" name="Google Shape;355;p40"/>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56" name="Google Shape;356;p40"/>
          <p:cNvPicPr preferRelativeResize="0"/>
          <p:nvPr/>
        </p:nvPicPr>
        <p:blipFill rotWithShape="1">
          <a:blip r:embed="rId3">
            <a:alphaModFix/>
          </a:blip>
          <a:srcRect b="0" l="0" r="0" t="0"/>
          <a:stretch/>
        </p:blipFill>
        <p:spPr>
          <a:xfrm>
            <a:off x="358775" y="441325"/>
            <a:ext cx="8245475" cy="6048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62" name="Google Shape;362;p41"/>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63" name="Google Shape;363;p41"/>
          <p:cNvPicPr preferRelativeResize="0"/>
          <p:nvPr/>
        </p:nvPicPr>
        <p:blipFill rotWithShape="1">
          <a:blip r:embed="rId3">
            <a:alphaModFix/>
          </a:blip>
          <a:srcRect b="0" l="0" r="0" t="0"/>
          <a:stretch/>
        </p:blipFill>
        <p:spPr>
          <a:xfrm>
            <a:off x="468313" y="333375"/>
            <a:ext cx="8207375" cy="6191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2"/>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69" name="Google Shape;369;p42"/>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70" name="Google Shape;370;p42"/>
          <p:cNvPicPr preferRelativeResize="0"/>
          <p:nvPr/>
        </p:nvPicPr>
        <p:blipFill rotWithShape="1">
          <a:blip r:embed="rId3">
            <a:alphaModFix/>
          </a:blip>
          <a:srcRect b="0" l="0" r="0" t="0"/>
          <a:stretch/>
        </p:blipFill>
        <p:spPr>
          <a:xfrm>
            <a:off x="503238" y="476250"/>
            <a:ext cx="8208962" cy="6013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76" name="Google Shape;376;p43"/>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77" name="Google Shape;377;p43"/>
          <p:cNvPicPr preferRelativeResize="0"/>
          <p:nvPr/>
        </p:nvPicPr>
        <p:blipFill rotWithShape="1">
          <a:blip r:embed="rId3">
            <a:alphaModFix/>
          </a:blip>
          <a:srcRect b="0" l="0" r="0" t="0"/>
          <a:stretch/>
        </p:blipFill>
        <p:spPr>
          <a:xfrm>
            <a:off x="503238" y="368300"/>
            <a:ext cx="8172450" cy="6013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4"/>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83" name="Google Shape;383;p44"/>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84" name="Google Shape;384;p44"/>
          <p:cNvPicPr preferRelativeResize="0"/>
          <p:nvPr/>
        </p:nvPicPr>
        <p:blipFill rotWithShape="1">
          <a:blip r:embed="rId3">
            <a:alphaModFix/>
          </a:blip>
          <a:srcRect b="0" l="0" r="0" t="0"/>
          <a:stretch/>
        </p:blipFill>
        <p:spPr>
          <a:xfrm>
            <a:off x="468313" y="404813"/>
            <a:ext cx="8099425" cy="590391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5"/>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90" name="Google Shape;390;p45"/>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91" name="Google Shape;391;p45"/>
          <p:cNvPicPr preferRelativeResize="0"/>
          <p:nvPr/>
        </p:nvPicPr>
        <p:blipFill rotWithShape="1">
          <a:blip r:embed="rId3">
            <a:alphaModFix/>
          </a:blip>
          <a:srcRect b="0" l="0" r="0" t="0"/>
          <a:stretch/>
        </p:blipFill>
        <p:spPr>
          <a:xfrm>
            <a:off x="503238" y="368300"/>
            <a:ext cx="8208962" cy="608488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6"/>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19088" rtl="0" algn="r">
              <a:spcBef>
                <a:spcPts val="0"/>
              </a:spcBef>
              <a:spcAft>
                <a:spcPts val="0"/>
              </a:spcAft>
              <a:buSzPts val="5888"/>
              <a:buNone/>
            </a:pPr>
            <a:r>
              <a:t/>
            </a:r>
            <a:endParaRPr/>
          </a:p>
        </p:txBody>
      </p:sp>
      <p:sp>
        <p:nvSpPr>
          <p:cNvPr id="397" name="Google Shape;397;p46"/>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398" name="Google Shape;398;p46"/>
          <p:cNvPicPr preferRelativeResize="0"/>
          <p:nvPr/>
        </p:nvPicPr>
        <p:blipFill rotWithShape="1">
          <a:blip r:embed="rId3">
            <a:alphaModFix/>
          </a:blip>
          <a:srcRect b="0" l="0" r="0" t="0"/>
          <a:stretch/>
        </p:blipFill>
        <p:spPr>
          <a:xfrm>
            <a:off x="468313" y="368300"/>
            <a:ext cx="8207375" cy="61563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7"/>
          <p:cNvSpPr txBox="1"/>
          <p:nvPr>
            <p:ph type="title"/>
          </p:nvPr>
        </p:nvSpPr>
        <p:spPr>
          <a:xfrm>
            <a:off x="179388" y="260350"/>
            <a:ext cx="8964612" cy="566738"/>
          </a:xfrm>
          <a:prstGeom prst="rect">
            <a:avLst/>
          </a:prstGeom>
          <a:noFill/>
          <a:ln>
            <a:noFill/>
          </a:ln>
        </p:spPr>
        <p:txBody>
          <a:bodyPr anchorCtr="0" anchor="t" bIns="45700" lIns="91425" spcFirstLastPara="1" rIns="91425" wrap="square" tIns="45700">
            <a:normAutofit fontScale="90000"/>
          </a:bodyPr>
          <a:lstStyle/>
          <a:p>
            <a:pPr indent="-320040" lvl="0" marL="320040" rtl="0" algn="ctr">
              <a:spcBef>
                <a:spcPts val="0"/>
              </a:spcBef>
              <a:spcAft>
                <a:spcPts val="0"/>
              </a:spcAft>
              <a:buClr>
                <a:srgbClr val="C3260C"/>
              </a:buClr>
              <a:buSzPct val="128000"/>
              <a:buChar char="*"/>
            </a:pPr>
            <a:r>
              <a:rPr lang="en-US" sz="3200"/>
              <a:t>Thực hiện phép cộng, trừ với số nguyên</a:t>
            </a:r>
            <a:endParaRPr sz="3200"/>
          </a:p>
        </p:txBody>
      </p:sp>
      <p:pic>
        <p:nvPicPr>
          <p:cNvPr id="404" name="Google Shape;404;p47"/>
          <p:cNvPicPr preferRelativeResize="0"/>
          <p:nvPr/>
        </p:nvPicPr>
        <p:blipFill rotWithShape="1">
          <a:blip r:embed="rId3">
            <a:alphaModFix/>
          </a:blip>
          <a:srcRect b="0" l="0" r="0" t="0"/>
          <a:stretch/>
        </p:blipFill>
        <p:spPr>
          <a:xfrm>
            <a:off x="576263" y="1096963"/>
            <a:ext cx="8027987" cy="5140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48"/>
          <p:cNvPicPr preferRelativeResize="0"/>
          <p:nvPr/>
        </p:nvPicPr>
        <p:blipFill rotWithShape="1">
          <a:blip r:embed="rId3">
            <a:alphaModFix/>
          </a:blip>
          <a:srcRect b="0" l="0" r="0" t="0"/>
          <a:stretch/>
        </p:blipFill>
        <p:spPr>
          <a:xfrm>
            <a:off x="195263" y="512763"/>
            <a:ext cx="8661400" cy="55086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49"/>
          <p:cNvPicPr preferRelativeResize="0"/>
          <p:nvPr/>
        </p:nvPicPr>
        <p:blipFill rotWithShape="1">
          <a:blip r:embed="rId3">
            <a:alphaModFix/>
          </a:blip>
          <a:srcRect b="0" l="0" r="0" t="0"/>
          <a:stretch/>
        </p:blipFill>
        <p:spPr>
          <a:xfrm>
            <a:off x="708025" y="476250"/>
            <a:ext cx="7896225" cy="56530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136" name="Google Shape;136;p5"/>
          <p:cNvPicPr preferRelativeResize="0"/>
          <p:nvPr/>
        </p:nvPicPr>
        <p:blipFill rotWithShape="1">
          <a:blip r:embed="rId3">
            <a:alphaModFix/>
          </a:blip>
          <a:srcRect b="0" l="0" r="0" t="0"/>
          <a:stretch/>
        </p:blipFill>
        <p:spPr>
          <a:xfrm>
            <a:off x="468313" y="368300"/>
            <a:ext cx="8351837" cy="619283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50"/>
          <p:cNvPicPr preferRelativeResize="0"/>
          <p:nvPr/>
        </p:nvPicPr>
        <p:blipFill rotWithShape="1">
          <a:blip r:embed="rId3">
            <a:alphaModFix/>
          </a:blip>
          <a:srcRect b="0" l="0" r="0" t="0"/>
          <a:stretch/>
        </p:blipFill>
        <p:spPr>
          <a:xfrm>
            <a:off x="379413" y="441325"/>
            <a:ext cx="8621712" cy="60833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51"/>
          <p:cNvPicPr preferRelativeResize="0"/>
          <p:nvPr/>
        </p:nvPicPr>
        <p:blipFill rotWithShape="1">
          <a:blip r:embed="rId3">
            <a:alphaModFix/>
          </a:blip>
          <a:srcRect b="0" l="0" r="0" t="0"/>
          <a:stretch/>
        </p:blipFill>
        <p:spPr>
          <a:xfrm>
            <a:off x="369888" y="441325"/>
            <a:ext cx="8197850" cy="5651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52"/>
          <p:cNvPicPr preferRelativeResize="0"/>
          <p:nvPr/>
        </p:nvPicPr>
        <p:blipFill rotWithShape="1">
          <a:blip r:embed="rId3">
            <a:alphaModFix/>
          </a:blip>
          <a:srcRect b="0" l="0" r="0" t="0"/>
          <a:stretch/>
        </p:blipFill>
        <p:spPr>
          <a:xfrm>
            <a:off x="374650" y="476250"/>
            <a:ext cx="8193088" cy="60483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53"/>
          <p:cNvPicPr preferRelativeResize="0"/>
          <p:nvPr/>
        </p:nvPicPr>
        <p:blipFill rotWithShape="1">
          <a:blip r:embed="rId3">
            <a:alphaModFix/>
          </a:blip>
          <a:srcRect b="0" l="0" r="0" t="0"/>
          <a:stretch/>
        </p:blipFill>
        <p:spPr>
          <a:xfrm>
            <a:off x="493713" y="620713"/>
            <a:ext cx="8039100" cy="576103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54"/>
          <p:cNvPicPr preferRelativeResize="0"/>
          <p:nvPr/>
        </p:nvPicPr>
        <p:blipFill rotWithShape="1">
          <a:blip r:embed="rId3">
            <a:alphaModFix/>
          </a:blip>
          <a:srcRect b="0" l="0" r="0" t="0"/>
          <a:stretch/>
        </p:blipFill>
        <p:spPr>
          <a:xfrm>
            <a:off x="142875" y="333375"/>
            <a:ext cx="8642350" cy="61563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55"/>
          <p:cNvPicPr preferRelativeResize="0"/>
          <p:nvPr/>
        </p:nvPicPr>
        <p:blipFill rotWithShape="1">
          <a:blip r:embed="rId3">
            <a:alphaModFix/>
          </a:blip>
          <a:srcRect b="0" l="0" r="0" t="0"/>
          <a:stretch/>
        </p:blipFill>
        <p:spPr>
          <a:xfrm>
            <a:off x="295275" y="512763"/>
            <a:ext cx="8272463" cy="576103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56"/>
          <p:cNvPicPr preferRelativeResize="0"/>
          <p:nvPr/>
        </p:nvPicPr>
        <p:blipFill rotWithShape="1">
          <a:blip r:embed="rId3">
            <a:alphaModFix/>
          </a:blip>
          <a:srcRect b="0" l="0" r="0" t="0"/>
          <a:stretch/>
        </p:blipFill>
        <p:spPr>
          <a:xfrm>
            <a:off x="206375" y="404813"/>
            <a:ext cx="8578850" cy="597693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57"/>
          <p:cNvPicPr preferRelativeResize="0"/>
          <p:nvPr/>
        </p:nvPicPr>
        <p:blipFill rotWithShape="1">
          <a:blip r:embed="rId3">
            <a:alphaModFix/>
          </a:blip>
          <a:srcRect b="0" l="0" r="0" t="0"/>
          <a:stretch/>
        </p:blipFill>
        <p:spPr>
          <a:xfrm>
            <a:off x="468313" y="692150"/>
            <a:ext cx="8388350" cy="554513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58"/>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59"/>
          <p:cNvPicPr preferRelativeResize="0"/>
          <p:nvPr/>
        </p:nvPicPr>
        <p:blipFill rotWithShape="1">
          <a:blip r:embed="rId3">
            <a:alphaModFix/>
          </a:blip>
          <a:srcRect b="0" l="0" r="0" t="0"/>
          <a:stretch/>
        </p:blipFill>
        <p:spPr>
          <a:xfrm>
            <a:off x="66675" y="225425"/>
            <a:ext cx="8753475" cy="615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142" name="Google Shape;142;p6"/>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143" name="Google Shape;143;p6"/>
          <p:cNvPicPr preferRelativeResize="0"/>
          <p:nvPr/>
        </p:nvPicPr>
        <p:blipFill rotWithShape="1">
          <a:blip r:embed="rId3">
            <a:alphaModFix/>
          </a:blip>
          <a:srcRect b="0" l="0" r="0" t="0"/>
          <a:stretch/>
        </p:blipFill>
        <p:spPr>
          <a:xfrm>
            <a:off x="647700" y="296863"/>
            <a:ext cx="8137525" cy="640873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60"/>
          <p:cNvPicPr preferRelativeResize="0"/>
          <p:nvPr/>
        </p:nvPicPr>
        <p:blipFill rotWithShape="1">
          <a:blip r:embed="rId3">
            <a:alphaModFix/>
          </a:blip>
          <a:srcRect b="0" l="0" r="0" t="0"/>
          <a:stretch/>
        </p:blipFill>
        <p:spPr>
          <a:xfrm>
            <a:off x="282575" y="441325"/>
            <a:ext cx="8645525" cy="60483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61"/>
          <p:cNvPicPr preferRelativeResize="0"/>
          <p:nvPr/>
        </p:nvPicPr>
        <p:blipFill rotWithShape="1">
          <a:blip r:embed="rId3">
            <a:alphaModFix/>
          </a:blip>
          <a:srcRect b="0" l="0" r="0" t="0"/>
          <a:stretch/>
        </p:blipFill>
        <p:spPr>
          <a:xfrm>
            <a:off x="252413" y="512763"/>
            <a:ext cx="8496300" cy="590391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62"/>
          <p:cNvPicPr preferRelativeResize="0"/>
          <p:nvPr/>
        </p:nvPicPr>
        <p:blipFill rotWithShape="1">
          <a:blip r:embed="rId3">
            <a:alphaModFix/>
          </a:blip>
          <a:srcRect b="0" l="0" r="0" t="0"/>
          <a:stretch/>
        </p:blipFill>
        <p:spPr>
          <a:xfrm>
            <a:off x="428625" y="333375"/>
            <a:ext cx="8283575" cy="60483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graphicFrame>
        <p:nvGraphicFramePr>
          <p:cNvPr id="484" name="Google Shape;484;p63"/>
          <p:cNvGraphicFramePr/>
          <p:nvPr/>
        </p:nvGraphicFramePr>
        <p:xfrm>
          <a:off x="282575" y="941388"/>
          <a:ext cx="3000000" cy="3000000"/>
        </p:xfrm>
        <a:graphic>
          <a:graphicData uri="http://schemas.openxmlformats.org/drawingml/2006/table">
            <a:tbl>
              <a:tblPr>
                <a:noFill/>
                <a:tableStyleId>{D72B7777-E761-494D-94D0-E00AAED69906}</a:tableStyleId>
              </a:tblPr>
              <a:tblGrid>
                <a:gridCol w="1192225"/>
                <a:gridCol w="936625"/>
                <a:gridCol w="1116000"/>
                <a:gridCol w="719150"/>
                <a:gridCol w="2017700"/>
                <a:gridCol w="1116025"/>
                <a:gridCol w="1763700"/>
              </a:tblGrid>
              <a:tr h="640075">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Bước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Bộ đếm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Số nhân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Nhớ</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Tích thành phần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Vòng lặp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Ghi chú</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(a) và (b)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0000 0000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Khởi trị,LSB=1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1010 0000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Cộng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0110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0101 0000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Dịch phải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0110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0101 0000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Giảm 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0110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0101 0000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LSB=0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0010 1000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Dịch phải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0010 1000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Giảm n, LSB=1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1100 1000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Cộng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0110 0100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Dịch phải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0110 0100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Giảm n, LSB=1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0000 0100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Cộng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5625">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1000 0010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Dịch phải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1000 0010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Giảm n. Dừng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85" name="Google Shape;485;p63"/>
          <p:cNvSpPr txBox="1"/>
          <p:nvPr/>
        </p:nvSpPr>
        <p:spPr>
          <a:xfrm>
            <a:off x="755650" y="260350"/>
            <a:ext cx="8102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Ví dụ nhân 10x13  Số bị nhân 10</a:t>
            </a:r>
            <a:r>
              <a:rPr b="0" baseline="-25000" i="0" lang="en-US" sz="2000" u="none" cap="none" strike="noStrike">
                <a:solidFill>
                  <a:schemeClr val="dk1"/>
                </a:solidFill>
                <a:latin typeface="Arial"/>
                <a:ea typeface="Arial"/>
                <a:cs typeface="Arial"/>
                <a:sym typeface="Arial"/>
              </a:rPr>
              <a:t>10</a:t>
            </a:r>
            <a:r>
              <a:rPr b="0" i="0" lang="en-US" sz="2000" u="none" cap="none" strike="noStrike">
                <a:solidFill>
                  <a:schemeClr val="dk1"/>
                </a:solidFill>
                <a:latin typeface="Arial"/>
                <a:ea typeface="Arial"/>
                <a:cs typeface="Arial"/>
                <a:sym typeface="Arial"/>
              </a:rPr>
              <a:t> = 1010</a:t>
            </a:r>
            <a:r>
              <a:rPr b="0" baseline="-25000" i="0" lang="en-US" sz="2000" u="none" cap="none" strike="noStrike">
                <a:solidFill>
                  <a:schemeClr val="dk1"/>
                </a:solidFill>
                <a:latin typeface="Arial"/>
                <a:ea typeface="Arial"/>
                <a:cs typeface="Arial"/>
                <a:sym typeface="Arial"/>
              </a:rPr>
              <a:t>2</a:t>
            </a:r>
            <a:r>
              <a:rPr b="0" i="0" lang="en-US" sz="2000" u="none" cap="none" strike="noStrike">
                <a:solidFill>
                  <a:schemeClr val="dk1"/>
                </a:solidFill>
                <a:latin typeface="Arial"/>
                <a:ea typeface="Arial"/>
                <a:cs typeface="Arial"/>
                <a:sym typeface="Arial"/>
              </a:rPr>
              <a:t> và Số nhân 13</a:t>
            </a:r>
            <a:r>
              <a:rPr b="0" baseline="-25000" i="0" lang="en-US" sz="2000" u="none" cap="none" strike="noStrike">
                <a:solidFill>
                  <a:schemeClr val="dk1"/>
                </a:solidFill>
                <a:latin typeface="Arial"/>
                <a:ea typeface="Arial"/>
                <a:cs typeface="Arial"/>
                <a:sym typeface="Arial"/>
              </a:rPr>
              <a:t>10</a:t>
            </a:r>
            <a:r>
              <a:rPr b="0" i="0" lang="en-US" sz="2000" u="none" cap="none" strike="noStrike">
                <a:solidFill>
                  <a:schemeClr val="dk1"/>
                </a:solidFill>
                <a:latin typeface="Arial"/>
                <a:ea typeface="Arial"/>
                <a:cs typeface="Arial"/>
                <a:sym typeface="Arial"/>
              </a:rPr>
              <a:t> = 1101</a:t>
            </a:r>
            <a:r>
              <a:rPr b="0" baseline="-25000" i="0" lang="en-US" sz="2000" u="none" cap="none" strike="noStrike">
                <a:solidFill>
                  <a:schemeClr val="dk1"/>
                </a:solidFill>
                <a:latin typeface="Arial"/>
                <a:ea typeface="Arial"/>
                <a:cs typeface="Arial"/>
                <a:sym typeface="Arial"/>
              </a:rPr>
              <a:t>2</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4"/>
          <p:cNvSpPr txBox="1"/>
          <p:nvPr>
            <p:ph type="title"/>
          </p:nvPr>
        </p:nvSpPr>
        <p:spPr>
          <a:xfrm>
            <a:off x="792163" y="0"/>
            <a:ext cx="7924800" cy="636588"/>
          </a:xfrm>
          <a:prstGeom prst="rect">
            <a:avLst/>
          </a:prstGeom>
          <a:noFill/>
          <a:ln>
            <a:noFill/>
          </a:ln>
        </p:spPr>
        <p:txBody>
          <a:bodyPr anchorCtr="0" anchor="t" bIns="45700" lIns="91425" spcFirstLastPara="1" rIns="91425" wrap="square" tIns="45700">
            <a:noAutofit/>
          </a:bodyPr>
          <a:lstStyle/>
          <a:p>
            <a:pPr indent="-320040" lvl="0" marL="320040" rtl="0" algn="ctr">
              <a:spcBef>
                <a:spcPts val="0"/>
              </a:spcBef>
              <a:spcAft>
                <a:spcPts val="0"/>
              </a:spcAft>
              <a:buClr>
                <a:srgbClr val="C3260C"/>
              </a:buClr>
              <a:buSzPts val="4096"/>
              <a:buChar char="*"/>
            </a:pPr>
            <a:r>
              <a:rPr lang="en-US" sz="3200"/>
              <a:t>Phép nhân các số có dấu</a:t>
            </a:r>
            <a:endParaRPr/>
          </a:p>
        </p:txBody>
      </p:sp>
      <p:sp>
        <p:nvSpPr>
          <p:cNvPr id="491" name="Google Shape;491;p64"/>
          <p:cNvSpPr txBox="1"/>
          <p:nvPr>
            <p:ph idx="1" type="body"/>
          </p:nvPr>
        </p:nvSpPr>
        <p:spPr>
          <a:xfrm>
            <a:off x="114300" y="606425"/>
            <a:ext cx="8964613" cy="6165850"/>
          </a:xfrm>
          <a:prstGeom prst="rect">
            <a:avLst/>
          </a:prstGeom>
          <a:noFill/>
          <a:ln>
            <a:noFill/>
          </a:ln>
        </p:spPr>
        <p:txBody>
          <a:bodyPr anchorCtr="0" anchor="t" bIns="45700" lIns="91425" spcFirstLastPara="1" rIns="91425" wrap="square" tIns="45700">
            <a:noAutofit/>
          </a:bodyPr>
          <a:lstStyle/>
          <a:p>
            <a:pPr indent="-181610" lvl="0" marL="228600" rtl="0" algn="l">
              <a:spcBef>
                <a:spcPts val="0"/>
              </a:spcBef>
              <a:spcAft>
                <a:spcPts val="0"/>
              </a:spcAft>
              <a:buSzPts val="2860"/>
              <a:buChar char="*"/>
            </a:pPr>
            <a:r>
              <a:rPr lang="en-US"/>
              <a:t>Phương pháp kinh điển nhân các số có dấu dạng bù hai là giải thuật Booth, có thể áp dụng cho 2 số dương, một số âm và một dương hoặc cả 2 số đều âm</a:t>
            </a:r>
            <a:endParaRPr/>
          </a:p>
          <a:p>
            <a:pPr indent="-182563" lvl="0" marL="228600" rtl="0" algn="l">
              <a:spcBef>
                <a:spcPts val="740"/>
              </a:spcBef>
              <a:spcAft>
                <a:spcPts val="0"/>
              </a:spcAft>
              <a:buSzPts val="2860"/>
              <a:buFont typeface="Noto Sans Symbols"/>
              <a:buNone/>
            </a:pPr>
            <a:r>
              <a:rPr lang="en-US"/>
              <a:t>   </a:t>
            </a:r>
            <a:endParaRPr/>
          </a:p>
          <a:p>
            <a:pPr indent="-182563" lvl="0" marL="228600" rtl="0" algn="l">
              <a:spcBef>
                <a:spcPts val="740"/>
              </a:spcBef>
              <a:spcAft>
                <a:spcPts val="0"/>
              </a:spcAft>
              <a:buSzPts val="2860"/>
              <a:buFont typeface="Noto Sans Symbols"/>
              <a:buNone/>
            </a:pPr>
            <a:r>
              <a:t/>
            </a:r>
            <a:endParaRPr/>
          </a:p>
          <a:p>
            <a:pPr indent="0" lvl="0" marL="228600" rtl="0" algn="l">
              <a:spcBef>
                <a:spcPts val="740"/>
              </a:spcBef>
              <a:spcAft>
                <a:spcPts val="0"/>
              </a:spcAft>
              <a:buSzPts val="286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5"/>
          <p:cNvSpPr txBox="1"/>
          <p:nvPr/>
        </p:nvSpPr>
        <p:spPr>
          <a:xfrm>
            <a:off x="-9525" y="5997575"/>
            <a:ext cx="8869363" cy="82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Arial"/>
                <a:ea typeface="Arial"/>
                <a:cs typeface="Arial"/>
                <a:sym typeface="Arial"/>
              </a:rPr>
              <a:t>Lưu ý: Trong các trường hợp, sự dịch phải các bit trái nhất của A - bit A</a:t>
            </a:r>
            <a:r>
              <a:rPr b="1" baseline="-25000" i="0" lang="en-US" sz="1600" u="none" cap="none" strike="noStrike">
                <a:solidFill>
                  <a:schemeClr val="dk1"/>
                </a:solidFill>
                <a:latin typeface="Arial"/>
                <a:ea typeface="Arial"/>
                <a:cs typeface="Arial"/>
                <a:sym typeface="Arial"/>
              </a:rPr>
              <a:t>n-1</a:t>
            </a:r>
            <a:r>
              <a:rPr b="1" i="0" lang="en-US" sz="1600" u="none" cap="none" strike="noStrike">
                <a:solidFill>
                  <a:schemeClr val="dk1"/>
                </a:solidFill>
                <a:latin typeface="Arial"/>
                <a:ea typeface="Arial"/>
                <a:cs typeface="Arial"/>
                <a:sym typeface="Arial"/>
              </a:rPr>
              <a:t> không chỉ dịch</a:t>
            </a:r>
            <a:endParaRPr/>
          </a:p>
          <a:p>
            <a:pPr indent="0" lvl="0" marL="0" marR="0" rtl="0" algn="l">
              <a:spcBef>
                <a:spcPts val="0"/>
              </a:spcBef>
              <a:spcAft>
                <a:spcPts val="0"/>
              </a:spcAft>
              <a:buNone/>
            </a:pPr>
            <a:r>
              <a:rPr b="1" i="0" lang="en-US" sz="1600" u="none" cap="none" strike="noStrike">
                <a:solidFill>
                  <a:schemeClr val="dk1"/>
                </a:solidFill>
                <a:latin typeface="Arial"/>
                <a:ea typeface="Arial"/>
                <a:cs typeface="Arial"/>
                <a:sym typeface="Arial"/>
              </a:rPr>
              <a:t>vào A</a:t>
            </a:r>
            <a:r>
              <a:rPr b="1" baseline="-25000" i="0" lang="en-US" sz="1600" u="none" cap="none" strike="noStrike">
                <a:solidFill>
                  <a:schemeClr val="dk1"/>
                </a:solidFill>
                <a:latin typeface="Arial"/>
                <a:ea typeface="Arial"/>
                <a:cs typeface="Arial"/>
                <a:sym typeface="Arial"/>
              </a:rPr>
              <a:t>n-2</a:t>
            </a:r>
            <a:r>
              <a:rPr b="1" i="0" lang="en-US" sz="1600" u="none" cap="none" strike="noStrike">
                <a:solidFill>
                  <a:schemeClr val="dk1"/>
                </a:solidFill>
                <a:latin typeface="Arial"/>
                <a:ea typeface="Arial"/>
                <a:cs typeface="Arial"/>
                <a:sym typeface="Arial"/>
              </a:rPr>
              <a:t> nhưng cũng còn lại trong A</a:t>
            </a:r>
            <a:r>
              <a:rPr b="1" baseline="-25000" i="0" lang="en-US" sz="1600" u="none" cap="none" strike="noStrike">
                <a:solidFill>
                  <a:schemeClr val="dk1"/>
                </a:solidFill>
                <a:latin typeface="Arial"/>
                <a:ea typeface="Arial"/>
                <a:cs typeface="Arial"/>
                <a:sym typeface="Arial"/>
              </a:rPr>
              <a:t>n-1, </a:t>
            </a:r>
            <a:r>
              <a:rPr b="1" i="0" lang="en-US" sz="1600" u="none" cap="none" strike="noStrike">
                <a:solidFill>
                  <a:schemeClr val="dk1"/>
                </a:solidFill>
                <a:latin typeface="Arial"/>
                <a:ea typeface="Arial"/>
                <a:cs typeface="Arial"/>
                <a:sym typeface="Arial"/>
              </a:rPr>
              <a:t>điều này được đòi hỏi để bảo tồn dấu của số trong</a:t>
            </a:r>
            <a:endParaRPr/>
          </a:p>
          <a:p>
            <a:pPr indent="0" lvl="0" marL="0" marR="0" rtl="0" algn="l">
              <a:spcBef>
                <a:spcPts val="0"/>
              </a:spcBef>
              <a:spcAft>
                <a:spcPts val="0"/>
              </a:spcAft>
              <a:buNone/>
            </a:pPr>
            <a:r>
              <a:rPr b="1" i="0" lang="en-US" sz="1600" u="none" cap="none" strike="noStrike">
                <a:solidFill>
                  <a:schemeClr val="dk1"/>
                </a:solidFill>
                <a:latin typeface="Arial"/>
                <a:ea typeface="Arial"/>
                <a:cs typeface="Arial"/>
                <a:sym typeface="Arial"/>
              </a:rPr>
              <a:t>A và Q </a:t>
            </a:r>
            <a:endParaRPr/>
          </a:p>
        </p:txBody>
      </p:sp>
      <p:pic>
        <p:nvPicPr>
          <p:cNvPr id="497" name="Google Shape;497;p65"/>
          <p:cNvPicPr preferRelativeResize="0"/>
          <p:nvPr/>
        </p:nvPicPr>
        <p:blipFill rotWithShape="1">
          <a:blip r:embed="rId3">
            <a:alphaModFix/>
          </a:blip>
          <a:srcRect b="0" l="0" r="0" t="0"/>
          <a:stretch/>
        </p:blipFill>
        <p:spPr>
          <a:xfrm>
            <a:off x="58738" y="0"/>
            <a:ext cx="9085262" cy="59975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66"/>
          <p:cNvPicPr preferRelativeResize="0"/>
          <p:nvPr/>
        </p:nvPicPr>
        <p:blipFill rotWithShape="1">
          <a:blip r:embed="rId3">
            <a:alphaModFix/>
          </a:blip>
          <a:srcRect b="0" l="0" r="0" t="0"/>
          <a:stretch/>
        </p:blipFill>
        <p:spPr>
          <a:xfrm>
            <a:off x="147638" y="757238"/>
            <a:ext cx="8850312" cy="5343525"/>
          </a:xfrm>
          <a:prstGeom prst="rect">
            <a:avLst/>
          </a:prstGeom>
          <a:noFill/>
          <a:ln>
            <a:noFill/>
          </a:ln>
        </p:spPr>
      </p:pic>
      <p:sp>
        <p:nvSpPr>
          <p:cNvPr id="503" name="Google Shape;503;p66"/>
          <p:cNvSpPr txBox="1"/>
          <p:nvPr/>
        </p:nvSpPr>
        <p:spPr>
          <a:xfrm>
            <a:off x="1577975" y="2986088"/>
            <a:ext cx="222250" cy="3365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FF0000"/>
                </a:solidFill>
                <a:latin typeface="Times New Roman"/>
                <a:ea typeface="Times New Roman"/>
                <a:cs typeface="Times New Roman"/>
                <a:sym typeface="Times New Roman"/>
              </a:rPr>
              <a:t>1</a:t>
            </a:r>
            <a:endParaRPr/>
          </a:p>
        </p:txBody>
      </p:sp>
      <p:sp>
        <p:nvSpPr>
          <p:cNvPr id="504" name="Google Shape;504;p66"/>
          <p:cNvSpPr txBox="1"/>
          <p:nvPr/>
        </p:nvSpPr>
        <p:spPr>
          <a:xfrm>
            <a:off x="1584325" y="3573463"/>
            <a:ext cx="222250" cy="3365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FF0000"/>
                </a:solidFill>
                <a:latin typeface="Times New Roman"/>
                <a:ea typeface="Times New Roman"/>
                <a:cs typeface="Times New Roman"/>
                <a:sym typeface="Times New Roman"/>
              </a:rPr>
              <a:t>1</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67"/>
          <p:cNvPicPr preferRelativeResize="0"/>
          <p:nvPr/>
        </p:nvPicPr>
        <p:blipFill rotWithShape="1">
          <a:blip r:embed="rId3">
            <a:alphaModFix/>
          </a:blip>
          <a:srcRect b="0" l="0" r="0" t="0"/>
          <a:stretch/>
        </p:blipFill>
        <p:spPr>
          <a:xfrm>
            <a:off x="142875" y="404813"/>
            <a:ext cx="8875713" cy="6161087"/>
          </a:xfrm>
          <a:prstGeom prst="rect">
            <a:avLst/>
          </a:prstGeom>
          <a:noFill/>
          <a:ln>
            <a:noFill/>
          </a:ln>
        </p:spPr>
      </p:pic>
      <p:sp>
        <p:nvSpPr>
          <p:cNvPr id="510" name="Google Shape;510;p67"/>
          <p:cNvSpPr txBox="1"/>
          <p:nvPr/>
        </p:nvSpPr>
        <p:spPr>
          <a:xfrm>
            <a:off x="1565275" y="3038475"/>
            <a:ext cx="222250" cy="3365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FF0000"/>
                </a:solidFill>
                <a:latin typeface="Times New Roman"/>
                <a:ea typeface="Times New Roman"/>
                <a:cs typeface="Times New Roman"/>
                <a:sym typeface="Times New Roman"/>
              </a:rPr>
              <a:t>1</a:t>
            </a:r>
            <a:endParaRPr/>
          </a:p>
        </p:txBody>
      </p:sp>
      <p:sp>
        <p:nvSpPr>
          <p:cNvPr id="511" name="Google Shape;511;p67"/>
          <p:cNvSpPr txBox="1"/>
          <p:nvPr/>
        </p:nvSpPr>
        <p:spPr>
          <a:xfrm>
            <a:off x="1547813" y="4913313"/>
            <a:ext cx="222250" cy="3365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FF0000"/>
                </a:solidFill>
                <a:latin typeface="Times New Roman"/>
                <a:ea typeface="Times New Roman"/>
                <a:cs typeface="Times New Roman"/>
                <a:sym typeface="Times New Roman"/>
              </a:rPr>
              <a:t>1</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p68"/>
          <p:cNvPicPr preferRelativeResize="0"/>
          <p:nvPr/>
        </p:nvPicPr>
        <p:blipFill rotWithShape="1">
          <a:blip r:embed="rId3">
            <a:alphaModFix/>
          </a:blip>
          <a:srcRect b="0" l="0" r="0" t="0"/>
          <a:stretch/>
        </p:blipFill>
        <p:spPr>
          <a:xfrm>
            <a:off x="363538" y="368300"/>
            <a:ext cx="8564562" cy="59404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id="521" name="Google Shape;521;p69"/>
          <p:cNvPicPr preferRelativeResize="0"/>
          <p:nvPr/>
        </p:nvPicPr>
        <p:blipFill rotWithShape="1">
          <a:blip r:embed="rId3">
            <a:alphaModFix/>
          </a:blip>
          <a:srcRect b="0" l="0" r="0" t="0"/>
          <a:stretch/>
        </p:blipFill>
        <p:spPr>
          <a:xfrm>
            <a:off x="114300" y="368300"/>
            <a:ext cx="8705850" cy="604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149" name="Google Shape;149;p7"/>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150" name="Google Shape;150;p7"/>
          <p:cNvPicPr preferRelativeResize="0"/>
          <p:nvPr/>
        </p:nvPicPr>
        <p:blipFill rotWithShape="1">
          <a:blip r:embed="rId3">
            <a:alphaModFix/>
          </a:blip>
          <a:srcRect b="0" l="0" r="0" t="0"/>
          <a:stretch/>
        </p:blipFill>
        <p:spPr>
          <a:xfrm>
            <a:off x="468313" y="260350"/>
            <a:ext cx="8351837" cy="63373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70"/>
          <p:cNvPicPr preferRelativeResize="0"/>
          <p:nvPr/>
        </p:nvPicPr>
        <p:blipFill rotWithShape="1">
          <a:blip r:embed="rId3">
            <a:alphaModFix/>
          </a:blip>
          <a:srcRect b="0" l="0" r="0" t="0"/>
          <a:stretch/>
        </p:blipFill>
        <p:spPr>
          <a:xfrm>
            <a:off x="107950" y="225425"/>
            <a:ext cx="8893175" cy="6488113"/>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1"/>
          <p:cNvSpPr txBox="1"/>
          <p:nvPr>
            <p:ph type="title"/>
          </p:nvPr>
        </p:nvSpPr>
        <p:spPr>
          <a:xfrm>
            <a:off x="647700" y="0"/>
            <a:ext cx="7924800" cy="636588"/>
          </a:xfrm>
          <a:prstGeom prst="rect">
            <a:avLst/>
          </a:prstGeom>
          <a:noFill/>
          <a:ln>
            <a:noFill/>
          </a:ln>
        </p:spPr>
        <p:txBody>
          <a:bodyPr anchorCtr="0" anchor="t" bIns="45700" lIns="91425" spcFirstLastPara="1" rIns="91425" wrap="square" tIns="45700">
            <a:normAutofit/>
          </a:bodyPr>
          <a:lstStyle/>
          <a:p>
            <a:pPr indent="-320040" lvl="0" marL="320040" rtl="0" algn="r">
              <a:spcBef>
                <a:spcPts val="0"/>
              </a:spcBef>
              <a:spcAft>
                <a:spcPts val="0"/>
              </a:spcAft>
              <a:buClr>
                <a:srgbClr val="C3260C"/>
              </a:buClr>
              <a:buSzPts val="4096"/>
              <a:buChar char="*"/>
            </a:pPr>
            <a:r>
              <a:rPr lang="en-US" sz="3200"/>
              <a:t>Ví dụ phép chia 7/3 (0111</a:t>
            </a:r>
            <a:r>
              <a:rPr baseline="-25000" lang="en-US" sz="3200"/>
              <a:t>2</a:t>
            </a:r>
            <a:r>
              <a:rPr lang="en-US" sz="3200"/>
              <a:t>/0011</a:t>
            </a:r>
            <a:r>
              <a:rPr baseline="-25000" lang="en-US" sz="3200"/>
              <a:t>2</a:t>
            </a:r>
            <a:r>
              <a:rPr lang="en-US" sz="3200"/>
              <a:t>)</a:t>
            </a:r>
            <a:endParaRPr/>
          </a:p>
        </p:txBody>
      </p:sp>
      <p:graphicFrame>
        <p:nvGraphicFramePr>
          <p:cNvPr id="532" name="Google Shape;532;p71"/>
          <p:cNvGraphicFramePr/>
          <p:nvPr/>
        </p:nvGraphicFramePr>
        <p:xfrm>
          <a:off x="431800" y="692150"/>
          <a:ext cx="3000000" cy="3000000"/>
        </p:xfrm>
        <a:graphic>
          <a:graphicData uri="http://schemas.openxmlformats.org/drawingml/2006/table">
            <a:tbl>
              <a:tblPr>
                <a:noFill/>
                <a:tableStyleId>{D72B7777-E761-494D-94D0-E00AAED69906}</a:tableStyleId>
              </a:tblPr>
              <a:tblGrid>
                <a:gridCol w="1944700"/>
                <a:gridCol w="1331900"/>
                <a:gridCol w="5003800"/>
              </a:tblGrid>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A</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Q</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M = 0011</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0000</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0111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Khởi trị. n=4</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0000</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1110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Dịch trái A, Q (vòng 1)</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1101</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t/>
                      </a:r>
                      <a:endParaRPr b="0" i="0" sz="20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Trừ (A←A-M), không thành công do (A&lt;0)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0000</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1110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A=0, Q</a:t>
                      </a:r>
                      <a:r>
                        <a:rPr b="0" baseline="-25000" i="0" lang="en-US" sz="2000" u="none" cap="none" strike="noStrike">
                          <a:solidFill>
                            <a:schemeClr val="dk1"/>
                          </a:solidFill>
                          <a:latin typeface="Arial"/>
                          <a:ea typeface="Arial"/>
                          <a:cs typeface="Arial"/>
                          <a:sym typeface="Arial"/>
                        </a:rPr>
                        <a:t>0</a:t>
                      </a:r>
                      <a:r>
                        <a:rPr b="0" i="0" lang="en-US" sz="2000" u="none" cap="none" strike="noStrike">
                          <a:solidFill>
                            <a:schemeClr val="dk1"/>
                          </a:solidFill>
                          <a:latin typeface="Arial"/>
                          <a:ea typeface="Arial"/>
                          <a:cs typeface="Arial"/>
                          <a:sym typeface="Arial"/>
                        </a:rPr>
                        <a:t>←0, khôi phục A (A←A+M), n=3</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0001</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1100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Dịch trái (vòng 2)</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1110</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t/>
                      </a:r>
                      <a:endParaRPr b="0" i="0" sz="20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Trừ (A←A-M); không thành công (A&lt;0)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0001</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1100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Khôi phục A, n=2</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0011</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1000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Dịch trái (vòng 3)</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0000</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t/>
                      </a:r>
                      <a:endParaRPr b="0" i="0" sz="20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Trừ, thành công (A≥0)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0000</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1001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Đặt Q</a:t>
                      </a:r>
                      <a:r>
                        <a:rPr b="0" baseline="-25000" i="0" lang="en-US" sz="2000" u="none" cap="none" strike="noStrike">
                          <a:solidFill>
                            <a:schemeClr val="dk1"/>
                          </a:solidFill>
                          <a:latin typeface="Arial"/>
                          <a:ea typeface="Arial"/>
                          <a:cs typeface="Arial"/>
                          <a:sym typeface="Arial"/>
                        </a:rPr>
                        <a:t>0</a:t>
                      </a:r>
                      <a:r>
                        <a:rPr b="0" i="0" lang="en-US" sz="2000" u="none" cap="none" strike="noStrike">
                          <a:solidFill>
                            <a:schemeClr val="dk1"/>
                          </a:solidFill>
                          <a:latin typeface="Arial"/>
                          <a:ea typeface="Arial"/>
                          <a:cs typeface="Arial"/>
                          <a:sym typeface="Arial"/>
                        </a:rPr>
                        <a:t>←1, n=1</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0001</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0010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Dịch trái (vòng 4)</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1110</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t/>
                      </a:r>
                      <a:endParaRPr b="0" i="0" sz="20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Trừ</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0001</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0010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Noto Sans Symbols"/>
                        <a:buNone/>
                      </a:pPr>
                      <a:r>
                        <a:rPr b="0" i="0" lang="en-US" sz="2000" u="none" cap="none" strike="noStrike">
                          <a:solidFill>
                            <a:schemeClr val="dk1"/>
                          </a:solidFill>
                          <a:latin typeface="Arial"/>
                          <a:ea typeface="Arial"/>
                          <a:cs typeface="Arial"/>
                          <a:sym typeface="Arial"/>
                        </a:rPr>
                        <a:t>Khôi phục A, n=0. Dừng.</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33" name="Google Shape;533;p71"/>
          <p:cNvSpPr txBox="1"/>
          <p:nvPr/>
        </p:nvSpPr>
        <p:spPr>
          <a:xfrm>
            <a:off x="376238" y="6321425"/>
            <a:ext cx="61722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0000"/>
                </a:solidFill>
                <a:latin typeface="Arial"/>
                <a:ea typeface="Arial"/>
                <a:cs typeface="Arial"/>
                <a:sym typeface="Arial"/>
              </a:rPr>
              <a:t>Vậy kết quả thương Q = 0010</a:t>
            </a:r>
            <a:r>
              <a:rPr b="1" baseline="-25000" i="0" lang="en-US" sz="1800" u="none" cap="none" strike="noStrike">
                <a:solidFill>
                  <a:srgbClr val="000000"/>
                </a:solidFill>
                <a:latin typeface="Arial"/>
                <a:ea typeface="Arial"/>
                <a:cs typeface="Arial"/>
                <a:sym typeface="Arial"/>
              </a:rPr>
              <a:t>2</a:t>
            </a:r>
            <a:r>
              <a:rPr b="1" i="0" lang="en-US" sz="1800" u="none" cap="none" strike="noStrike">
                <a:solidFill>
                  <a:srgbClr val="000000"/>
                </a:solidFill>
                <a:latin typeface="Arial"/>
                <a:ea typeface="Arial"/>
                <a:cs typeface="Arial"/>
                <a:sym typeface="Arial"/>
              </a:rPr>
              <a:t>=2</a:t>
            </a:r>
            <a:r>
              <a:rPr b="1" baseline="-25000" i="0" lang="en-US" sz="1800" u="none" cap="none" strike="noStrike">
                <a:solidFill>
                  <a:srgbClr val="000000"/>
                </a:solidFill>
                <a:latin typeface="Arial"/>
                <a:ea typeface="Arial"/>
                <a:cs typeface="Arial"/>
                <a:sym typeface="Arial"/>
              </a:rPr>
              <a:t>10</a:t>
            </a:r>
            <a:r>
              <a:rPr b="1" i="0" lang="en-US" sz="1800" u="none" cap="none" strike="noStrike">
                <a:solidFill>
                  <a:srgbClr val="000000"/>
                </a:solidFill>
                <a:latin typeface="Arial"/>
                <a:ea typeface="Arial"/>
                <a:cs typeface="Arial"/>
                <a:sym typeface="Arial"/>
              </a:rPr>
              <a:t> và dư A = 0001</a:t>
            </a:r>
            <a:r>
              <a:rPr b="1" baseline="-25000" i="0" lang="en-US" sz="1800" u="none" cap="none" strike="noStrike">
                <a:solidFill>
                  <a:srgbClr val="000000"/>
                </a:solidFill>
                <a:latin typeface="Arial"/>
                <a:ea typeface="Arial"/>
                <a:cs typeface="Arial"/>
                <a:sym typeface="Arial"/>
              </a:rPr>
              <a:t>2</a:t>
            </a:r>
            <a:r>
              <a:rPr b="1" i="0" lang="en-US" sz="1800" u="none" cap="none" strike="noStrike">
                <a:solidFill>
                  <a:srgbClr val="000000"/>
                </a:solidFill>
                <a:latin typeface="Arial"/>
                <a:ea typeface="Arial"/>
                <a:cs typeface="Arial"/>
                <a:sym typeface="Arial"/>
              </a:rPr>
              <a:t>=1</a:t>
            </a:r>
            <a:r>
              <a:rPr b="1" baseline="-25000" i="0" lang="en-US" sz="1800" u="none" cap="none" strike="noStrike">
                <a:solidFill>
                  <a:srgbClr val="000000"/>
                </a:solidFill>
                <a:latin typeface="Arial"/>
                <a:ea typeface="Arial"/>
                <a:cs typeface="Arial"/>
                <a:sym typeface="Arial"/>
              </a:rPr>
              <a:t>10</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72"/>
          <p:cNvPicPr preferRelativeResize="0"/>
          <p:nvPr/>
        </p:nvPicPr>
        <p:blipFill rotWithShape="1">
          <a:blip r:embed="rId3">
            <a:alphaModFix/>
          </a:blip>
          <a:srcRect b="0" l="0" r="0" t="0"/>
          <a:stretch/>
        </p:blipFill>
        <p:spPr>
          <a:xfrm>
            <a:off x="165100" y="368300"/>
            <a:ext cx="8799513" cy="62293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3"/>
          <p:cNvSpPr/>
          <p:nvPr/>
        </p:nvSpPr>
        <p:spPr>
          <a:xfrm>
            <a:off x="107950" y="981075"/>
            <a:ext cx="8928100" cy="507841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1.Nạp số chia vào thanh ghi M và số bị chia vào các thanh ghi A, Q. Số bị chia phải ở dạng 2n bit, vì vậy, ví dụ số 4 bit 0111 trở thành 00000111 và 1001 trở thành 11111001. Count=n </a:t>
            </a:r>
            <a:endParaRPr/>
          </a:p>
          <a:p>
            <a:pPr indent="0" lvl="0" marL="0" marR="0" rtl="0" algn="l">
              <a:lnSpc>
                <a:spcPct val="9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2. Dịch trái A, Q đi 1 bit</a:t>
            </a:r>
            <a:endParaRPr/>
          </a:p>
          <a:p>
            <a:pPr indent="0" lvl="0" marL="0" marR="0" rtl="0" algn="l">
              <a:lnSpc>
                <a:spcPct val="9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3. Nếu M và A  có cùng dấu, thực hiện gán A</a:t>
            </a:r>
            <a:r>
              <a:rPr b="1" i="0" lang="en-US" sz="2400" u="none" cap="none" strike="noStrike">
                <a:solidFill>
                  <a:schemeClr val="dk1"/>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A-M, ngược lại gán A </a:t>
            </a:r>
            <a:r>
              <a:rPr b="1" i="0" lang="en-US" sz="2400" u="none" cap="none" strike="noStrike">
                <a:solidFill>
                  <a:schemeClr val="dk1"/>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A+M</a:t>
            </a:r>
            <a:endParaRPr/>
          </a:p>
          <a:p>
            <a:pPr indent="0" lvl="0" marL="0" marR="0" rtl="0" algn="l">
              <a:lnSpc>
                <a:spcPct val="9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4.Thao tác trên thành công nếu dấu của A là như nhau trước và sau thao tác</a:t>
            </a:r>
            <a:endParaRPr/>
          </a:p>
          <a:p>
            <a:pPr indent="0" lvl="0" marL="0" marR="0" rtl="0" algn="l">
              <a:lnSpc>
                <a:spcPct val="9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a. Nếu thao tác thành công hoặc (A=0 hoặc Q=0) thì đặt Q</a:t>
            </a:r>
            <a:r>
              <a:rPr b="0" baseline="-25000" i="0" lang="en-US" sz="2400" u="none" cap="none" strike="noStrike">
                <a:solidFill>
                  <a:schemeClr val="dk1"/>
                </a:solidFill>
                <a:latin typeface="Arial"/>
                <a:ea typeface="Arial"/>
                <a:cs typeface="Arial"/>
                <a:sym typeface="Arial"/>
              </a:rPr>
              <a:t>0 </a:t>
            </a:r>
            <a:r>
              <a:rPr b="1" i="0" lang="en-US" sz="2400" u="none" cap="none" strike="noStrike">
                <a:solidFill>
                  <a:schemeClr val="dk1"/>
                </a:solidFill>
                <a:latin typeface="Arial"/>
                <a:ea typeface="Arial"/>
                <a:cs typeface="Arial"/>
                <a:sym typeface="Arial"/>
              </a:rPr>
              <a:t>←</a:t>
            </a:r>
            <a:r>
              <a:rPr b="0" baseline="-2500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1</a:t>
            </a:r>
            <a:endParaRPr/>
          </a:p>
          <a:p>
            <a:pPr indent="0" lvl="0" marL="0" marR="0" rtl="0" algn="l">
              <a:lnSpc>
                <a:spcPct val="9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b. Nếu thao tác không thành công và (A≠0 hoặc Q ≠ 0) thì đặt Q</a:t>
            </a:r>
            <a:r>
              <a:rPr b="0" baseline="-25000" i="0" lang="en-US" sz="2400" u="none" cap="none" strike="noStrike">
                <a:solidFill>
                  <a:schemeClr val="dk1"/>
                </a:solidFill>
                <a:latin typeface="Arial"/>
                <a:ea typeface="Arial"/>
                <a:cs typeface="Arial"/>
                <a:sym typeface="Arial"/>
              </a:rPr>
              <a:t>0 </a:t>
            </a:r>
            <a:r>
              <a:rPr b="1" i="0" lang="en-US" sz="2400" u="none" cap="none" strike="noStrike">
                <a:solidFill>
                  <a:schemeClr val="dk1"/>
                </a:solidFill>
                <a:latin typeface="Arial"/>
                <a:ea typeface="Arial"/>
                <a:cs typeface="Arial"/>
                <a:sym typeface="Arial"/>
              </a:rPr>
              <a:t>←</a:t>
            </a:r>
            <a:r>
              <a:rPr b="0" baseline="-2500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0 và khôi phục giá trị trước đó của A. Count</a:t>
            </a:r>
            <a:r>
              <a:rPr b="1" i="0" lang="en-US" sz="2400" u="none" cap="none" strike="noStrike">
                <a:solidFill>
                  <a:schemeClr val="dk1"/>
                </a:solidFill>
                <a:latin typeface="Arial"/>
                <a:ea typeface="Arial"/>
                <a:cs typeface="Arial"/>
                <a:sym typeface="Arial"/>
              </a:rPr>
              <a:t> ← </a:t>
            </a:r>
            <a:r>
              <a:rPr b="0" i="0" lang="en-US" sz="2400" u="none" cap="none" strike="noStrike">
                <a:solidFill>
                  <a:schemeClr val="dk1"/>
                </a:solidFill>
                <a:latin typeface="Arial"/>
                <a:ea typeface="Arial"/>
                <a:cs typeface="Arial"/>
                <a:sym typeface="Arial"/>
              </a:rPr>
              <a:t>Count-1</a:t>
            </a:r>
            <a:endParaRPr/>
          </a:p>
          <a:p>
            <a:pPr indent="0" lvl="0" marL="0" marR="0" rtl="0" algn="l">
              <a:lnSpc>
                <a:spcPct val="9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5. Lặp lại bước 2 đến bước 4 số lần lặp bằng số bit của Q (Count=0)</a:t>
            </a:r>
            <a:endParaRPr/>
          </a:p>
          <a:p>
            <a:pPr indent="0" lvl="0" marL="0" marR="0" rtl="0" algn="l">
              <a:lnSpc>
                <a:spcPct val="9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6. Phần dư là A. Nếu dấu của số chia và số bị chia giống nhau thì thương là Q, ngược lại thương là số bù 2 của Q.</a:t>
            </a:r>
            <a:endParaRPr/>
          </a:p>
        </p:txBody>
      </p:sp>
      <p:sp>
        <p:nvSpPr>
          <p:cNvPr id="544" name="Google Shape;544;p73"/>
          <p:cNvSpPr txBox="1"/>
          <p:nvPr/>
        </p:nvSpPr>
        <p:spPr>
          <a:xfrm>
            <a:off x="1619250" y="287338"/>
            <a:ext cx="6324600" cy="5222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Thuật toán chia 2 số nguyên tổng quát</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4"/>
          <p:cNvSpPr txBox="1"/>
          <p:nvPr>
            <p:ph type="title"/>
          </p:nvPr>
        </p:nvSpPr>
        <p:spPr>
          <a:xfrm>
            <a:off x="563563" y="296863"/>
            <a:ext cx="7924800"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Clr>
                <a:srgbClr val="C3260C"/>
              </a:buClr>
              <a:buSzPts val="5888"/>
              <a:buChar char="*"/>
            </a:pPr>
            <a:r>
              <a:rPr lang="en-US"/>
              <a:t>Bài tập</a:t>
            </a:r>
            <a:endParaRPr/>
          </a:p>
        </p:txBody>
      </p:sp>
      <p:sp>
        <p:nvSpPr>
          <p:cNvPr id="550" name="Google Shape;550;p74"/>
          <p:cNvSpPr txBox="1"/>
          <p:nvPr/>
        </p:nvSpPr>
        <p:spPr>
          <a:xfrm>
            <a:off x="539750" y="1520825"/>
            <a:ext cx="7885113" cy="42465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Bài 1:</a:t>
            </a:r>
            <a:r>
              <a:rPr b="0" i="0" lang="en-US" sz="1800" u="none" cap="none" strike="noStrike">
                <a:solidFill>
                  <a:schemeClr val="dk1"/>
                </a:solidFill>
                <a:latin typeface="Arial"/>
                <a:ea typeface="Arial"/>
                <a:cs typeface="Arial"/>
                <a:sym typeface="Arial"/>
              </a:rPr>
              <a:t> </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Số nhị phân 8 bit (11001100), số này tương ứng với số nguyên thập phân có dấu là bao nhiêu nếu số đang được biểu diễn trong cách biểu diễn: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b. Số bù 1. </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       c. Số bù 2.</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Bài 2: </a:t>
            </a:r>
            <a:r>
              <a:rPr b="0" i="0" lang="en-US" sz="1800" u="none" cap="none" strike="noStrike">
                <a:solidFill>
                  <a:schemeClr val="dk1"/>
                </a:solidFill>
                <a:latin typeface="Arial"/>
                <a:ea typeface="Arial"/>
                <a:cs typeface="Arial"/>
                <a:sym typeface="Arial"/>
              </a:rPr>
              <a:t>Đổi các số sau đây: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a. (011011)</a:t>
            </a:r>
            <a:r>
              <a:rPr b="0" baseline="-25000" i="0" lang="en-US" sz="1800" u="none" cap="none" strike="noStrike">
                <a:solidFill>
                  <a:schemeClr val="dk1"/>
                </a:solidFill>
                <a:latin typeface="Arial"/>
                <a:ea typeface="Arial"/>
                <a:cs typeface="Arial"/>
                <a:sym typeface="Arial"/>
              </a:rPr>
              <a:t>2</a:t>
            </a:r>
            <a:r>
              <a:rPr b="0" i="0" lang="en-US" sz="1800" u="none" cap="none" strike="noStrike">
                <a:solidFill>
                  <a:schemeClr val="dk1"/>
                </a:solidFill>
                <a:latin typeface="Arial"/>
                <a:ea typeface="Arial"/>
                <a:cs typeface="Arial"/>
                <a:sym typeface="Arial"/>
              </a:rPr>
              <a:t> ra số thập phân. </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b. (-2005)</a:t>
            </a:r>
            <a:r>
              <a:rPr b="0" baseline="-25000" i="0" lang="en-US" sz="1800" u="none" cap="none" strike="noStrike">
                <a:solidFill>
                  <a:schemeClr val="dk1"/>
                </a:solidFill>
                <a:latin typeface="Arial"/>
                <a:ea typeface="Arial"/>
                <a:cs typeface="Arial"/>
                <a:sym typeface="Arial"/>
              </a:rPr>
              <a:t>10</a:t>
            </a:r>
            <a:r>
              <a:rPr b="0" i="0" lang="en-US" sz="1800" u="none" cap="none" strike="noStrike">
                <a:solidFill>
                  <a:schemeClr val="dk1"/>
                </a:solidFill>
                <a:latin typeface="Arial"/>
                <a:ea typeface="Arial"/>
                <a:cs typeface="Arial"/>
                <a:sym typeface="Arial"/>
              </a:rPr>
              <a:t> ra số nhị phân 16 bits. </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c. (55.875)</a:t>
            </a:r>
            <a:r>
              <a:rPr b="0" baseline="-25000" i="0" lang="en-US" sz="1800" u="none" cap="none" strike="noStrike">
                <a:solidFill>
                  <a:schemeClr val="dk1"/>
                </a:solidFill>
                <a:latin typeface="Arial"/>
                <a:ea typeface="Arial"/>
                <a:cs typeface="Arial"/>
                <a:sym typeface="Arial"/>
              </a:rPr>
              <a:t>10</a:t>
            </a:r>
            <a:r>
              <a:rPr b="0" i="0" lang="en-US" sz="1800" u="none" cap="none" strike="noStrike">
                <a:solidFill>
                  <a:schemeClr val="dk1"/>
                </a:solidFill>
                <a:latin typeface="Arial"/>
                <a:ea typeface="Arial"/>
                <a:cs typeface="Arial"/>
                <a:sym typeface="Arial"/>
              </a:rPr>
              <a:t> ra số nhị phân. </a:t>
            </a:r>
            <a:endParaRPr/>
          </a:p>
          <a:p>
            <a:pPr indent="0" lvl="1" marL="45720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rPr b="1" i="0" lang="en-US" sz="1800" u="none" cap="none" strike="noStrike">
                <a:solidFill>
                  <a:schemeClr val="dk1"/>
                </a:solidFill>
                <a:latin typeface="Arial"/>
                <a:ea typeface="Arial"/>
                <a:cs typeface="Arial"/>
                <a:sym typeface="Arial"/>
              </a:rPr>
              <a:t>Bài 3</a:t>
            </a:r>
            <a:r>
              <a:rPr b="0" i="0" lang="en-US" sz="1800" u="none" cap="none" strike="noStrike">
                <a:solidFill>
                  <a:schemeClr val="dk1"/>
                </a:solidFill>
                <a:latin typeface="Arial"/>
                <a:ea typeface="Arial"/>
                <a:cs typeface="Arial"/>
                <a:sym typeface="Arial"/>
              </a:rPr>
              <a:t>: Thực hiện các phép tính</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	   7+8      8*9      7/4     -7/3    --6/(-5) </a:t>
            </a:r>
            <a:endParaRPr/>
          </a:p>
          <a:p>
            <a:pPr indent="0" lvl="1" marL="45720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75"/>
          <p:cNvPicPr preferRelativeResize="0"/>
          <p:nvPr/>
        </p:nvPicPr>
        <p:blipFill rotWithShape="1">
          <a:blip r:embed="rId3">
            <a:alphaModFix/>
          </a:blip>
          <a:srcRect b="0" l="0" r="0" t="0"/>
          <a:stretch/>
        </p:blipFill>
        <p:spPr>
          <a:xfrm>
            <a:off x="279400" y="404813"/>
            <a:ext cx="8540750" cy="62642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pic>
        <p:nvPicPr>
          <p:cNvPr id="560" name="Google Shape;560;p76"/>
          <p:cNvPicPr preferRelativeResize="0"/>
          <p:nvPr/>
        </p:nvPicPr>
        <p:blipFill rotWithShape="1">
          <a:blip r:embed="rId3">
            <a:alphaModFix/>
          </a:blip>
          <a:srcRect b="0" l="0" r="0" t="0"/>
          <a:stretch/>
        </p:blipFill>
        <p:spPr>
          <a:xfrm>
            <a:off x="120650" y="404813"/>
            <a:ext cx="8772525" cy="619283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id="565" name="Google Shape;565;p77"/>
          <p:cNvPicPr preferRelativeResize="0"/>
          <p:nvPr/>
        </p:nvPicPr>
        <p:blipFill rotWithShape="1">
          <a:blip r:embed="rId3">
            <a:alphaModFix/>
          </a:blip>
          <a:srcRect b="0" l="0" r="0" t="0"/>
          <a:stretch/>
        </p:blipFill>
        <p:spPr>
          <a:xfrm>
            <a:off x="155575" y="512763"/>
            <a:ext cx="8412163" cy="611981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pic>
        <p:nvPicPr>
          <p:cNvPr id="570" name="Google Shape;570;p78"/>
          <p:cNvPicPr preferRelativeResize="0"/>
          <p:nvPr/>
        </p:nvPicPr>
        <p:blipFill rotWithShape="1">
          <a:blip r:embed="rId3">
            <a:alphaModFix/>
          </a:blip>
          <a:srcRect b="0" l="0" r="0" t="0"/>
          <a:stretch/>
        </p:blipFill>
        <p:spPr>
          <a:xfrm>
            <a:off x="180975" y="404813"/>
            <a:ext cx="8855075" cy="619283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79"/>
          <p:cNvPicPr preferRelativeResize="0"/>
          <p:nvPr/>
        </p:nvPicPr>
        <p:blipFill rotWithShape="1">
          <a:blip r:embed="rId3">
            <a:alphaModFix/>
          </a:blip>
          <a:srcRect b="0" l="0" r="0" t="0"/>
          <a:stretch/>
        </p:blipFill>
        <p:spPr>
          <a:xfrm>
            <a:off x="392113" y="692150"/>
            <a:ext cx="8428037" cy="58689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156" name="Google Shape;156;p8"/>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157" name="Google Shape;157;p8"/>
          <p:cNvPicPr preferRelativeResize="0"/>
          <p:nvPr/>
        </p:nvPicPr>
        <p:blipFill rotWithShape="1">
          <a:blip r:embed="rId3">
            <a:alphaModFix/>
          </a:blip>
          <a:srcRect b="0" l="0" r="0" t="0"/>
          <a:stretch/>
        </p:blipFill>
        <p:spPr>
          <a:xfrm>
            <a:off x="539750" y="296863"/>
            <a:ext cx="8316913" cy="62642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80"/>
          <p:cNvPicPr preferRelativeResize="0"/>
          <p:nvPr/>
        </p:nvPicPr>
        <p:blipFill rotWithShape="1">
          <a:blip r:embed="rId3">
            <a:alphaModFix/>
          </a:blip>
          <a:srcRect b="0" l="0" r="0" t="0"/>
          <a:stretch/>
        </p:blipFill>
        <p:spPr>
          <a:xfrm>
            <a:off x="246063" y="441325"/>
            <a:ext cx="8610600" cy="6335713"/>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pic>
        <p:nvPicPr>
          <p:cNvPr id="585" name="Google Shape;585;p81"/>
          <p:cNvPicPr preferRelativeResize="0"/>
          <p:nvPr/>
        </p:nvPicPr>
        <p:blipFill rotWithShape="1">
          <a:blip r:embed="rId3">
            <a:alphaModFix/>
          </a:blip>
          <a:srcRect b="0" l="0" r="0" t="0"/>
          <a:stretch/>
        </p:blipFill>
        <p:spPr>
          <a:xfrm>
            <a:off x="311150" y="512763"/>
            <a:ext cx="8653463" cy="6084887"/>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pic>
        <p:nvPicPr>
          <p:cNvPr id="590" name="Google Shape;590;p82"/>
          <p:cNvPicPr preferRelativeResize="0"/>
          <p:nvPr/>
        </p:nvPicPr>
        <p:blipFill rotWithShape="1">
          <a:blip r:embed="rId3">
            <a:alphaModFix/>
          </a:blip>
          <a:srcRect b="0" l="0" r="0" t="0"/>
          <a:stretch/>
        </p:blipFill>
        <p:spPr>
          <a:xfrm>
            <a:off x="250825" y="333375"/>
            <a:ext cx="8640763" cy="6119813"/>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3"/>
          <p:cNvSpPr txBox="1"/>
          <p:nvPr>
            <p:ph idx="1" type="body"/>
          </p:nvPr>
        </p:nvSpPr>
        <p:spPr>
          <a:xfrm>
            <a:off x="215900" y="0"/>
            <a:ext cx="8928100" cy="6669088"/>
          </a:xfrm>
          <a:prstGeom prst="rect">
            <a:avLst/>
          </a:prstGeom>
          <a:noFill/>
          <a:ln>
            <a:noFill/>
          </a:ln>
        </p:spPr>
        <p:txBody>
          <a:bodyPr anchorCtr="0" anchor="t" bIns="45700" lIns="91425" spcFirstLastPara="1" rIns="91425" wrap="square" tIns="45700">
            <a:noAutofit/>
          </a:bodyPr>
          <a:lstStyle/>
          <a:p>
            <a:pPr indent="0" lvl="0" marL="228600" rtl="0" algn="l">
              <a:lnSpc>
                <a:spcPct val="80000"/>
              </a:lnSpc>
              <a:spcBef>
                <a:spcPts val="0"/>
              </a:spcBef>
              <a:spcAft>
                <a:spcPts val="0"/>
              </a:spcAft>
              <a:buSzPts val="3120"/>
              <a:buNone/>
            </a:pPr>
            <a:r>
              <a:t/>
            </a:r>
            <a:endParaRPr b="1" sz="2400"/>
          </a:p>
          <a:p>
            <a:pPr indent="-198120" lvl="0" marL="228600" rtl="0" algn="l">
              <a:lnSpc>
                <a:spcPct val="80000"/>
              </a:lnSpc>
              <a:spcBef>
                <a:spcPts val="780"/>
              </a:spcBef>
              <a:spcAft>
                <a:spcPts val="0"/>
              </a:spcAft>
              <a:buSzPts val="3120"/>
              <a:buChar char="*"/>
            </a:pPr>
            <a:r>
              <a:rPr b="1" lang="en-US" sz="2400"/>
              <a:t>Phương pháp đổi số thực sang số dấu phẩy động 32 bit:</a:t>
            </a:r>
            <a:endParaRPr/>
          </a:p>
          <a:p>
            <a:pPr indent="-182563" lvl="0" marL="228600" rtl="0" algn="l">
              <a:lnSpc>
                <a:spcPct val="80000"/>
              </a:lnSpc>
              <a:spcBef>
                <a:spcPts val="700"/>
              </a:spcBef>
              <a:spcAft>
                <a:spcPts val="0"/>
              </a:spcAft>
              <a:buSzPts val="2600"/>
              <a:buFont typeface="Noto Sans Symbols"/>
              <a:buNone/>
            </a:pPr>
            <a:r>
              <a:rPr lang="en-US" sz="2000"/>
              <a:t>- Đổi số thập phân thành số nhị phân.</a:t>
            </a:r>
            <a:endParaRPr/>
          </a:p>
          <a:p>
            <a:pPr indent="-182563" lvl="0" marL="228600" rtl="0" algn="l">
              <a:lnSpc>
                <a:spcPct val="80000"/>
              </a:lnSpc>
              <a:spcBef>
                <a:spcPts val="700"/>
              </a:spcBef>
              <a:spcAft>
                <a:spcPts val="0"/>
              </a:spcAft>
              <a:buSzPts val="2600"/>
              <a:buFont typeface="Noto Sans Symbols"/>
              <a:buNone/>
            </a:pPr>
            <a:r>
              <a:rPr lang="en-US" sz="2000"/>
              <a:t>- Biểu diễn số nhị phân dưới dạng ±1.xxxBy (B: cơ số 2).</a:t>
            </a:r>
            <a:endParaRPr/>
          </a:p>
          <a:p>
            <a:pPr indent="-182563" lvl="0" marL="228600" rtl="0" algn="l">
              <a:lnSpc>
                <a:spcPct val="80000"/>
              </a:lnSpc>
              <a:spcBef>
                <a:spcPts val="700"/>
              </a:spcBef>
              <a:spcAft>
                <a:spcPts val="0"/>
              </a:spcAft>
              <a:buSzPts val="2600"/>
              <a:buFont typeface="Noto Sans Symbols"/>
              <a:buNone/>
            </a:pPr>
            <a:r>
              <a:rPr lang="en-US" sz="2000"/>
              <a:t>- Bit cao nhất 31: lấy giá trị 0 với số dương, 1 với số âm.</a:t>
            </a:r>
            <a:endParaRPr/>
          </a:p>
          <a:p>
            <a:pPr indent="-182563" lvl="0" marL="228600" rtl="0" algn="l">
              <a:lnSpc>
                <a:spcPct val="80000"/>
              </a:lnSpc>
              <a:spcBef>
                <a:spcPts val="700"/>
              </a:spcBef>
              <a:spcAft>
                <a:spcPts val="0"/>
              </a:spcAft>
              <a:buSzPts val="2600"/>
              <a:buFont typeface="Noto Sans Symbols"/>
              <a:buNone/>
            </a:pPr>
            <a:r>
              <a:rPr lang="en-US" sz="2000"/>
              <a:t>- Phần mũ y đổi sang mã excess -127 của y, được xác định =  y + 127</a:t>
            </a:r>
            <a:endParaRPr/>
          </a:p>
          <a:p>
            <a:pPr indent="-182563" lvl="0" marL="228600" rtl="0" algn="l">
              <a:lnSpc>
                <a:spcPct val="80000"/>
              </a:lnSpc>
              <a:spcBef>
                <a:spcPts val="700"/>
              </a:spcBef>
              <a:spcAft>
                <a:spcPts val="0"/>
              </a:spcAft>
              <a:buSzPts val="2600"/>
              <a:buFont typeface="Noto Sans Symbols"/>
              <a:buNone/>
            </a:pPr>
            <a:r>
              <a:rPr lang="en-US" sz="2000"/>
              <a:t>- Phần xxx là phần định trị, được đưa vào từ bit 22..0.</a:t>
            </a:r>
            <a:endParaRPr/>
          </a:p>
          <a:p>
            <a:pPr indent="-182563" lvl="0" marL="228600" rtl="0" algn="l">
              <a:lnSpc>
                <a:spcPct val="80000"/>
              </a:lnSpc>
              <a:spcBef>
                <a:spcPts val="700"/>
              </a:spcBef>
              <a:spcAft>
                <a:spcPts val="0"/>
              </a:spcAft>
              <a:buSzPts val="2600"/>
              <a:buFont typeface="Noto Sans Symbols"/>
              <a:buNone/>
            </a:pPr>
            <a:r>
              <a:rPr lang="en-US" sz="2000"/>
              <a:t>	</a:t>
            </a:r>
            <a:endParaRPr/>
          </a:p>
          <a:p>
            <a:pPr indent="-182563" lvl="0" marL="228600" rtl="0" algn="l">
              <a:lnSpc>
                <a:spcPct val="80000"/>
              </a:lnSpc>
              <a:spcBef>
                <a:spcPts val="700"/>
              </a:spcBef>
              <a:spcAft>
                <a:spcPts val="0"/>
              </a:spcAft>
              <a:buSzPts val="2600"/>
              <a:buFont typeface="Noto Sans Symbols"/>
              <a:buNone/>
            </a:pPr>
            <a:r>
              <a:rPr lang="en-US" sz="2000"/>
              <a:t>	Ví dụ: Biểu diễn số thực (9,75)</a:t>
            </a:r>
            <a:r>
              <a:rPr baseline="-25000" lang="en-US" sz="2000"/>
              <a:t>10</a:t>
            </a:r>
            <a:r>
              <a:rPr lang="en-US" sz="2000"/>
              <a:t> dưới dạng dấu phẩy động.</a:t>
            </a:r>
            <a:endParaRPr/>
          </a:p>
          <a:p>
            <a:pPr indent="-182563" lvl="0" marL="228600" rtl="0" algn="l">
              <a:lnSpc>
                <a:spcPct val="80000"/>
              </a:lnSpc>
              <a:spcBef>
                <a:spcPts val="700"/>
              </a:spcBef>
              <a:spcAft>
                <a:spcPts val="0"/>
              </a:spcAft>
              <a:buSzPts val="2600"/>
              <a:buFont typeface="Noto Sans Symbols"/>
              <a:buNone/>
            </a:pPr>
            <a:r>
              <a:t/>
            </a:r>
            <a:endParaRPr sz="2000"/>
          </a:p>
          <a:p>
            <a:pPr indent="-182563" lvl="0" marL="228600" rtl="0" algn="l">
              <a:lnSpc>
                <a:spcPct val="80000"/>
              </a:lnSpc>
              <a:spcBef>
                <a:spcPts val="700"/>
              </a:spcBef>
              <a:spcAft>
                <a:spcPts val="0"/>
              </a:spcAft>
              <a:buSzPts val="2600"/>
              <a:buFont typeface="Noto Sans Symbols"/>
              <a:buNone/>
            </a:pPr>
            <a:r>
              <a:rPr lang="en-US" sz="2000"/>
              <a:t>Ta đổi sang dạng nhị phân: (9,75)</a:t>
            </a:r>
            <a:r>
              <a:rPr baseline="-25000" lang="en-US" sz="2000"/>
              <a:t>10</a:t>
            </a:r>
            <a:r>
              <a:rPr lang="en-US" sz="2000"/>
              <a:t> = (1001.11)</a:t>
            </a:r>
            <a:r>
              <a:rPr baseline="-25000" lang="en-US" sz="2000"/>
              <a:t>2</a:t>
            </a:r>
            <a:r>
              <a:rPr lang="en-US" sz="2000"/>
              <a:t> = 1.00111B3.</a:t>
            </a:r>
            <a:endParaRPr/>
          </a:p>
          <a:p>
            <a:pPr indent="-182563" lvl="0" marL="228600" rtl="0" algn="l">
              <a:lnSpc>
                <a:spcPct val="80000"/>
              </a:lnSpc>
              <a:spcBef>
                <a:spcPts val="700"/>
              </a:spcBef>
              <a:spcAft>
                <a:spcPts val="0"/>
              </a:spcAft>
              <a:buSzPts val="2600"/>
              <a:buFont typeface="Noto Sans Symbols"/>
              <a:buNone/>
            </a:pPr>
            <a:r>
              <a:rPr lang="en-US" sz="2000"/>
              <a:t>Bit dấu: bit 31 = 0.</a:t>
            </a:r>
            <a:endParaRPr/>
          </a:p>
          <a:p>
            <a:pPr indent="-182563" lvl="0" marL="228600" rtl="0" algn="l">
              <a:lnSpc>
                <a:spcPct val="80000"/>
              </a:lnSpc>
              <a:spcBef>
                <a:spcPts val="700"/>
              </a:spcBef>
              <a:spcAft>
                <a:spcPts val="0"/>
              </a:spcAft>
              <a:buSzPts val="2600"/>
              <a:buFont typeface="Noto Sans Symbols"/>
              <a:buNone/>
            </a:pPr>
            <a:r>
              <a:rPr lang="en-US" sz="2000"/>
              <a:t>Mã excess - 127 của 3 là: 127 + 3 = 130</a:t>
            </a:r>
            <a:r>
              <a:rPr baseline="-25000" lang="en-US" sz="2000"/>
              <a:t>10</a:t>
            </a:r>
            <a:r>
              <a:rPr lang="en-US" sz="2000"/>
              <a:t> = (10000010)</a:t>
            </a:r>
            <a:r>
              <a:rPr baseline="-25000" lang="en-US" sz="2000"/>
              <a:t>2</a:t>
            </a:r>
            <a:r>
              <a:rPr lang="en-US" sz="2000"/>
              <a:t>. Được đưa vào các bit tiếp theo:  từ bit 30 đến bit 23. </a:t>
            </a:r>
            <a:endParaRPr/>
          </a:p>
          <a:p>
            <a:pPr indent="-182563" lvl="0" marL="228600" rtl="0" algn="l">
              <a:lnSpc>
                <a:spcPct val="80000"/>
              </a:lnSpc>
              <a:spcBef>
                <a:spcPts val="700"/>
              </a:spcBef>
              <a:spcAft>
                <a:spcPts val="0"/>
              </a:spcAft>
              <a:buSzPts val="2600"/>
              <a:buFont typeface="Noto Sans Symbols"/>
              <a:buNone/>
            </a:pPr>
            <a:r>
              <a:t/>
            </a:r>
            <a:endParaRPr sz="2000"/>
          </a:p>
          <a:p>
            <a:pPr indent="-182563" lvl="0" marL="228600" rtl="0" algn="l">
              <a:lnSpc>
                <a:spcPct val="80000"/>
              </a:lnSpc>
              <a:spcBef>
                <a:spcPts val="700"/>
              </a:spcBef>
              <a:spcAft>
                <a:spcPts val="0"/>
              </a:spcAft>
              <a:buSzPts val="2600"/>
              <a:buFont typeface="Noto Sans Symbols"/>
              <a:buNone/>
            </a:pPr>
            <a:r>
              <a:rPr lang="en-US" sz="2000"/>
              <a:t>Cuối cùng số thực (9,75)10 được biểu diễn dưới dạng dấu phẩy động 32 bit như sau:</a:t>
            </a:r>
            <a:endParaRPr/>
          </a:p>
          <a:p>
            <a:pPr indent="-182563" lvl="0" marL="228600" rtl="0" algn="l">
              <a:lnSpc>
                <a:spcPct val="80000"/>
              </a:lnSpc>
              <a:spcBef>
                <a:spcPts val="700"/>
              </a:spcBef>
              <a:spcAft>
                <a:spcPts val="0"/>
              </a:spcAft>
              <a:buSzPts val="2600"/>
              <a:buFont typeface="Noto Sans Symbols"/>
              <a:buNone/>
            </a:pPr>
            <a:r>
              <a:rPr lang="en-US" sz="2000"/>
              <a:t>		             0 1000 0010 001 1100 0000 0000 0000 0000</a:t>
            </a:r>
            <a:endParaRPr/>
          </a:p>
          <a:p>
            <a:pPr indent="-182563" lvl="0" marL="228600" rtl="0" algn="l">
              <a:lnSpc>
                <a:spcPct val="80000"/>
              </a:lnSpc>
              <a:spcBef>
                <a:spcPts val="700"/>
              </a:spcBef>
              <a:spcAft>
                <a:spcPts val="0"/>
              </a:spcAft>
              <a:buSzPts val="2600"/>
              <a:buFont typeface="Noto Sans Symbols"/>
              <a:buNone/>
            </a:pPr>
            <a:r>
              <a:rPr lang="en-US" sz="2000"/>
              <a:t>	            bit   </a:t>
            </a:r>
            <a:r>
              <a:rPr lang="en-US" sz="2000">
                <a:solidFill>
                  <a:srgbClr val="FF0000"/>
                </a:solidFill>
              </a:rPr>
              <a:t>31</a:t>
            </a:r>
            <a:r>
              <a:rPr lang="en-US" sz="2000"/>
              <a:t>|</a:t>
            </a:r>
            <a:r>
              <a:rPr lang="en-US" sz="2000">
                <a:solidFill>
                  <a:srgbClr val="FF3300"/>
                </a:solidFill>
              </a:rPr>
              <a:t>30</a:t>
            </a:r>
            <a:r>
              <a:rPr lang="en-US" sz="2000"/>
              <a:t>         </a:t>
            </a:r>
            <a:r>
              <a:rPr lang="en-US" sz="2000">
                <a:solidFill>
                  <a:srgbClr val="FF3300"/>
                </a:solidFill>
              </a:rPr>
              <a:t>23</a:t>
            </a:r>
            <a:r>
              <a:rPr lang="en-US" sz="2000"/>
              <a:t>|</a:t>
            </a:r>
            <a:r>
              <a:rPr lang="en-US" sz="2000">
                <a:solidFill>
                  <a:srgbClr val="FF3300"/>
                </a:solidFill>
              </a:rPr>
              <a:t>22</a:t>
            </a:r>
            <a:r>
              <a:rPr lang="en-US" sz="2000"/>
              <a:t>                                            </a:t>
            </a:r>
            <a:r>
              <a:rPr lang="en-US" sz="2000">
                <a:solidFill>
                  <a:srgbClr val="FF3300"/>
                </a:solidFill>
              </a:rPr>
              <a:t>0</a:t>
            </a:r>
            <a:r>
              <a:rPr lang="en-US" sz="2000"/>
              <a:t>|	</a:t>
            </a:r>
            <a:endParaRPr/>
          </a:p>
          <a:p>
            <a:pPr indent="-17463" lvl="0" marL="228600" rtl="0" algn="l">
              <a:lnSpc>
                <a:spcPct val="80000"/>
              </a:lnSpc>
              <a:spcBef>
                <a:spcPts val="700"/>
              </a:spcBef>
              <a:spcAft>
                <a:spcPts val="0"/>
              </a:spcAft>
              <a:buSzPts val="2600"/>
              <a:buNone/>
            </a:pPr>
            <a:r>
              <a:t/>
            </a:r>
            <a:endParaRPr sz="20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4"/>
          <p:cNvSpPr txBox="1"/>
          <p:nvPr>
            <p:ph type="title"/>
          </p:nvPr>
        </p:nvSpPr>
        <p:spPr>
          <a:xfrm>
            <a:off x="647700" y="333375"/>
            <a:ext cx="7924800" cy="563563"/>
          </a:xfrm>
          <a:prstGeom prst="rect">
            <a:avLst/>
          </a:prstGeom>
          <a:noFill/>
          <a:ln>
            <a:noFill/>
          </a:ln>
        </p:spPr>
        <p:txBody>
          <a:bodyPr anchorCtr="0" anchor="t" bIns="45700" lIns="91425" spcFirstLastPara="1" rIns="91425" wrap="square" tIns="45700">
            <a:normAutofit fontScale="90000"/>
          </a:bodyPr>
          <a:lstStyle/>
          <a:p>
            <a:pPr indent="-320040" lvl="0" marL="320040" rtl="0" algn="r">
              <a:spcBef>
                <a:spcPts val="0"/>
              </a:spcBef>
              <a:spcAft>
                <a:spcPts val="0"/>
              </a:spcAft>
              <a:buClr>
                <a:srgbClr val="C3260C"/>
              </a:buClr>
              <a:buSzPct val="128000"/>
              <a:buChar char="*"/>
            </a:pPr>
            <a:r>
              <a:rPr lang="en-US" sz="2000"/>
              <a:t>Ví dụ 2:</a:t>
            </a:r>
            <a:br>
              <a:rPr lang="en-US" sz="2000"/>
            </a:br>
            <a:r>
              <a:rPr lang="en-US" sz="2000"/>
              <a:t>Một số chính xác đơn dài 32 bit, độ dịch là 127 và phần phân số của định trị là 23 bit có định dạng như sau:</a:t>
            </a:r>
            <a:endParaRPr/>
          </a:p>
        </p:txBody>
      </p:sp>
      <p:sp>
        <p:nvSpPr>
          <p:cNvPr id="601" name="Google Shape;601;p84"/>
          <p:cNvSpPr txBox="1"/>
          <p:nvPr>
            <p:ph idx="1" type="body"/>
          </p:nvPr>
        </p:nvSpPr>
        <p:spPr>
          <a:xfrm>
            <a:off x="323850" y="698500"/>
            <a:ext cx="8604250" cy="6159500"/>
          </a:xfrm>
          <a:prstGeom prst="rect">
            <a:avLst/>
          </a:prstGeom>
          <a:noFill/>
          <a:ln>
            <a:noFill/>
          </a:ln>
        </p:spPr>
        <p:txBody>
          <a:bodyPr anchorCtr="0" anchor="t" bIns="45700" lIns="91425" spcFirstLastPara="1" rIns="91425" wrap="square" tIns="45700">
            <a:noAutofit/>
          </a:bodyPr>
          <a:lstStyle/>
          <a:p>
            <a:pPr indent="-182563" lvl="0" marL="228600" rtl="0" algn="l">
              <a:lnSpc>
                <a:spcPct val="70000"/>
              </a:lnSpc>
              <a:spcBef>
                <a:spcPts val="0"/>
              </a:spcBef>
              <a:spcAft>
                <a:spcPts val="0"/>
              </a:spcAft>
              <a:buSzPts val="3120"/>
              <a:buFont typeface="Noto Sans Symbols"/>
              <a:buNone/>
            </a:pPr>
            <a:r>
              <a:t/>
            </a:r>
            <a:endParaRPr sz="2400"/>
          </a:p>
          <a:p>
            <a:pPr indent="0" lvl="0" marL="228600" rtl="0" algn="l">
              <a:lnSpc>
                <a:spcPct val="70000"/>
              </a:lnSpc>
              <a:spcBef>
                <a:spcPts val="780"/>
              </a:spcBef>
              <a:spcAft>
                <a:spcPts val="0"/>
              </a:spcAft>
              <a:buSzPts val="3120"/>
              <a:buNone/>
            </a:pPr>
            <a:r>
              <a:t/>
            </a:r>
            <a:endParaRPr sz="2400"/>
          </a:p>
          <a:p>
            <a:pPr indent="0" lvl="0" marL="228600" rtl="0" algn="l">
              <a:lnSpc>
                <a:spcPct val="70000"/>
              </a:lnSpc>
              <a:spcBef>
                <a:spcPts val="780"/>
              </a:spcBef>
              <a:spcAft>
                <a:spcPts val="0"/>
              </a:spcAft>
              <a:buSzPts val="3120"/>
              <a:buNone/>
            </a:pPr>
            <a:r>
              <a:t/>
            </a:r>
            <a:endParaRPr sz="2400"/>
          </a:p>
          <a:p>
            <a:pPr indent="0" lvl="0" marL="228600" rtl="0" algn="l">
              <a:lnSpc>
                <a:spcPct val="70000"/>
              </a:lnSpc>
              <a:spcBef>
                <a:spcPts val="780"/>
              </a:spcBef>
              <a:spcAft>
                <a:spcPts val="0"/>
              </a:spcAft>
              <a:buSzPts val="3120"/>
              <a:buNone/>
            </a:pPr>
            <a:r>
              <a:t/>
            </a:r>
            <a:endParaRPr sz="2400"/>
          </a:p>
          <a:p>
            <a:pPr indent="0" lvl="0" marL="228600" rtl="0" algn="l">
              <a:lnSpc>
                <a:spcPct val="70000"/>
              </a:lnSpc>
              <a:spcBef>
                <a:spcPts val="780"/>
              </a:spcBef>
              <a:spcAft>
                <a:spcPts val="0"/>
              </a:spcAft>
              <a:buSzPts val="3120"/>
              <a:buNone/>
            </a:pPr>
            <a:r>
              <a:t/>
            </a:r>
            <a:endParaRPr sz="2400"/>
          </a:p>
          <a:p>
            <a:pPr indent="-198120" lvl="0" marL="228600" rtl="0" algn="l">
              <a:lnSpc>
                <a:spcPct val="70000"/>
              </a:lnSpc>
              <a:spcBef>
                <a:spcPts val="780"/>
              </a:spcBef>
              <a:spcAft>
                <a:spcPts val="0"/>
              </a:spcAft>
              <a:buSzPts val="3120"/>
              <a:buChar char="*"/>
            </a:pPr>
            <a:r>
              <a:rPr lang="en-US" sz="2400"/>
              <a:t>Số -2345,125 hệ 10 ở trong máy tính sẽ là số 16 bit</a:t>
            </a:r>
            <a:endParaRPr/>
          </a:p>
          <a:p>
            <a:pPr indent="-182563" lvl="0" marL="228600" rtl="0" algn="l">
              <a:lnSpc>
                <a:spcPct val="70000"/>
              </a:lnSpc>
              <a:spcBef>
                <a:spcPts val="780"/>
              </a:spcBef>
              <a:spcAft>
                <a:spcPts val="0"/>
              </a:spcAft>
              <a:buSzPts val="3120"/>
              <a:buFont typeface="Noto Sans Symbols"/>
              <a:buNone/>
            </a:pPr>
            <a:r>
              <a:rPr lang="en-US" sz="2400"/>
              <a:t>-2345,125 = -1001 0010 1001.001 (số nhị phân bình thường)</a:t>
            </a:r>
            <a:endParaRPr/>
          </a:p>
          <a:p>
            <a:pPr indent="-182563" lvl="0" marL="228600" rtl="0" algn="l">
              <a:lnSpc>
                <a:spcPct val="70000"/>
              </a:lnSpc>
              <a:spcBef>
                <a:spcPts val="780"/>
              </a:spcBef>
              <a:spcAft>
                <a:spcPts val="0"/>
              </a:spcAft>
              <a:buSzPts val="3120"/>
              <a:buFont typeface="Noto Sans Symbols"/>
              <a:buNone/>
            </a:pPr>
            <a:r>
              <a:rPr lang="en-US" sz="2400"/>
              <a:t>                  =- 1.001 0010 1001001x 2</a:t>
            </a:r>
            <a:r>
              <a:rPr baseline="30000" lang="en-US" sz="2400"/>
              <a:t>11</a:t>
            </a:r>
            <a:r>
              <a:rPr lang="en-US" sz="2400"/>
              <a:t> (dạng chuẩn hoá)</a:t>
            </a:r>
            <a:endParaRPr/>
          </a:p>
          <a:p>
            <a:pPr indent="-182563" lvl="0" marL="228600" rtl="0" algn="l">
              <a:lnSpc>
                <a:spcPct val="70000"/>
              </a:lnSpc>
              <a:spcBef>
                <a:spcPts val="780"/>
              </a:spcBef>
              <a:spcAft>
                <a:spcPts val="0"/>
              </a:spcAft>
              <a:buSzPts val="3120"/>
              <a:buFont typeface="Noto Sans Symbols"/>
              <a:buNone/>
            </a:pPr>
            <a:r>
              <a:rPr lang="en-US" sz="2400"/>
              <a:t>Phần định trị âm, do vậy bit dấu S=1</a:t>
            </a:r>
            <a:endParaRPr/>
          </a:p>
          <a:p>
            <a:pPr indent="-182563" lvl="0" marL="228600" rtl="0" algn="l">
              <a:lnSpc>
                <a:spcPct val="70000"/>
              </a:lnSpc>
              <a:spcBef>
                <a:spcPts val="780"/>
              </a:spcBef>
              <a:spcAft>
                <a:spcPts val="0"/>
              </a:spcAft>
              <a:buSzPts val="3120"/>
              <a:buFont typeface="Noto Sans Symbols"/>
              <a:buNone/>
            </a:pPr>
            <a:r>
              <a:rPr lang="en-US" sz="2400"/>
              <a:t>Số mũ có độ lệch được cho là +11+127=138=10001010</a:t>
            </a:r>
            <a:endParaRPr/>
          </a:p>
          <a:p>
            <a:pPr indent="-182563" lvl="0" marL="228600" rtl="0" algn="l">
              <a:lnSpc>
                <a:spcPct val="70000"/>
              </a:lnSpc>
              <a:spcBef>
                <a:spcPts val="780"/>
              </a:spcBef>
              <a:spcAft>
                <a:spcPts val="0"/>
              </a:spcAft>
              <a:buSzPts val="3120"/>
              <a:buFont typeface="Noto Sans Symbols"/>
              <a:buNone/>
            </a:pPr>
            <a:r>
              <a:rPr lang="en-US" sz="2400"/>
              <a:t>Phần phân số của định trị là .001 0010 001001000000000 (số 23 bit)</a:t>
            </a:r>
            <a:endParaRPr/>
          </a:p>
          <a:p>
            <a:pPr indent="-182563" lvl="0" marL="228600" rtl="0" algn="l">
              <a:lnSpc>
                <a:spcPct val="70000"/>
              </a:lnSpc>
              <a:spcBef>
                <a:spcPts val="780"/>
              </a:spcBef>
              <a:spcAft>
                <a:spcPts val="0"/>
              </a:spcAft>
              <a:buSzPts val="3120"/>
              <a:buFont typeface="Noto Sans Symbols"/>
              <a:buNone/>
            </a:pPr>
            <a:r>
              <a:rPr lang="en-US" sz="2400"/>
              <a:t>Do đó, dạng IEEE của số này là:</a:t>
            </a:r>
            <a:endParaRPr/>
          </a:p>
          <a:p>
            <a:pPr indent="-182563" lvl="0" marL="228600" rtl="0" algn="l">
              <a:lnSpc>
                <a:spcPct val="70000"/>
              </a:lnSpc>
              <a:spcBef>
                <a:spcPts val="780"/>
              </a:spcBef>
              <a:spcAft>
                <a:spcPts val="0"/>
              </a:spcAft>
              <a:buSzPts val="3120"/>
              <a:buFont typeface="Noto Sans Symbols"/>
              <a:buNone/>
            </a:pPr>
            <a:r>
              <a:rPr lang="en-US" sz="2400"/>
              <a:t>110001010 001 0010 1001001000000000. Nó được lưu trữ 2 từ 16 bit là:</a:t>
            </a:r>
            <a:endParaRPr/>
          </a:p>
          <a:p>
            <a:pPr indent="-182563" lvl="0" marL="228600" rtl="0" algn="l">
              <a:lnSpc>
                <a:spcPct val="70000"/>
              </a:lnSpc>
              <a:spcBef>
                <a:spcPts val="780"/>
              </a:spcBef>
              <a:spcAft>
                <a:spcPts val="0"/>
              </a:spcAft>
              <a:buSzPts val="3120"/>
              <a:buFont typeface="Noto Sans Symbols"/>
              <a:buNone/>
            </a:pPr>
            <a:r>
              <a:rPr lang="en-US" sz="2400"/>
              <a:t>1100010100010010  và 1001001000000000</a:t>
            </a:r>
            <a:endParaRPr/>
          </a:p>
          <a:p>
            <a:pPr indent="-182563" lvl="0" marL="228600" rtl="0" algn="l">
              <a:lnSpc>
                <a:spcPct val="70000"/>
              </a:lnSpc>
              <a:spcBef>
                <a:spcPts val="780"/>
              </a:spcBef>
              <a:spcAft>
                <a:spcPts val="0"/>
              </a:spcAft>
              <a:buSzPts val="3120"/>
              <a:buFont typeface="Noto Sans Symbols"/>
              <a:buNone/>
            </a:pPr>
            <a:r>
              <a:t/>
            </a:r>
            <a:endParaRPr sz="2400"/>
          </a:p>
        </p:txBody>
      </p:sp>
      <p:grpSp>
        <p:nvGrpSpPr>
          <p:cNvPr id="602" name="Google Shape;602;p84"/>
          <p:cNvGrpSpPr/>
          <p:nvPr/>
        </p:nvGrpSpPr>
        <p:grpSpPr>
          <a:xfrm>
            <a:off x="863600" y="1125538"/>
            <a:ext cx="7272338" cy="1074737"/>
            <a:chOff x="499" y="516"/>
            <a:chExt cx="4581" cy="677"/>
          </a:xfrm>
        </p:grpSpPr>
        <p:sp>
          <p:nvSpPr>
            <p:cNvPr id="603" name="Google Shape;603;p84"/>
            <p:cNvSpPr/>
            <p:nvPr/>
          </p:nvSpPr>
          <p:spPr>
            <a:xfrm>
              <a:off x="499" y="527"/>
              <a:ext cx="4581" cy="25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04" name="Google Shape;604;p84"/>
            <p:cNvCxnSpPr/>
            <p:nvPr/>
          </p:nvCxnSpPr>
          <p:spPr>
            <a:xfrm>
              <a:off x="1020" y="527"/>
              <a:ext cx="0" cy="250"/>
            </a:xfrm>
            <a:prstGeom prst="straightConnector1">
              <a:avLst/>
            </a:prstGeom>
            <a:noFill/>
            <a:ln cap="flat" cmpd="sng" w="9525">
              <a:solidFill>
                <a:schemeClr val="dk1"/>
              </a:solidFill>
              <a:prstDash val="solid"/>
              <a:round/>
              <a:headEnd len="med" w="med" type="none"/>
              <a:tailEnd len="med" w="med" type="none"/>
            </a:ln>
          </p:spPr>
        </p:cxnSp>
        <p:cxnSp>
          <p:nvCxnSpPr>
            <p:cNvPr id="605" name="Google Shape;605;p84"/>
            <p:cNvCxnSpPr/>
            <p:nvPr/>
          </p:nvCxnSpPr>
          <p:spPr>
            <a:xfrm>
              <a:off x="2154" y="527"/>
              <a:ext cx="0" cy="250"/>
            </a:xfrm>
            <a:prstGeom prst="straightConnector1">
              <a:avLst/>
            </a:prstGeom>
            <a:noFill/>
            <a:ln cap="flat" cmpd="sng" w="9525">
              <a:solidFill>
                <a:schemeClr val="dk1"/>
              </a:solidFill>
              <a:prstDash val="solid"/>
              <a:round/>
              <a:headEnd len="med" w="med" type="none"/>
              <a:tailEnd len="med" w="med" type="none"/>
            </a:ln>
          </p:spPr>
        </p:cxnSp>
        <p:cxnSp>
          <p:nvCxnSpPr>
            <p:cNvPr id="606" name="Google Shape;606;p84"/>
            <p:cNvCxnSpPr/>
            <p:nvPr/>
          </p:nvCxnSpPr>
          <p:spPr>
            <a:xfrm>
              <a:off x="499" y="845"/>
              <a:ext cx="521" cy="0"/>
            </a:xfrm>
            <a:prstGeom prst="straightConnector1">
              <a:avLst/>
            </a:prstGeom>
            <a:noFill/>
            <a:ln cap="flat" cmpd="sng" w="9525">
              <a:solidFill>
                <a:schemeClr val="dk1"/>
              </a:solidFill>
              <a:prstDash val="solid"/>
              <a:round/>
              <a:headEnd len="med" w="med" type="triangle"/>
              <a:tailEnd len="med" w="med" type="triangle"/>
            </a:ln>
          </p:spPr>
        </p:cxnSp>
        <p:cxnSp>
          <p:nvCxnSpPr>
            <p:cNvPr id="607" name="Google Shape;607;p84"/>
            <p:cNvCxnSpPr/>
            <p:nvPr/>
          </p:nvCxnSpPr>
          <p:spPr>
            <a:xfrm>
              <a:off x="1043" y="845"/>
              <a:ext cx="1089" cy="0"/>
            </a:xfrm>
            <a:prstGeom prst="straightConnector1">
              <a:avLst/>
            </a:prstGeom>
            <a:noFill/>
            <a:ln cap="flat" cmpd="sng" w="9525">
              <a:solidFill>
                <a:schemeClr val="dk1"/>
              </a:solidFill>
              <a:prstDash val="solid"/>
              <a:round/>
              <a:headEnd len="med" w="med" type="triangle"/>
              <a:tailEnd len="med" w="med" type="triangle"/>
            </a:ln>
          </p:spPr>
        </p:cxnSp>
        <p:cxnSp>
          <p:nvCxnSpPr>
            <p:cNvPr id="608" name="Google Shape;608;p84"/>
            <p:cNvCxnSpPr/>
            <p:nvPr/>
          </p:nvCxnSpPr>
          <p:spPr>
            <a:xfrm>
              <a:off x="2154" y="859"/>
              <a:ext cx="2926" cy="0"/>
            </a:xfrm>
            <a:prstGeom prst="straightConnector1">
              <a:avLst/>
            </a:prstGeom>
            <a:noFill/>
            <a:ln cap="flat" cmpd="sng" w="9525">
              <a:solidFill>
                <a:schemeClr val="dk1"/>
              </a:solidFill>
              <a:prstDash val="solid"/>
              <a:round/>
              <a:headEnd len="med" w="med" type="triangle"/>
              <a:tailEnd len="med" w="med" type="triangle"/>
            </a:ln>
          </p:spPr>
        </p:cxnSp>
        <p:sp>
          <p:nvSpPr>
            <p:cNvPr id="609" name="Google Shape;609;p84"/>
            <p:cNvSpPr txBox="1"/>
            <p:nvPr/>
          </p:nvSpPr>
          <p:spPr>
            <a:xfrm>
              <a:off x="599" y="812"/>
              <a:ext cx="331"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1bit</a:t>
              </a:r>
              <a:endParaRPr/>
            </a:p>
          </p:txBody>
        </p:sp>
        <p:sp>
          <p:nvSpPr>
            <p:cNvPr id="610" name="Google Shape;610;p84"/>
            <p:cNvSpPr txBox="1"/>
            <p:nvPr/>
          </p:nvSpPr>
          <p:spPr>
            <a:xfrm>
              <a:off x="1474" y="822"/>
              <a:ext cx="331"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8 bit</a:t>
              </a:r>
              <a:endParaRPr/>
            </a:p>
          </p:txBody>
        </p:sp>
        <p:sp>
          <p:nvSpPr>
            <p:cNvPr id="611" name="Google Shape;611;p84"/>
            <p:cNvSpPr txBox="1"/>
            <p:nvPr/>
          </p:nvSpPr>
          <p:spPr>
            <a:xfrm>
              <a:off x="3447" y="827"/>
              <a:ext cx="431"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23 bit</a:t>
              </a:r>
              <a:endParaRPr/>
            </a:p>
          </p:txBody>
        </p:sp>
        <p:cxnSp>
          <p:nvCxnSpPr>
            <p:cNvPr id="612" name="Google Shape;612;p84"/>
            <p:cNvCxnSpPr/>
            <p:nvPr/>
          </p:nvCxnSpPr>
          <p:spPr>
            <a:xfrm>
              <a:off x="499" y="1026"/>
              <a:ext cx="4581" cy="0"/>
            </a:xfrm>
            <a:prstGeom prst="straightConnector1">
              <a:avLst/>
            </a:prstGeom>
            <a:noFill/>
            <a:ln cap="flat" cmpd="sng" w="9525">
              <a:solidFill>
                <a:schemeClr val="dk1"/>
              </a:solidFill>
              <a:prstDash val="solid"/>
              <a:round/>
              <a:headEnd len="med" w="med" type="triangle"/>
              <a:tailEnd len="med" w="med" type="triangle"/>
            </a:ln>
          </p:spPr>
        </p:cxnSp>
        <p:sp>
          <p:nvSpPr>
            <p:cNvPr id="613" name="Google Shape;613;p84"/>
            <p:cNvSpPr txBox="1"/>
            <p:nvPr/>
          </p:nvSpPr>
          <p:spPr>
            <a:xfrm>
              <a:off x="2268" y="1001"/>
              <a:ext cx="1451"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Tổng cộng 32 bit</a:t>
              </a:r>
              <a:endParaRPr/>
            </a:p>
          </p:txBody>
        </p:sp>
        <p:sp>
          <p:nvSpPr>
            <p:cNvPr id="614" name="Google Shape;614;p84"/>
            <p:cNvSpPr txBox="1"/>
            <p:nvPr/>
          </p:nvSpPr>
          <p:spPr>
            <a:xfrm>
              <a:off x="645" y="517"/>
              <a:ext cx="212"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S</a:t>
              </a:r>
              <a:endParaRPr/>
            </a:p>
          </p:txBody>
        </p:sp>
        <p:sp>
          <p:nvSpPr>
            <p:cNvPr id="615" name="Google Shape;615;p84"/>
            <p:cNvSpPr txBox="1"/>
            <p:nvPr/>
          </p:nvSpPr>
          <p:spPr>
            <a:xfrm>
              <a:off x="1451" y="516"/>
              <a:ext cx="212"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E</a:t>
              </a:r>
              <a:endParaRPr/>
            </a:p>
          </p:txBody>
        </p:sp>
        <p:sp>
          <p:nvSpPr>
            <p:cNvPr id="616" name="Google Shape;616;p84"/>
            <p:cNvSpPr txBox="1"/>
            <p:nvPr/>
          </p:nvSpPr>
          <p:spPr>
            <a:xfrm>
              <a:off x="3402" y="527"/>
              <a:ext cx="23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M</a:t>
              </a:r>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pic>
        <p:nvPicPr>
          <p:cNvPr id="621" name="Google Shape;621;p85"/>
          <p:cNvPicPr preferRelativeResize="0"/>
          <p:nvPr/>
        </p:nvPicPr>
        <p:blipFill rotWithShape="1">
          <a:blip r:embed="rId3">
            <a:alphaModFix/>
          </a:blip>
          <a:srcRect b="0" l="0" r="0" t="0"/>
          <a:stretch/>
        </p:blipFill>
        <p:spPr>
          <a:xfrm>
            <a:off x="901700" y="700088"/>
            <a:ext cx="7342188" cy="54578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pic>
        <p:nvPicPr>
          <p:cNvPr id="626" name="Google Shape;626;p86"/>
          <p:cNvPicPr preferRelativeResize="0"/>
          <p:nvPr/>
        </p:nvPicPr>
        <p:blipFill rotWithShape="1">
          <a:blip r:embed="rId3">
            <a:alphaModFix/>
          </a:blip>
          <a:srcRect b="0" l="0" r="0" t="0"/>
          <a:stretch/>
        </p:blipFill>
        <p:spPr>
          <a:xfrm>
            <a:off x="287338" y="368300"/>
            <a:ext cx="8569325" cy="6300788"/>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7"/>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632" name="Google Shape;632;p87"/>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633" name="Google Shape;633;p87"/>
          <p:cNvPicPr preferRelativeResize="0"/>
          <p:nvPr/>
        </p:nvPicPr>
        <p:blipFill rotWithShape="1">
          <a:blip r:embed="rId3">
            <a:alphaModFix/>
          </a:blip>
          <a:srcRect b="0" l="0" r="0" t="0"/>
          <a:stretch/>
        </p:blipFill>
        <p:spPr>
          <a:xfrm>
            <a:off x="576263" y="260350"/>
            <a:ext cx="8243887" cy="6300788"/>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8"/>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639" name="Google Shape;639;p88"/>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640" name="Google Shape;640;p88"/>
          <p:cNvPicPr preferRelativeResize="0"/>
          <p:nvPr/>
        </p:nvPicPr>
        <p:blipFill rotWithShape="1">
          <a:blip r:embed="rId3">
            <a:alphaModFix/>
          </a:blip>
          <a:srcRect b="0" l="0" r="0" t="0"/>
          <a:stretch/>
        </p:blipFill>
        <p:spPr>
          <a:xfrm>
            <a:off x="323850" y="260350"/>
            <a:ext cx="8640763" cy="63373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89"/>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646" name="Google Shape;646;p89"/>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647" name="Google Shape;647;p89"/>
          <p:cNvPicPr preferRelativeResize="0"/>
          <p:nvPr/>
        </p:nvPicPr>
        <p:blipFill rotWithShape="1">
          <a:blip r:embed="rId3">
            <a:alphaModFix/>
          </a:blip>
          <a:srcRect b="0" l="0" r="0" t="0"/>
          <a:stretch/>
        </p:blipFill>
        <p:spPr>
          <a:xfrm>
            <a:off x="250825" y="225425"/>
            <a:ext cx="8677275" cy="637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163" name="Google Shape;163;p9"/>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164" name="Google Shape;164;p9"/>
          <p:cNvPicPr preferRelativeResize="0"/>
          <p:nvPr/>
        </p:nvPicPr>
        <p:blipFill rotWithShape="1">
          <a:blip r:embed="rId3">
            <a:alphaModFix/>
          </a:blip>
          <a:srcRect b="0" l="0" r="0" t="0"/>
          <a:stretch/>
        </p:blipFill>
        <p:spPr>
          <a:xfrm>
            <a:off x="358775" y="333375"/>
            <a:ext cx="8426450" cy="62992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0"/>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653" name="Google Shape;653;p90"/>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654" name="Google Shape;654;p90"/>
          <p:cNvPicPr preferRelativeResize="0"/>
          <p:nvPr/>
        </p:nvPicPr>
        <p:blipFill rotWithShape="1">
          <a:blip r:embed="rId3">
            <a:alphaModFix/>
          </a:blip>
          <a:srcRect b="0" l="0" r="0" t="0"/>
          <a:stretch/>
        </p:blipFill>
        <p:spPr>
          <a:xfrm>
            <a:off x="576263" y="260350"/>
            <a:ext cx="8243887" cy="6300788"/>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1"/>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660" name="Google Shape;660;p91"/>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661" name="Google Shape;661;p91"/>
          <p:cNvPicPr preferRelativeResize="0"/>
          <p:nvPr/>
        </p:nvPicPr>
        <p:blipFill rotWithShape="1">
          <a:blip r:embed="rId3">
            <a:alphaModFix/>
          </a:blip>
          <a:srcRect b="0" l="0" r="0" t="0"/>
          <a:stretch/>
        </p:blipFill>
        <p:spPr>
          <a:xfrm>
            <a:off x="323850" y="260350"/>
            <a:ext cx="8640763" cy="63373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2"/>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667" name="Google Shape;667;p92"/>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668" name="Google Shape;668;p92"/>
          <p:cNvPicPr preferRelativeResize="0"/>
          <p:nvPr/>
        </p:nvPicPr>
        <p:blipFill rotWithShape="1">
          <a:blip r:embed="rId3">
            <a:alphaModFix/>
          </a:blip>
          <a:srcRect b="0" l="0" r="0" t="0"/>
          <a:stretch/>
        </p:blipFill>
        <p:spPr>
          <a:xfrm>
            <a:off x="250825" y="225425"/>
            <a:ext cx="8677275" cy="63722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93"/>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674" name="Google Shape;674;p93"/>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675" name="Google Shape;675;p93"/>
          <p:cNvPicPr preferRelativeResize="0"/>
          <p:nvPr/>
        </p:nvPicPr>
        <p:blipFill rotWithShape="1">
          <a:blip r:embed="rId3">
            <a:alphaModFix/>
          </a:blip>
          <a:srcRect b="0" l="0" r="0" t="0"/>
          <a:stretch/>
        </p:blipFill>
        <p:spPr>
          <a:xfrm>
            <a:off x="539750" y="333375"/>
            <a:ext cx="8245475" cy="6227763"/>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4"/>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681" name="Google Shape;681;p94"/>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682" name="Google Shape;682;p94"/>
          <p:cNvPicPr preferRelativeResize="0"/>
          <p:nvPr/>
        </p:nvPicPr>
        <p:blipFill rotWithShape="1">
          <a:blip r:embed="rId3">
            <a:alphaModFix/>
          </a:blip>
          <a:srcRect b="0" l="0" r="0" t="0"/>
          <a:stretch/>
        </p:blipFill>
        <p:spPr>
          <a:xfrm>
            <a:off x="0" y="0"/>
            <a:ext cx="9036050" cy="68580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5"/>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688" name="Google Shape;688;p95"/>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689" name="Google Shape;689;p95"/>
          <p:cNvPicPr preferRelativeResize="0"/>
          <p:nvPr/>
        </p:nvPicPr>
        <p:blipFill rotWithShape="1">
          <a:blip r:embed="rId3">
            <a:alphaModFix/>
          </a:blip>
          <a:srcRect b="0" l="0" r="0" t="0"/>
          <a:stretch/>
        </p:blipFill>
        <p:spPr>
          <a:xfrm>
            <a:off x="792163" y="260350"/>
            <a:ext cx="7848600" cy="6300788"/>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96"/>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695" name="Google Shape;695;p96"/>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696" name="Google Shape;696;p96"/>
          <p:cNvPicPr preferRelativeResize="0"/>
          <p:nvPr/>
        </p:nvPicPr>
        <p:blipFill rotWithShape="1">
          <a:blip r:embed="rId3">
            <a:alphaModFix/>
          </a:blip>
          <a:srcRect b="0" l="0" r="0" t="0"/>
          <a:stretch/>
        </p:blipFill>
        <p:spPr>
          <a:xfrm>
            <a:off x="863600" y="296863"/>
            <a:ext cx="7740650" cy="637222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7"/>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02" name="Google Shape;702;p97"/>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03" name="Google Shape;703;p97"/>
          <p:cNvPicPr preferRelativeResize="0"/>
          <p:nvPr/>
        </p:nvPicPr>
        <p:blipFill rotWithShape="1">
          <a:blip r:embed="rId3">
            <a:alphaModFix/>
          </a:blip>
          <a:srcRect b="0" l="0" r="0" t="0"/>
          <a:stretch/>
        </p:blipFill>
        <p:spPr>
          <a:xfrm>
            <a:off x="684213" y="333375"/>
            <a:ext cx="8280400" cy="626427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98"/>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09" name="Google Shape;709;p98"/>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10" name="Google Shape;710;p98"/>
          <p:cNvPicPr preferRelativeResize="0"/>
          <p:nvPr/>
        </p:nvPicPr>
        <p:blipFill rotWithShape="1">
          <a:blip r:embed="rId3">
            <a:alphaModFix/>
          </a:blip>
          <a:srcRect b="0" l="0" r="0" t="0"/>
          <a:stretch/>
        </p:blipFill>
        <p:spPr>
          <a:xfrm>
            <a:off x="576263" y="0"/>
            <a:ext cx="8459787" cy="6669088"/>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9"/>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p>
            <a:pPr indent="0" lvl="0" marL="320040" rtl="0" algn="r">
              <a:spcBef>
                <a:spcPts val="0"/>
              </a:spcBef>
              <a:spcAft>
                <a:spcPts val="0"/>
              </a:spcAft>
              <a:buClr>
                <a:srgbClr val="C3260C"/>
              </a:buClr>
              <a:buSzPts val="5888"/>
              <a:buNone/>
            </a:pPr>
            <a:r>
              <a:t/>
            </a:r>
            <a:endParaRPr/>
          </a:p>
        </p:txBody>
      </p:sp>
      <p:sp>
        <p:nvSpPr>
          <p:cNvPr id="716" name="Google Shape;716;p99"/>
          <p:cNvSpPr txBox="1"/>
          <p:nvPr>
            <p:ph idx="1" type="body"/>
          </p:nvPr>
        </p:nvSpPr>
        <p:spPr>
          <a:xfrm>
            <a:off x="1143000" y="731838"/>
            <a:ext cx="6400800" cy="3475037"/>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2860"/>
              <a:buNone/>
            </a:pPr>
            <a:r>
              <a:t/>
            </a:r>
            <a:endParaRPr/>
          </a:p>
        </p:txBody>
      </p:sp>
      <p:pic>
        <p:nvPicPr>
          <p:cNvPr id="717" name="Google Shape;717;p99"/>
          <p:cNvPicPr preferRelativeResize="0"/>
          <p:nvPr/>
        </p:nvPicPr>
        <p:blipFill rotWithShape="1">
          <a:blip r:embed="rId3">
            <a:alphaModFix/>
          </a:blip>
          <a:srcRect b="0" l="0" r="0" t="0"/>
          <a:stretch/>
        </p:blipFill>
        <p:spPr>
          <a:xfrm>
            <a:off x="539750" y="333375"/>
            <a:ext cx="8101013" cy="63357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pstream">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toan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