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325" r:id="rId19"/>
    <p:sldId id="326" r:id="rId20"/>
    <p:sldId id="327" r:id="rId21"/>
    <p:sldId id="330" r:id="rId22"/>
    <p:sldId id="276" r:id="rId23"/>
    <p:sldId id="328" r:id="rId24"/>
    <p:sldId id="278" r:id="rId25"/>
    <p:sldId id="281" r:id="rId26"/>
    <p:sldId id="282" r:id="rId27"/>
    <p:sldId id="283" r:id="rId28"/>
    <p:sldId id="284" r:id="rId29"/>
    <p:sldId id="279" r:id="rId30"/>
    <p:sldId id="280" r:id="rId31"/>
    <p:sldId id="272" r:id="rId32"/>
    <p:sldId id="285" r:id="rId33"/>
    <p:sldId id="286" r:id="rId34"/>
    <p:sldId id="287" r:id="rId35"/>
    <p:sldId id="288" r:id="rId36"/>
    <p:sldId id="289" r:id="rId37"/>
    <p:sldId id="290" r:id="rId38"/>
    <p:sldId id="291" r:id="rId39"/>
    <p:sldId id="292" r:id="rId40"/>
    <p:sldId id="293" r:id="rId41"/>
    <p:sldId id="331" r:id="rId42"/>
    <p:sldId id="294" r:id="rId43"/>
    <p:sldId id="332" r:id="rId44"/>
    <p:sldId id="295" r:id="rId45"/>
    <p:sldId id="296" r:id="rId46"/>
    <p:sldId id="297" r:id="rId47"/>
    <p:sldId id="298" r:id="rId48"/>
    <p:sldId id="299" r:id="rId49"/>
    <p:sldId id="300" r:id="rId50"/>
    <p:sldId id="301" r:id="rId51"/>
    <p:sldId id="333" r:id="rId52"/>
    <p:sldId id="302" r:id="rId53"/>
    <p:sldId id="303" r:id="rId54"/>
    <p:sldId id="32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7" r:id="rId68"/>
    <p:sldId id="318" r:id="rId69"/>
    <p:sldId id="319" r:id="rId70"/>
    <p:sldId id="320" r:id="rId71"/>
    <p:sldId id="324" r:id="rId72"/>
    <p:sldId id="321" r:id="rId73"/>
    <p:sldId id="322" r:id="rId7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howGuides="1">
      <p:cViewPr varScale="1">
        <p:scale>
          <a:sx n="110" d="100"/>
          <a:sy n="110" d="100"/>
        </p:scale>
        <p:origin x="156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D187E3-3B7E-4A59-B4D4-D7C52A8760D0}"/>
              </a:ext>
            </a:extLst>
          </p:cNvPr>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a:defRPr sz="1300">
                <a:latin typeface="Arial" charset="0"/>
              </a:defRPr>
            </a:lvl1pPr>
          </a:lstStyle>
          <a:p>
            <a:pPr>
              <a:defRPr/>
            </a:pPr>
            <a:endParaRPr lang="ru-RU"/>
          </a:p>
        </p:txBody>
      </p:sp>
      <p:sp>
        <p:nvSpPr>
          <p:cNvPr id="3" name="Date Placeholder 2">
            <a:extLst>
              <a:ext uri="{FF2B5EF4-FFF2-40B4-BE49-F238E27FC236}">
                <a16:creationId xmlns:a16="http://schemas.microsoft.com/office/drawing/2014/main" id="{E715BEF5-0D4C-4A8C-94AD-7795B73ABC7B}"/>
              </a:ext>
            </a:extLst>
          </p:cNvPr>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a:defRPr sz="1300">
                <a:latin typeface="Arial" charset="0"/>
              </a:defRPr>
            </a:lvl1pPr>
          </a:lstStyle>
          <a:p>
            <a:pPr>
              <a:defRPr/>
            </a:pPr>
            <a:fld id="{BE275715-E78E-4484-B37C-0E83E6483D3B}" type="datetimeFigureOut">
              <a:rPr lang="en-US"/>
              <a:pPr>
                <a:defRPr/>
              </a:pPr>
              <a:t>22-Dec-20</a:t>
            </a:fld>
            <a:endParaRPr lang="en-US"/>
          </a:p>
        </p:txBody>
      </p:sp>
      <p:sp>
        <p:nvSpPr>
          <p:cNvPr id="4" name="Slide Image Placeholder 3">
            <a:extLst>
              <a:ext uri="{FF2B5EF4-FFF2-40B4-BE49-F238E27FC236}">
                <a16:creationId xmlns:a16="http://schemas.microsoft.com/office/drawing/2014/main" id="{EF6FB9C4-7D3F-49F8-939C-D650A8B22029}"/>
              </a:ext>
            </a:extLst>
          </p:cNvPr>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a:extLst>
              <a:ext uri="{FF2B5EF4-FFF2-40B4-BE49-F238E27FC236}">
                <a16:creationId xmlns:a16="http://schemas.microsoft.com/office/drawing/2014/main" id="{63E49D15-C174-40A0-A1B9-92BAFF32A69C}"/>
              </a:ext>
            </a:extLst>
          </p:cNvPr>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6823D40-25A8-4F02-9069-A960B86AF139}"/>
              </a:ext>
            </a:extLst>
          </p:cNvPr>
          <p:cNvSpPr>
            <a:spLocks noGrp="1"/>
          </p:cNvSpPr>
          <p:nvPr>
            <p:ph type="ftr" sz="quarter" idx="4"/>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a:defRPr sz="1300">
                <a:latin typeface="Arial" charset="0"/>
              </a:defRPr>
            </a:lvl1pPr>
          </a:lstStyle>
          <a:p>
            <a:pPr>
              <a:defRPr/>
            </a:pPr>
            <a:endParaRPr lang="ru-RU"/>
          </a:p>
        </p:txBody>
      </p:sp>
      <p:sp>
        <p:nvSpPr>
          <p:cNvPr id="7" name="Slide Number Placeholder 6">
            <a:extLst>
              <a:ext uri="{FF2B5EF4-FFF2-40B4-BE49-F238E27FC236}">
                <a16:creationId xmlns:a16="http://schemas.microsoft.com/office/drawing/2014/main" id="{85489B48-9E1B-4886-A384-5A62487F5220}"/>
              </a:ext>
            </a:extLst>
          </p:cNvPr>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639DEF72-DD1A-45C5-9478-F131CCF7DED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2EA21A7E-51C9-4383-9CC2-521179C37CCC}"/>
              </a:ext>
            </a:extLst>
          </p:cNvPr>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9">
            <a:extLst>
              <a:ext uri="{FF2B5EF4-FFF2-40B4-BE49-F238E27FC236}">
                <a16:creationId xmlns:a16="http://schemas.microsoft.com/office/drawing/2014/main" id="{8652A0E4-C1C4-44F5-8A65-5726311DC360}"/>
              </a:ext>
            </a:extLst>
          </p:cNvPr>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6" name="Date Placeholder 3">
            <a:extLst>
              <a:ext uri="{FF2B5EF4-FFF2-40B4-BE49-F238E27FC236}">
                <a16:creationId xmlns:a16="http://schemas.microsoft.com/office/drawing/2014/main" id="{D3AAD51E-B5CC-4BAF-9B05-59E5BEF5B2AE}"/>
              </a:ext>
            </a:extLst>
          </p:cNvPr>
          <p:cNvSpPr>
            <a:spLocks noGrp="1"/>
          </p:cNvSpPr>
          <p:nvPr>
            <p:ph type="dt" sz="half" idx="10"/>
          </p:nvPr>
        </p:nvSpPr>
        <p:spPr/>
        <p:txBody>
          <a:bodyPr/>
          <a:lstStyle>
            <a:lvl1pPr>
              <a:defRPr/>
            </a:lvl1pPr>
          </a:lstStyle>
          <a:p>
            <a:pPr>
              <a:defRPr/>
            </a:pPr>
            <a:endParaRPr lang="ru-RU"/>
          </a:p>
        </p:txBody>
      </p:sp>
      <p:sp>
        <p:nvSpPr>
          <p:cNvPr id="7" name="Footer Placeholder 4">
            <a:extLst>
              <a:ext uri="{FF2B5EF4-FFF2-40B4-BE49-F238E27FC236}">
                <a16:creationId xmlns:a16="http://schemas.microsoft.com/office/drawing/2014/main" id="{30373D03-189F-4334-B8BB-E12562AE0E0B}"/>
              </a:ext>
            </a:extLst>
          </p:cNvPr>
          <p:cNvSpPr>
            <a:spLocks noGrp="1"/>
          </p:cNvSpPr>
          <p:nvPr>
            <p:ph type="ftr" sz="quarter" idx="11"/>
          </p:nvPr>
        </p:nvSpPr>
        <p:spPr/>
        <p:txBody>
          <a:bodyPr/>
          <a:lstStyle>
            <a:lvl1pPr>
              <a:defRPr/>
            </a:lvl1pPr>
          </a:lstStyle>
          <a:p>
            <a:pPr>
              <a:defRPr/>
            </a:pPr>
            <a:endParaRPr lang="ru-RU"/>
          </a:p>
        </p:txBody>
      </p:sp>
      <p:sp>
        <p:nvSpPr>
          <p:cNvPr id="8" name="Slide Number Placeholder 5">
            <a:extLst>
              <a:ext uri="{FF2B5EF4-FFF2-40B4-BE49-F238E27FC236}">
                <a16:creationId xmlns:a16="http://schemas.microsoft.com/office/drawing/2014/main" id="{64482F04-5AAF-4A26-B6E9-5550B60B58D0}"/>
              </a:ext>
            </a:extLst>
          </p:cNvPr>
          <p:cNvSpPr>
            <a:spLocks noGrp="1"/>
          </p:cNvSpPr>
          <p:nvPr>
            <p:ph type="sldNum" sz="quarter" idx="12"/>
          </p:nvPr>
        </p:nvSpPr>
        <p:spPr/>
        <p:txBody>
          <a:bodyPr/>
          <a:lstStyle>
            <a:lvl1pPr>
              <a:defRPr/>
            </a:lvl1pPr>
          </a:lstStyle>
          <a:p>
            <a:fld id="{8EE455F8-E831-4DDA-AE75-8175C8ACA18F}" type="slidenum">
              <a:rPr lang="en-US" altLang="en-US"/>
              <a:pPr/>
              <a:t>‹#›</a:t>
            </a:fld>
            <a:endParaRPr lang="en-US" altLang="en-US"/>
          </a:p>
        </p:txBody>
      </p:sp>
    </p:spTree>
    <p:extLst>
      <p:ext uri="{BB962C8B-B14F-4D97-AF65-F5344CB8AC3E}">
        <p14:creationId xmlns:p14="http://schemas.microsoft.com/office/powerpoint/2010/main" val="181037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6C6BF-958A-42C2-A50D-F170EEDED490}"/>
              </a:ext>
            </a:extLst>
          </p:cNvPr>
          <p:cNvSpPr>
            <a:spLocks noGrp="1"/>
          </p:cNvSpPr>
          <p:nvPr>
            <p:ph type="dt" sz="half" idx="10"/>
          </p:nvPr>
        </p:nvSpPr>
        <p:spPr/>
        <p:txBody>
          <a:bodyPr/>
          <a:lstStyle>
            <a:lvl1pPr>
              <a:defRPr/>
            </a:lvl1pPr>
          </a:lstStyle>
          <a:p>
            <a:pPr>
              <a:defRPr/>
            </a:pPr>
            <a:endParaRPr lang="ru-RU"/>
          </a:p>
        </p:txBody>
      </p:sp>
      <p:sp>
        <p:nvSpPr>
          <p:cNvPr id="5" name="Footer Placeholder 4">
            <a:extLst>
              <a:ext uri="{FF2B5EF4-FFF2-40B4-BE49-F238E27FC236}">
                <a16:creationId xmlns:a16="http://schemas.microsoft.com/office/drawing/2014/main" id="{0555C1DA-311B-449E-AD02-FF348A940EEC}"/>
              </a:ext>
            </a:extLst>
          </p:cNvPr>
          <p:cNvSpPr>
            <a:spLocks noGrp="1"/>
          </p:cNvSpPr>
          <p:nvPr>
            <p:ph type="ftr" sz="quarter" idx="11"/>
          </p:nvPr>
        </p:nvSpPr>
        <p:spPr/>
        <p:txBody>
          <a:bodyPr/>
          <a:lstStyle>
            <a:lvl1pPr>
              <a:defRPr/>
            </a:lvl1pPr>
          </a:lstStyle>
          <a:p>
            <a:pPr>
              <a:defRPr/>
            </a:pPr>
            <a:endParaRPr lang="ru-RU"/>
          </a:p>
        </p:txBody>
      </p:sp>
      <p:sp>
        <p:nvSpPr>
          <p:cNvPr id="6" name="Slide Number Placeholder 5">
            <a:extLst>
              <a:ext uri="{FF2B5EF4-FFF2-40B4-BE49-F238E27FC236}">
                <a16:creationId xmlns:a16="http://schemas.microsoft.com/office/drawing/2014/main" id="{3BF3802E-CEB7-458A-985A-5A53A45C6816}"/>
              </a:ext>
            </a:extLst>
          </p:cNvPr>
          <p:cNvSpPr>
            <a:spLocks noGrp="1"/>
          </p:cNvSpPr>
          <p:nvPr>
            <p:ph type="sldNum" sz="quarter" idx="12"/>
          </p:nvPr>
        </p:nvSpPr>
        <p:spPr>
          <a:ln/>
        </p:spPr>
        <p:txBody>
          <a:bodyPr/>
          <a:lstStyle>
            <a:lvl1pPr>
              <a:defRPr/>
            </a:lvl1pPr>
          </a:lstStyle>
          <a:p>
            <a:fld id="{D7B76ACA-BF52-47C8-914A-DAF9EE4A8D23}" type="slidenum">
              <a:rPr lang="en-US" altLang="en-US"/>
              <a:pPr/>
              <a:t>‹#›</a:t>
            </a:fld>
            <a:endParaRPr lang="en-US" altLang="en-US"/>
          </a:p>
        </p:txBody>
      </p:sp>
    </p:spTree>
    <p:extLst>
      <p:ext uri="{BB962C8B-B14F-4D97-AF65-F5344CB8AC3E}">
        <p14:creationId xmlns:p14="http://schemas.microsoft.com/office/powerpoint/2010/main" val="351995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0778A-30CD-4ED0-BE7E-D899D0D0C10F}"/>
              </a:ext>
            </a:extLst>
          </p:cNvPr>
          <p:cNvSpPr>
            <a:spLocks noGrp="1"/>
          </p:cNvSpPr>
          <p:nvPr>
            <p:ph type="dt" sz="half" idx="10"/>
          </p:nvPr>
        </p:nvSpPr>
        <p:spPr/>
        <p:txBody>
          <a:bodyPr/>
          <a:lstStyle>
            <a:lvl1pPr>
              <a:defRPr/>
            </a:lvl1pPr>
          </a:lstStyle>
          <a:p>
            <a:pPr>
              <a:defRPr/>
            </a:pPr>
            <a:endParaRPr lang="ru-RU"/>
          </a:p>
        </p:txBody>
      </p:sp>
      <p:sp>
        <p:nvSpPr>
          <p:cNvPr id="5" name="Footer Placeholder 4">
            <a:extLst>
              <a:ext uri="{FF2B5EF4-FFF2-40B4-BE49-F238E27FC236}">
                <a16:creationId xmlns:a16="http://schemas.microsoft.com/office/drawing/2014/main" id="{6ECAA169-A4AD-40FC-9EE0-C082D7EC6710}"/>
              </a:ext>
            </a:extLst>
          </p:cNvPr>
          <p:cNvSpPr>
            <a:spLocks noGrp="1"/>
          </p:cNvSpPr>
          <p:nvPr>
            <p:ph type="ftr" sz="quarter" idx="11"/>
          </p:nvPr>
        </p:nvSpPr>
        <p:spPr/>
        <p:txBody>
          <a:bodyPr/>
          <a:lstStyle>
            <a:lvl1pPr>
              <a:defRPr/>
            </a:lvl1pPr>
          </a:lstStyle>
          <a:p>
            <a:pPr>
              <a:defRPr/>
            </a:pPr>
            <a:endParaRPr lang="ru-RU"/>
          </a:p>
        </p:txBody>
      </p:sp>
      <p:sp>
        <p:nvSpPr>
          <p:cNvPr id="6" name="Slide Number Placeholder 5">
            <a:extLst>
              <a:ext uri="{FF2B5EF4-FFF2-40B4-BE49-F238E27FC236}">
                <a16:creationId xmlns:a16="http://schemas.microsoft.com/office/drawing/2014/main" id="{029CC374-C833-4527-A8A7-1A127038CD2A}"/>
              </a:ext>
            </a:extLst>
          </p:cNvPr>
          <p:cNvSpPr>
            <a:spLocks noGrp="1"/>
          </p:cNvSpPr>
          <p:nvPr>
            <p:ph type="sldNum" sz="quarter" idx="12"/>
          </p:nvPr>
        </p:nvSpPr>
        <p:spPr>
          <a:ln/>
        </p:spPr>
        <p:txBody>
          <a:bodyPr/>
          <a:lstStyle>
            <a:lvl1pPr>
              <a:defRPr/>
            </a:lvl1pPr>
          </a:lstStyle>
          <a:p>
            <a:fld id="{2063186B-FDE0-4E56-93A0-F0D7AF6868CB}" type="slidenum">
              <a:rPr lang="en-US" altLang="en-US"/>
              <a:pPr/>
              <a:t>‹#›</a:t>
            </a:fld>
            <a:endParaRPr lang="en-US" altLang="en-US"/>
          </a:p>
        </p:txBody>
      </p:sp>
    </p:spTree>
    <p:extLst>
      <p:ext uri="{BB962C8B-B14F-4D97-AF65-F5344CB8AC3E}">
        <p14:creationId xmlns:p14="http://schemas.microsoft.com/office/powerpoint/2010/main" val="11191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625CF3-3621-43B0-9BAA-5F11AFA5F27B}"/>
              </a:ext>
            </a:extLst>
          </p:cNvPr>
          <p:cNvSpPr>
            <a:spLocks noGrp="1"/>
          </p:cNvSpPr>
          <p:nvPr>
            <p:ph type="dt" sz="half" idx="10"/>
          </p:nvPr>
        </p:nvSpPr>
        <p:spPr/>
        <p:txBody>
          <a:bodyPr/>
          <a:lstStyle>
            <a:lvl1pPr>
              <a:defRPr/>
            </a:lvl1pPr>
          </a:lstStyle>
          <a:p>
            <a:pPr>
              <a:defRPr/>
            </a:pPr>
            <a:endParaRPr lang="ru-RU"/>
          </a:p>
        </p:txBody>
      </p:sp>
      <p:sp>
        <p:nvSpPr>
          <p:cNvPr id="5" name="Footer Placeholder 4">
            <a:extLst>
              <a:ext uri="{FF2B5EF4-FFF2-40B4-BE49-F238E27FC236}">
                <a16:creationId xmlns:a16="http://schemas.microsoft.com/office/drawing/2014/main" id="{DC159A9C-887D-4E1E-82F0-0361B1BEE472}"/>
              </a:ext>
            </a:extLst>
          </p:cNvPr>
          <p:cNvSpPr>
            <a:spLocks noGrp="1"/>
          </p:cNvSpPr>
          <p:nvPr>
            <p:ph type="ftr" sz="quarter" idx="11"/>
          </p:nvPr>
        </p:nvSpPr>
        <p:spPr/>
        <p:txBody>
          <a:bodyPr/>
          <a:lstStyle>
            <a:lvl1pPr>
              <a:defRPr/>
            </a:lvl1pPr>
          </a:lstStyle>
          <a:p>
            <a:pPr>
              <a:defRPr/>
            </a:pPr>
            <a:endParaRPr lang="ru-RU"/>
          </a:p>
        </p:txBody>
      </p:sp>
      <p:sp>
        <p:nvSpPr>
          <p:cNvPr id="6" name="Slide Number Placeholder 5">
            <a:extLst>
              <a:ext uri="{FF2B5EF4-FFF2-40B4-BE49-F238E27FC236}">
                <a16:creationId xmlns:a16="http://schemas.microsoft.com/office/drawing/2014/main" id="{F9E2D23B-A34D-4F20-907A-678216CFA56A}"/>
              </a:ext>
            </a:extLst>
          </p:cNvPr>
          <p:cNvSpPr>
            <a:spLocks noGrp="1"/>
          </p:cNvSpPr>
          <p:nvPr>
            <p:ph type="sldNum" sz="quarter" idx="12"/>
          </p:nvPr>
        </p:nvSpPr>
        <p:spPr>
          <a:ln/>
        </p:spPr>
        <p:txBody>
          <a:bodyPr/>
          <a:lstStyle>
            <a:lvl1pPr>
              <a:defRPr/>
            </a:lvl1pPr>
          </a:lstStyle>
          <a:p>
            <a:fld id="{D7F5CB6C-053E-4907-9F10-7D3F22B4F868}" type="slidenum">
              <a:rPr lang="en-US" altLang="en-US"/>
              <a:pPr/>
              <a:t>‹#›</a:t>
            </a:fld>
            <a:endParaRPr lang="en-US" altLang="en-US"/>
          </a:p>
        </p:txBody>
      </p:sp>
    </p:spTree>
    <p:extLst>
      <p:ext uri="{BB962C8B-B14F-4D97-AF65-F5344CB8AC3E}">
        <p14:creationId xmlns:p14="http://schemas.microsoft.com/office/powerpoint/2010/main" val="419548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3FF60755-5A5B-4773-B85F-E2EA7C6144E6}"/>
              </a:ext>
            </a:extLst>
          </p:cNvPr>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a:extLst>
              <a:ext uri="{FF2B5EF4-FFF2-40B4-BE49-F238E27FC236}">
                <a16:creationId xmlns:a16="http://schemas.microsoft.com/office/drawing/2014/main" id="{12923F8B-ECE2-458F-A134-F3E6AF51A794}"/>
              </a:ext>
            </a:extLst>
          </p:cNvPr>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D9D40A1B-D4DD-4843-8EFD-A3BA36D64A6C}"/>
              </a:ext>
            </a:extLst>
          </p:cNvPr>
          <p:cNvSpPr>
            <a:spLocks noGrp="1"/>
          </p:cNvSpPr>
          <p:nvPr>
            <p:ph type="dt" sz="half" idx="10"/>
          </p:nvPr>
        </p:nvSpPr>
        <p:spPr/>
        <p:txBody>
          <a:bodyPr/>
          <a:lstStyle>
            <a:lvl1pPr>
              <a:defRPr/>
            </a:lvl1pPr>
          </a:lstStyle>
          <a:p>
            <a:pPr>
              <a:defRPr/>
            </a:pPr>
            <a:endParaRPr lang="ru-RU"/>
          </a:p>
        </p:txBody>
      </p:sp>
      <p:sp>
        <p:nvSpPr>
          <p:cNvPr id="7" name="Footer Placeholder 4">
            <a:extLst>
              <a:ext uri="{FF2B5EF4-FFF2-40B4-BE49-F238E27FC236}">
                <a16:creationId xmlns:a16="http://schemas.microsoft.com/office/drawing/2014/main" id="{5B095406-99D2-4D2A-AFC8-8BE76200BAFB}"/>
              </a:ext>
            </a:extLst>
          </p:cNvPr>
          <p:cNvSpPr>
            <a:spLocks noGrp="1"/>
          </p:cNvSpPr>
          <p:nvPr>
            <p:ph type="ftr" sz="quarter" idx="11"/>
          </p:nvPr>
        </p:nvSpPr>
        <p:spPr/>
        <p:txBody>
          <a:bodyPr/>
          <a:lstStyle>
            <a:lvl1pPr>
              <a:defRPr/>
            </a:lvl1pPr>
          </a:lstStyle>
          <a:p>
            <a:pPr>
              <a:defRPr/>
            </a:pPr>
            <a:endParaRPr lang="ru-RU"/>
          </a:p>
        </p:txBody>
      </p:sp>
      <p:sp>
        <p:nvSpPr>
          <p:cNvPr id="8" name="Slide Number Placeholder 5">
            <a:extLst>
              <a:ext uri="{FF2B5EF4-FFF2-40B4-BE49-F238E27FC236}">
                <a16:creationId xmlns:a16="http://schemas.microsoft.com/office/drawing/2014/main" id="{F676803C-EA01-4D78-863E-C5520053294E}"/>
              </a:ext>
            </a:extLst>
          </p:cNvPr>
          <p:cNvSpPr>
            <a:spLocks noGrp="1"/>
          </p:cNvSpPr>
          <p:nvPr>
            <p:ph type="sldNum" sz="quarter" idx="12"/>
          </p:nvPr>
        </p:nvSpPr>
        <p:spPr/>
        <p:txBody>
          <a:bodyPr/>
          <a:lstStyle>
            <a:lvl1pPr>
              <a:defRPr/>
            </a:lvl1pPr>
          </a:lstStyle>
          <a:p>
            <a:fld id="{83ABF314-6669-4F7C-8573-4D18F1DC4F49}" type="slidenum">
              <a:rPr lang="en-US" altLang="en-US"/>
              <a:pPr/>
              <a:t>‹#›</a:t>
            </a:fld>
            <a:endParaRPr lang="en-US" altLang="en-US"/>
          </a:p>
        </p:txBody>
      </p:sp>
    </p:spTree>
    <p:extLst>
      <p:ext uri="{BB962C8B-B14F-4D97-AF65-F5344CB8AC3E}">
        <p14:creationId xmlns:p14="http://schemas.microsoft.com/office/powerpoint/2010/main" val="282097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5" name="Date Placeholder 3">
            <a:extLst>
              <a:ext uri="{FF2B5EF4-FFF2-40B4-BE49-F238E27FC236}">
                <a16:creationId xmlns:a16="http://schemas.microsoft.com/office/drawing/2014/main" id="{AADF7D20-C492-4569-9B59-DD9090DFED5C}"/>
              </a:ext>
            </a:extLst>
          </p:cNvPr>
          <p:cNvSpPr>
            <a:spLocks noGrp="1"/>
          </p:cNvSpPr>
          <p:nvPr>
            <p:ph type="dt" sz="half" idx="10"/>
          </p:nvPr>
        </p:nvSpPr>
        <p:spPr/>
        <p:txBody>
          <a:bodyPr/>
          <a:lstStyle>
            <a:lvl1pPr>
              <a:defRPr/>
            </a:lvl1pPr>
          </a:lstStyle>
          <a:p>
            <a:pPr>
              <a:defRPr/>
            </a:pPr>
            <a:endParaRPr lang="ru-RU"/>
          </a:p>
        </p:txBody>
      </p:sp>
      <p:sp>
        <p:nvSpPr>
          <p:cNvPr id="6" name="Footer Placeholder 4">
            <a:extLst>
              <a:ext uri="{FF2B5EF4-FFF2-40B4-BE49-F238E27FC236}">
                <a16:creationId xmlns:a16="http://schemas.microsoft.com/office/drawing/2014/main" id="{305B42C5-097E-469F-A661-B8ED849DCE60}"/>
              </a:ext>
            </a:extLst>
          </p:cNvPr>
          <p:cNvSpPr>
            <a:spLocks noGrp="1"/>
          </p:cNvSpPr>
          <p:nvPr>
            <p:ph type="ftr" sz="quarter" idx="11"/>
          </p:nvPr>
        </p:nvSpPr>
        <p:spPr/>
        <p:txBody>
          <a:bodyPr/>
          <a:lstStyle>
            <a:lvl1pPr>
              <a:defRPr/>
            </a:lvl1pPr>
          </a:lstStyle>
          <a:p>
            <a:pPr>
              <a:defRPr/>
            </a:pPr>
            <a:endParaRPr lang="ru-RU"/>
          </a:p>
        </p:txBody>
      </p:sp>
      <p:sp>
        <p:nvSpPr>
          <p:cNvPr id="7" name="Slide Number Placeholder 5">
            <a:extLst>
              <a:ext uri="{FF2B5EF4-FFF2-40B4-BE49-F238E27FC236}">
                <a16:creationId xmlns:a16="http://schemas.microsoft.com/office/drawing/2014/main" id="{EA9F646A-5530-4843-92CC-A0BEC71F29D9}"/>
              </a:ext>
            </a:extLst>
          </p:cNvPr>
          <p:cNvSpPr>
            <a:spLocks noGrp="1"/>
          </p:cNvSpPr>
          <p:nvPr>
            <p:ph type="sldNum" sz="quarter" idx="12"/>
          </p:nvPr>
        </p:nvSpPr>
        <p:spPr>
          <a:ln/>
        </p:spPr>
        <p:txBody>
          <a:bodyPr/>
          <a:lstStyle>
            <a:lvl1pPr>
              <a:defRPr/>
            </a:lvl1pPr>
          </a:lstStyle>
          <a:p>
            <a:fld id="{7FD5A4DD-C7AF-4473-B1F9-B22FFE0B027C}" type="slidenum">
              <a:rPr lang="en-US" altLang="en-US"/>
              <a:pPr/>
              <a:t>‹#›</a:t>
            </a:fld>
            <a:endParaRPr lang="en-US" altLang="en-US"/>
          </a:p>
        </p:txBody>
      </p:sp>
    </p:spTree>
    <p:extLst>
      <p:ext uri="{BB962C8B-B14F-4D97-AF65-F5344CB8AC3E}">
        <p14:creationId xmlns:p14="http://schemas.microsoft.com/office/powerpoint/2010/main" val="9952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D19879F-22BF-4C91-8CCE-AAAEFB45F52B}"/>
              </a:ext>
            </a:extLst>
          </p:cNvPr>
          <p:cNvSpPr>
            <a:spLocks noGrp="1"/>
          </p:cNvSpPr>
          <p:nvPr>
            <p:ph type="dt" sz="half" idx="10"/>
          </p:nvPr>
        </p:nvSpPr>
        <p:spPr/>
        <p:txBody>
          <a:bodyPr/>
          <a:lstStyle>
            <a:lvl1pPr>
              <a:defRPr/>
            </a:lvl1pPr>
          </a:lstStyle>
          <a:p>
            <a:pPr>
              <a:defRPr/>
            </a:pPr>
            <a:endParaRPr lang="ru-RU"/>
          </a:p>
        </p:txBody>
      </p:sp>
      <p:sp>
        <p:nvSpPr>
          <p:cNvPr id="8" name="Footer Placeholder 4">
            <a:extLst>
              <a:ext uri="{FF2B5EF4-FFF2-40B4-BE49-F238E27FC236}">
                <a16:creationId xmlns:a16="http://schemas.microsoft.com/office/drawing/2014/main" id="{1C379E94-9E74-435D-9ACD-F0B2F9E60AFD}"/>
              </a:ext>
            </a:extLst>
          </p:cNvPr>
          <p:cNvSpPr>
            <a:spLocks noGrp="1"/>
          </p:cNvSpPr>
          <p:nvPr>
            <p:ph type="ftr" sz="quarter" idx="11"/>
          </p:nvPr>
        </p:nvSpPr>
        <p:spPr/>
        <p:txBody>
          <a:bodyPr/>
          <a:lstStyle>
            <a:lvl1pPr>
              <a:defRPr/>
            </a:lvl1pPr>
          </a:lstStyle>
          <a:p>
            <a:pPr>
              <a:defRPr/>
            </a:pPr>
            <a:endParaRPr lang="ru-RU"/>
          </a:p>
        </p:txBody>
      </p:sp>
      <p:sp>
        <p:nvSpPr>
          <p:cNvPr id="9" name="Slide Number Placeholder 5">
            <a:extLst>
              <a:ext uri="{FF2B5EF4-FFF2-40B4-BE49-F238E27FC236}">
                <a16:creationId xmlns:a16="http://schemas.microsoft.com/office/drawing/2014/main" id="{892F9477-3B97-4DFE-919E-84A60FD161E5}"/>
              </a:ext>
            </a:extLst>
          </p:cNvPr>
          <p:cNvSpPr>
            <a:spLocks noGrp="1"/>
          </p:cNvSpPr>
          <p:nvPr>
            <p:ph type="sldNum" sz="quarter" idx="12"/>
          </p:nvPr>
        </p:nvSpPr>
        <p:spPr>
          <a:ln/>
        </p:spPr>
        <p:txBody>
          <a:bodyPr/>
          <a:lstStyle>
            <a:lvl1pPr>
              <a:defRPr/>
            </a:lvl1pPr>
          </a:lstStyle>
          <a:p>
            <a:fld id="{04F3616F-D6F5-4326-B13E-475F87FF52FC}" type="slidenum">
              <a:rPr lang="en-US" altLang="en-US"/>
              <a:pPr/>
              <a:t>‹#›</a:t>
            </a:fld>
            <a:endParaRPr lang="en-US" altLang="en-US"/>
          </a:p>
        </p:txBody>
      </p:sp>
    </p:spTree>
    <p:extLst>
      <p:ext uri="{BB962C8B-B14F-4D97-AF65-F5344CB8AC3E}">
        <p14:creationId xmlns:p14="http://schemas.microsoft.com/office/powerpoint/2010/main" val="250035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5E1350F-C64D-43A4-89E2-BF7346430384}"/>
              </a:ext>
            </a:extLst>
          </p:cNvPr>
          <p:cNvSpPr>
            <a:spLocks noGrp="1"/>
          </p:cNvSpPr>
          <p:nvPr>
            <p:ph type="dt" sz="half" idx="10"/>
          </p:nvPr>
        </p:nvSpPr>
        <p:spPr/>
        <p:txBody>
          <a:bodyPr/>
          <a:lstStyle>
            <a:lvl1pPr>
              <a:defRPr/>
            </a:lvl1pPr>
          </a:lstStyle>
          <a:p>
            <a:pPr>
              <a:defRPr/>
            </a:pPr>
            <a:endParaRPr lang="ru-RU"/>
          </a:p>
        </p:txBody>
      </p:sp>
      <p:sp>
        <p:nvSpPr>
          <p:cNvPr id="4" name="Footer Placeholder 4">
            <a:extLst>
              <a:ext uri="{FF2B5EF4-FFF2-40B4-BE49-F238E27FC236}">
                <a16:creationId xmlns:a16="http://schemas.microsoft.com/office/drawing/2014/main" id="{66B6F373-9897-4392-8763-1F47F3ABDDA1}"/>
              </a:ext>
            </a:extLst>
          </p:cNvPr>
          <p:cNvSpPr>
            <a:spLocks noGrp="1"/>
          </p:cNvSpPr>
          <p:nvPr>
            <p:ph type="ftr" sz="quarter" idx="11"/>
          </p:nvPr>
        </p:nvSpPr>
        <p:spPr/>
        <p:txBody>
          <a:bodyPr/>
          <a:lstStyle>
            <a:lvl1pPr>
              <a:defRPr/>
            </a:lvl1pPr>
          </a:lstStyle>
          <a:p>
            <a:pPr>
              <a:defRPr/>
            </a:pPr>
            <a:endParaRPr lang="ru-RU"/>
          </a:p>
        </p:txBody>
      </p:sp>
      <p:sp>
        <p:nvSpPr>
          <p:cNvPr id="5" name="Slide Number Placeholder 5">
            <a:extLst>
              <a:ext uri="{FF2B5EF4-FFF2-40B4-BE49-F238E27FC236}">
                <a16:creationId xmlns:a16="http://schemas.microsoft.com/office/drawing/2014/main" id="{286D0EBB-FD34-41E5-AA75-BE2E89909E36}"/>
              </a:ext>
            </a:extLst>
          </p:cNvPr>
          <p:cNvSpPr>
            <a:spLocks noGrp="1"/>
          </p:cNvSpPr>
          <p:nvPr>
            <p:ph type="sldNum" sz="quarter" idx="12"/>
          </p:nvPr>
        </p:nvSpPr>
        <p:spPr>
          <a:ln/>
        </p:spPr>
        <p:txBody>
          <a:bodyPr/>
          <a:lstStyle>
            <a:lvl1pPr>
              <a:defRPr/>
            </a:lvl1pPr>
          </a:lstStyle>
          <a:p>
            <a:fld id="{6E0C07A3-3481-4004-84D3-0A492C9AB0C4}" type="slidenum">
              <a:rPr lang="en-US" altLang="en-US"/>
              <a:pPr/>
              <a:t>‹#›</a:t>
            </a:fld>
            <a:endParaRPr lang="en-US" altLang="en-US"/>
          </a:p>
        </p:txBody>
      </p:sp>
    </p:spTree>
    <p:extLst>
      <p:ext uri="{BB962C8B-B14F-4D97-AF65-F5344CB8AC3E}">
        <p14:creationId xmlns:p14="http://schemas.microsoft.com/office/powerpoint/2010/main" val="365665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DC23F9E-0E34-4A0B-B884-174364670FAA}"/>
              </a:ext>
            </a:extLst>
          </p:cNvPr>
          <p:cNvSpPr>
            <a:spLocks noGrp="1"/>
          </p:cNvSpPr>
          <p:nvPr>
            <p:ph type="dt" sz="half" idx="10"/>
          </p:nvPr>
        </p:nvSpPr>
        <p:spPr/>
        <p:txBody>
          <a:bodyPr/>
          <a:lstStyle>
            <a:lvl1pPr>
              <a:defRPr/>
            </a:lvl1pPr>
          </a:lstStyle>
          <a:p>
            <a:pPr>
              <a:defRPr/>
            </a:pPr>
            <a:endParaRPr lang="ru-RU"/>
          </a:p>
        </p:txBody>
      </p:sp>
      <p:sp>
        <p:nvSpPr>
          <p:cNvPr id="3" name="Footer Placeholder 4">
            <a:extLst>
              <a:ext uri="{FF2B5EF4-FFF2-40B4-BE49-F238E27FC236}">
                <a16:creationId xmlns:a16="http://schemas.microsoft.com/office/drawing/2014/main" id="{52D84D26-23EA-4E2A-AF25-41EE9D377167}"/>
              </a:ext>
            </a:extLst>
          </p:cNvPr>
          <p:cNvSpPr>
            <a:spLocks noGrp="1"/>
          </p:cNvSpPr>
          <p:nvPr>
            <p:ph type="ftr" sz="quarter" idx="11"/>
          </p:nvPr>
        </p:nvSpPr>
        <p:spPr/>
        <p:txBody>
          <a:bodyPr/>
          <a:lstStyle>
            <a:lvl1pPr>
              <a:defRPr/>
            </a:lvl1pPr>
          </a:lstStyle>
          <a:p>
            <a:pPr>
              <a:defRPr/>
            </a:pPr>
            <a:endParaRPr lang="ru-RU"/>
          </a:p>
        </p:txBody>
      </p:sp>
      <p:sp>
        <p:nvSpPr>
          <p:cNvPr id="4" name="Slide Number Placeholder 5">
            <a:extLst>
              <a:ext uri="{FF2B5EF4-FFF2-40B4-BE49-F238E27FC236}">
                <a16:creationId xmlns:a16="http://schemas.microsoft.com/office/drawing/2014/main" id="{BB278107-87D2-466A-9A93-D42C2BE3FBA2}"/>
              </a:ext>
            </a:extLst>
          </p:cNvPr>
          <p:cNvSpPr>
            <a:spLocks noGrp="1"/>
          </p:cNvSpPr>
          <p:nvPr>
            <p:ph type="sldNum" sz="quarter" idx="12"/>
          </p:nvPr>
        </p:nvSpPr>
        <p:spPr>
          <a:ln/>
        </p:spPr>
        <p:txBody>
          <a:bodyPr/>
          <a:lstStyle>
            <a:lvl1pPr>
              <a:defRPr/>
            </a:lvl1pPr>
          </a:lstStyle>
          <a:p>
            <a:fld id="{3BD43930-FECE-46AB-92C5-B9A3123226AC}" type="slidenum">
              <a:rPr lang="en-US" altLang="en-US"/>
              <a:pPr/>
              <a:t>‹#›</a:t>
            </a:fld>
            <a:endParaRPr lang="en-US" altLang="en-US"/>
          </a:p>
        </p:txBody>
      </p:sp>
    </p:spTree>
    <p:extLst>
      <p:ext uri="{BB962C8B-B14F-4D97-AF65-F5344CB8AC3E}">
        <p14:creationId xmlns:p14="http://schemas.microsoft.com/office/powerpoint/2010/main" val="45282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B080A469-98E7-400C-8382-6F7F913BAAB9}"/>
              </a:ext>
            </a:extLst>
          </p:cNvPr>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a:extLst>
              <a:ext uri="{FF2B5EF4-FFF2-40B4-BE49-F238E27FC236}">
                <a16:creationId xmlns:a16="http://schemas.microsoft.com/office/drawing/2014/main" id="{837862A0-EC6F-4DA6-A47F-78830B353B55}"/>
              </a:ext>
            </a:extLst>
          </p:cNvPr>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790FBD69-4209-4A94-875D-3A605EFCE9C7}"/>
              </a:ext>
            </a:extLst>
          </p:cNvPr>
          <p:cNvSpPr>
            <a:spLocks noGrp="1"/>
          </p:cNvSpPr>
          <p:nvPr>
            <p:ph type="dt" sz="half" idx="10"/>
          </p:nvPr>
        </p:nvSpPr>
        <p:spPr/>
        <p:txBody>
          <a:bodyPr/>
          <a:lstStyle>
            <a:lvl1pPr>
              <a:defRPr/>
            </a:lvl1pPr>
          </a:lstStyle>
          <a:p>
            <a:pPr>
              <a:defRPr/>
            </a:pPr>
            <a:endParaRPr lang="ru-RU"/>
          </a:p>
        </p:txBody>
      </p:sp>
      <p:sp>
        <p:nvSpPr>
          <p:cNvPr id="8" name="Footer Placeholder 5">
            <a:extLst>
              <a:ext uri="{FF2B5EF4-FFF2-40B4-BE49-F238E27FC236}">
                <a16:creationId xmlns:a16="http://schemas.microsoft.com/office/drawing/2014/main" id="{79F4D8FB-D1AD-44DB-A696-583A8F49BD0A}"/>
              </a:ext>
            </a:extLst>
          </p:cNvPr>
          <p:cNvSpPr>
            <a:spLocks noGrp="1"/>
          </p:cNvSpPr>
          <p:nvPr>
            <p:ph type="ftr" sz="quarter" idx="11"/>
          </p:nvPr>
        </p:nvSpPr>
        <p:spPr/>
        <p:txBody>
          <a:bodyPr/>
          <a:lstStyle>
            <a:lvl1pPr>
              <a:defRPr>
                <a:solidFill>
                  <a:schemeClr val="tx2"/>
                </a:solidFill>
              </a:defRPr>
            </a:lvl1pPr>
          </a:lstStyle>
          <a:p>
            <a:pPr>
              <a:defRPr/>
            </a:pPr>
            <a:endParaRPr lang="ru-RU"/>
          </a:p>
        </p:txBody>
      </p:sp>
      <p:sp>
        <p:nvSpPr>
          <p:cNvPr id="9" name="Slide Number Placeholder 6">
            <a:extLst>
              <a:ext uri="{FF2B5EF4-FFF2-40B4-BE49-F238E27FC236}">
                <a16:creationId xmlns:a16="http://schemas.microsoft.com/office/drawing/2014/main" id="{66E26D73-0F4A-4ABF-8D94-C22B17BCAA53}"/>
              </a:ext>
            </a:extLst>
          </p:cNvPr>
          <p:cNvSpPr>
            <a:spLocks noGrp="1"/>
          </p:cNvSpPr>
          <p:nvPr>
            <p:ph type="sldNum" sz="quarter" idx="12"/>
          </p:nvPr>
        </p:nvSpPr>
        <p:spPr>
          <a:ln>
            <a:solidFill>
              <a:schemeClr val="tx2"/>
            </a:solidFill>
          </a:ln>
        </p:spPr>
        <p:txBody>
          <a:bodyPr/>
          <a:lstStyle>
            <a:lvl1pPr>
              <a:defRPr>
                <a:solidFill>
                  <a:schemeClr val="tx2"/>
                </a:solidFill>
              </a:defRPr>
            </a:lvl1pPr>
          </a:lstStyle>
          <a:p>
            <a:fld id="{C15B627B-CB1E-4C1E-9CEB-7A52DBEFFE1C}" type="slidenum">
              <a:rPr lang="en-US" altLang="en-US"/>
              <a:pPr/>
              <a:t>‹#›</a:t>
            </a:fld>
            <a:endParaRPr lang="en-US" altLang="en-US"/>
          </a:p>
        </p:txBody>
      </p:sp>
    </p:spTree>
    <p:extLst>
      <p:ext uri="{BB962C8B-B14F-4D97-AF65-F5344CB8AC3E}">
        <p14:creationId xmlns:p14="http://schemas.microsoft.com/office/powerpoint/2010/main" val="221623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E94DE780-6C7A-4B63-B8A8-43765256B236}"/>
              </a:ext>
            </a:extLst>
          </p:cNvPr>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9">
            <a:extLst>
              <a:ext uri="{FF2B5EF4-FFF2-40B4-BE49-F238E27FC236}">
                <a16:creationId xmlns:a16="http://schemas.microsoft.com/office/drawing/2014/main" id="{DA3A4424-2181-4194-AA57-0482A0A3F9E8}"/>
              </a:ext>
            </a:extLst>
          </p:cNvPr>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A753C4C4-1820-44C9-8EA5-73218140F4B3}"/>
              </a:ext>
            </a:extLst>
          </p:cNvPr>
          <p:cNvSpPr>
            <a:spLocks noGrp="1"/>
          </p:cNvSpPr>
          <p:nvPr>
            <p:ph type="dt" sz="half" idx="15"/>
          </p:nvPr>
        </p:nvSpPr>
        <p:spPr/>
        <p:txBody>
          <a:bodyPr/>
          <a:lstStyle>
            <a:lvl1pPr>
              <a:defRPr/>
            </a:lvl1pPr>
          </a:lstStyle>
          <a:p>
            <a:pPr>
              <a:defRPr/>
            </a:pPr>
            <a:endParaRPr lang="ru-RU"/>
          </a:p>
        </p:txBody>
      </p:sp>
      <p:sp>
        <p:nvSpPr>
          <p:cNvPr id="8" name="Footer Placeholder 5">
            <a:extLst>
              <a:ext uri="{FF2B5EF4-FFF2-40B4-BE49-F238E27FC236}">
                <a16:creationId xmlns:a16="http://schemas.microsoft.com/office/drawing/2014/main" id="{EE24A624-03C5-451B-B778-8902914C04D5}"/>
              </a:ext>
            </a:extLst>
          </p:cNvPr>
          <p:cNvSpPr>
            <a:spLocks noGrp="1"/>
          </p:cNvSpPr>
          <p:nvPr>
            <p:ph type="ftr" sz="quarter" idx="16"/>
          </p:nvPr>
        </p:nvSpPr>
        <p:spPr/>
        <p:txBody>
          <a:bodyPr/>
          <a:lstStyle>
            <a:lvl1pPr>
              <a:defRPr/>
            </a:lvl1pPr>
          </a:lstStyle>
          <a:p>
            <a:pPr>
              <a:defRPr/>
            </a:pPr>
            <a:endParaRPr lang="ru-RU"/>
          </a:p>
        </p:txBody>
      </p:sp>
      <p:sp>
        <p:nvSpPr>
          <p:cNvPr id="9" name="Slide Number Placeholder 6">
            <a:extLst>
              <a:ext uri="{FF2B5EF4-FFF2-40B4-BE49-F238E27FC236}">
                <a16:creationId xmlns:a16="http://schemas.microsoft.com/office/drawing/2014/main" id="{669ED5A4-49BB-4E11-9E49-5DC166604053}"/>
              </a:ext>
            </a:extLst>
          </p:cNvPr>
          <p:cNvSpPr>
            <a:spLocks noGrp="1"/>
          </p:cNvSpPr>
          <p:nvPr>
            <p:ph type="sldNum" sz="quarter" idx="17"/>
          </p:nvPr>
        </p:nvSpPr>
        <p:spPr/>
        <p:txBody>
          <a:bodyPr/>
          <a:lstStyle>
            <a:lvl1pPr>
              <a:defRPr/>
            </a:lvl1pPr>
          </a:lstStyle>
          <a:p>
            <a:fld id="{71EA4FB5-43CA-4798-8952-79EB2F168C73}" type="slidenum">
              <a:rPr lang="en-US" altLang="en-US"/>
              <a:pPr/>
              <a:t>‹#›</a:t>
            </a:fld>
            <a:endParaRPr lang="en-US" altLang="en-US"/>
          </a:p>
        </p:txBody>
      </p:sp>
    </p:spTree>
    <p:extLst>
      <p:ext uri="{BB962C8B-B14F-4D97-AF65-F5344CB8AC3E}">
        <p14:creationId xmlns:p14="http://schemas.microsoft.com/office/powerpoint/2010/main" val="51934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CE4A308F-1293-45CF-BB01-7A46B4E957BE}"/>
              </a:ext>
            </a:extLst>
          </p:cNvPr>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a:extLst>
              <a:ext uri="{FF2B5EF4-FFF2-40B4-BE49-F238E27FC236}">
                <a16:creationId xmlns:a16="http://schemas.microsoft.com/office/drawing/2014/main" id="{9A283887-9E91-4E93-B0B3-BBC0BF180D8C}"/>
              </a:ext>
            </a:extLst>
          </p:cNvPr>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a:extLst>
              <a:ext uri="{FF2B5EF4-FFF2-40B4-BE49-F238E27FC236}">
                <a16:creationId xmlns:a16="http://schemas.microsoft.com/office/drawing/2014/main" id="{B87BAB66-7B97-47A4-BDF5-1BED21198B58}"/>
              </a:ext>
            </a:extLst>
          </p:cNvPr>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3D8378ED-10F7-4A98-A0EC-5CE08180136A}"/>
              </a:ext>
            </a:extLst>
          </p:cNvPr>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DF856E6-3943-4DA6-ABE4-6B3BBEC22351}"/>
              </a:ext>
            </a:extLst>
          </p:cNvPr>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a:solidFill>
                  <a:srgbClr val="FFFFFF"/>
                </a:solidFill>
                <a:latin typeface="Arial" charset="0"/>
              </a:defRPr>
            </a:lvl1pPr>
          </a:lstStyle>
          <a:p>
            <a:pPr>
              <a:defRPr/>
            </a:pPr>
            <a:endParaRPr lang="ru-RU"/>
          </a:p>
        </p:txBody>
      </p:sp>
      <p:sp>
        <p:nvSpPr>
          <p:cNvPr id="5" name="Footer Placeholder 4">
            <a:extLst>
              <a:ext uri="{FF2B5EF4-FFF2-40B4-BE49-F238E27FC236}">
                <a16:creationId xmlns:a16="http://schemas.microsoft.com/office/drawing/2014/main" id="{B3F6B724-B250-476E-A63F-E5C791658C4D}"/>
              </a:ext>
            </a:extLst>
          </p:cNvPr>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000" cap="all" spc="200" baseline="0">
                <a:solidFill>
                  <a:srgbClr val="FFFFFF"/>
                </a:solidFill>
                <a:latin typeface="Arial" charset="0"/>
              </a:defRPr>
            </a:lvl1pPr>
          </a:lstStyle>
          <a:p>
            <a:pPr>
              <a:defRPr/>
            </a:pPr>
            <a:endParaRPr lang="ru-RU"/>
          </a:p>
        </p:txBody>
      </p:sp>
      <p:sp>
        <p:nvSpPr>
          <p:cNvPr id="6" name="Slide Number Placeholder 5">
            <a:extLst>
              <a:ext uri="{FF2B5EF4-FFF2-40B4-BE49-F238E27FC236}">
                <a16:creationId xmlns:a16="http://schemas.microsoft.com/office/drawing/2014/main" id="{EAD48728-615B-4CE9-A36F-82D7B52D884C}"/>
              </a:ext>
            </a:extLst>
          </p:cNvPr>
          <p:cNvSpPr>
            <a:spLocks noGrp="1"/>
          </p:cNvSpPr>
          <p:nvPr>
            <p:ph type="sldNum" sz="quarter" idx="4"/>
          </p:nvPr>
        </p:nvSpPr>
        <p:spPr>
          <a:xfrm>
            <a:off x="8401050" y="6170613"/>
            <a:ext cx="503238" cy="503237"/>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a:defRPr sz="1600">
                <a:solidFill>
                  <a:srgbClr val="FFFFFF"/>
                </a:solidFill>
              </a:defRPr>
            </a:lvl1pPr>
          </a:lstStyle>
          <a:p>
            <a:fld id="{D8ED1F24-6459-4DD6-A809-56745411655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7" r:id="rId1"/>
    <p:sldLayoutId id="2147483760" r:id="rId2"/>
    <p:sldLayoutId id="2147483768" r:id="rId3"/>
    <p:sldLayoutId id="2147483761" r:id="rId4"/>
    <p:sldLayoutId id="2147483762" r:id="rId5"/>
    <p:sldLayoutId id="2147483763" r:id="rId6"/>
    <p:sldLayoutId id="2147483764" r:id="rId7"/>
    <p:sldLayoutId id="2147483769" r:id="rId8"/>
    <p:sldLayoutId id="2147483770" r:id="rId9"/>
    <p:sldLayoutId id="2147483765" r:id="rId10"/>
    <p:sldLayoutId id="2147483766" r:id="rId11"/>
  </p:sldLayoutIdLst>
  <p:hf hdr="0" ftr="0" dt="0"/>
  <p:txStyles>
    <p:title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defRPr>
      </a:lvl2pPr>
      <a:lvl3pPr algn="l" rtl="0" fontAlgn="base">
        <a:spcBef>
          <a:spcPct val="0"/>
        </a:spcBef>
        <a:spcAft>
          <a:spcPct val="0"/>
        </a:spcAft>
        <a:defRPr sz="2800">
          <a:solidFill>
            <a:schemeClr val="tx1"/>
          </a:solidFill>
          <a:latin typeface="Franklin Gothic Medium" panose="020B0603020102020204" pitchFamily="34" charset="0"/>
        </a:defRPr>
      </a:lvl3pPr>
      <a:lvl4pPr algn="l" rtl="0" fontAlgn="base">
        <a:spcBef>
          <a:spcPct val="0"/>
        </a:spcBef>
        <a:spcAft>
          <a:spcPct val="0"/>
        </a:spcAft>
        <a:defRPr sz="2800">
          <a:solidFill>
            <a:schemeClr val="tx1"/>
          </a:solidFill>
          <a:latin typeface="Franklin Gothic Medium" panose="020B0603020102020204" pitchFamily="34" charset="0"/>
        </a:defRPr>
      </a:lvl4pPr>
      <a:lvl5pPr algn="l" rtl="0" fontAlgn="base">
        <a:spcBef>
          <a:spcPct val="0"/>
        </a:spcBef>
        <a:spcAft>
          <a:spcPct val="0"/>
        </a:spcAft>
        <a:defRPr sz="2800">
          <a:solidFill>
            <a:schemeClr val="tx1"/>
          </a:solidFill>
          <a:latin typeface="Franklin Gothic Medium" panose="020B0603020102020204" pitchFamily="34" charset="0"/>
        </a:defRPr>
      </a:lvl5pPr>
      <a:lvl6pPr marL="457200" algn="l" rtl="0" fontAlgn="base">
        <a:spcBef>
          <a:spcPct val="0"/>
        </a:spcBef>
        <a:spcAft>
          <a:spcPct val="0"/>
        </a:spcAft>
        <a:defRPr sz="2800">
          <a:solidFill>
            <a:schemeClr val="tx1"/>
          </a:solidFill>
          <a:latin typeface="Franklin Gothic Medium" panose="020B0603020102020204" pitchFamily="34" charset="0"/>
        </a:defRPr>
      </a:lvl6pPr>
      <a:lvl7pPr marL="914400" algn="l" rtl="0" fontAlgn="base">
        <a:spcBef>
          <a:spcPct val="0"/>
        </a:spcBef>
        <a:spcAft>
          <a:spcPct val="0"/>
        </a:spcAft>
        <a:defRPr sz="2800">
          <a:solidFill>
            <a:schemeClr val="tx1"/>
          </a:solidFill>
          <a:latin typeface="Franklin Gothic Medium" panose="020B0603020102020204" pitchFamily="34" charset="0"/>
        </a:defRPr>
      </a:lvl7pPr>
      <a:lvl8pPr marL="1371600" algn="l" rtl="0" fontAlgn="base">
        <a:spcBef>
          <a:spcPct val="0"/>
        </a:spcBef>
        <a:spcAft>
          <a:spcPct val="0"/>
        </a:spcAft>
        <a:defRPr sz="2800">
          <a:solidFill>
            <a:schemeClr val="tx1"/>
          </a:solidFill>
          <a:latin typeface="Franklin Gothic Medium" panose="020B0603020102020204" pitchFamily="34" charset="0"/>
        </a:defRPr>
      </a:lvl8pPr>
      <a:lvl9pPr marL="1828800" algn="l" rtl="0" fontAlgn="base">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fontAlgn="base">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B3D007-3E9F-4470-B7C2-AFE4A4D52E60}"/>
              </a:ext>
            </a:extLst>
          </p:cNvPr>
          <p:cNvSpPr>
            <a:spLocks noGrp="1" noChangeArrowheads="1"/>
          </p:cNvSpPr>
          <p:nvPr>
            <p:ph type="ctrTitle"/>
          </p:nvPr>
        </p:nvSpPr>
        <p:spPr>
          <a:xfrm>
            <a:off x="1676400" y="2362200"/>
            <a:ext cx="6096000" cy="1470025"/>
          </a:xfrm>
        </p:spPr>
        <p:txBody>
          <a:bodyPr/>
          <a:lstStyle/>
          <a:p>
            <a:pPr fontAlgn="auto">
              <a:spcAft>
                <a:spcPts val="0"/>
              </a:spcAft>
              <a:defRPr/>
            </a:pPr>
            <a:r>
              <a:rPr lang="en-US" sz="4000" b="1">
                <a:latin typeface="Arial" pitchFamily="34" charset="0"/>
                <a:cs typeface="Arial" pitchFamily="34" charset="0"/>
              </a:rPr>
              <a:t>BỘ NHỚ  MÁY TÍNH</a:t>
            </a:r>
          </a:p>
        </p:txBody>
      </p:sp>
      <p:sp>
        <p:nvSpPr>
          <p:cNvPr id="2052" name="Slide Number Placeholder 3">
            <a:extLst>
              <a:ext uri="{FF2B5EF4-FFF2-40B4-BE49-F238E27FC236}">
                <a16:creationId xmlns:a16="http://schemas.microsoft.com/office/drawing/2014/main" id="{2FD2C5D6-081E-4F2B-AEDD-B509EE64107D}"/>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CA1BB1-D303-43A5-8994-889C4F4A64CD}" type="slidenum">
              <a:rPr lang="en-US" altLang="en-US"/>
              <a:pPr eaLnBrk="1" hangingPunct="1"/>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44F09E7B-9A20-4D46-B2D6-EDC77E296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7388"/>
            <a:ext cx="8077200"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Slide Number Placeholder 2">
            <a:extLst>
              <a:ext uri="{FF2B5EF4-FFF2-40B4-BE49-F238E27FC236}">
                <a16:creationId xmlns:a16="http://schemas.microsoft.com/office/drawing/2014/main" id="{750126E0-2D04-477E-80F9-324AE9545C08}"/>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A79A9E-8230-4E7F-8F8F-070B4F5263AE}" type="slidenum">
              <a:rPr lang="en-US" altLang="en-US"/>
              <a:pPr eaLnBrk="1" hangingPunct="1"/>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a:extLst>
              <a:ext uri="{FF2B5EF4-FFF2-40B4-BE49-F238E27FC236}">
                <a16:creationId xmlns:a16="http://schemas.microsoft.com/office/drawing/2014/main" id="{EDA3FDDA-9CD1-4F67-A2C1-19ABF66A8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63575"/>
            <a:ext cx="8458200"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Slide Number Placeholder 2">
            <a:extLst>
              <a:ext uri="{FF2B5EF4-FFF2-40B4-BE49-F238E27FC236}">
                <a16:creationId xmlns:a16="http://schemas.microsoft.com/office/drawing/2014/main" id="{E94107D8-8F26-4D6C-97D0-FD4D2F0070DD}"/>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8C5563-141E-44B0-8DD6-4E3989B3C320}" type="slidenum">
              <a:rPr lang="en-US" altLang="en-US"/>
              <a:pPr eaLnBrk="1" hangingPunct="1"/>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A0636C6B-F7C7-4461-A73A-93ED3FC6B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177925"/>
            <a:ext cx="79883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Slide Number Placeholder 2">
            <a:extLst>
              <a:ext uri="{FF2B5EF4-FFF2-40B4-BE49-F238E27FC236}">
                <a16:creationId xmlns:a16="http://schemas.microsoft.com/office/drawing/2014/main" id="{78C94BA6-1687-4451-B1B1-0AFF8EAD7328}"/>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F3DEA3-0AC2-4DDB-89DC-5D1249B92803}" type="slidenum">
              <a:rPr lang="en-US" altLang="en-US"/>
              <a:pPr eaLnBrk="1" hangingPunct="1"/>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a:extLst>
              <a:ext uri="{FF2B5EF4-FFF2-40B4-BE49-F238E27FC236}">
                <a16:creationId xmlns:a16="http://schemas.microsoft.com/office/drawing/2014/main" id="{EA3B9CC9-F927-49FF-B614-14229012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7999413"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Slide Number Placeholder 2">
            <a:extLst>
              <a:ext uri="{FF2B5EF4-FFF2-40B4-BE49-F238E27FC236}">
                <a16:creationId xmlns:a16="http://schemas.microsoft.com/office/drawing/2014/main" id="{7FE3EAC8-0F6E-41A7-8B32-F5EED065DB2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C5B8F7-84A0-4803-A9DE-BF356FDAEC61}" type="slidenum">
              <a:rPr lang="en-US" altLang="en-US"/>
              <a:pPr eaLnBrk="1" hangingPunct="1"/>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a:extLst>
              <a:ext uri="{FF2B5EF4-FFF2-40B4-BE49-F238E27FC236}">
                <a16:creationId xmlns:a16="http://schemas.microsoft.com/office/drawing/2014/main" id="{0D16D5E4-7EFE-48A4-9134-02348A27D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68191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Slide Number Placeholder 2">
            <a:extLst>
              <a:ext uri="{FF2B5EF4-FFF2-40B4-BE49-F238E27FC236}">
                <a16:creationId xmlns:a16="http://schemas.microsoft.com/office/drawing/2014/main" id="{F06DEB4D-3421-442E-B724-0F2FC7C7649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EA8455-BE35-4C23-95AC-39AB73669DEE}" type="slidenum">
              <a:rPr lang="en-US" altLang="en-US"/>
              <a:pPr eaLnBrk="1" hangingPunct="1"/>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a:extLst>
              <a:ext uri="{FF2B5EF4-FFF2-40B4-BE49-F238E27FC236}">
                <a16:creationId xmlns:a16="http://schemas.microsoft.com/office/drawing/2014/main" id="{193874B6-46DF-4EE9-81FB-5C971EC16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695325"/>
            <a:ext cx="79819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Slide Number Placeholder 2">
            <a:extLst>
              <a:ext uri="{FF2B5EF4-FFF2-40B4-BE49-F238E27FC236}">
                <a16:creationId xmlns:a16="http://schemas.microsoft.com/office/drawing/2014/main" id="{A2B6181F-DC65-4ACA-8E3D-8670B2DDB9F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ADD7C4-6010-42C2-8B28-C515B1BA7726}" type="slidenum">
              <a:rPr lang="en-US" altLang="en-US"/>
              <a:pPr eaLnBrk="1" hangingPunct="1"/>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extLst>
              <a:ext uri="{FF2B5EF4-FFF2-40B4-BE49-F238E27FC236}">
                <a16:creationId xmlns:a16="http://schemas.microsoft.com/office/drawing/2014/main" id="{7F7F2215-C07D-43CB-8DC8-BA23D20B3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49935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Slide Number Placeholder 2">
            <a:extLst>
              <a:ext uri="{FF2B5EF4-FFF2-40B4-BE49-F238E27FC236}">
                <a16:creationId xmlns:a16="http://schemas.microsoft.com/office/drawing/2014/main" id="{9E96B901-E252-46EA-90A0-22F76F88EEB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4F4EEC-19EA-421B-A519-94373B58F042}" type="slidenum">
              <a:rPr lang="en-US" altLang="en-US"/>
              <a:pPr eaLnBrk="1" hangingPunct="1"/>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a:extLst>
              <a:ext uri="{FF2B5EF4-FFF2-40B4-BE49-F238E27FC236}">
                <a16:creationId xmlns:a16="http://schemas.microsoft.com/office/drawing/2014/main" id="{4140501B-4A49-4C23-8C54-E54C352EE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84200"/>
            <a:ext cx="8153400" cy="574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Slide Number Placeholder 2">
            <a:extLst>
              <a:ext uri="{FF2B5EF4-FFF2-40B4-BE49-F238E27FC236}">
                <a16:creationId xmlns:a16="http://schemas.microsoft.com/office/drawing/2014/main" id="{9AD39001-2D80-4AA2-A437-6255C090708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D5ADBE-6034-454C-8442-E43BCFC913B0}" type="slidenum">
              <a:rPr lang="en-US" altLang="en-US"/>
              <a:pPr eaLnBrk="1" hangingPunct="1"/>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7A58D-A74E-4570-8CE3-1A2582F707F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B92CB0-7D2D-43F5-8721-21FE0FDF031F}" type="slidenum">
              <a:rPr lang="en-US" altLang="en-US">
                <a:solidFill>
                  <a:srgbClr val="FFFFFF"/>
                </a:solidFill>
              </a:rPr>
              <a:pPr eaLnBrk="1" hangingPunct="1"/>
              <a:t>18</a:t>
            </a:fld>
            <a:endParaRPr lang="en-US" altLang="en-US">
              <a:solidFill>
                <a:srgbClr val="FFFFFF"/>
              </a:solidFill>
            </a:endParaRPr>
          </a:p>
        </p:txBody>
      </p:sp>
      <p:pic>
        <p:nvPicPr>
          <p:cNvPr id="23555" name="Picture 2">
            <a:extLst>
              <a:ext uri="{FF2B5EF4-FFF2-40B4-BE49-F238E27FC236}">
                <a16:creationId xmlns:a16="http://schemas.microsoft.com/office/drawing/2014/main" id="{7A4B5656-9B1A-41F2-8CF2-F51233E6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381000"/>
            <a:ext cx="867886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F6ED3-1316-4B53-B6B9-3E6012D149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E33DD6-9AEA-4136-9DDA-F04036117543}" type="slidenum">
              <a:rPr lang="en-US" altLang="en-US">
                <a:solidFill>
                  <a:srgbClr val="FFFFFF"/>
                </a:solidFill>
              </a:rPr>
              <a:pPr eaLnBrk="1" hangingPunct="1"/>
              <a:t>19</a:t>
            </a:fld>
            <a:endParaRPr lang="en-US" altLang="en-US">
              <a:solidFill>
                <a:srgbClr val="FFFFFF"/>
              </a:solidFill>
            </a:endParaRPr>
          </a:p>
        </p:txBody>
      </p:sp>
      <p:pic>
        <p:nvPicPr>
          <p:cNvPr id="24579" name="Picture 2">
            <a:extLst>
              <a:ext uri="{FF2B5EF4-FFF2-40B4-BE49-F238E27FC236}">
                <a16:creationId xmlns:a16="http://schemas.microsoft.com/office/drawing/2014/main" id="{84666435-1B05-4B66-8379-560265E0A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077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231AF146-0B78-42BF-B2C9-F8ED401FC472}"/>
              </a:ext>
            </a:extLst>
          </p:cNvPr>
          <p:cNvSpPr>
            <a:spLocks noGrp="1" noChangeArrowheads="1"/>
          </p:cNvSpPr>
          <p:nvPr>
            <p:ph type="ctrTitle"/>
          </p:nvPr>
        </p:nvSpPr>
        <p:spPr>
          <a:xfrm>
            <a:off x="685800" y="228600"/>
            <a:ext cx="7772400" cy="990600"/>
          </a:xfrm>
        </p:spPr>
        <p:txBody>
          <a:bodyPr/>
          <a:lstStyle/>
          <a:p>
            <a:pPr fontAlgn="auto">
              <a:spcAft>
                <a:spcPts val="0"/>
              </a:spcAft>
              <a:defRPr/>
            </a:pPr>
            <a:r>
              <a:rPr lang="en-US" sz="3600"/>
              <a:t>NỘI DUNG</a:t>
            </a:r>
          </a:p>
        </p:txBody>
      </p:sp>
      <p:sp>
        <p:nvSpPr>
          <p:cNvPr id="3075" name="Rectangle 5">
            <a:extLst>
              <a:ext uri="{FF2B5EF4-FFF2-40B4-BE49-F238E27FC236}">
                <a16:creationId xmlns:a16="http://schemas.microsoft.com/office/drawing/2014/main" id="{68178137-0865-4060-B24D-739A5BCBDA50}"/>
              </a:ext>
            </a:extLst>
          </p:cNvPr>
          <p:cNvSpPr>
            <a:spLocks noGrp="1" noChangeArrowheads="1"/>
          </p:cNvSpPr>
          <p:nvPr>
            <p:ph type="subTitle" idx="1"/>
          </p:nvPr>
        </p:nvSpPr>
        <p:spPr>
          <a:xfrm rot="19140000">
            <a:off x="1212850" y="2470150"/>
            <a:ext cx="6510338" cy="330200"/>
          </a:xfrm>
        </p:spPr>
        <p:txBody>
          <a:bodyPr rtlCol="0"/>
          <a:lstStyle/>
          <a:p>
            <a:pPr fontAlgn="auto">
              <a:spcAft>
                <a:spcPts val="0"/>
              </a:spcAft>
              <a:defRPr/>
            </a:pPr>
            <a:endParaRPr lang="ru-RU"/>
          </a:p>
        </p:txBody>
      </p:sp>
      <p:sp>
        <p:nvSpPr>
          <p:cNvPr id="3077" name="Slide Number Placeholder 4">
            <a:extLst>
              <a:ext uri="{FF2B5EF4-FFF2-40B4-BE49-F238E27FC236}">
                <a16:creationId xmlns:a16="http://schemas.microsoft.com/office/drawing/2014/main" id="{F80D2135-C3C3-4998-B771-0AB1638C887D}"/>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5E497B-FC0C-486E-9D73-FF451832935C}" type="slidenum">
              <a:rPr lang="en-US" altLang="en-US"/>
              <a:pPr eaLnBrk="1" hangingPunct="1"/>
              <a:t>2</a:t>
            </a:fld>
            <a:endParaRPr lang="en-US" altLang="en-US"/>
          </a:p>
        </p:txBody>
      </p:sp>
      <p:pic>
        <p:nvPicPr>
          <p:cNvPr id="7173" name="Picture 6">
            <a:extLst>
              <a:ext uri="{FF2B5EF4-FFF2-40B4-BE49-F238E27FC236}">
                <a16:creationId xmlns:a16="http://schemas.microsoft.com/office/drawing/2014/main" id="{80E9AFF6-05FA-467B-AB47-1EB5081B4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300A5A-BD24-4738-9EC7-340DB91ACA5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50A4F3-412E-42CE-A34E-67F9C5404E84}" type="slidenum">
              <a:rPr lang="en-US" altLang="en-US">
                <a:solidFill>
                  <a:srgbClr val="FFFFFF"/>
                </a:solidFill>
              </a:rPr>
              <a:pPr eaLnBrk="1" hangingPunct="1"/>
              <a:t>20</a:t>
            </a:fld>
            <a:endParaRPr lang="en-US" altLang="en-US">
              <a:solidFill>
                <a:srgbClr val="FFFFFF"/>
              </a:solidFill>
            </a:endParaRPr>
          </a:p>
        </p:txBody>
      </p:sp>
      <p:pic>
        <p:nvPicPr>
          <p:cNvPr id="25603" name="Picture 2">
            <a:extLst>
              <a:ext uri="{FF2B5EF4-FFF2-40B4-BE49-F238E27FC236}">
                <a16:creationId xmlns:a16="http://schemas.microsoft.com/office/drawing/2014/main" id="{EA5452EE-58FC-43C4-BC6B-CD298900B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A7974D-5335-4DEB-9DD6-A2FAB982279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916FC3-8A43-4787-8BCE-F856F4D834A4}" type="slidenum">
              <a:rPr lang="en-US" altLang="en-US">
                <a:solidFill>
                  <a:srgbClr val="FFFFFF"/>
                </a:solidFill>
              </a:rPr>
              <a:pPr eaLnBrk="1" hangingPunct="1"/>
              <a:t>21</a:t>
            </a:fld>
            <a:endParaRPr lang="en-US" altLang="en-US">
              <a:solidFill>
                <a:srgbClr val="FFFFFF"/>
              </a:solidFill>
            </a:endParaRPr>
          </a:p>
        </p:txBody>
      </p:sp>
      <p:pic>
        <p:nvPicPr>
          <p:cNvPr id="26627" name="Picture 2">
            <a:extLst>
              <a:ext uri="{FF2B5EF4-FFF2-40B4-BE49-F238E27FC236}">
                <a16:creationId xmlns:a16="http://schemas.microsoft.com/office/drawing/2014/main" id="{996CD9DA-98C5-4848-88B0-8664AE009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077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a:extLst>
              <a:ext uri="{FF2B5EF4-FFF2-40B4-BE49-F238E27FC236}">
                <a16:creationId xmlns:a16="http://schemas.microsoft.com/office/drawing/2014/main" id="{48B39178-B8E7-4FE5-915F-4181EA5CE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5">
            <a:extLst>
              <a:ext uri="{FF2B5EF4-FFF2-40B4-BE49-F238E27FC236}">
                <a16:creationId xmlns:a16="http://schemas.microsoft.com/office/drawing/2014/main" id="{7F63DF46-C803-4470-82EF-ACBCC6DFF963}"/>
              </a:ext>
            </a:extLst>
          </p:cNvPr>
          <p:cNvSpPr txBox="1">
            <a:spLocks noChangeArrowheads="1"/>
          </p:cNvSpPr>
          <p:nvPr/>
        </p:nvSpPr>
        <p:spPr bwMode="auto">
          <a:xfrm>
            <a:off x="228600" y="4648200"/>
            <a:ext cx="860742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600"/>
              <a:t>         Cách này làm tiết kiệm số chân địa chỉ</a:t>
            </a:r>
          </a:p>
          <a:p>
            <a:pPr eaLnBrk="1" hangingPunct="1"/>
            <a:endParaRPr lang="en-US" altLang="en-US" sz="2600"/>
          </a:p>
          <a:p>
            <a:pPr eaLnBrk="1" hangingPunct="1"/>
            <a:r>
              <a:rPr lang="en-US" altLang="en-US" sz="2600"/>
              <a:t>Ví dụ: DRAM có 14 chân địa chỉ dồn kênh, 8 chân dữ liệu</a:t>
            </a:r>
          </a:p>
          <a:p>
            <a:pPr eaLnBrk="1" hangingPunct="1"/>
            <a:r>
              <a:rPr lang="en-US" altLang="en-US" sz="2600"/>
              <a:t>Dung lượng = 2</a:t>
            </a:r>
            <a:r>
              <a:rPr lang="en-US" altLang="en-US" sz="2600" baseline="30000"/>
              <a:t>28</a:t>
            </a:r>
            <a:r>
              <a:rPr lang="en-US" altLang="en-US" sz="2600"/>
              <a:t> x 8 bit = 2</a:t>
            </a:r>
            <a:r>
              <a:rPr lang="en-US" altLang="en-US" sz="2600" baseline="30000"/>
              <a:t>8</a:t>
            </a:r>
            <a:r>
              <a:rPr lang="en-US" altLang="en-US" sz="2600"/>
              <a:t> x 2</a:t>
            </a:r>
            <a:r>
              <a:rPr lang="en-US" altLang="en-US" sz="2600" baseline="30000"/>
              <a:t>20</a:t>
            </a:r>
            <a:r>
              <a:rPr lang="en-US" altLang="en-US" sz="2600"/>
              <a:t> x 8 bit = 256M x 8 bit</a:t>
            </a:r>
          </a:p>
        </p:txBody>
      </p:sp>
      <p:sp>
        <p:nvSpPr>
          <p:cNvPr id="19460" name="Slide Number Placeholder 3">
            <a:extLst>
              <a:ext uri="{FF2B5EF4-FFF2-40B4-BE49-F238E27FC236}">
                <a16:creationId xmlns:a16="http://schemas.microsoft.com/office/drawing/2014/main" id="{6F2F504A-0A77-49EC-94B9-684BC3E305A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1BA78E-0A90-47DC-A66D-B7A2EB3CFC6E}" type="slidenum">
              <a:rPr lang="en-US" altLang="en-US"/>
              <a:pPr eaLnBrk="1" hangingPunct="1"/>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F03A8-D2EE-4D3B-A7F5-7697829FD85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EA13C-3367-492B-9D89-79DA3378C970}" type="slidenum">
              <a:rPr lang="en-US" altLang="en-US">
                <a:solidFill>
                  <a:srgbClr val="FFFFFF"/>
                </a:solidFill>
              </a:rPr>
              <a:pPr eaLnBrk="1" hangingPunct="1"/>
              <a:t>23</a:t>
            </a:fld>
            <a:endParaRPr lang="en-US" altLang="en-US">
              <a:solidFill>
                <a:srgbClr val="FFFFFF"/>
              </a:solidFill>
            </a:endParaRPr>
          </a:p>
        </p:txBody>
      </p:sp>
      <p:pic>
        <p:nvPicPr>
          <p:cNvPr id="28675" name="Picture 2">
            <a:extLst>
              <a:ext uri="{FF2B5EF4-FFF2-40B4-BE49-F238E27FC236}">
                <a16:creationId xmlns:a16="http://schemas.microsoft.com/office/drawing/2014/main" id="{71CD3AB7-6989-41CC-B430-0372619D3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458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D64E780D-5168-4A95-A291-43752A83A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97242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Slide Number Placeholder 2">
            <a:extLst>
              <a:ext uri="{FF2B5EF4-FFF2-40B4-BE49-F238E27FC236}">
                <a16:creationId xmlns:a16="http://schemas.microsoft.com/office/drawing/2014/main" id="{47C97EAB-230A-4ED4-A07D-13970156319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185C98-61D8-48AE-A13A-5FD94EF30589}" type="slidenum">
              <a:rPr lang="en-US" altLang="en-US"/>
              <a:pPr eaLnBrk="1" hangingPunct="1"/>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a:extLst>
              <a:ext uri="{FF2B5EF4-FFF2-40B4-BE49-F238E27FC236}">
                <a16:creationId xmlns:a16="http://schemas.microsoft.com/office/drawing/2014/main" id="{D04EF960-F223-42CD-95E7-8D89CE74F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8077200"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Slide Number Placeholder 2">
            <a:extLst>
              <a:ext uri="{FF2B5EF4-FFF2-40B4-BE49-F238E27FC236}">
                <a16:creationId xmlns:a16="http://schemas.microsoft.com/office/drawing/2014/main" id="{6F8EA0C5-23E7-4091-81B9-BE5BD7C0384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0B391E-ADC9-416B-BBB5-CE72A001202D}" type="slidenum">
              <a:rPr lang="en-US" altLang="en-US"/>
              <a:pPr eaLnBrk="1" hangingPunct="1"/>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6">
            <a:extLst>
              <a:ext uri="{FF2B5EF4-FFF2-40B4-BE49-F238E27FC236}">
                <a16:creationId xmlns:a16="http://schemas.microsoft.com/office/drawing/2014/main" id="{7F342164-E05C-4898-8BE5-4E23A18AE3E5}"/>
              </a:ext>
            </a:extLst>
          </p:cNvPr>
          <p:cNvSpPr txBox="1">
            <a:spLocks noChangeArrowheads="1"/>
          </p:cNvSpPr>
          <p:nvPr/>
        </p:nvSpPr>
        <p:spPr bwMode="auto">
          <a:xfrm>
            <a:off x="2133600" y="22225"/>
            <a:ext cx="3652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t>Tăng độ dài từ nhớ</a:t>
            </a:r>
          </a:p>
        </p:txBody>
      </p:sp>
      <p:pic>
        <p:nvPicPr>
          <p:cNvPr id="31747" name="Picture 7">
            <a:extLst>
              <a:ext uri="{FF2B5EF4-FFF2-40B4-BE49-F238E27FC236}">
                <a16:creationId xmlns:a16="http://schemas.microsoft.com/office/drawing/2014/main" id="{ED645290-E13A-480E-A984-3B857D600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534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8">
            <a:extLst>
              <a:ext uri="{FF2B5EF4-FFF2-40B4-BE49-F238E27FC236}">
                <a16:creationId xmlns:a16="http://schemas.microsoft.com/office/drawing/2014/main" id="{16835EE5-1FDC-4669-8259-99F1B2CBA9F6}"/>
              </a:ext>
            </a:extLst>
          </p:cNvPr>
          <p:cNvSpPr txBox="1">
            <a:spLocks noChangeArrowheads="1"/>
          </p:cNvSpPr>
          <p:nvPr/>
        </p:nvSpPr>
        <p:spPr bwMode="auto">
          <a:xfrm>
            <a:off x="762000" y="4803775"/>
            <a:ext cx="7883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Khi CS=0 thì cả 2 chip này cùng làm việc</a:t>
            </a:r>
          </a:p>
          <a:p>
            <a:pPr eaLnBrk="1" hangingPunct="1"/>
            <a:r>
              <a:rPr lang="en-US" altLang="en-US" sz="2400"/>
              <a:t>WE, OE chung nhau -&gt; ghi thì cùng ghi, đọc thì cùng đọc</a:t>
            </a:r>
          </a:p>
        </p:txBody>
      </p:sp>
      <p:sp>
        <p:nvSpPr>
          <p:cNvPr id="22533" name="Slide Number Placeholder 4">
            <a:extLst>
              <a:ext uri="{FF2B5EF4-FFF2-40B4-BE49-F238E27FC236}">
                <a16:creationId xmlns:a16="http://schemas.microsoft.com/office/drawing/2014/main" id="{ED85F328-FC7B-4D31-9A8B-BE2F28DAA117}"/>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89CE18-6848-4C62-A6F1-47B35D5F85BF}" type="slidenum">
              <a:rPr lang="en-US" altLang="en-US"/>
              <a:pPr eaLnBrk="1" hangingPunct="1"/>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a:extLst>
              <a:ext uri="{FF2B5EF4-FFF2-40B4-BE49-F238E27FC236}">
                <a16:creationId xmlns:a16="http://schemas.microsoft.com/office/drawing/2014/main" id="{EFA539BD-B983-4533-A3D7-5C45AD9DF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914400"/>
            <a:ext cx="86074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Slide Number Placeholder 2">
            <a:extLst>
              <a:ext uri="{FF2B5EF4-FFF2-40B4-BE49-F238E27FC236}">
                <a16:creationId xmlns:a16="http://schemas.microsoft.com/office/drawing/2014/main" id="{5958B552-ED2C-4B91-8829-916A06E732A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350082-F5EE-44DA-A155-12FD4EDDEDB3}" type="slidenum">
              <a:rPr lang="en-US" altLang="en-US"/>
              <a:pPr eaLnBrk="1" hangingPunct="1"/>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a:extLst>
              <a:ext uri="{FF2B5EF4-FFF2-40B4-BE49-F238E27FC236}">
                <a16:creationId xmlns:a16="http://schemas.microsoft.com/office/drawing/2014/main" id="{539A09E2-AD38-48FF-AD99-A0277518A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82740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Slide Number Placeholder 2">
            <a:extLst>
              <a:ext uri="{FF2B5EF4-FFF2-40B4-BE49-F238E27FC236}">
                <a16:creationId xmlns:a16="http://schemas.microsoft.com/office/drawing/2014/main" id="{D5A1D1ED-2604-4DA4-BD15-5994BD088EB3}"/>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6B0544-E1DC-4F98-906A-C893EF8F8592}" type="slidenum">
              <a:rPr lang="en-US" altLang="en-US"/>
              <a:pPr eaLnBrk="1" hangingPunct="1"/>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F3788BE8-CC29-4297-9A57-0B341F826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43075"/>
            <a:ext cx="8610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5">
            <a:extLst>
              <a:ext uri="{FF2B5EF4-FFF2-40B4-BE49-F238E27FC236}">
                <a16:creationId xmlns:a16="http://schemas.microsoft.com/office/drawing/2014/main" id="{F0FE2512-88E7-4C68-810C-CD2C26DE3A3A}"/>
              </a:ext>
            </a:extLst>
          </p:cNvPr>
          <p:cNvSpPr txBox="1">
            <a:spLocks noChangeArrowheads="1"/>
          </p:cNvSpPr>
          <p:nvPr/>
        </p:nvSpPr>
        <p:spPr bwMode="auto">
          <a:xfrm>
            <a:off x="1371600" y="298450"/>
            <a:ext cx="6332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t>Ví dụ tăng số lượng từ nhớ</a:t>
            </a:r>
          </a:p>
        </p:txBody>
      </p:sp>
      <p:sp>
        <p:nvSpPr>
          <p:cNvPr id="25604" name="Slide Number Placeholder 3">
            <a:extLst>
              <a:ext uri="{FF2B5EF4-FFF2-40B4-BE49-F238E27FC236}">
                <a16:creationId xmlns:a16="http://schemas.microsoft.com/office/drawing/2014/main" id="{0F7A6C16-8E79-4E78-8D24-16B209C747E3}"/>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211F98-E7EE-4064-BD59-3868B7687618}" type="slidenum">
              <a:rPr lang="en-US" altLang="en-US"/>
              <a:pPr eaLnBrk="1" hangingPunct="1"/>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a:extLst>
              <a:ext uri="{FF2B5EF4-FFF2-40B4-BE49-F238E27FC236}">
                <a16:creationId xmlns:a16="http://schemas.microsoft.com/office/drawing/2014/main" id="{33AD41FD-F7E5-483E-A6B9-A3F54E615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76263"/>
            <a:ext cx="800100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Slide Number Placeholder 2">
            <a:extLst>
              <a:ext uri="{FF2B5EF4-FFF2-40B4-BE49-F238E27FC236}">
                <a16:creationId xmlns:a16="http://schemas.microsoft.com/office/drawing/2014/main" id="{3260D11F-2E5D-4C62-B55A-59E984E36F7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39285D-3BA6-4DC6-9948-C10B295573AA}" type="slidenum">
              <a:rPr lang="en-US" altLang="en-US"/>
              <a:pPr eaLnBrk="1" hangingPunct="1"/>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a:extLst>
              <a:ext uri="{FF2B5EF4-FFF2-40B4-BE49-F238E27FC236}">
                <a16:creationId xmlns:a16="http://schemas.microsoft.com/office/drawing/2014/main" id="{8CA68A1E-DC99-4578-9A88-A5DE1D478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463550"/>
            <a:ext cx="7405687"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Slide Number Placeholder 2">
            <a:extLst>
              <a:ext uri="{FF2B5EF4-FFF2-40B4-BE49-F238E27FC236}">
                <a16:creationId xmlns:a16="http://schemas.microsoft.com/office/drawing/2014/main" id="{633E102C-2557-4DD2-9F7E-65AAFAF8D279}"/>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9C6246-C469-44E3-9EB4-3D97713E7AAE}" type="slidenum">
              <a:rPr lang="en-US" altLang="en-US"/>
              <a:pPr eaLnBrk="1" hangingPunct="1"/>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a:extLst>
              <a:ext uri="{FF2B5EF4-FFF2-40B4-BE49-F238E27FC236}">
                <a16:creationId xmlns:a16="http://schemas.microsoft.com/office/drawing/2014/main" id="{D042E58D-F329-4CFC-A298-3A7D0EAF0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35013"/>
            <a:ext cx="7696200"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a:extLst>
              <a:ext uri="{FF2B5EF4-FFF2-40B4-BE49-F238E27FC236}">
                <a16:creationId xmlns:a16="http://schemas.microsoft.com/office/drawing/2014/main" id="{1C7E7625-A54F-4A6C-BB59-7E10DA47DD5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6776E1-77E2-40E6-92FC-FA4645E544BF}" type="slidenum">
              <a:rPr lang="en-US" altLang="en-US"/>
              <a:pPr eaLnBrk="1" hangingPunct="1"/>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E11CF1C6-F78C-4D09-B6AA-BC8AE1E0F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27063"/>
            <a:ext cx="8153400" cy="577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a:extLst>
              <a:ext uri="{FF2B5EF4-FFF2-40B4-BE49-F238E27FC236}">
                <a16:creationId xmlns:a16="http://schemas.microsoft.com/office/drawing/2014/main" id="{7B660699-F8F1-4A9B-BE70-001B91A0138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16E859-B06F-49E3-B409-38287CB98F0A}" type="slidenum">
              <a:rPr lang="en-US" altLang="en-US"/>
              <a:pPr eaLnBrk="1" hangingPunct="1"/>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a:extLst>
              <a:ext uri="{FF2B5EF4-FFF2-40B4-BE49-F238E27FC236}">
                <a16:creationId xmlns:a16="http://schemas.microsoft.com/office/drawing/2014/main" id="{50818876-97F8-49AB-906B-75752DEF0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132638"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Slide Number Placeholder 2">
            <a:extLst>
              <a:ext uri="{FF2B5EF4-FFF2-40B4-BE49-F238E27FC236}">
                <a16:creationId xmlns:a16="http://schemas.microsoft.com/office/drawing/2014/main" id="{D050C2C1-04F7-483C-8EB9-4F6402081C9E}"/>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EF61AA-168C-446E-90CF-ABEC6FC68D84}" type="slidenum">
              <a:rPr lang="en-US" altLang="en-US"/>
              <a:pPr eaLnBrk="1" hangingPunct="1"/>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a:extLst>
              <a:ext uri="{FF2B5EF4-FFF2-40B4-BE49-F238E27FC236}">
                <a16:creationId xmlns:a16="http://schemas.microsoft.com/office/drawing/2014/main" id="{E63400CF-3640-42A9-9E7B-2E074E2E7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71525"/>
            <a:ext cx="82296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a:extLst>
              <a:ext uri="{FF2B5EF4-FFF2-40B4-BE49-F238E27FC236}">
                <a16:creationId xmlns:a16="http://schemas.microsoft.com/office/drawing/2014/main" id="{BDF96238-CE4B-4821-9B0B-1877DE65E5CE}"/>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1947DA-FA62-480A-ABBF-5BBDDB7303EB}" type="slidenum">
              <a:rPr lang="en-US" altLang="en-US"/>
              <a:pPr eaLnBrk="1" hangingPunct="1"/>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C72A87A8-7986-41D7-BCDB-697D28A89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382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a:extLst>
              <a:ext uri="{FF2B5EF4-FFF2-40B4-BE49-F238E27FC236}">
                <a16:creationId xmlns:a16="http://schemas.microsoft.com/office/drawing/2014/main" id="{47F3E444-D28E-48CC-AE74-5355ECCC4A37}"/>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A13D8B-8A58-4AAA-9034-B81AE1603194}" type="slidenum">
              <a:rPr lang="en-US" altLang="en-US"/>
              <a:pPr eaLnBrk="1" hangingPunct="1"/>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17755BC3-C287-4EEF-93CA-867941284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54038"/>
            <a:ext cx="8534400" cy="592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Slide Number Placeholder 2">
            <a:extLst>
              <a:ext uri="{FF2B5EF4-FFF2-40B4-BE49-F238E27FC236}">
                <a16:creationId xmlns:a16="http://schemas.microsoft.com/office/drawing/2014/main" id="{1E54D694-12D2-47C3-A66A-1ADB832B2578}"/>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4DD10E-08CF-4BCF-8169-F7D04DAF141A}" type="slidenum">
              <a:rPr lang="en-US" altLang="en-US"/>
              <a:pPr eaLnBrk="1" hangingPunct="1"/>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495E01E5-0C9C-448D-81AB-8F9FF466C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15925"/>
            <a:ext cx="87630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Slide Number Placeholder 2">
            <a:extLst>
              <a:ext uri="{FF2B5EF4-FFF2-40B4-BE49-F238E27FC236}">
                <a16:creationId xmlns:a16="http://schemas.microsoft.com/office/drawing/2014/main" id="{6EC38D39-A86C-466E-9F9D-2358DAAA536E}"/>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63C20C-92A1-425A-94FB-0CDE8A7F47E0}" type="slidenum">
              <a:rPr lang="en-US" altLang="en-US"/>
              <a:pPr eaLnBrk="1" hangingPunct="1"/>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a:extLst>
              <a:ext uri="{FF2B5EF4-FFF2-40B4-BE49-F238E27FC236}">
                <a16:creationId xmlns:a16="http://schemas.microsoft.com/office/drawing/2014/main" id="{B547246A-FBD7-4BB2-A9A4-BD508BC16255}"/>
              </a:ext>
            </a:extLst>
          </p:cNvPr>
          <p:cNvSpPr txBox="1">
            <a:spLocks noChangeArrowheads="1"/>
          </p:cNvSpPr>
          <p:nvPr/>
        </p:nvSpPr>
        <p:spPr bwMode="auto">
          <a:xfrm>
            <a:off x="685800" y="349250"/>
            <a:ext cx="8027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t>4. Bộ nhớ đệm nhanh (cache memory)</a:t>
            </a:r>
          </a:p>
        </p:txBody>
      </p:sp>
      <p:sp>
        <p:nvSpPr>
          <p:cNvPr id="34820" name="Slide Number Placeholder 3">
            <a:extLst>
              <a:ext uri="{FF2B5EF4-FFF2-40B4-BE49-F238E27FC236}">
                <a16:creationId xmlns:a16="http://schemas.microsoft.com/office/drawing/2014/main" id="{6868AB93-865D-442C-8BBA-4BC694A804F5}"/>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90AC3C-49E5-4C21-B579-B72FFD8009F7}" type="slidenum">
              <a:rPr lang="en-US" altLang="en-US"/>
              <a:pPr eaLnBrk="1" hangingPunct="1"/>
              <a:t>38</a:t>
            </a:fld>
            <a:endParaRPr lang="en-US" altLang="en-US"/>
          </a:p>
        </p:txBody>
      </p:sp>
      <p:pic>
        <p:nvPicPr>
          <p:cNvPr id="44036" name="Picture 5">
            <a:extLst>
              <a:ext uri="{FF2B5EF4-FFF2-40B4-BE49-F238E27FC236}">
                <a16:creationId xmlns:a16="http://schemas.microsoft.com/office/drawing/2014/main" id="{02C16FEE-4BA0-4839-B649-6CDD6F07F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327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a:extLst>
              <a:ext uri="{FF2B5EF4-FFF2-40B4-BE49-F238E27FC236}">
                <a16:creationId xmlns:a16="http://schemas.microsoft.com/office/drawing/2014/main" id="{B833D964-DBAE-49B8-AFD9-97E0D344F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3" y="1076325"/>
            <a:ext cx="7104062"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Slide Number Placeholder 2">
            <a:extLst>
              <a:ext uri="{FF2B5EF4-FFF2-40B4-BE49-F238E27FC236}">
                <a16:creationId xmlns:a16="http://schemas.microsoft.com/office/drawing/2014/main" id="{F78B3B46-126D-41E8-AEB6-374FEA6A32CA}"/>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429D79-2BF7-4D96-9957-2C19F324FB32}" type="slidenum">
              <a:rPr lang="en-US" altLang="en-US"/>
              <a:pPr eaLnBrk="1" hangingPunct="1"/>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a:extLst>
              <a:ext uri="{FF2B5EF4-FFF2-40B4-BE49-F238E27FC236}">
                <a16:creationId xmlns:a16="http://schemas.microsoft.com/office/drawing/2014/main" id="{CC78ABB2-E13E-4C2B-BA87-FE19B76AB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8077200" cy="57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Slide Number Placeholder 2">
            <a:extLst>
              <a:ext uri="{FF2B5EF4-FFF2-40B4-BE49-F238E27FC236}">
                <a16:creationId xmlns:a16="http://schemas.microsoft.com/office/drawing/2014/main" id="{D8EB9628-CF6D-4310-9F20-615C8263F22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BD44C3-F319-4E14-8B19-ACA0E1ECF796}" type="slidenum">
              <a:rPr lang="en-US" altLang="en-US"/>
              <a:pPr eaLnBrk="1" hangingPunct="1"/>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a:extLst>
              <a:ext uri="{FF2B5EF4-FFF2-40B4-BE49-F238E27FC236}">
                <a16:creationId xmlns:a16="http://schemas.microsoft.com/office/drawing/2014/main" id="{7E0478EA-3F97-475A-B071-6427C14AF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33413"/>
            <a:ext cx="8305800"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Slide Number Placeholder 2">
            <a:extLst>
              <a:ext uri="{FF2B5EF4-FFF2-40B4-BE49-F238E27FC236}">
                <a16:creationId xmlns:a16="http://schemas.microsoft.com/office/drawing/2014/main" id="{34D3C62A-EAB4-414D-9578-84E2725E6C71}"/>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E44DA8-55DB-4E63-BA2A-61E795CD17C8}" type="slidenum">
              <a:rPr lang="en-US" altLang="en-US"/>
              <a:pPr eaLnBrk="1" hangingPunct="1"/>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BC6BCF-4E03-49DA-83C6-56D169D4E0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60A805-FADF-4455-BE49-96B79F8586C2}" type="slidenum">
              <a:rPr lang="en-US" altLang="en-US">
                <a:solidFill>
                  <a:srgbClr val="FFFFFF"/>
                </a:solidFill>
              </a:rPr>
              <a:pPr eaLnBrk="1" hangingPunct="1"/>
              <a:t>41</a:t>
            </a:fld>
            <a:endParaRPr lang="en-US" altLang="en-US">
              <a:solidFill>
                <a:srgbClr val="FFFFFF"/>
              </a:solidFill>
            </a:endParaRPr>
          </a:p>
        </p:txBody>
      </p:sp>
      <p:pic>
        <p:nvPicPr>
          <p:cNvPr id="47107" name="Picture 2">
            <a:extLst>
              <a:ext uri="{FF2B5EF4-FFF2-40B4-BE49-F238E27FC236}">
                <a16:creationId xmlns:a16="http://schemas.microsoft.com/office/drawing/2014/main" id="{D6F91749-4582-478C-8377-15BF38A8D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305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a:extLst>
              <a:ext uri="{FF2B5EF4-FFF2-40B4-BE49-F238E27FC236}">
                <a16:creationId xmlns:a16="http://schemas.microsoft.com/office/drawing/2014/main" id="{30DB6BD9-1D20-4EFC-AB45-4BC4A359B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74688"/>
            <a:ext cx="8382000" cy="572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a:extLst>
              <a:ext uri="{FF2B5EF4-FFF2-40B4-BE49-F238E27FC236}">
                <a16:creationId xmlns:a16="http://schemas.microsoft.com/office/drawing/2014/main" id="{04002A35-B474-44CE-8118-C9D93BD5F5D1}"/>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14C84A-FFBF-407B-99B3-87BBC9C9FFD4}" type="slidenum">
              <a:rPr lang="en-US" altLang="en-US"/>
              <a:pPr eaLnBrk="1" hangingPunct="1"/>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014D7C-D732-453F-A53D-A93F38AA0E5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EF8384-4B22-463D-9790-DB5614FDF267}" type="slidenum">
              <a:rPr lang="en-US" altLang="en-US">
                <a:solidFill>
                  <a:srgbClr val="FFFFFF"/>
                </a:solidFill>
              </a:rPr>
              <a:pPr eaLnBrk="1" hangingPunct="1"/>
              <a:t>43</a:t>
            </a:fld>
            <a:endParaRPr lang="en-US" altLang="en-US">
              <a:solidFill>
                <a:srgbClr val="FFFFFF"/>
              </a:solidFill>
            </a:endParaRPr>
          </a:p>
        </p:txBody>
      </p:sp>
      <p:pic>
        <p:nvPicPr>
          <p:cNvPr id="49155" name="Picture 2">
            <a:extLst>
              <a:ext uri="{FF2B5EF4-FFF2-40B4-BE49-F238E27FC236}">
                <a16:creationId xmlns:a16="http://schemas.microsoft.com/office/drawing/2014/main" id="{9BD6687C-A5E1-4C22-9F7C-453CD2ED4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82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a:extLst>
              <a:ext uri="{FF2B5EF4-FFF2-40B4-BE49-F238E27FC236}">
                <a16:creationId xmlns:a16="http://schemas.microsoft.com/office/drawing/2014/main" id="{4BCBE8C1-0439-4011-B110-3A28DA3E5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01650"/>
            <a:ext cx="8534400"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a:extLst>
              <a:ext uri="{FF2B5EF4-FFF2-40B4-BE49-F238E27FC236}">
                <a16:creationId xmlns:a16="http://schemas.microsoft.com/office/drawing/2014/main" id="{E2C083F7-CC2C-45D8-986B-98F4F3B9600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5917FA-BE67-43C9-A871-D86CCB4E11FD}" type="slidenum">
              <a:rPr lang="en-US" altLang="en-US"/>
              <a:pPr eaLnBrk="1" hangingPunct="1"/>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a:extLst>
              <a:ext uri="{FF2B5EF4-FFF2-40B4-BE49-F238E27FC236}">
                <a16:creationId xmlns:a16="http://schemas.microsoft.com/office/drawing/2014/main" id="{BD4DD367-7B8D-4171-B0EB-64D46E803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55625"/>
            <a:ext cx="83058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Slide Number Placeholder 2">
            <a:extLst>
              <a:ext uri="{FF2B5EF4-FFF2-40B4-BE49-F238E27FC236}">
                <a16:creationId xmlns:a16="http://schemas.microsoft.com/office/drawing/2014/main" id="{9019E4E5-FE1B-46C5-9D3F-893E9DA6A93C}"/>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12AC94-8EC3-4827-AAAD-3F124C0587CF}" type="slidenum">
              <a:rPr lang="en-US" altLang="en-US"/>
              <a:pPr eaLnBrk="1" hangingPunct="1"/>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a:extLst>
              <a:ext uri="{FF2B5EF4-FFF2-40B4-BE49-F238E27FC236}">
                <a16:creationId xmlns:a16="http://schemas.microsoft.com/office/drawing/2014/main" id="{8117ECF8-B1F0-4FDF-B47D-35B15DD33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2925"/>
            <a:ext cx="8458200"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a:extLst>
              <a:ext uri="{FF2B5EF4-FFF2-40B4-BE49-F238E27FC236}">
                <a16:creationId xmlns:a16="http://schemas.microsoft.com/office/drawing/2014/main" id="{98D65227-8AF7-4631-B09C-3739417BC287}"/>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402FFD-F4D4-44BA-BA60-86B42B40D601}" type="slidenum">
              <a:rPr lang="en-US" altLang="en-US"/>
              <a:pPr eaLnBrk="1" hangingPunct="1"/>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a:extLst>
              <a:ext uri="{FF2B5EF4-FFF2-40B4-BE49-F238E27FC236}">
                <a16:creationId xmlns:a16="http://schemas.microsoft.com/office/drawing/2014/main" id="{F273BB6F-29BB-4612-9B7C-7E784CF4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01675"/>
            <a:ext cx="8001000"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Slide Number Placeholder 2">
            <a:extLst>
              <a:ext uri="{FF2B5EF4-FFF2-40B4-BE49-F238E27FC236}">
                <a16:creationId xmlns:a16="http://schemas.microsoft.com/office/drawing/2014/main" id="{AEF91837-BD25-40D4-8589-3A08D361EE2E}"/>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4DCDB0-7791-47D4-91C2-75433E06120D}" type="slidenum">
              <a:rPr lang="en-US" altLang="en-US"/>
              <a:pPr eaLnBrk="1" hangingPunct="1"/>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a:extLst>
              <a:ext uri="{FF2B5EF4-FFF2-40B4-BE49-F238E27FC236}">
                <a16:creationId xmlns:a16="http://schemas.microsoft.com/office/drawing/2014/main" id="{EF1F235C-BF51-4D88-BDCA-F5141E05A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54050"/>
            <a:ext cx="8458200" cy="5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lide Number Placeholder 2">
            <a:extLst>
              <a:ext uri="{FF2B5EF4-FFF2-40B4-BE49-F238E27FC236}">
                <a16:creationId xmlns:a16="http://schemas.microsoft.com/office/drawing/2014/main" id="{872DEDCD-FDF5-4988-8488-EC8771F6235A}"/>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A2CA8B-76D0-48C1-A3C3-F98F41AD49F9}" type="slidenum">
              <a:rPr lang="en-US" altLang="en-US"/>
              <a:pPr eaLnBrk="1" hangingPunct="1"/>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a:extLst>
              <a:ext uri="{FF2B5EF4-FFF2-40B4-BE49-F238E27FC236}">
                <a16:creationId xmlns:a16="http://schemas.microsoft.com/office/drawing/2014/main" id="{B4C664C5-28B8-4BCB-9403-01E2A5A6F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1438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Slide Number Placeholder 2">
            <a:extLst>
              <a:ext uri="{FF2B5EF4-FFF2-40B4-BE49-F238E27FC236}">
                <a16:creationId xmlns:a16="http://schemas.microsoft.com/office/drawing/2014/main" id="{5F8E6AB3-5536-4EF0-97FE-A95B725C8E77}"/>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7B3C61-94E3-4847-A214-DAAD1F8C1B98}" type="slidenum">
              <a:rPr lang="en-US" altLang="en-US"/>
              <a:pPr eaLnBrk="1" hangingPunct="1"/>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a:extLst>
              <a:ext uri="{FF2B5EF4-FFF2-40B4-BE49-F238E27FC236}">
                <a16:creationId xmlns:a16="http://schemas.microsoft.com/office/drawing/2014/main" id="{48CF0FEA-77F2-4566-9C62-84BAE4698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74675"/>
            <a:ext cx="80772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Slide Number Placeholder 2">
            <a:extLst>
              <a:ext uri="{FF2B5EF4-FFF2-40B4-BE49-F238E27FC236}">
                <a16:creationId xmlns:a16="http://schemas.microsoft.com/office/drawing/2014/main" id="{C7342DED-A0A4-4A0F-977F-BCFDBED13FDD}"/>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22BDAE-F1E9-4387-A833-F9893A0FF3BB}" type="slidenum">
              <a:rPr lang="en-US" altLang="en-US"/>
              <a:pPr eaLnBrk="1" hangingPunct="1"/>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a:extLst>
              <a:ext uri="{FF2B5EF4-FFF2-40B4-BE49-F238E27FC236}">
                <a16:creationId xmlns:a16="http://schemas.microsoft.com/office/drawing/2014/main" id="{114D4DE6-DD76-4D4D-80F1-FCFF5CACC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0525"/>
            <a:ext cx="83820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Slide Number Placeholder 2">
            <a:extLst>
              <a:ext uri="{FF2B5EF4-FFF2-40B4-BE49-F238E27FC236}">
                <a16:creationId xmlns:a16="http://schemas.microsoft.com/office/drawing/2014/main" id="{D70D0527-F4D2-4950-90E9-763C7A2D902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B69100-B7E2-418F-816F-DD1B8F73374B}" type="slidenum">
              <a:rPr lang="en-US" altLang="en-US"/>
              <a:pPr eaLnBrk="1" hangingPunct="1"/>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073CA7-8D7D-4326-97BD-3FE3CA742F2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6D3B58-C3B1-45B6-B10E-8E4386F1DB23}" type="slidenum">
              <a:rPr lang="en-US" altLang="en-US">
                <a:solidFill>
                  <a:srgbClr val="FFFFFF"/>
                </a:solidFill>
              </a:rPr>
              <a:pPr eaLnBrk="1" hangingPunct="1"/>
              <a:t>51</a:t>
            </a:fld>
            <a:endParaRPr lang="en-US" altLang="en-US">
              <a:solidFill>
                <a:srgbClr val="FFFFFF"/>
              </a:solidFill>
            </a:endParaRPr>
          </a:p>
        </p:txBody>
      </p:sp>
      <p:pic>
        <p:nvPicPr>
          <p:cNvPr id="57347" name="Picture 2">
            <a:extLst>
              <a:ext uri="{FF2B5EF4-FFF2-40B4-BE49-F238E27FC236}">
                <a16:creationId xmlns:a16="http://schemas.microsoft.com/office/drawing/2014/main" id="{9A564CA5-A140-44CA-90B3-A837574BF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153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a:extLst>
              <a:ext uri="{FF2B5EF4-FFF2-40B4-BE49-F238E27FC236}">
                <a16:creationId xmlns:a16="http://schemas.microsoft.com/office/drawing/2014/main" id="{8583CE1C-98CC-4462-AF24-D9994FFD0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20750"/>
            <a:ext cx="78486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Slide Number Placeholder 2">
            <a:extLst>
              <a:ext uri="{FF2B5EF4-FFF2-40B4-BE49-F238E27FC236}">
                <a16:creationId xmlns:a16="http://schemas.microsoft.com/office/drawing/2014/main" id="{EE8FF250-E2FE-483B-A411-1F915023D86C}"/>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095FE5-EBA6-42B0-A985-74817B23A8E1}" type="slidenum">
              <a:rPr lang="en-US" altLang="en-US"/>
              <a:pPr eaLnBrk="1" hangingPunct="1"/>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a:extLst>
              <a:ext uri="{FF2B5EF4-FFF2-40B4-BE49-F238E27FC236}">
                <a16:creationId xmlns:a16="http://schemas.microsoft.com/office/drawing/2014/main" id="{BA431BBC-075F-4E4C-82F1-FF9E514B2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60375"/>
            <a:ext cx="84582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Slide Number Placeholder 2">
            <a:extLst>
              <a:ext uri="{FF2B5EF4-FFF2-40B4-BE49-F238E27FC236}">
                <a16:creationId xmlns:a16="http://schemas.microsoft.com/office/drawing/2014/main" id="{9E5F1941-5F64-4333-B5EB-F9DD457C2ADA}"/>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A4632B-CE58-4557-B80A-5871D21C0C45}" type="slidenum">
              <a:rPr lang="en-US" altLang="en-US"/>
              <a:pPr eaLnBrk="1" hangingPunct="1"/>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E56D7394-3FA4-4C9C-9274-2B2BE82988EA}"/>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60C089-984F-48E0-9969-C8EDE8067793}" type="slidenum">
              <a:rPr lang="en-US" altLang="en-US"/>
              <a:pPr eaLnBrk="1" hangingPunct="1"/>
              <a:t>54</a:t>
            </a:fld>
            <a:endParaRPr lang="en-US" altLang="en-US"/>
          </a:p>
        </p:txBody>
      </p:sp>
      <p:sp>
        <p:nvSpPr>
          <p:cNvPr id="60419" name="TextBox 2">
            <a:extLst>
              <a:ext uri="{FF2B5EF4-FFF2-40B4-BE49-F238E27FC236}">
                <a16:creationId xmlns:a16="http://schemas.microsoft.com/office/drawing/2014/main" id="{3681B0D0-007C-420C-9673-F691E5FE77E6}"/>
              </a:ext>
            </a:extLst>
          </p:cNvPr>
          <p:cNvSpPr txBox="1">
            <a:spLocks noChangeArrowheads="1"/>
          </p:cNvSpPr>
          <p:nvPr/>
        </p:nvSpPr>
        <p:spPr bwMode="auto">
          <a:xfrm>
            <a:off x="304800" y="258763"/>
            <a:ext cx="1482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t>Ví dụ 2</a:t>
            </a:r>
            <a:endParaRPr lang="ru-RU" altLang="en-US" sz="3200"/>
          </a:p>
        </p:txBody>
      </p:sp>
      <p:sp>
        <p:nvSpPr>
          <p:cNvPr id="4" name="TextBox 3">
            <a:extLst>
              <a:ext uri="{FF2B5EF4-FFF2-40B4-BE49-F238E27FC236}">
                <a16:creationId xmlns:a16="http://schemas.microsoft.com/office/drawing/2014/main" id="{0C4F9F57-1A8E-4829-A70F-E730961903AA}"/>
              </a:ext>
            </a:extLst>
          </p:cNvPr>
          <p:cNvSpPr txBox="1"/>
          <p:nvPr/>
        </p:nvSpPr>
        <p:spPr>
          <a:xfrm>
            <a:off x="152400" y="842963"/>
            <a:ext cx="8839200" cy="5632450"/>
          </a:xfrm>
          <a:prstGeom prst="rect">
            <a:avLst/>
          </a:prstGeom>
          <a:noFill/>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a:t>Cho máy tính có dung lượng bộ nhớ chính: 256MB, cache: 128KB, line: 16B, độ dài ngăn nhớ: 2B. Trong trường hợp kỹ thuật ánh xạ trực tiếp, dạng địa chỉ do bộ xử lý phát ra để truy nhập cache là như thế nào</a:t>
            </a:r>
          </a:p>
          <a:p>
            <a:pPr eaLnBrk="1" hangingPunct="1"/>
            <a:r>
              <a:rPr lang="en-US" altLang="en-US" sz="2400"/>
              <a:t>Giải:</a:t>
            </a:r>
          </a:p>
          <a:p>
            <a:pPr eaLnBrk="1" hangingPunct="1">
              <a:buFontTx/>
              <a:buAutoNum type="arabicParenR"/>
            </a:pPr>
            <a:r>
              <a:rPr lang="en-US" altLang="en-US" sz="2400"/>
              <a:t>2</a:t>
            </a:r>
            <a:r>
              <a:rPr lang="en-US" altLang="en-US" sz="2400" baseline="30000"/>
              <a:t>N</a:t>
            </a:r>
            <a:r>
              <a:rPr lang="en-US" altLang="en-US" sz="2400"/>
              <a:t>=256x2</a:t>
            </a:r>
            <a:r>
              <a:rPr lang="en-US" altLang="en-US" sz="2400" baseline="30000"/>
              <a:t>20</a:t>
            </a:r>
            <a:r>
              <a:rPr lang="en-US" altLang="en-US" sz="2400"/>
              <a:t>/</a:t>
            </a:r>
            <a:r>
              <a:rPr lang="en-US" altLang="en-US" sz="2400">
                <a:solidFill>
                  <a:srgbClr val="FF0000"/>
                </a:solidFill>
              </a:rPr>
              <a:t>2</a:t>
            </a:r>
            <a:r>
              <a:rPr lang="en-US" altLang="en-US" sz="2400"/>
              <a:t> (</a:t>
            </a:r>
            <a:r>
              <a:rPr lang="en-US" altLang="en-US" sz="2400">
                <a:solidFill>
                  <a:srgbClr val="FF0000"/>
                </a:solidFill>
              </a:rPr>
              <a:t>vì mỗi ngăn nhớ 2B</a:t>
            </a:r>
            <a:r>
              <a:rPr lang="en-US" altLang="en-US" sz="2400"/>
              <a:t>)=2</a:t>
            </a:r>
            <a:r>
              <a:rPr lang="en-US" altLang="en-US" sz="2400" baseline="30000"/>
              <a:t>8</a:t>
            </a:r>
            <a:r>
              <a:rPr lang="en-US" altLang="en-US" sz="2400"/>
              <a:t>x2</a:t>
            </a:r>
            <a:r>
              <a:rPr lang="en-US" altLang="en-US" sz="2400" baseline="30000"/>
              <a:t>20</a:t>
            </a:r>
            <a:r>
              <a:rPr lang="en-US" altLang="en-US" sz="2400"/>
              <a:t>/2=2</a:t>
            </a:r>
            <a:r>
              <a:rPr lang="en-US" altLang="en-US" sz="2400" baseline="30000"/>
              <a:t>27</a:t>
            </a:r>
            <a:r>
              <a:rPr lang="en-US" altLang="en-US" sz="2400"/>
              <a:t>=&gt;N=27 bit</a:t>
            </a:r>
          </a:p>
          <a:p>
            <a:pPr eaLnBrk="1" hangingPunct="1"/>
            <a:r>
              <a:rPr lang="en-US" altLang="en-US" sz="2400"/>
              <a:t>Tính cho trường Byte:</a:t>
            </a:r>
          </a:p>
          <a:p>
            <a:pPr eaLnBrk="1" hangingPunct="1"/>
            <a:r>
              <a:rPr lang="en-US" altLang="en-US" sz="2400"/>
              <a:t>	Kích thước Line=16B/</a:t>
            </a:r>
            <a:r>
              <a:rPr lang="en-US" altLang="en-US" sz="2400">
                <a:solidFill>
                  <a:srgbClr val="FF0000"/>
                </a:solidFill>
              </a:rPr>
              <a:t>2</a:t>
            </a:r>
            <a:r>
              <a:rPr lang="en-US" altLang="en-US" sz="2400"/>
              <a:t> (</a:t>
            </a:r>
            <a:r>
              <a:rPr lang="en-US" altLang="en-US" sz="2400">
                <a:solidFill>
                  <a:srgbClr val="FF0000"/>
                </a:solidFill>
              </a:rPr>
              <a:t>vì mỗi ngăn nhớ 2B</a:t>
            </a:r>
            <a:r>
              <a:rPr lang="en-US" altLang="en-US" sz="2400"/>
              <a:t>)=2</a:t>
            </a:r>
            <a:r>
              <a:rPr lang="en-US" altLang="en-US" sz="2400" baseline="30000"/>
              <a:t>3</a:t>
            </a:r>
            <a:r>
              <a:rPr lang="en-US" altLang="en-US" sz="2400"/>
              <a:t>B =&gt;n</a:t>
            </a:r>
            <a:r>
              <a:rPr lang="en-US" altLang="en-US" sz="2400" baseline="-25000"/>
              <a:t>1</a:t>
            </a:r>
            <a:r>
              <a:rPr lang="en-US" altLang="en-US" sz="2400"/>
              <a:t>=3bit</a:t>
            </a:r>
          </a:p>
          <a:p>
            <a:pPr eaLnBrk="1" hangingPunct="1"/>
            <a:r>
              <a:rPr lang="en-US" altLang="en-US" sz="2400"/>
              <a:t>Tính cho trường Line:</a:t>
            </a:r>
          </a:p>
          <a:p>
            <a:pPr eaLnBrk="1" hangingPunct="1"/>
            <a:r>
              <a:rPr lang="en-US" altLang="en-US" sz="2400"/>
              <a:t>Số line trong cache =128x2</a:t>
            </a:r>
            <a:r>
              <a:rPr lang="en-US" altLang="en-US" sz="2400" baseline="30000"/>
              <a:t>10</a:t>
            </a:r>
            <a:r>
              <a:rPr lang="en-US" altLang="en-US" sz="2400"/>
              <a:t>/16=2</a:t>
            </a:r>
            <a:r>
              <a:rPr lang="en-US" altLang="en-US" sz="2400" baseline="30000"/>
              <a:t>17</a:t>
            </a:r>
            <a:r>
              <a:rPr lang="en-US" altLang="en-US" sz="2400"/>
              <a:t>/2</a:t>
            </a:r>
            <a:r>
              <a:rPr lang="en-US" altLang="en-US" sz="2400" baseline="30000"/>
              <a:t>4</a:t>
            </a:r>
            <a:r>
              <a:rPr lang="en-US" altLang="en-US" sz="2400"/>
              <a:t>=2</a:t>
            </a:r>
            <a:r>
              <a:rPr lang="en-US" altLang="en-US" sz="2400" baseline="30000"/>
              <a:t>13 </a:t>
            </a:r>
            <a:r>
              <a:rPr lang="en-US" altLang="en-US" sz="2400"/>
              <a:t>vậy n</a:t>
            </a:r>
            <a:r>
              <a:rPr lang="en-US" altLang="en-US" sz="2400" baseline="-25000"/>
              <a:t>2</a:t>
            </a:r>
            <a:r>
              <a:rPr lang="en-US" altLang="en-US" sz="2400"/>
              <a:t>=13</a:t>
            </a:r>
            <a:r>
              <a:rPr lang="en-US" altLang="en-US" sz="2400" baseline="30000"/>
              <a:t> </a:t>
            </a:r>
          </a:p>
          <a:p>
            <a:pPr eaLnBrk="1" hangingPunct="1"/>
            <a:r>
              <a:rPr lang="en-US" altLang="en-US" sz="2400"/>
              <a:t>Tính cho trường Tag:</a:t>
            </a:r>
          </a:p>
          <a:p>
            <a:pPr eaLnBrk="1" hangingPunct="1"/>
            <a:r>
              <a:rPr lang="en-US" altLang="en-US" sz="2400"/>
              <a:t>              n</a:t>
            </a:r>
            <a:r>
              <a:rPr lang="en-US" altLang="en-US" sz="2400" baseline="-25000"/>
              <a:t>3</a:t>
            </a:r>
            <a:r>
              <a:rPr lang="en-US" altLang="en-US" sz="2400"/>
              <a:t>=N-n</a:t>
            </a:r>
            <a:r>
              <a:rPr lang="en-US" altLang="en-US" sz="2400" baseline="-25000"/>
              <a:t>1</a:t>
            </a:r>
            <a:r>
              <a:rPr lang="en-US" altLang="en-US" sz="2400"/>
              <a:t>-n</a:t>
            </a:r>
            <a:r>
              <a:rPr lang="en-US" altLang="en-US" sz="2400" baseline="-25000"/>
              <a:t>2</a:t>
            </a:r>
            <a:r>
              <a:rPr lang="en-US" altLang="en-US" sz="2400"/>
              <a:t>=27-3-13=11</a:t>
            </a:r>
          </a:p>
          <a:p>
            <a:pPr eaLnBrk="1" hangingPunct="1"/>
            <a:r>
              <a:rPr lang="en-US" altLang="en-US" sz="2400"/>
              <a:t>Kết luận: n</a:t>
            </a:r>
            <a:r>
              <a:rPr lang="en-US" altLang="en-US" sz="2400" baseline="-25000"/>
              <a:t>3</a:t>
            </a:r>
            <a:r>
              <a:rPr lang="en-US" altLang="en-US" sz="2400"/>
              <a:t>+n</a:t>
            </a:r>
            <a:r>
              <a:rPr lang="en-US" altLang="en-US" sz="2400" baseline="-25000"/>
              <a:t>2</a:t>
            </a:r>
            <a:r>
              <a:rPr lang="en-US" altLang="en-US" sz="2400"/>
              <a:t>+n</a:t>
            </a:r>
            <a:r>
              <a:rPr lang="en-US" altLang="en-US" sz="2400" baseline="-25000"/>
              <a:t>1</a:t>
            </a:r>
            <a:r>
              <a:rPr lang="en-US" altLang="en-US" sz="2400"/>
              <a:t>=11+13+3</a:t>
            </a:r>
          </a:p>
          <a:p>
            <a:pPr eaLnBrk="1" hangingPunct="1"/>
            <a:endParaRPr lang="ru-RU"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a:extLst>
              <a:ext uri="{FF2B5EF4-FFF2-40B4-BE49-F238E27FC236}">
                <a16:creationId xmlns:a16="http://schemas.microsoft.com/office/drawing/2014/main" id="{40216BE2-2F6C-4514-85EB-2FA82CF4B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7755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Slide Number Placeholder 2">
            <a:extLst>
              <a:ext uri="{FF2B5EF4-FFF2-40B4-BE49-F238E27FC236}">
                <a16:creationId xmlns:a16="http://schemas.microsoft.com/office/drawing/2014/main" id="{02688D80-DA99-4A56-AB0B-18E05C5B30A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459C30-D803-4D03-90E2-34C8D18BE441}" type="slidenum">
              <a:rPr lang="en-US" altLang="en-US"/>
              <a:pPr eaLnBrk="1" hangingPunct="1"/>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a:extLst>
              <a:ext uri="{FF2B5EF4-FFF2-40B4-BE49-F238E27FC236}">
                <a16:creationId xmlns:a16="http://schemas.microsoft.com/office/drawing/2014/main" id="{CA1E051C-FB42-4449-B6ED-C429E1489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848600"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Slide Number Placeholder 2">
            <a:extLst>
              <a:ext uri="{FF2B5EF4-FFF2-40B4-BE49-F238E27FC236}">
                <a16:creationId xmlns:a16="http://schemas.microsoft.com/office/drawing/2014/main" id="{6A56DCC0-699C-4C6A-85A5-89F4957FF099}"/>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5C5F39-422A-44B4-8EA7-26EEDD6023EB}" type="slidenum">
              <a:rPr lang="en-US" altLang="en-US"/>
              <a:pPr eaLnBrk="1" hangingPunct="1"/>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a:extLst>
              <a:ext uri="{FF2B5EF4-FFF2-40B4-BE49-F238E27FC236}">
                <a16:creationId xmlns:a16="http://schemas.microsoft.com/office/drawing/2014/main" id="{D9D892D7-3350-407C-8E24-00B682A0F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8057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Slide Number Placeholder 2">
            <a:extLst>
              <a:ext uri="{FF2B5EF4-FFF2-40B4-BE49-F238E27FC236}">
                <a16:creationId xmlns:a16="http://schemas.microsoft.com/office/drawing/2014/main" id="{DD0BE299-5D66-4127-9773-EAB967FF0A71}"/>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2C009B-E239-43A0-AE68-DD85306A5EA8}" type="slidenum">
              <a:rPr lang="en-US" altLang="en-US"/>
              <a:pPr eaLnBrk="1" hangingPunct="1"/>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a:extLst>
              <a:ext uri="{FF2B5EF4-FFF2-40B4-BE49-F238E27FC236}">
                <a16:creationId xmlns:a16="http://schemas.microsoft.com/office/drawing/2014/main" id="{2A7C9253-235D-4F34-AC15-76F9178FD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93725"/>
            <a:ext cx="8458200"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Slide Number Placeholder 2">
            <a:extLst>
              <a:ext uri="{FF2B5EF4-FFF2-40B4-BE49-F238E27FC236}">
                <a16:creationId xmlns:a16="http://schemas.microsoft.com/office/drawing/2014/main" id="{E3631B5A-4CCE-428D-A5DA-99F85964BE8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FD1931-2AB4-4FD1-808F-4BE7EBEF1FE1}" type="slidenum">
              <a:rPr lang="en-US" altLang="en-US"/>
              <a:pPr eaLnBrk="1" hangingPunct="1"/>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a:extLst>
              <a:ext uri="{FF2B5EF4-FFF2-40B4-BE49-F238E27FC236}">
                <a16:creationId xmlns:a16="http://schemas.microsoft.com/office/drawing/2014/main" id="{29123F77-988B-4077-8B96-DD136C35D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686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Slide Number Placeholder 2">
            <a:extLst>
              <a:ext uri="{FF2B5EF4-FFF2-40B4-BE49-F238E27FC236}">
                <a16:creationId xmlns:a16="http://schemas.microsoft.com/office/drawing/2014/main" id="{ACADEA03-C0ED-4334-BED6-2F0265128EDC}"/>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FCCDF2-6BCB-4184-8ACD-11CBB714F762}" type="slidenum">
              <a:rPr lang="en-US" altLang="en-US"/>
              <a:pPr eaLnBrk="1" hangingPunct="1"/>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43F997C3-EF16-4705-9889-70E8282C9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962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Slide Number Placeholder 2">
            <a:extLst>
              <a:ext uri="{FF2B5EF4-FFF2-40B4-BE49-F238E27FC236}">
                <a16:creationId xmlns:a16="http://schemas.microsoft.com/office/drawing/2014/main" id="{8D4133BA-03C7-42DA-BBE3-6F6A0734DBBB}"/>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7C1130-DF49-4D37-B86E-0E51EE95A056}" type="slidenum">
              <a:rPr lang="en-US" altLang="en-US"/>
              <a:pPr eaLnBrk="1" hangingPunct="1"/>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FA8D65E5-CF1E-4E84-B5D6-F92B5931A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33388"/>
            <a:ext cx="7620000"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Slide Number Placeholder 2">
            <a:extLst>
              <a:ext uri="{FF2B5EF4-FFF2-40B4-BE49-F238E27FC236}">
                <a16:creationId xmlns:a16="http://schemas.microsoft.com/office/drawing/2014/main" id="{2845951D-0EBD-4B5E-8703-DB684E63CF4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B7AC80-2807-4AD9-B156-625261222CCF}" type="slidenum">
              <a:rPr lang="en-US" altLang="en-US"/>
              <a:pPr eaLnBrk="1" hangingPunct="1"/>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a:extLst>
              <a:ext uri="{FF2B5EF4-FFF2-40B4-BE49-F238E27FC236}">
                <a16:creationId xmlns:a16="http://schemas.microsoft.com/office/drawing/2014/main" id="{C80C7242-B6C8-40AA-810E-3222EB1E2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7513"/>
            <a:ext cx="8686800" cy="602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Slide Number Placeholder 2">
            <a:extLst>
              <a:ext uri="{FF2B5EF4-FFF2-40B4-BE49-F238E27FC236}">
                <a16:creationId xmlns:a16="http://schemas.microsoft.com/office/drawing/2014/main" id="{BD52C759-3B68-4C91-978E-9ED7CD280CC4}"/>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A238-0C1B-45E3-AA8F-24981801C17F}" type="slidenum">
              <a:rPr lang="en-US" altLang="en-US"/>
              <a:pPr eaLnBrk="1" hangingPunct="1"/>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a:extLst>
              <a:ext uri="{FF2B5EF4-FFF2-40B4-BE49-F238E27FC236}">
                <a16:creationId xmlns:a16="http://schemas.microsoft.com/office/drawing/2014/main" id="{28A6D2F8-8194-4469-9266-E858E62E9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50863"/>
            <a:ext cx="8153400"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Slide Number Placeholder 2">
            <a:extLst>
              <a:ext uri="{FF2B5EF4-FFF2-40B4-BE49-F238E27FC236}">
                <a16:creationId xmlns:a16="http://schemas.microsoft.com/office/drawing/2014/main" id="{ED252FF8-795B-4610-9B8E-E8D7B785FFA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FF2A26-6F78-4AA8-A29D-CFFA9D7FBF2F}" type="slidenum">
              <a:rPr lang="en-US" altLang="en-US"/>
              <a:pPr eaLnBrk="1" hangingPunct="1"/>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a:extLst>
              <a:ext uri="{FF2B5EF4-FFF2-40B4-BE49-F238E27FC236}">
                <a16:creationId xmlns:a16="http://schemas.microsoft.com/office/drawing/2014/main" id="{B6174F25-CACC-4C0E-A4E1-CAF895F97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1800"/>
            <a:ext cx="8231188" cy="60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Slide Number Placeholder 2">
            <a:extLst>
              <a:ext uri="{FF2B5EF4-FFF2-40B4-BE49-F238E27FC236}">
                <a16:creationId xmlns:a16="http://schemas.microsoft.com/office/drawing/2014/main" id="{E1762C6D-9517-4F23-955D-3346D0C6B08C}"/>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828702-B175-404D-847A-1C743AF02CA0}" type="slidenum">
              <a:rPr lang="en-US" altLang="en-US"/>
              <a:pPr eaLnBrk="1" hangingPunct="1"/>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a:extLst>
              <a:ext uri="{FF2B5EF4-FFF2-40B4-BE49-F238E27FC236}">
                <a16:creationId xmlns:a16="http://schemas.microsoft.com/office/drawing/2014/main" id="{43EC2E3A-2849-4378-BD0A-436C41EFF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7675"/>
            <a:ext cx="76200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Slide Number Placeholder 2">
            <a:extLst>
              <a:ext uri="{FF2B5EF4-FFF2-40B4-BE49-F238E27FC236}">
                <a16:creationId xmlns:a16="http://schemas.microsoft.com/office/drawing/2014/main" id="{B19939C9-00EF-4933-8FE9-B0D674EAD44A}"/>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4B8D38-575E-4BEE-BC25-D3AAD78015D6}" type="slidenum">
              <a:rPr lang="en-US" altLang="en-US"/>
              <a:pPr eaLnBrk="1" hangingPunct="1"/>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a:extLst>
              <a:ext uri="{FF2B5EF4-FFF2-40B4-BE49-F238E27FC236}">
                <a16:creationId xmlns:a16="http://schemas.microsoft.com/office/drawing/2014/main" id="{EAA1AF8E-9D94-4745-9675-549A33EB8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7667625"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Slide Number Placeholder 2">
            <a:extLst>
              <a:ext uri="{FF2B5EF4-FFF2-40B4-BE49-F238E27FC236}">
                <a16:creationId xmlns:a16="http://schemas.microsoft.com/office/drawing/2014/main" id="{46DAF28E-2FA1-4C3B-9016-C9695BF88FB9}"/>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069829-02A6-4AC1-8FC2-98521D5C76FD}" type="slidenum">
              <a:rPr lang="en-US" altLang="en-US"/>
              <a:pPr eaLnBrk="1" hangingPunct="1"/>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a:extLst>
              <a:ext uri="{FF2B5EF4-FFF2-40B4-BE49-F238E27FC236}">
                <a16:creationId xmlns:a16="http://schemas.microsoft.com/office/drawing/2014/main" id="{BE142E5D-7A94-4D28-AFD0-8BB76B5C0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7535863"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Slide Number Placeholder 2">
            <a:extLst>
              <a:ext uri="{FF2B5EF4-FFF2-40B4-BE49-F238E27FC236}">
                <a16:creationId xmlns:a16="http://schemas.microsoft.com/office/drawing/2014/main" id="{49B1D9D7-564C-4DA0-9E42-9337C1C6D164}"/>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4B291D-8002-4CDF-B154-EDFE5E88C644}" type="slidenum">
              <a:rPr lang="en-US" altLang="en-US"/>
              <a:pPr eaLnBrk="1" hangingPunct="1"/>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a:extLst>
              <a:ext uri="{FF2B5EF4-FFF2-40B4-BE49-F238E27FC236}">
                <a16:creationId xmlns:a16="http://schemas.microsoft.com/office/drawing/2014/main" id="{F30BFC9C-1DF3-4CC6-B13B-F99CB72F6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6962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Slide Number Placeholder 2">
            <a:extLst>
              <a:ext uri="{FF2B5EF4-FFF2-40B4-BE49-F238E27FC236}">
                <a16:creationId xmlns:a16="http://schemas.microsoft.com/office/drawing/2014/main" id="{C3634818-7592-4BD4-B33C-CF10CC0B6B8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991A2F-D6AB-452C-8F18-914696F79350}" type="slidenum">
              <a:rPr lang="en-US" altLang="en-US"/>
              <a:pPr eaLnBrk="1" hangingPunct="1"/>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a:extLst>
              <a:ext uri="{FF2B5EF4-FFF2-40B4-BE49-F238E27FC236}">
                <a16:creationId xmlns:a16="http://schemas.microsoft.com/office/drawing/2014/main" id="{BD7BBC01-8ACB-4ABE-A88D-F1CBEA2B3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8001000" cy="56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Slide Number Placeholder 2">
            <a:extLst>
              <a:ext uri="{FF2B5EF4-FFF2-40B4-BE49-F238E27FC236}">
                <a16:creationId xmlns:a16="http://schemas.microsoft.com/office/drawing/2014/main" id="{6FBAFC12-D08E-45BE-ACC4-A0701BF6D61D}"/>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D4F278-F6AB-4302-A11C-5027E0E86883}" type="slidenum">
              <a:rPr lang="en-US" altLang="en-US"/>
              <a:pPr eaLnBrk="1" hangingPunct="1"/>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a:extLst>
              <a:ext uri="{FF2B5EF4-FFF2-40B4-BE49-F238E27FC236}">
                <a16:creationId xmlns:a16="http://schemas.microsoft.com/office/drawing/2014/main" id="{6505E3B9-281D-4BB3-968F-C61B356B9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809148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Slide Number Placeholder 2">
            <a:extLst>
              <a:ext uri="{FF2B5EF4-FFF2-40B4-BE49-F238E27FC236}">
                <a16:creationId xmlns:a16="http://schemas.microsoft.com/office/drawing/2014/main" id="{69713D04-9C0D-4F5B-9E5A-5F79D7E7C0E4}"/>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528EEE-9667-4A64-BAF1-453DBE26FA79}" type="slidenum">
              <a:rPr lang="en-US" altLang="en-US"/>
              <a:pPr eaLnBrk="1" hangingPunct="1"/>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a:extLst>
              <a:ext uri="{FF2B5EF4-FFF2-40B4-BE49-F238E27FC236}">
                <a16:creationId xmlns:a16="http://schemas.microsoft.com/office/drawing/2014/main" id="{3FD9E862-0ACD-4911-84B3-AD97E3A5C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78581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Slide Number Placeholder 2">
            <a:extLst>
              <a:ext uri="{FF2B5EF4-FFF2-40B4-BE49-F238E27FC236}">
                <a16:creationId xmlns:a16="http://schemas.microsoft.com/office/drawing/2014/main" id="{2F1E2E03-1685-4332-A6A5-4E4DE4FEC4CE}"/>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6117FF-8755-4117-B29A-188E394E8DBF}" type="slidenum">
              <a:rPr lang="en-US" altLang="en-US"/>
              <a:pPr eaLnBrk="1" hangingPunct="1"/>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a:extLst>
              <a:ext uri="{FF2B5EF4-FFF2-40B4-BE49-F238E27FC236}">
                <a16:creationId xmlns:a16="http://schemas.microsoft.com/office/drawing/2014/main" id="{A857A75E-15A1-4796-B101-547C25AF9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839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Slide Number Placeholder 2">
            <a:extLst>
              <a:ext uri="{FF2B5EF4-FFF2-40B4-BE49-F238E27FC236}">
                <a16:creationId xmlns:a16="http://schemas.microsoft.com/office/drawing/2014/main" id="{23476972-55FC-463E-A651-B3330D8B8C36}"/>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A421D4-25E5-41C4-8B98-BBA06049CC55}" type="slidenum">
              <a:rPr lang="en-US" altLang="en-US"/>
              <a:pPr eaLnBrk="1" hangingPunct="1"/>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99AF81-953E-4CCD-A39A-19FA6B5C65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5AB161-8ADD-437C-8337-B8C196C1BDA0}" type="slidenum">
              <a:rPr lang="en-US" altLang="en-US">
                <a:solidFill>
                  <a:srgbClr val="FFFFFF"/>
                </a:solidFill>
              </a:rPr>
              <a:pPr eaLnBrk="1" hangingPunct="1"/>
              <a:t>71</a:t>
            </a:fld>
            <a:endParaRPr lang="en-US" altLang="en-US">
              <a:solidFill>
                <a:srgbClr val="FFFFFF"/>
              </a:solidFill>
            </a:endParaRPr>
          </a:p>
        </p:txBody>
      </p:sp>
      <p:sp>
        <p:nvSpPr>
          <p:cNvPr id="77827" name="TextBox 2">
            <a:extLst>
              <a:ext uri="{FF2B5EF4-FFF2-40B4-BE49-F238E27FC236}">
                <a16:creationId xmlns:a16="http://schemas.microsoft.com/office/drawing/2014/main" id="{0685DDCB-307F-49F3-9B64-2A45B1A538BC}"/>
              </a:ext>
            </a:extLst>
          </p:cNvPr>
          <p:cNvSpPr txBox="1">
            <a:spLocks noChangeArrowheads="1"/>
          </p:cNvSpPr>
          <p:nvPr/>
        </p:nvSpPr>
        <p:spPr bwMode="auto">
          <a:xfrm>
            <a:off x="1600200" y="163513"/>
            <a:ext cx="5006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t>SSD (Solid State Drive)</a:t>
            </a:r>
            <a:endParaRPr lang="ru-RU" altLang="en-US" sz="3600"/>
          </a:p>
        </p:txBody>
      </p:sp>
      <p:sp>
        <p:nvSpPr>
          <p:cNvPr id="77828" name="TextBox 3">
            <a:extLst>
              <a:ext uri="{FF2B5EF4-FFF2-40B4-BE49-F238E27FC236}">
                <a16:creationId xmlns:a16="http://schemas.microsoft.com/office/drawing/2014/main" id="{26FFE6A8-55D6-4589-8A72-293DEC7D35D0}"/>
              </a:ext>
            </a:extLst>
          </p:cNvPr>
          <p:cNvSpPr txBox="1">
            <a:spLocks noChangeArrowheads="1"/>
          </p:cNvSpPr>
          <p:nvPr/>
        </p:nvSpPr>
        <p:spPr bwMode="auto">
          <a:xfrm>
            <a:off x="304800" y="750888"/>
            <a:ext cx="8382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a:t>SSD là giải pháp ổ cứng thể rắn (Solid State Drive) có nhiều ưu điểm vượt trội so với HDD truyền thống. </a:t>
            </a:r>
            <a:endParaRPr lang="en-US" altLang="en-US"/>
          </a:p>
          <a:p>
            <a:pPr eaLnBrk="1" hangingPunct="1"/>
            <a:r>
              <a:rPr lang="vi-VN" altLang="en-US"/>
              <a:t>Không giống như HDD vốn ghi dữ liệu lên các phiến đĩa mà được ghi lên các chip flash với nhiều ưu điểm vượt trội hơn như tốc độ truy xuất dữ liệu cao, chạy êm, độ bền cao</a:t>
            </a:r>
            <a:endParaRPr lang="ru-RU" altLang="en-US"/>
          </a:p>
        </p:txBody>
      </p:sp>
      <p:pic>
        <p:nvPicPr>
          <p:cNvPr id="77829" name="Picture 4">
            <a:extLst>
              <a:ext uri="{FF2B5EF4-FFF2-40B4-BE49-F238E27FC236}">
                <a16:creationId xmlns:a16="http://schemas.microsoft.com/office/drawing/2014/main" id="{30EC9B9D-FE06-45E9-A6FB-99C56FD992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16175"/>
            <a:ext cx="37338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5">
            <a:extLst>
              <a:ext uri="{FF2B5EF4-FFF2-40B4-BE49-F238E27FC236}">
                <a16:creationId xmlns:a16="http://schemas.microsoft.com/office/drawing/2014/main" id="{A086BF4A-7EB4-44A2-885A-F0B695425C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3688" y="2757488"/>
            <a:ext cx="4811712"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a:extLst>
              <a:ext uri="{FF2B5EF4-FFF2-40B4-BE49-F238E27FC236}">
                <a16:creationId xmlns:a16="http://schemas.microsoft.com/office/drawing/2014/main" id="{DDDBFED7-50BD-4330-AB43-AD7E844B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82000"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Slide Number Placeholder 2">
            <a:extLst>
              <a:ext uri="{FF2B5EF4-FFF2-40B4-BE49-F238E27FC236}">
                <a16:creationId xmlns:a16="http://schemas.microsoft.com/office/drawing/2014/main" id="{B27A7697-CF1C-43C8-9F9B-B7B84F56A93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2A80D4-C76F-41C2-A61D-736A61FFBDC8}" type="slidenum">
              <a:rPr lang="en-US" altLang="en-US"/>
              <a:pPr eaLnBrk="1" hangingPunct="1"/>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a:extLst>
              <a:ext uri="{FF2B5EF4-FFF2-40B4-BE49-F238E27FC236}">
                <a16:creationId xmlns:a16="http://schemas.microsoft.com/office/drawing/2014/main" id="{67755266-945C-4930-B66E-F79634C62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848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Slide Number Placeholder 2">
            <a:extLst>
              <a:ext uri="{FF2B5EF4-FFF2-40B4-BE49-F238E27FC236}">
                <a16:creationId xmlns:a16="http://schemas.microsoft.com/office/drawing/2014/main" id="{FC4BFBC8-5C59-4538-AF70-DD431E48A045}"/>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5C7948-E7D3-4FF3-AC91-5B1384495B33}" type="slidenum">
              <a:rPr lang="en-US" altLang="en-US"/>
              <a:pPr eaLnBrk="1" hangingPunct="1"/>
              <a:t>73</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a:extLst>
              <a:ext uri="{FF2B5EF4-FFF2-40B4-BE49-F238E27FC236}">
                <a16:creationId xmlns:a16="http://schemas.microsoft.com/office/drawing/2014/main" id="{EBDC1B6B-D112-4FAA-8BA1-23F40A9B8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41338"/>
            <a:ext cx="8229600"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lide Number Placeholder 2">
            <a:extLst>
              <a:ext uri="{FF2B5EF4-FFF2-40B4-BE49-F238E27FC236}">
                <a16:creationId xmlns:a16="http://schemas.microsoft.com/office/drawing/2014/main" id="{8D5C51D1-84D4-4DF0-85D0-547F0E0343E9}"/>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C83C24-E1CC-4E2A-84B6-3361253E9968}" type="slidenum">
              <a:rPr lang="en-US" altLang="en-US"/>
              <a:pPr eaLnBrk="1" hangingPunct="1"/>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a:extLst>
              <a:ext uri="{FF2B5EF4-FFF2-40B4-BE49-F238E27FC236}">
                <a16:creationId xmlns:a16="http://schemas.microsoft.com/office/drawing/2014/main" id="{48F79CA5-88AD-4201-B38D-F17876F40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87400"/>
            <a:ext cx="853440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Slide Number Placeholder 2">
            <a:extLst>
              <a:ext uri="{FF2B5EF4-FFF2-40B4-BE49-F238E27FC236}">
                <a16:creationId xmlns:a16="http://schemas.microsoft.com/office/drawing/2014/main" id="{C8C7BEFC-A32F-4D64-AC7A-15AC7607957B}"/>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4391C7-5BF0-4B2B-BF69-E83420C7429E}" type="slidenum">
              <a:rPr lang="en-US" altLang="en-US"/>
              <a:pPr eaLnBrk="1" hangingPunct="1"/>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327</TotalTime>
  <Words>373</Words>
  <Application>Microsoft Office PowerPoint</Application>
  <PresentationFormat>On-screen Show (4:3)</PresentationFormat>
  <Paragraphs>98</Paragraphs>
  <Slides>73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Franklin Gothic Medium</vt:lpstr>
      <vt:lpstr>Franklin Gothic Book</vt:lpstr>
      <vt:lpstr>Wingdings</vt:lpstr>
      <vt:lpstr>Calibri</vt:lpstr>
      <vt:lpstr>Tunga</vt:lpstr>
      <vt:lpstr>Angles</vt:lpstr>
      <vt:lpstr>BỘ NHỚ  MÁY TÍNH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NHỚ  MÁY TÍNH</dc:title>
  <dc:creator>BEN</dc:creator>
  <cp:lastModifiedBy>Phúc Nguyễn Quang</cp:lastModifiedBy>
  <cp:revision>20</cp:revision>
  <dcterms:created xsi:type="dcterms:W3CDTF">2008-10-13T15:31:12Z</dcterms:created>
  <dcterms:modified xsi:type="dcterms:W3CDTF">2020-12-22T14:09:03Z</dcterms:modified>
</cp:coreProperties>
</file>