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23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296211-A59A-4D50-B522-0165832F17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6B4BC6-37BE-42B9-B6CF-77CAD523141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DDF7009-CDB9-4920-BCE0-0F019F862CB9}" type="datetimeFigureOut">
              <a:rPr lang="en-US"/>
              <a:pPr>
                <a:defRPr/>
              </a:pPr>
              <a:t>22-Dec-20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D256627-BA3C-4879-A794-28D544B249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C46CE32-9AB3-4353-BC6F-EE2A16553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D90C6-FE47-4459-B25B-3E24AFE623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828E2-49CD-4E9D-B14F-4A05C6B50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397F4B4A-CB4D-4291-AC5D-291BF4CB8A2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91D2F-3EC0-43E2-9FB0-2F63A4CB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B51FD-2B22-4E74-96E8-7C37AB0F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1CC32-AA75-4D41-85BC-3778B8215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BA514F-70A8-4874-A4FB-9C50A722A3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350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E55D6-519B-46F8-9A51-03D007B4B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749DE-7037-40C6-A528-EE785875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29EE5-D693-4A72-B6CB-C1329B24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A56B9-C6F5-4FBA-9A44-A640ACA945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208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833B7-478A-4B07-B102-CADEBF34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15677-12D8-4E3C-A719-58023AACA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B9554-8216-4EBA-90A2-557D37FC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EEA98F-6E53-455E-9C3B-A1903291DD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87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99A02-5721-4851-82BD-718CF6F50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970B-2231-4402-830C-5C9D51F2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34626-0A91-491F-9ED9-B9399C88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1A52F-020E-47E0-8634-5F2F9684C1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99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00A1D-00B0-4CBA-9188-2B333417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B1119-A13C-4821-BCEC-A3C4981D2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4EBB5-E4AB-482D-9A97-B1ECB988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4D0C4D-27BE-480E-B451-68C8DDBB77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789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80E03D-84A3-404F-A201-CC8E12F4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6BB9E92-2039-4DAA-9DA3-D1250C4E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7D879A-DB87-4CD6-BDD5-F7585BEC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D5D715-04E8-476E-A1F0-B4367C798A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62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96C55A8-196A-4B1E-872D-A7C02C02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4A77CA-C52E-476E-8B7E-F0193F9C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D82856F-3D32-405A-8D58-0583E4E0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39D6D8-205B-4E04-AE79-D8A3A6294D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593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8C9002E-7BA0-4F77-88A5-FC927EEF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AED7D59-C576-4EB0-B066-F102351E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E255ADC-B670-403B-AA1C-0B233DF1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09033-CE53-4AA9-B1F9-5F9A6FD7AF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72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088FDED-0467-4133-9E57-18B8C1D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9CBE306-9174-4F67-AFA8-60B7A070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24E3C1A-9B3E-479F-8F72-E309DE17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1449FE-2B99-4C97-BFC9-8D288DE509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253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3953509-7356-4E96-A5C1-1B37F6E4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2031ABF-AC24-49AC-9863-CF4CC07B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2CEDA2C-E0EF-48EF-885F-D8DA2FC1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F00A08-2429-4034-9FBB-2A84567E70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9933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0DF44D1-0AF5-4232-9ECD-D2BAADA1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AE2AC18-23D0-4E9C-9C6D-B678F6D5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F4FC9-6CE2-414B-A643-C28177B7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896A2-F7F3-4918-84AC-6A6AB52223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40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7056ECE-6CE0-453C-A954-68D99C0AF75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981036B8-BA3B-49C7-8F09-4CCA6BDFCA2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7B724-CE8F-4B47-9E0F-26DB7977B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EB82F-7DB4-475F-A760-38B9C73ED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BC761-2A3D-4360-AFC6-E20D7554D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551716A-CC04-46ED-ABC2-CE8BE5511D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003C6D1-EBB0-4BFF-926B-31E030D9837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90800" y="2708275"/>
            <a:ext cx="5456238" cy="17018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0070C0"/>
                </a:solidFill>
              </a:rPr>
              <a:t>Hệ thống vào ra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C335140-F157-4EC0-BD79-136A9B9672B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052" name="Slide Number Placeholder 5">
            <a:extLst>
              <a:ext uri="{FF2B5EF4-FFF2-40B4-BE49-F238E27FC236}">
                <a16:creationId xmlns:a16="http://schemas.microsoft.com/office/drawing/2014/main" id="{F7F59859-23F8-4D63-AD64-472A58AC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88059AD-8448-4C84-A171-D5C359FE7A8D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0F476B3-B9DC-4021-AB94-3D133C1C7F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Các thành phần của modul vào ra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A118374-159B-4E3D-8A02-4289788BB8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Thanh ghi đệm dữ liệu: Đệm dữ liệu trong quá trình trao đổi</a:t>
            </a:r>
          </a:p>
          <a:p>
            <a:pPr eaLnBrk="1" hangingPunct="1"/>
            <a:r>
              <a:rPr lang="en-US" altLang="en-US"/>
              <a:t>Các cổng vào ra: Kết nối với TBNV, mỗi cổng có một địa chỉ xác định</a:t>
            </a:r>
          </a:p>
          <a:p>
            <a:pPr eaLnBrk="1" hangingPunct="1"/>
            <a:r>
              <a:rPr lang="en-US" altLang="en-US"/>
              <a:t>Thanh ghi trạng thái/điều khiển: Lưu giữ thông tin trạng thái cho các cổng vào ra</a:t>
            </a:r>
          </a:p>
          <a:p>
            <a:pPr eaLnBrk="1" hangingPunct="1"/>
            <a:r>
              <a:rPr lang="en-US" altLang="en-US"/>
              <a:t>Khối logic điều khiển: Điều khiển modul vào ra</a:t>
            </a:r>
          </a:p>
        </p:txBody>
      </p:sp>
      <p:sp>
        <p:nvSpPr>
          <p:cNvPr id="11268" name="Slide Number Placeholder 5">
            <a:extLst>
              <a:ext uri="{FF2B5EF4-FFF2-40B4-BE49-F238E27FC236}">
                <a16:creationId xmlns:a16="http://schemas.microsoft.com/office/drawing/2014/main" id="{A1877406-5C00-44E2-8E1F-E55A45C7C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8B004F0-1F6D-4889-A2E7-85E280CFC037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941BC24-1863-4C76-98DE-8924F6B4A7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/>
              <a:t>Các phương pháp địa chỉ hoá cổng vào ra	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D77A976-2B07-4F19-A445-FA517416BC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Vào ra riêng biệt</a:t>
            </a:r>
          </a:p>
          <a:p>
            <a:pPr eaLnBrk="1" hangingPunct="1"/>
            <a:r>
              <a:rPr lang="en-US" altLang="en-US"/>
              <a:t>Vào ra theo bản đồ bộ nhớ</a:t>
            </a:r>
          </a:p>
        </p:txBody>
      </p:sp>
      <p:sp>
        <p:nvSpPr>
          <p:cNvPr id="12292" name="Slide Number Placeholder 5">
            <a:extLst>
              <a:ext uri="{FF2B5EF4-FFF2-40B4-BE49-F238E27FC236}">
                <a16:creationId xmlns:a16="http://schemas.microsoft.com/office/drawing/2014/main" id="{A958AEC4-A8CE-4ECE-AF79-F7E1B562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7FF5BC3-DD2B-421D-AF7C-5238D68C756C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F17843E-247C-4540-AB8E-DFD967E25C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Vào ra riêng biệt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6C8A436-7462-4C92-867A-955633C852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Cổng vào ra được đánh địa chỉ theo không gian địa chỉ vào ra</a:t>
            </a:r>
          </a:p>
          <a:p>
            <a:pPr eaLnBrk="1" hangingPunct="1"/>
            <a:r>
              <a:rPr lang="en-US" altLang="en-US"/>
              <a:t>CPU trao đổi dữ liệu với cổng vào ra thông qua các lệnh vào ra chuyên dụng</a:t>
            </a:r>
          </a:p>
          <a:p>
            <a:pPr eaLnBrk="1" hangingPunct="1"/>
            <a:r>
              <a:rPr lang="en-US" altLang="en-US"/>
              <a:t>Chỉ có thể thực hiện trên các hệ thống có quản lý không gian địa chỉ vào ra riêng biệt</a:t>
            </a:r>
          </a:p>
        </p:txBody>
      </p:sp>
      <p:sp>
        <p:nvSpPr>
          <p:cNvPr id="13316" name="Slide Number Placeholder 5">
            <a:extLst>
              <a:ext uri="{FF2B5EF4-FFF2-40B4-BE49-F238E27FC236}">
                <a16:creationId xmlns:a16="http://schemas.microsoft.com/office/drawing/2014/main" id="{8AB37CF8-CA63-42C9-A1C9-0B9F1E73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3FD56AF-5D9C-427E-9C57-CF9013273F83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995C2D9-FB2C-4DA6-A327-79A1D1F965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Vào ra theo bản đồ bộ nhớ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C9742B0-A4F0-434F-BDF4-F695C16E9E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Cổng vào ra được đánh địa chỉ theo không gian địa chỉ bộ nhớ</a:t>
            </a:r>
          </a:p>
          <a:p>
            <a:pPr eaLnBrk="1" hangingPunct="1"/>
            <a:r>
              <a:rPr lang="en-US" altLang="en-US"/>
              <a:t>Vào ra giống như đọc ghi bộ nhớ</a:t>
            </a:r>
          </a:p>
          <a:p>
            <a:pPr eaLnBrk="1" hangingPunct="1"/>
            <a:r>
              <a:rPr lang="en-US" altLang="en-US"/>
              <a:t>CPU trao đổi dữ liệu với cổng vào ra thông qua các lệnh truy nhập dữ liệu bộ nhớ</a:t>
            </a:r>
          </a:p>
          <a:p>
            <a:pPr eaLnBrk="1" hangingPunct="1"/>
            <a:r>
              <a:rPr lang="en-US" altLang="en-US"/>
              <a:t>Có thể thực hiện trên mọi hệ thống</a:t>
            </a:r>
          </a:p>
        </p:txBody>
      </p:sp>
      <p:sp>
        <p:nvSpPr>
          <p:cNvPr id="14340" name="Slide Number Placeholder 5">
            <a:extLst>
              <a:ext uri="{FF2B5EF4-FFF2-40B4-BE49-F238E27FC236}">
                <a16:creationId xmlns:a16="http://schemas.microsoft.com/office/drawing/2014/main" id="{68395DBA-CE95-4DCF-9220-6FE35296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6D7EF7A-EB58-48AE-A97C-08892CA016E1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0263D4D-F2A0-4673-BAEF-64CD53AC0D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Các phương pháp điều khiển vào ra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F6A8D25-43E2-4CD3-8104-5276C6CA05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Vào ra bằng chương trình</a:t>
            </a:r>
          </a:p>
          <a:p>
            <a:pPr eaLnBrk="1" hangingPunct="1">
              <a:buFontTx/>
              <a:buNone/>
            </a:pPr>
            <a:r>
              <a:rPr lang="en-US" altLang="en-US"/>
              <a:t>    (Programmed I/O)</a:t>
            </a:r>
          </a:p>
          <a:p>
            <a:pPr eaLnBrk="1" hangingPunct="1"/>
            <a:r>
              <a:rPr lang="en-US" altLang="en-US"/>
              <a:t>Vào ra điều khiển bằng ngắt</a:t>
            </a:r>
          </a:p>
          <a:p>
            <a:pPr eaLnBrk="1" hangingPunct="1">
              <a:buFontTx/>
              <a:buNone/>
            </a:pPr>
            <a:r>
              <a:rPr lang="en-US" altLang="en-US"/>
              <a:t>     (Interupt Driven I/O)</a:t>
            </a:r>
          </a:p>
          <a:p>
            <a:pPr eaLnBrk="1" hangingPunct="1"/>
            <a:r>
              <a:rPr lang="en-US" altLang="en-US"/>
              <a:t>Truy nhập bộ nhớ trực tiếp – DMA</a:t>
            </a:r>
          </a:p>
          <a:p>
            <a:pPr eaLnBrk="1" hangingPunct="1">
              <a:buFontTx/>
              <a:buNone/>
            </a:pPr>
            <a:r>
              <a:rPr lang="en-US" altLang="en-US"/>
              <a:t>     (Direct Memory Access)</a:t>
            </a:r>
          </a:p>
        </p:txBody>
      </p:sp>
      <p:sp>
        <p:nvSpPr>
          <p:cNvPr id="15364" name="Slide Number Placeholder 5">
            <a:extLst>
              <a:ext uri="{FF2B5EF4-FFF2-40B4-BE49-F238E27FC236}">
                <a16:creationId xmlns:a16="http://schemas.microsoft.com/office/drawing/2014/main" id="{BE7E7BB7-41C2-41A3-A755-18843F0B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6E94323-06D3-4562-A27E-DD04414CBAF7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1BDC5C8-7340-471F-BFB8-A45A9E179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Vào ra bằng chương trình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FA73DC7-6C53-42E3-8D4D-05F7BB6DE8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Nguyên tắc chung: CPU trực tiếp điều khiển vào ra bằng chương trình</a:t>
            </a:r>
          </a:p>
          <a:p>
            <a:pPr lvl="1" eaLnBrk="1" hangingPunct="1"/>
            <a:r>
              <a:rPr lang="en-US" altLang="en-US"/>
              <a:t>Kiểm tra trạng thái của TBNV</a:t>
            </a:r>
          </a:p>
          <a:p>
            <a:pPr lvl="1" eaLnBrk="1" hangingPunct="1"/>
            <a:r>
              <a:rPr lang="en-US" altLang="en-US"/>
              <a:t>Phát tín hiệu điều khiển đọc/ghi</a:t>
            </a:r>
          </a:p>
          <a:p>
            <a:pPr lvl="1" eaLnBrk="1" hangingPunct="1"/>
            <a:r>
              <a:rPr lang="en-US" altLang="en-US"/>
              <a:t>Trao đổi dữ liệu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16388" name="Slide Number Placeholder 5">
            <a:extLst>
              <a:ext uri="{FF2B5EF4-FFF2-40B4-BE49-F238E27FC236}">
                <a16:creationId xmlns:a16="http://schemas.microsoft.com/office/drawing/2014/main" id="{DC5B3E3E-74FC-475C-8C4C-D5DF7707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6666DE9-A30C-4897-960F-AACB9B54DCBF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011C581-8EAD-4272-8C30-3740306643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/>
              <a:t>Hoạt động của vào ra bằng chương trình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5418817-9DCA-41CA-AD6D-41795D9EFE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CPU yêu cầu thao tác vào ra</a:t>
            </a:r>
          </a:p>
          <a:p>
            <a:pPr eaLnBrk="1" hangingPunct="1"/>
            <a:r>
              <a:rPr lang="en-US" altLang="en-US"/>
              <a:t>Modul vào ra thực hiện thao tác</a:t>
            </a:r>
          </a:p>
          <a:p>
            <a:pPr eaLnBrk="1" hangingPunct="1"/>
            <a:r>
              <a:rPr lang="en-US" altLang="en-US"/>
              <a:t>Modul vào ra thiết lập các bit trạng thái</a:t>
            </a:r>
          </a:p>
          <a:p>
            <a:pPr eaLnBrk="1" hangingPunct="1"/>
            <a:r>
              <a:rPr lang="en-US" altLang="en-US"/>
              <a:t>CPU kiểm tra các bit trạng thái</a:t>
            </a:r>
          </a:p>
          <a:p>
            <a:pPr lvl="1" eaLnBrk="1" hangingPunct="1"/>
            <a:r>
              <a:rPr lang="en-US" altLang="en-US"/>
              <a:t>Nếu chưa sẵn sàng thì quay lại kiểm tra</a:t>
            </a:r>
          </a:p>
          <a:p>
            <a:pPr lvl="1" eaLnBrk="1" hangingPunct="1"/>
            <a:r>
              <a:rPr lang="en-US" altLang="en-US"/>
              <a:t>Nếu sẵn sàng thì chuyển sang trao đổi dữ liệu với modul vào ra</a:t>
            </a:r>
          </a:p>
        </p:txBody>
      </p:sp>
      <p:sp>
        <p:nvSpPr>
          <p:cNvPr id="17412" name="Slide Number Placeholder 5">
            <a:extLst>
              <a:ext uri="{FF2B5EF4-FFF2-40B4-BE49-F238E27FC236}">
                <a16:creationId xmlns:a16="http://schemas.microsoft.com/office/drawing/2014/main" id="{32FD0CC4-2EBA-40EA-A275-D2C4507B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17EDDC7-4E4A-4FAD-A951-4D006411DDB7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073CDAE-AF7E-4D2A-B348-879EB6ECF6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371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400"/>
              <a:t>Lưu đồ chương trình</a:t>
            </a:r>
          </a:p>
        </p:txBody>
      </p:sp>
      <p:pic>
        <p:nvPicPr>
          <p:cNvPr id="18435" name="Picture 3">
            <a:extLst>
              <a:ext uri="{FF2B5EF4-FFF2-40B4-BE49-F238E27FC236}">
                <a16:creationId xmlns:a16="http://schemas.microsoft.com/office/drawing/2014/main" id="{E6904A6B-DAD4-4EDA-9954-53DFA82A9C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2452688"/>
            <a:ext cx="4191000" cy="3948112"/>
          </a:xfrm>
        </p:spPr>
      </p:pic>
      <p:sp>
        <p:nvSpPr>
          <p:cNvPr id="18436" name="Slide Number Placeholder 5">
            <a:extLst>
              <a:ext uri="{FF2B5EF4-FFF2-40B4-BE49-F238E27FC236}">
                <a16:creationId xmlns:a16="http://schemas.microsoft.com/office/drawing/2014/main" id="{413A9822-C1B8-4B44-949E-6099CD7B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C0390C6-302D-45A1-A7B8-9411C3E1CF30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EAE0427F-6229-4696-88CB-06A8CBD64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b="1">
                <a:solidFill>
                  <a:srgbClr val="0070C0"/>
                </a:solidFill>
              </a:rPr>
              <a:t>Hoạt động của vào ra bằng chương trình (tiếp)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D0F50D0-3B71-4A67-B59F-52AB692ADF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14300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en-US" sz="3200"/>
              <a:t>Đặc điểm 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5162FC4-2FE3-4493-B848-F16210D7B5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2057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/>
              <a:t>Vào ra do ý muốn của người lập trình</a:t>
            </a:r>
          </a:p>
          <a:p>
            <a:pPr eaLnBrk="1" hangingPunct="1"/>
            <a:r>
              <a:rPr lang="en-US" altLang="en-US"/>
              <a:t>CPU trực tiếp điều khiển vào ra</a:t>
            </a:r>
          </a:p>
          <a:p>
            <a:pPr eaLnBrk="1" hangingPunct="1"/>
            <a:r>
              <a:rPr lang="en-US" altLang="en-US"/>
              <a:t>CPU đợi modul </a:t>
            </a:r>
            <a:r>
              <a:rPr lang="en-US" altLang="en-US">
                <a:sym typeface="Wingdings" panose="05000000000000000000" pitchFamily="2" charset="2"/>
              </a:rPr>
              <a:t> tiêu tốn thời gian của CPU</a:t>
            </a:r>
          </a:p>
        </p:txBody>
      </p:sp>
      <p:sp>
        <p:nvSpPr>
          <p:cNvPr id="19460" name="Slide Number Placeholder 5">
            <a:extLst>
              <a:ext uri="{FF2B5EF4-FFF2-40B4-BE49-F238E27FC236}">
                <a16:creationId xmlns:a16="http://schemas.microsoft.com/office/drawing/2014/main" id="{342DF6E9-B5B3-434D-9964-33C2B6FE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5C368C5-DC87-478E-85AE-82DFCB4ECE71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2DA88F54-03C0-4709-8F55-41432DF5A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b="1">
                <a:solidFill>
                  <a:srgbClr val="0070C0"/>
                </a:solidFill>
              </a:rPr>
              <a:t>Hoạt động của vào ra bằng chương trình (tiếp)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C639590-27D9-4A62-BDA2-681466C7D9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Vào ra điều khiển bằng ngắt</a:t>
            </a:r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7FEC66A9-165B-48A9-8FCD-7CA65659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C428407-4B16-4852-8D0D-7CF9F27F4866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8CA3A323-4098-4DBC-9704-207A01832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68580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0869BC4-A6B9-4E5E-8C24-EC663768B3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Nội dung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35EBF70-03B1-44B3-8952-0DD77C109E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Tổng quan về hệ thống vào ra	</a:t>
            </a:r>
          </a:p>
          <a:p>
            <a:pPr eaLnBrk="1" hangingPunct="1"/>
            <a:r>
              <a:rPr lang="en-US" altLang="en-US"/>
              <a:t>Các phương pháp điều khiển vào ra</a:t>
            </a:r>
          </a:p>
          <a:p>
            <a:pPr eaLnBrk="1" hangingPunct="1"/>
            <a:r>
              <a:rPr lang="en-US" altLang="en-US"/>
              <a:t>Nối ghép TBNV	</a:t>
            </a:r>
          </a:p>
          <a:p>
            <a:pPr eaLnBrk="1" hangingPunct="1"/>
            <a:r>
              <a:rPr lang="en-US" altLang="en-US"/>
              <a:t>Các cổng vào ra thông dụng trên PC</a:t>
            </a:r>
          </a:p>
          <a:p>
            <a:pPr eaLnBrk="1" hangingPunct="1"/>
            <a:endParaRPr lang="en-US" altLang="en-US"/>
          </a:p>
        </p:txBody>
      </p:sp>
      <p:sp>
        <p:nvSpPr>
          <p:cNvPr id="3076" name="Slide Number Placeholder 5">
            <a:extLst>
              <a:ext uri="{FF2B5EF4-FFF2-40B4-BE49-F238E27FC236}">
                <a16:creationId xmlns:a16="http://schemas.microsoft.com/office/drawing/2014/main" id="{95E7B45F-E23D-47A3-8F79-ADCCF0351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829DCA1-2050-408A-977B-AC9C636AC9BF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6941F98-E43D-4A0D-BEFE-30B2ED7C1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4935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en-US" sz="3200">
                <a:solidFill>
                  <a:schemeClr val="accent2"/>
                </a:solidFill>
              </a:rPr>
              <a:t>Chuyển điều khiển đến chương trình con phục vụ ngắt</a:t>
            </a:r>
          </a:p>
        </p:txBody>
      </p:sp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2C9266B3-EEA6-4CF1-A95E-7519DCEA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C20DC02-6629-4D6B-B5A8-739C9F10E867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932A04EF-6208-42DC-8D9B-36D84B110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86000"/>
            <a:ext cx="5181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2">
            <a:extLst>
              <a:ext uri="{FF2B5EF4-FFF2-40B4-BE49-F238E27FC236}">
                <a16:creationId xmlns:a16="http://schemas.microsoft.com/office/drawing/2014/main" id="{42C1B4D6-C394-4EDC-BF7C-EAC0E3ABB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288" y="152400"/>
            <a:ext cx="90058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b="1">
                <a:solidFill>
                  <a:srgbClr val="0070C0"/>
                </a:solidFill>
              </a:rPr>
              <a:t>Vào ra điều khiển bằng ngắt (tiếp)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6970AE6-DE27-49E4-BEBF-6A418A60F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Các phương pháp nối ghép ngắt</a:t>
            </a:r>
          </a:p>
        </p:txBody>
      </p:sp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B0D6CC1A-188E-458F-A12D-907BACE5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CA1BA19-29A7-413A-BA16-701F277629FE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796BDE1F-E7B6-48BD-B646-C2364CD4E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6934200" cy="337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990DDBA-D6D6-4B55-BEC3-DD6368D1E9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Sử dụng nhiều đường ngắt</a:t>
            </a:r>
          </a:p>
        </p:txBody>
      </p:sp>
      <p:sp>
        <p:nvSpPr>
          <p:cNvPr id="23555" name="Slide Number Placeholder 5">
            <a:extLst>
              <a:ext uri="{FF2B5EF4-FFF2-40B4-BE49-F238E27FC236}">
                <a16:creationId xmlns:a16="http://schemas.microsoft.com/office/drawing/2014/main" id="{F8A06E9B-32E5-4393-B578-C3D6D811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25ED6C8-BF9A-42DA-BA43-992D10417AF6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D80AE42E-877D-4F2F-A57A-779CC0FD6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6553200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A59809F-1DF5-4D16-8AF2-C82F8580F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Kiểm tra vòng bằng phần mềm</a:t>
            </a:r>
          </a:p>
        </p:txBody>
      </p:sp>
      <p:sp>
        <p:nvSpPr>
          <p:cNvPr id="24579" name="Slide Number Placeholder 5">
            <a:extLst>
              <a:ext uri="{FF2B5EF4-FFF2-40B4-BE49-F238E27FC236}">
                <a16:creationId xmlns:a16="http://schemas.microsoft.com/office/drawing/2014/main" id="{2AA4C8E2-DB46-45BB-8B7A-5482D20D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F01301F-8E7F-4A0D-9B9A-10856D5495B8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13B7B926-4D5A-4280-AF48-F803E4B20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239000" cy="447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5CDFCF1-EB85-434C-ABEE-135EFF1A8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Kiểm tra vòng bằng phần cứng </a:t>
            </a:r>
          </a:p>
        </p:txBody>
      </p:sp>
      <p:sp>
        <p:nvSpPr>
          <p:cNvPr id="25603" name="Slide Number Placeholder 5">
            <a:extLst>
              <a:ext uri="{FF2B5EF4-FFF2-40B4-BE49-F238E27FC236}">
                <a16:creationId xmlns:a16="http://schemas.microsoft.com/office/drawing/2014/main" id="{EC60216B-95A2-4E9B-B733-152F4A8E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EC269E8-0D05-4CE9-BEC7-00EE8E5E7CB2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7890F432-2095-4DD1-90E0-4D50E2EAC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76675"/>
            <a:ext cx="85344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4">
            <a:extLst>
              <a:ext uri="{FF2B5EF4-FFF2-40B4-BE49-F238E27FC236}">
                <a16:creationId xmlns:a16="http://schemas.microsoft.com/office/drawing/2014/main" id="{9367AA61-BBB1-4B94-8739-987083BEC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31900"/>
            <a:ext cx="670560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C31AF80-4202-4355-80F6-C7827159E8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Bộ điều khiển ngắt lập trình được</a:t>
            </a:r>
          </a:p>
        </p:txBody>
      </p:sp>
      <p:sp>
        <p:nvSpPr>
          <p:cNvPr id="26627" name="Slide Number Placeholder 5">
            <a:extLst>
              <a:ext uri="{FF2B5EF4-FFF2-40B4-BE49-F238E27FC236}">
                <a16:creationId xmlns:a16="http://schemas.microsoft.com/office/drawing/2014/main" id="{496F704E-6C94-49DF-B7A1-384BB558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99DC05D-93B9-4E36-95B3-4E418BB2E351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pic>
        <p:nvPicPr>
          <p:cNvPr id="26628" name="Picture 4">
            <a:extLst>
              <a:ext uri="{FF2B5EF4-FFF2-40B4-BE49-F238E27FC236}">
                <a16:creationId xmlns:a16="http://schemas.microsoft.com/office/drawing/2014/main" id="{6F7B136A-3FA4-4FF9-BD7A-1FEA81825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6553200" cy="455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5ABCD30-9309-487F-88F8-63C015BD7F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Đặc điểm vào ra điều khiển bằng ngắt</a:t>
            </a:r>
          </a:p>
        </p:txBody>
      </p:sp>
      <p:sp>
        <p:nvSpPr>
          <p:cNvPr id="27651" name="Slide Number Placeholder 5">
            <a:extLst>
              <a:ext uri="{FF2B5EF4-FFF2-40B4-BE49-F238E27FC236}">
                <a16:creationId xmlns:a16="http://schemas.microsoft.com/office/drawing/2014/main" id="{8B2EA44B-EB08-439E-94D9-534B9FE9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63F8842-34E4-48B4-8344-B2FF7150745C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D52287D8-67C0-4498-9583-8F9D6A65D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6477000" cy="317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092DD39-E8D3-4766-AA34-6500A090CC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DMA (Direct Memory Access)</a:t>
            </a:r>
          </a:p>
        </p:txBody>
      </p:sp>
      <p:sp>
        <p:nvSpPr>
          <p:cNvPr id="28675" name="Slide Number Placeholder 5">
            <a:extLst>
              <a:ext uri="{FF2B5EF4-FFF2-40B4-BE49-F238E27FC236}">
                <a16:creationId xmlns:a16="http://schemas.microsoft.com/office/drawing/2014/main" id="{AC4D7DBB-F6D5-40A5-8878-510068F90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B6589F0-215A-4B44-AEC2-F186D5A71674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pic>
        <p:nvPicPr>
          <p:cNvPr id="28676" name="Picture 4">
            <a:extLst>
              <a:ext uri="{FF2B5EF4-FFF2-40B4-BE49-F238E27FC236}">
                <a16:creationId xmlns:a16="http://schemas.microsoft.com/office/drawing/2014/main" id="{28CFE7F1-8DBC-406F-8E04-6A041762F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6553200" cy="423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5F7F55A-310D-49C8-B57C-510675D6B8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/>
              <a:t>Sơ đồ cấu trúc của DMAC</a:t>
            </a:r>
          </a:p>
        </p:txBody>
      </p:sp>
      <p:sp>
        <p:nvSpPr>
          <p:cNvPr id="29699" name="Slide Number Placeholder 5">
            <a:extLst>
              <a:ext uri="{FF2B5EF4-FFF2-40B4-BE49-F238E27FC236}">
                <a16:creationId xmlns:a16="http://schemas.microsoft.com/office/drawing/2014/main" id="{6BD726E0-CCC5-45E1-99FD-42761DFD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CB1B3FD-DECB-4FD8-90B8-9E3FE6FB61C9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3B30F94E-E06A-454D-9097-0F5081241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2238"/>
            <a:ext cx="5410200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4">
            <a:extLst>
              <a:ext uri="{FF2B5EF4-FFF2-40B4-BE49-F238E27FC236}">
                <a16:creationId xmlns:a16="http://schemas.microsoft.com/office/drawing/2014/main" id="{A5449CC5-752D-4ACD-80AD-13E8F06B8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838200"/>
            <a:ext cx="39624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48E5B545-1E29-4EA2-9BBC-52D6DC9FCF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altLang="en-US"/>
          </a:p>
        </p:txBody>
      </p:sp>
      <p:sp>
        <p:nvSpPr>
          <p:cNvPr id="30723" name="Slide Number Placeholder 5">
            <a:extLst>
              <a:ext uri="{FF2B5EF4-FFF2-40B4-BE49-F238E27FC236}">
                <a16:creationId xmlns:a16="http://schemas.microsoft.com/office/drawing/2014/main" id="{98A0FA16-9486-4BA1-9838-BF969D16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9B51EE-1888-4F60-9E0A-DD0314F78812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pic>
        <p:nvPicPr>
          <p:cNvPr id="30724" name="Picture 5">
            <a:extLst>
              <a:ext uri="{FF2B5EF4-FFF2-40B4-BE49-F238E27FC236}">
                <a16:creationId xmlns:a16="http://schemas.microsoft.com/office/drawing/2014/main" id="{AE16ABE3-65F4-48C3-92B2-DEA992055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6553200" cy="456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648D923-B72C-4455-9B8B-221CFBA5EE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Tổng quan về hệ thống vào ra</a:t>
            </a:r>
          </a:p>
        </p:txBody>
      </p:sp>
      <p:sp>
        <p:nvSpPr>
          <p:cNvPr id="4099" name="AutoShape 3">
            <a:extLst>
              <a:ext uri="{FF2B5EF4-FFF2-40B4-BE49-F238E27FC236}">
                <a16:creationId xmlns:a16="http://schemas.microsoft.com/office/drawing/2014/main" id="{E2DA0698-9270-4DE7-B59C-3D13D16DBB42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Giới thiệu chung	</a:t>
            </a:r>
          </a:p>
          <a:p>
            <a:pPr eaLnBrk="1" hangingPunct="1"/>
            <a:r>
              <a:rPr lang="en-US" altLang="en-US" sz="2800"/>
              <a:t>Chức năng của hệ thống vào ra: Trao đổi thông tin giữa máy tính với thế giới bên ngoài</a:t>
            </a:r>
          </a:p>
          <a:p>
            <a:pPr eaLnBrk="1" hangingPunct="1"/>
            <a:r>
              <a:rPr lang="en-US" altLang="en-US" sz="2800"/>
              <a:t>Các thao tác cơ bản</a:t>
            </a:r>
          </a:p>
          <a:p>
            <a:pPr lvl="1" eaLnBrk="1" hangingPunct="1"/>
            <a:r>
              <a:rPr lang="en-US" altLang="en-US" sz="2400"/>
              <a:t>Vào dữ liệu</a:t>
            </a:r>
          </a:p>
          <a:p>
            <a:pPr lvl="1" eaLnBrk="1" hangingPunct="1"/>
            <a:r>
              <a:rPr lang="en-US" altLang="en-US" sz="2400"/>
              <a:t>Ra dữ liệu</a:t>
            </a:r>
          </a:p>
          <a:p>
            <a:pPr eaLnBrk="1" hangingPunct="1"/>
            <a:r>
              <a:rPr lang="en-US" altLang="en-US" sz="2800"/>
              <a:t>Các thành phần cơ bản</a:t>
            </a:r>
          </a:p>
          <a:p>
            <a:pPr lvl="1" eaLnBrk="1" hangingPunct="1"/>
            <a:r>
              <a:rPr lang="en-US" altLang="en-US" sz="2400"/>
              <a:t>Các thiết bị ngoại vi</a:t>
            </a:r>
          </a:p>
          <a:p>
            <a:pPr lvl="1" eaLnBrk="1" hangingPunct="1"/>
            <a:r>
              <a:rPr lang="en-US" altLang="en-US" sz="2400"/>
              <a:t>Modul vào ra</a:t>
            </a:r>
          </a:p>
        </p:txBody>
      </p:sp>
      <p:sp>
        <p:nvSpPr>
          <p:cNvPr id="4100" name="Slide Number Placeholder 5">
            <a:extLst>
              <a:ext uri="{FF2B5EF4-FFF2-40B4-BE49-F238E27FC236}">
                <a16:creationId xmlns:a16="http://schemas.microsoft.com/office/drawing/2014/main" id="{CF335BB3-A45B-485A-8B75-6BFD6E1F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29B4D26-5234-4A3B-9586-1013DF341C2E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0CBA8BD-C7D5-476C-A34B-FB1329B580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Các kiểu thực hiện DMA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5845D646-54FB-4D6F-8595-17369934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B8C6139-0DA3-4AAB-8FBE-B0F01058331D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  <p:pic>
        <p:nvPicPr>
          <p:cNvPr id="31748" name="Picture 4">
            <a:extLst>
              <a:ext uri="{FF2B5EF4-FFF2-40B4-BE49-F238E27FC236}">
                <a16:creationId xmlns:a16="http://schemas.microsoft.com/office/drawing/2014/main" id="{FDCF7E2C-75DF-4158-A12D-57A615F0B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69342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670C978D-2005-450E-9849-0CA195D535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Cấu hình DMA</a:t>
            </a:r>
          </a:p>
        </p:txBody>
      </p:sp>
      <p:sp>
        <p:nvSpPr>
          <p:cNvPr id="32771" name="Slide Number Placeholder 5">
            <a:extLst>
              <a:ext uri="{FF2B5EF4-FFF2-40B4-BE49-F238E27FC236}">
                <a16:creationId xmlns:a16="http://schemas.microsoft.com/office/drawing/2014/main" id="{A714FD31-EA88-481B-A444-F7C0513BD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E146363-0D8B-43AE-9D00-3250168C0D1F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pic>
        <p:nvPicPr>
          <p:cNvPr id="32772" name="Picture 4">
            <a:extLst>
              <a:ext uri="{FF2B5EF4-FFF2-40B4-BE49-F238E27FC236}">
                <a16:creationId xmlns:a16="http://schemas.microsoft.com/office/drawing/2014/main" id="{1ABAA67B-3B2F-47B8-AE3B-70CB8F97A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7010400" cy="347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5">
            <a:extLst>
              <a:ext uri="{FF2B5EF4-FFF2-40B4-BE49-F238E27FC236}">
                <a16:creationId xmlns:a16="http://schemas.microsoft.com/office/drawing/2014/main" id="{56DB134E-43C1-4921-917F-66F07D435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6324600" cy="357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6">
            <a:extLst>
              <a:ext uri="{FF2B5EF4-FFF2-40B4-BE49-F238E27FC236}">
                <a16:creationId xmlns:a16="http://schemas.microsoft.com/office/drawing/2014/main" id="{C9D331B8-ED8B-4F4E-A621-A2A9550B27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Cấu hình DMA (cont.)</a:t>
            </a:r>
          </a:p>
        </p:txBody>
      </p:sp>
      <p:sp>
        <p:nvSpPr>
          <p:cNvPr id="33796" name="Slide Number Placeholder 5">
            <a:extLst>
              <a:ext uri="{FF2B5EF4-FFF2-40B4-BE49-F238E27FC236}">
                <a16:creationId xmlns:a16="http://schemas.microsoft.com/office/drawing/2014/main" id="{5893A0B7-60C5-457E-A2C4-95E421E5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97C2A5D-4D0C-4DE6-AA50-95059074A5F9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4">
            <a:extLst>
              <a:ext uri="{FF2B5EF4-FFF2-40B4-BE49-F238E27FC236}">
                <a16:creationId xmlns:a16="http://schemas.microsoft.com/office/drawing/2014/main" id="{CA189894-66B6-4FC4-ADDA-E650B408A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6324600" cy="442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5">
            <a:extLst>
              <a:ext uri="{FF2B5EF4-FFF2-40B4-BE49-F238E27FC236}">
                <a16:creationId xmlns:a16="http://schemas.microsoft.com/office/drawing/2014/main" id="{05D2B881-BE01-4F81-AFBF-2E2C2E9E17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Cấu hình DMA (cont.)</a:t>
            </a:r>
          </a:p>
        </p:txBody>
      </p:sp>
      <p:sp>
        <p:nvSpPr>
          <p:cNvPr id="34820" name="Slide Number Placeholder 5">
            <a:extLst>
              <a:ext uri="{FF2B5EF4-FFF2-40B4-BE49-F238E27FC236}">
                <a16:creationId xmlns:a16="http://schemas.microsoft.com/office/drawing/2014/main" id="{DAE31938-B5A6-4B69-A971-42BA7B18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AAD4814-D479-47AC-AEFC-0F4245C7E14E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2369AAF-1DF8-4F5F-B404-5E291B0BD5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Đặc điểm của DMA</a:t>
            </a:r>
          </a:p>
        </p:txBody>
      </p:sp>
      <p:sp>
        <p:nvSpPr>
          <p:cNvPr id="35843" name="Slide Number Placeholder 5">
            <a:extLst>
              <a:ext uri="{FF2B5EF4-FFF2-40B4-BE49-F238E27FC236}">
                <a16:creationId xmlns:a16="http://schemas.microsoft.com/office/drawing/2014/main" id="{85451C18-1827-4F27-82E0-E08A4EA7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B21FE77-AA14-482C-8F5A-2DF53C4D8938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  <p:pic>
        <p:nvPicPr>
          <p:cNvPr id="35844" name="Picture 4">
            <a:extLst>
              <a:ext uri="{FF2B5EF4-FFF2-40B4-BE49-F238E27FC236}">
                <a16:creationId xmlns:a16="http://schemas.microsoft.com/office/drawing/2014/main" id="{6B704223-D335-4729-81E0-01217881B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6400800" cy="325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43BA5E7-C4E3-41B5-AD70-3CC5EA8CA1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Nối ghép thiết bị ngoại vi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6C3B88F-D4F9-4603-B1DD-F24A418AA1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Các kiểu nối ghép</a:t>
            </a:r>
          </a:p>
          <a:p>
            <a:pPr lvl="1" eaLnBrk="1" hangingPunct="1"/>
            <a:r>
              <a:rPr lang="en-US" altLang="en-US"/>
              <a:t>Nối ghép song song</a:t>
            </a:r>
          </a:p>
          <a:p>
            <a:pPr lvl="1" eaLnBrk="1" hangingPunct="1"/>
            <a:r>
              <a:rPr lang="en-US" altLang="en-US"/>
              <a:t>Nối ghép nối tiếp</a:t>
            </a:r>
          </a:p>
        </p:txBody>
      </p:sp>
      <p:sp>
        <p:nvSpPr>
          <p:cNvPr id="36868" name="Slide Number Placeholder 5">
            <a:extLst>
              <a:ext uri="{FF2B5EF4-FFF2-40B4-BE49-F238E27FC236}">
                <a16:creationId xmlns:a16="http://schemas.microsoft.com/office/drawing/2014/main" id="{2BC5A900-4E75-4E40-8FC4-E1D93518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80D78B-CF94-4E19-8DEE-393D906B64C7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CB5DD44-EE31-4BF4-8BF0-C9C9908AF8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Nối ghép song song</a:t>
            </a:r>
          </a:p>
        </p:txBody>
      </p:sp>
      <p:sp>
        <p:nvSpPr>
          <p:cNvPr id="37891" name="Slide Number Placeholder 5">
            <a:extLst>
              <a:ext uri="{FF2B5EF4-FFF2-40B4-BE49-F238E27FC236}">
                <a16:creationId xmlns:a16="http://schemas.microsoft.com/office/drawing/2014/main" id="{15D4F869-BDBF-42B6-842E-250AEB9F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CD8404-39B4-465A-B37E-603D124EEF6E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  <p:pic>
        <p:nvPicPr>
          <p:cNvPr id="37892" name="Picture 4">
            <a:extLst>
              <a:ext uri="{FF2B5EF4-FFF2-40B4-BE49-F238E27FC236}">
                <a16:creationId xmlns:a16="http://schemas.microsoft.com/office/drawing/2014/main" id="{4FD792B3-6F11-4976-86FA-9628A41C8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76400"/>
            <a:ext cx="5410200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5CEC6458-090C-4650-A7E5-0736C1D0AA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Nối ghép nối tiếp</a:t>
            </a:r>
          </a:p>
        </p:txBody>
      </p:sp>
      <p:sp>
        <p:nvSpPr>
          <p:cNvPr id="38915" name="Slide Number Placeholder 5">
            <a:extLst>
              <a:ext uri="{FF2B5EF4-FFF2-40B4-BE49-F238E27FC236}">
                <a16:creationId xmlns:a16="http://schemas.microsoft.com/office/drawing/2014/main" id="{5F80D0C2-1178-4E2C-B0CD-B8A31762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6975CB8-FBB1-4825-9F82-D946A0DB22AA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  <p:pic>
        <p:nvPicPr>
          <p:cNvPr id="38916" name="Picture 4">
            <a:extLst>
              <a:ext uri="{FF2B5EF4-FFF2-40B4-BE49-F238E27FC236}">
                <a16:creationId xmlns:a16="http://schemas.microsoft.com/office/drawing/2014/main" id="{461F0099-0BB0-45B7-A1A9-B57A0CBF8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11325"/>
            <a:ext cx="5867400" cy="423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9B6D0FE3-2DD8-4DF8-B492-96A94438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Các cổng vào ra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7E0E8AD7-912B-47D4-855E-6E3250E00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Sinh viên tự tìm hiểu</a:t>
            </a: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DF7B750F-D9A7-4921-B4B4-7D62CB05B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053DE81-DBD5-41BE-BE5A-93C6A8A0EF93}" type="slidenum">
              <a:rPr lang="en-US" altLang="en-US"/>
              <a:pPr eaLnBrk="1" hangingPunct="1"/>
              <a:t>38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DDE31D8-F6EF-458A-A7CB-518A61864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Đặc điểm vào ra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ACDE1B7-477F-414A-9951-E227E6368A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Tồn tại đa dạng các TBNV khác nhau về:</a:t>
            </a:r>
          </a:p>
          <a:p>
            <a:pPr lvl="1" eaLnBrk="1" hangingPunct="1"/>
            <a:r>
              <a:rPr lang="en-US" altLang="en-US"/>
              <a:t>Nguyên tắc hoạt động</a:t>
            </a:r>
          </a:p>
          <a:p>
            <a:pPr lvl="1" eaLnBrk="1" hangingPunct="1"/>
            <a:r>
              <a:rPr lang="en-US" altLang="en-US"/>
              <a:t>Tốc độ</a:t>
            </a:r>
          </a:p>
          <a:p>
            <a:pPr lvl="1" eaLnBrk="1" hangingPunct="1"/>
            <a:r>
              <a:rPr lang="en-US" altLang="en-US"/>
              <a:t>Khuôn dạng dữ liệu</a:t>
            </a:r>
          </a:p>
          <a:p>
            <a:pPr eaLnBrk="1" hangingPunct="1"/>
            <a:r>
              <a:rPr lang="en-US" altLang="en-US"/>
              <a:t>Tất cả các thiết bị ngoại vi đều chậm hơn CPU và bộ nhớ chính</a:t>
            </a:r>
          </a:p>
          <a:p>
            <a:pPr eaLnBrk="1" hangingPunct="1"/>
            <a:r>
              <a:rPr lang="en-US" altLang="en-US">
                <a:sym typeface="Wingdings" panose="05000000000000000000" pitchFamily="2" charset="2"/>
              </a:rPr>
              <a:t> Cần có modul vào ra để nối ghép TBNV với CPU và bộ nhớ chính</a:t>
            </a:r>
          </a:p>
        </p:txBody>
      </p:sp>
      <p:sp>
        <p:nvSpPr>
          <p:cNvPr id="5124" name="Slide Number Placeholder 5">
            <a:extLst>
              <a:ext uri="{FF2B5EF4-FFF2-40B4-BE49-F238E27FC236}">
                <a16:creationId xmlns:a16="http://schemas.microsoft.com/office/drawing/2014/main" id="{C0B924EE-FBDC-40F8-8041-A8972A34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F9D5C1E-5338-44C7-B2E3-B1B1CB2E28FE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6E949FF-B07A-4D5B-904C-DE4235AD5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Các thiết bị ngoại vi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436D4C0-F76F-429B-A87A-32FA1D77E7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Chức năng: Chuyển đổi dữ liệu giữa bên trong và bên ngoài máy tính</a:t>
            </a:r>
          </a:p>
          <a:p>
            <a:pPr eaLnBrk="1" hangingPunct="1"/>
            <a:r>
              <a:rPr lang="en-US" altLang="en-US"/>
              <a:t>Phân loại</a:t>
            </a:r>
          </a:p>
          <a:p>
            <a:pPr lvl="1" eaLnBrk="1" hangingPunct="1"/>
            <a:r>
              <a:rPr lang="en-US" altLang="en-US"/>
              <a:t>TBNV giao tiếp người-máy: Bàn phím, máy in. màn hình</a:t>
            </a:r>
          </a:p>
          <a:p>
            <a:pPr lvl="1" eaLnBrk="1" hangingPunct="1"/>
            <a:r>
              <a:rPr lang="en-US" altLang="en-US"/>
              <a:t>TBNV giao tiếp máy-máy: Thiết bị theo dõi và kiểm tra</a:t>
            </a:r>
          </a:p>
          <a:p>
            <a:pPr lvl="1" eaLnBrk="1" hangingPunct="1"/>
            <a:r>
              <a:rPr lang="en-US" altLang="en-US"/>
              <a:t>TBNV truyền thông: Modem, NIC</a:t>
            </a:r>
          </a:p>
        </p:txBody>
      </p:sp>
      <p:sp>
        <p:nvSpPr>
          <p:cNvPr id="6148" name="Slide Number Placeholder 5">
            <a:extLst>
              <a:ext uri="{FF2B5EF4-FFF2-40B4-BE49-F238E27FC236}">
                <a16:creationId xmlns:a16="http://schemas.microsoft.com/office/drawing/2014/main" id="{CEFE1FDA-D1A6-46DA-B079-323CB190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9589768-2A22-46FF-90C5-E47E5A6F6E2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A9FE023-BCE3-4A3A-98B9-2DA1C61D09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Cấu trúc chung của TBNV</a:t>
            </a:r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7A399C3E-B3B0-4109-9830-1692E40C02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3250" y="1371600"/>
            <a:ext cx="7702550" cy="5334000"/>
          </a:xfrm>
        </p:spPr>
      </p:pic>
      <p:sp>
        <p:nvSpPr>
          <p:cNvPr id="7172" name="Slide Number Placeholder 5">
            <a:extLst>
              <a:ext uri="{FF2B5EF4-FFF2-40B4-BE49-F238E27FC236}">
                <a16:creationId xmlns:a16="http://schemas.microsoft.com/office/drawing/2014/main" id="{6B5C0899-0F4F-415B-8CF2-1517C204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9771D0-D094-4A4E-B732-CB3CA278CF3D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D13EE69-ADFF-4E8A-9D36-F18EB6CD7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Các thành phần của TBNV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9E63DE4-2416-402B-912C-F29BFF0A1D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Bộ chuyển đổi dữ liệu: Chuyển đổi dữ liệu giữa bên trong và bên ngoài máy tính</a:t>
            </a:r>
          </a:p>
          <a:p>
            <a:pPr eaLnBrk="1" hangingPunct="1"/>
            <a:r>
              <a:rPr lang="en-US" altLang="en-US"/>
              <a:t>Bộ đệm dữ liệu: Đệm dữ liệu khi truyền giữa modul vào ra và TBNV</a:t>
            </a:r>
          </a:p>
          <a:p>
            <a:pPr eaLnBrk="1" hangingPunct="1"/>
            <a:r>
              <a:rPr lang="en-US" altLang="en-US"/>
              <a:t>Khối logic điều khiển: Điều khiển hoạt động của TBNV đáp ứng theo yêu cầu từng modul vào ra</a:t>
            </a:r>
          </a:p>
        </p:txBody>
      </p:sp>
      <p:sp>
        <p:nvSpPr>
          <p:cNvPr id="8196" name="Slide Number Placeholder 5">
            <a:extLst>
              <a:ext uri="{FF2B5EF4-FFF2-40B4-BE49-F238E27FC236}">
                <a16:creationId xmlns:a16="http://schemas.microsoft.com/office/drawing/2014/main" id="{67C9BAE3-B724-4819-8355-CA4FBC54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89F925B-E86E-469D-B8B9-CDCE8A2009E1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1BFA2BC-4CE4-473F-A34A-608568737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Modul vào ra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6F08838-61D0-4023-94B9-2859584D71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Chức năng của modul vào ra</a:t>
            </a:r>
          </a:p>
          <a:p>
            <a:pPr lvl="1" eaLnBrk="1" hangingPunct="1"/>
            <a:r>
              <a:rPr lang="en-US" altLang="en-US"/>
              <a:t>Điều khiển và định thời</a:t>
            </a:r>
          </a:p>
          <a:p>
            <a:pPr lvl="1" eaLnBrk="1" hangingPunct="1"/>
            <a:r>
              <a:rPr lang="en-US" altLang="en-US"/>
              <a:t>Trao đổi thông tin với CPU</a:t>
            </a:r>
          </a:p>
          <a:p>
            <a:pPr lvl="1" eaLnBrk="1" hangingPunct="1"/>
            <a:r>
              <a:rPr lang="en-US" altLang="en-US"/>
              <a:t>Trao đổi thông tin với TBNV</a:t>
            </a:r>
          </a:p>
          <a:p>
            <a:pPr lvl="1" eaLnBrk="1" hangingPunct="1"/>
            <a:r>
              <a:rPr lang="en-US" altLang="en-US"/>
              <a:t>Đệm giữa bên trong máy tính với TBNV</a:t>
            </a:r>
          </a:p>
          <a:p>
            <a:pPr lvl="1" eaLnBrk="1" hangingPunct="1"/>
            <a:r>
              <a:rPr lang="en-US" altLang="en-US"/>
              <a:t>Phát hiện lỗi của các TBNV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9220" name="Slide Number Placeholder 5">
            <a:extLst>
              <a:ext uri="{FF2B5EF4-FFF2-40B4-BE49-F238E27FC236}">
                <a16:creationId xmlns:a16="http://schemas.microsoft.com/office/drawing/2014/main" id="{6F27E6C9-7012-47A2-A7C5-52B94CB8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9378B0B-EDB3-4C87-9434-1589CB49504E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1732978-2FFA-482D-803F-53B66C8A28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Cấu trúc chung của modul vào ra</a:t>
            </a:r>
          </a:p>
        </p:txBody>
      </p:sp>
      <p:pic>
        <p:nvPicPr>
          <p:cNvPr id="10243" name="Picture 3">
            <a:extLst>
              <a:ext uri="{FF2B5EF4-FFF2-40B4-BE49-F238E27FC236}">
                <a16:creationId xmlns:a16="http://schemas.microsoft.com/office/drawing/2014/main" id="{CE621518-433B-41AF-A642-C791AA3F4C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2788" y="1524000"/>
            <a:ext cx="7669212" cy="4876800"/>
          </a:xfrm>
        </p:spPr>
      </p:pic>
      <p:sp>
        <p:nvSpPr>
          <p:cNvPr id="10244" name="Slide Number Placeholder 5">
            <a:extLst>
              <a:ext uri="{FF2B5EF4-FFF2-40B4-BE49-F238E27FC236}">
                <a16:creationId xmlns:a16="http://schemas.microsoft.com/office/drawing/2014/main" id="{494A19A7-228D-4870-8D25-72782BAB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6CCA882-A886-43B2-BF0E-D25C01BD2F09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3212</TotalTime>
  <Words>879</Words>
  <Application>Microsoft Office PowerPoint</Application>
  <PresentationFormat>On-screen Show (4:3)</PresentationFormat>
  <Paragraphs>146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Wingdings</vt:lpstr>
      <vt:lpstr>Office Theme</vt:lpstr>
      <vt:lpstr>Hệ thống vào ra</vt:lpstr>
      <vt:lpstr>Nội dung</vt:lpstr>
      <vt:lpstr>Tổng quan về hệ thống vào ra</vt:lpstr>
      <vt:lpstr>Đặc điểm vào ra</vt:lpstr>
      <vt:lpstr>Các thiết bị ngoại vi</vt:lpstr>
      <vt:lpstr>Cấu trúc chung của TBNV</vt:lpstr>
      <vt:lpstr>Các thành phần của TBNV</vt:lpstr>
      <vt:lpstr>Modul vào ra</vt:lpstr>
      <vt:lpstr>Cấu trúc chung của modul vào ra</vt:lpstr>
      <vt:lpstr>Các thành phần của modul vào ra</vt:lpstr>
      <vt:lpstr>Các phương pháp địa chỉ hoá cổng vào ra </vt:lpstr>
      <vt:lpstr>Vào ra riêng biệt</vt:lpstr>
      <vt:lpstr>Vào ra theo bản đồ bộ nhớ</vt:lpstr>
      <vt:lpstr>Các phương pháp điều khiển vào ra</vt:lpstr>
      <vt:lpstr>Vào ra bằng chương trình</vt:lpstr>
      <vt:lpstr>Hoạt động của vào ra bằng chương trình</vt:lpstr>
      <vt:lpstr>Lưu đồ chương trình</vt:lpstr>
      <vt:lpstr>Đặc điểm </vt:lpstr>
      <vt:lpstr>Vào ra điều khiển bằng ngắt</vt:lpstr>
      <vt:lpstr>Chuyển điều khiển đến chương trình con phục vụ ngắt</vt:lpstr>
      <vt:lpstr>Các phương pháp nối ghép ngắt</vt:lpstr>
      <vt:lpstr>Sử dụng nhiều đường ngắt</vt:lpstr>
      <vt:lpstr>Kiểm tra vòng bằng phần mềm</vt:lpstr>
      <vt:lpstr>Kiểm tra vòng bằng phần cứng </vt:lpstr>
      <vt:lpstr>Bộ điều khiển ngắt lập trình được</vt:lpstr>
      <vt:lpstr>Đặc điểm vào ra điều khiển bằng ngắt</vt:lpstr>
      <vt:lpstr>DMA (Direct Memory Access)</vt:lpstr>
      <vt:lpstr>Sơ đồ cấu trúc của DMAC</vt:lpstr>
      <vt:lpstr>PowerPoint Presentation</vt:lpstr>
      <vt:lpstr>Các kiểu thực hiện DMA</vt:lpstr>
      <vt:lpstr>Cấu hình DMA</vt:lpstr>
      <vt:lpstr>Cấu hình DMA (cont.)</vt:lpstr>
      <vt:lpstr>Cấu hình DMA (cont.)</vt:lpstr>
      <vt:lpstr>Đặc điểm của DMA</vt:lpstr>
      <vt:lpstr>Nối ghép thiết bị ngoại vi</vt:lpstr>
      <vt:lpstr>Nối ghép song song</vt:lpstr>
      <vt:lpstr>Nối ghép nối tiếp</vt:lpstr>
      <vt:lpstr>Các cổng vào ra</vt:lpstr>
    </vt:vector>
  </TitlesOfParts>
  <Company>0982 903 905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vào ra</dc:title>
  <dc:creator>Administrator</dc:creator>
  <cp:lastModifiedBy>Phúc Nguyễn Quang</cp:lastModifiedBy>
  <cp:revision>54</cp:revision>
  <dcterms:created xsi:type="dcterms:W3CDTF">2009-10-23T10:41:57Z</dcterms:created>
  <dcterms:modified xsi:type="dcterms:W3CDTF">2020-12-22T14:09:14Z</dcterms:modified>
</cp:coreProperties>
</file>