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43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62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7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4BCA-9E6A-4AC6-830E-F841D86F946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C45016-8046-4371-8CB2-17F46E9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B2EE-97E4-4B96-BC42-636DE13E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100" y="158768"/>
            <a:ext cx="7766936" cy="2372291"/>
          </a:xfrm>
        </p:spPr>
        <p:txBody>
          <a:bodyPr/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Enigma,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4043518"/>
            <a:ext cx="7766936" cy="2269500"/>
          </a:xfrm>
        </p:spPr>
        <p:txBody>
          <a:bodyPr/>
          <a:lstStyle/>
          <a:p>
            <a:pPr algn="l"/>
            <a:r>
              <a:rPr lang="en-US" dirty="0" err="1"/>
              <a:t>Ngày</a:t>
            </a:r>
            <a:r>
              <a:rPr lang="en-US" dirty="0"/>
              <a:t>: 22/12/2024</a:t>
            </a:r>
          </a:p>
        </p:txBody>
      </p:sp>
    </p:spTree>
    <p:extLst>
      <p:ext uri="{BB962C8B-B14F-4D97-AF65-F5344CB8AC3E}">
        <p14:creationId xmlns:p14="http://schemas.microsoft.com/office/powerpoint/2010/main" val="417831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219456"/>
            <a:ext cx="8704952" cy="60935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+)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b="1" dirty="0"/>
              <a:t>Enigma.</a:t>
            </a:r>
          </a:p>
          <a:p>
            <a:pPr algn="l"/>
            <a:r>
              <a:rPr lang="en-US" dirty="0"/>
              <a:t>+)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rotor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+)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#include &lt;iostream&gt;</a:t>
            </a:r>
          </a:p>
          <a:p>
            <a:pPr algn="l"/>
            <a:r>
              <a:rPr lang="en-US" dirty="0"/>
              <a:t>#include &lt;vector&gt;</a:t>
            </a:r>
          </a:p>
          <a:p>
            <a:pPr algn="l"/>
            <a:r>
              <a:rPr lang="en-US" dirty="0"/>
              <a:t>#include &lt;string&gt;</a:t>
            </a:r>
          </a:p>
          <a:p>
            <a:pPr algn="l"/>
            <a:r>
              <a:rPr lang="en-US" dirty="0"/>
              <a:t>#include &lt;algorithm&gt;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using namespace std;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Rotor class</a:t>
            </a:r>
          </a:p>
          <a:p>
            <a:pPr algn="l"/>
            <a:r>
              <a:rPr lang="en-US" dirty="0"/>
              <a:t>class Rotor {</a:t>
            </a:r>
          </a:p>
          <a:p>
            <a:pPr algn="l"/>
            <a:r>
              <a:rPr lang="en-US" dirty="0"/>
              <a:t>private:</a:t>
            </a:r>
          </a:p>
          <a:p>
            <a:pPr algn="l"/>
            <a:r>
              <a:rPr lang="en-US" dirty="0"/>
              <a:t>    string wiring;</a:t>
            </a:r>
          </a:p>
          <a:p>
            <a:pPr algn="l"/>
            <a:r>
              <a:rPr lang="en-US" dirty="0"/>
              <a:t>    int position;</a:t>
            </a:r>
          </a:p>
        </p:txBody>
      </p:sp>
    </p:spTree>
    <p:extLst>
      <p:ext uri="{BB962C8B-B14F-4D97-AF65-F5344CB8AC3E}">
        <p14:creationId xmlns:p14="http://schemas.microsoft.com/office/powerpoint/2010/main" val="4721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219456"/>
            <a:ext cx="8704952" cy="60935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public:</a:t>
            </a:r>
          </a:p>
          <a:p>
            <a:pPr algn="l"/>
            <a:r>
              <a:rPr lang="en-US" dirty="0"/>
              <a:t>    Rotor(string wiring, int </a:t>
            </a:r>
            <a:r>
              <a:rPr lang="en-US" dirty="0" err="1"/>
              <a:t>startPos</a:t>
            </a:r>
            <a:r>
              <a:rPr lang="en-US" dirty="0"/>
              <a:t>) : wiring(wiring), position(</a:t>
            </a:r>
            <a:r>
              <a:rPr lang="en-US" dirty="0" err="1"/>
              <a:t>startPos</a:t>
            </a:r>
            <a:r>
              <a:rPr lang="en-US" dirty="0"/>
              <a:t>) {}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char forward(char c) {</a:t>
            </a:r>
          </a:p>
          <a:p>
            <a:pPr algn="l"/>
            <a:r>
              <a:rPr lang="en-US" dirty="0"/>
              <a:t>        int index = (c - 'A' + position) % 26;</a:t>
            </a:r>
          </a:p>
          <a:p>
            <a:pPr algn="l"/>
            <a:r>
              <a:rPr lang="en-US" dirty="0"/>
              <a:t>        return wiring[index];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char backward(char c) {</a:t>
            </a:r>
          </a:p>
          <a:p>
            <a:pPr algn="l"/>
            <a:r>
              <a:rPr lang="en-US" dirty="0"/>
              <a:t>        int index = </a:t>
            </a:r>
            <a:r>
              <a:rPr lang="en-US" dirty="0" err="1"/>
              <a:t>wiring.find</a:t>
            </a:r>
            <a:r>
              <a:rPr lang="en-US" dirty="0"/>
              <a:t>(c);</a:t>
            </a:r>
          </a:p>
          <a:p>
            <a:pPr algn="l"/>
            <a:r>
              <a:rPr lang="en-US" dirty="0"/>
              <a:t>        index = (index - position + 26) % 26;</a:t>
            </a:r>
          </a:p>
          <a:p>
            <a:pPr algn="l"/>
            <a:r>
              <a:rPr lang="en-US" dirty="0"/>
              <a:t>        return 'A' + index;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void rotate() {</a:t>
            </a:r>
          </a:p>
          <a:p>
            <a:pPr algn="l"/>
            <a:r>
              <a:rPr lang="en-US" dirty="0"/>
              <a:t>        position = (position + 1) % 26;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int </a:t>
            </a:r>
            <a:r>
              <a:rPr lang="en-US" dirty="0" err="1"/>
              <a:t>getPosition</a:t>
            </a:r>
            <a:r>
              <a:rPr lang="en-US" dirty="0"/>
              <a:t>() const {</a:t>
            </a:r>
          </a:p>
          <a:p>
            <a:pPr algn="l"/>
            <a:r>
              <a:rPr lang="en-US" dirty="0"/>
              <a:t>        return position;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756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219456"/>
            <a:ext cx="8704952" cy="60935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// Reflector class</a:t>
            </a:r>
          </a:p>
          <a:p>
            <a:pPr algn="l"/>
            <a:r>
              <a:rPr lang="en-US" dirty="0"/>
              <a:t>class Reflector {</a:t>
            </a:r>
          </a:p>
          <a:p>
            <a:pPr algn="l"/>
            <a:r>
              <a:rPr lang="en-US" dirty="0"/>
              <a:t>private:</a:t>
            </a:r>
          </a:p>
          <a:p>
            <a:pPr algn="l"/>
            <a:r>
              <a:rPr lang="en-US" dirty="0"/>
              <a:t>    string wiring;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public:</a:t>
            </a:r>
          </a:p>
          <a:p>
            <a:pPr algn="l"/>
            <a:r>
              <a:rPr lang="en-US" dirty="0"/>
              <a:t>    Reflector(string wiring) : wiring(wiring) {}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char reflect(char c) {</a:t>
            </a:r>
          </a:p>
          <a:p>
            <a:pPr algn="l"/>
            <a:r>
              <a:rPr lang="en-US" dirty="0"/>
              <a:t>        return wiring[c - 'A'];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Enigma machine class</a:t>
            </a:r>
          </a:p>
          <a:p>
            <a:pPr algn="l"/>
            <a:r>
              <a:rPr lang="en-US" dirty="0"/>
              <a:t>class </a:t>
            </a:r>
            <a:r>
              <a:rPr lang="en-US" dirty="0" err="1"/>
              <a:t>EnigmaMachine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private:</a:t>
            </a:r>
          </a:p>
          <a:p>
            <a:pPr algn="l"/>
            <a:r>
              <a:rPr lang="en-US" dirty="0"/>
              <a:t>    vector&lt;Rotor&gt; rotors;</a:t>
            </a:r>
          </a:p>
          <a:p>
            <a:pPr algn="l"/>
            <a:r>
              <a:rPr lang="en-US" dirty="0"/>
              <a:t>    Reflector </a:t>
            </a:r>
            <a:r>
              <a:rPr lang="en-US" dirty="0" err="1"/>
              <a:t>reflector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public:</a:t>
            </a:r>
          </a:p>
        </p:txBody>
      </p:sp>
    </p:spTree>
    <p:extLst>
      <p:ext uri="{BB962C8B-B14F-4D97-AF65-F5344CB8AC3E}">
        <p14:creationId xmlns:p14="http://schemas.microsoft.com/office/powerpoint/2010/main" val="9178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42" y="219456"/>
            <a:ext cx="8829446" cy="652515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 err="1"/>
              <a:t>EnigmaMachine</a:t>
            </a:r>
            <a:r>
              <a:rPr lang="en-US" dirty="0"/>
              <a:t>(vector&lt;Rotor&gt; rotors, Reflector reflector)</a:t>
            </a:r>
          </a:p>
          <a:p>
            <a:pPr algn="l"/>
            <a:r>
              <a:rPr lang="en-US" dirty="0"/>
              <a:t>        : rotors(rotors), reflector(reflector) {}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char </a:t>
            </a:r>
            <a:r>
              <a:rPr lang="en-US" dirty="0" err="1"/>
              <a:t>encryptChar</a:t>
            </a:r>
            <a:r>
              <a:rPr lang="en-US" dirty="0"/>
              <a:t>(char c) {</a:t>
            </a:r>
          </a:p>
          <a:p>
            <a:pPr algn="l"/>
            <a:r>
              <a:rPr lang="en-US" dirty="0"/>
              <a:t>        if (!</a:t>
            </a:r>
            <a:r>
              <a:rPr lang="en-US" dirty="0" err="1"/>
              <a:t>isalpha</a:t>
            </a:r>
            <a:r>
              <a:rPr lang="en-US" dirty="0"/>
              <a:t>(c)) return c;</a:t>
            </a:r>
          </a:p>
          <a:p>
            <a:pPr algn="l"/>
            <a:r>
              <a:rPr lang="en-US" dirty="0"/>
              <a:t>        c = </a:t>
            </a:r>
            <a:r>
              <a:rPr lang="en-US" dirty="0" err="1"/>
              <a:t>toupper</a:t>
            </a:r>
            <a:r>
              <a:rPr lang="en-US" dirty="0"/>
              <a:t>(c);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// Forward pass through rotors</a:t>
            </a:r>
          </a:p>
          <a:p>
            <a:pPr algn="l"/>
            <a:r>
              <a:rPr lang="en-US" dirty="0"/>
              <a:t>        for (auto &amp;rotor : rotors) {</a:t>
            </a:r>
          </a:p>
          <a:p>
            <a:pPr algn="l"/>
            <a:r>
              <a:rPr lang="en-US" dirty="0"/>
              <a:t>            c = </a:t>
            </a:r>
            <a:r>
              <a:rPr lang="en-US" dirty="0" err="1"/>
              <a:t>rotor.forward</a:t>
            </a:r>
            <a:r>
              <a:rPr lang="en-US" dirty="0"/>
              <a:t>(c);</a:t>
            </a:r>
          </a:p>
          <a:p>
            <a:pPr algn="l"/>
            <a:r>
              <a:rPr lang="en-US" dirty="0"/>
              <a:t>    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// Reflection</a:t>
            </a:r>
          </a:p>
          <a:p>
            <a:pPr algn="l"/>
            <a:r>
              <a:rPr lang="en-US" dirty="0"/>
              <a:t>        c = </a:t>
            </a:r>
            <a:r>
              <a:rPr lang="en-US" dirty="0" err="1"/>
              <a:t>reflector.reflect</a:t>
            </a:r>
            <a:r>
              <a:rPr lang="en-US" dirty="0"/>
              <a:t>(c);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// Backward pass through rotors</a:t>
            </a:r>
          </a:p>
          <a:p>
            <a:pPr algn="l"/>
            <a:r>
              <a:rPr lang="en-US" dirty="0"/>
              <a:t>        for (auto it = </a:t>
            </a:r>
            <a:r>
              <a:rPr lang="en-US" dirty="0" err="1"/>
              <a:t>rotors.rbegin</a:t>
            </a:r>
            <a:r>
              <a:rPr lang="en-US" dirty="0"/>
              <a:t>(); it != </a:t>
            </a:r>
            <a:r>
              <a:rPr lang="en-US" dirty="0" err="1"/>
              <a:t>rotors.rend</a:t>
            </a:r>
            <a:r>
              <a:rPr lang="en-US" dirty="0"/>
              <a:t>(); ++it) {</a:t>
            </a:r>
          </a:p>
          <a:p>
            <a:pPr algn="l"/>
            <a:r>
              <a:rPr lang="en-US" dirty="0"/>
              <a:t>            c = it-&gt;backward(c);</a:t>
            </a:r>
          </a:p>
          <a:p>
            <a:pPr algn="l"/>
            <a:r>
              <a:rPr lang="en-US" dirty="0"/>
              <a:t>    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// Rotate rotors</a:t>
            </a:r>
          </a:p>
          <a:p>
            <a:pPr algn="l"/>
            <a:r>
              <a:rPr lang="en-US" dirty="0"/>
              <a:t>        for (auto &amp;rotor : rotors) {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rotor.rotate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    if (</a:t>
            </a:r>
            <a:r>
              <a:rPr lang="en-US" dirty="0" err="1"/>
              <a:t>rotor.getPosition</a:t>
            </a:r>
            <a:r>
              <a:rPr lang="en-US" dirty="0"/>
              <a:t>() != 0) break;</a:t>
            </a:r>
          </a:p>
          <a:p>
            <a:pPr algn="l"/>
            <a:r>
              <a:rPr lang="en-US" dirty="0"/>
              <a:t>    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return c;</a:t>
            </a:r>
          </a:p>
          <a:p>
            <a:pPr algn="l"/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192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219456"/>
            <a:ext cx="8704952" cy="60935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string </a:t>
            </a:r>
            <a:r>
              <a:rPr lang="en-US" dirty="0" err="1"/>
              <a:t>encryptMessage</a:t>
            </a:r>
            <a:r>
              <a:rPr lang="en-US" dirty="0"/>
              <a:t>(const string &amp;message) {</a:t>
            </a:r>
          </a:p>
          <a:p>
            <a:pPr algn="l"/>
            <a:r>
              <a:rPr lang="en-US" dirty="0"/>
              <a:t>        string result;</a:t>
            </a:r>
          </a:p>
          <a:p>
            <a:pPr algn="l"/>
            <a:r>
              <a:rPr lang="en-US" dirty="0"/>
              <a:t>        for (char c : message) {</a:t>
            </a:r>
          </a:p>
          <a:p>
            <a:pPr algn="l"/>
            <a:r>
              <a:rPr lang="en-US" dirty="0"/>
              <a:t>            result += </a:t>
            </a:r>
            <a:r>
              <a:rPr lang="en-US" dirty="0" err="1"/>
              <a:t>encryptChar</a:t>
            </a:r>
            <a:r>
              <a:rPr lang="en-US" dirty="0"/>
              <a:t>(c);</a:t>
            </a:r>
          </a:p>
          <a:p>
            <a:pPr algn="l"/>
            <a:r>
              <a:rPr lang="en-US" dirty="0"/>
              <a:t>        }</a:t>
            </a:r>
          </a:p>
          <a:p>
            <a:pPr algn="l"/>
            <a:r>
              <a:rPr lang="en-US" dirty="0"/>
              <a:t>        return result;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Main function</a:t>
            </a:r>
          </a:p>
          <a:p>
            <a:pPr algn="l"/>
            <a:r>
              <a:rPr lang="en-US" dirty="0"/>
              <a:t>int main() {</a:t>
            </a:r>
          </a:p>
          <a:p>
            <a:pPr algn="l"/>
            <a:r>
              <a:rPr lang="en-US" dirty="0"/>
              <a:t>    // Rotor wirings and positions</a:t>
            </a:r>
          </a:p>
          <a:p>
            <a:pPr algn="l"/>
            <a:r>
              <a:rPr lang="en-US" dirty="0"/>
              <a:t>    Rotor rotor1("EKMFLGDQVZNTOWYHXUSPAIBRCJ", 0);</a:t>
            </a:r>
          </a:p>
          <a:p>
            <a:pPr algn="l"/>
            <a:r>
              <a:rPr lang="en-US" dirty="0"/>
              <a:t>    Rotor rotor2("AJDKSIRUXBLHWTMCQGZNPYFVOE", 0);</a:t>
            </a:r>
          </a:p>
          <a:p>
            <a:pPr algn="l"/>
            <a:r>
              <a:rPr lang="en-US" dirty="0"/>
              <a:t>    Rotor rotor3("BDFHJLCPRTXVZNYEIWGAKMUSQO", 0);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// Reflector wiring</a:t>
            </a:r>
          </a:p>
          <a:p>
            <a:pPr algn="l"/>
            <a:r>
              <a:rPr lang="en-US" dirty="0"/>
              <a:t>    Reflector reflector("YRUHQSLDPXNGOKMIEBFZCWVJAT");</a:t>
            </a:r>
          </a:p>
        </p:txBody>
      </p:sp>
    </p:spTree>
    <p:extLst>
      <p:ext uri="{BB962C8B-B14F-4D97-AF65-F5344CB8AC3E}">
        <p14:creationId xmlns:p14="http://schemas.microsoft.com/office/powerpoint/2010/main" val="406240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FB7DE3-65C1-4251-A051-7B0AE2A0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36" y="219456"/>
            <a:ext cx="8704952" cy="60935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// Set up the Enigma machine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EnigmaMachine</a:t>
            </a:r>
            <a:r>
              <a:rPr lang="en-US" dirty="0"/>
              <a:t> enigma({rotor1, rotor2, rotor3}, reflector);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// Message to encrypt</a:t>
            </a:r>
          </a:p>
          <a:p>
            <a:pPr algn="l"/>
            <a:r>
              <a:rPr lang="en-US" dirty="0"/>
              <a:t>    string message = "HELLO WORLD";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"Original Message: " &lt;&lt; message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// Encrypt the message</a:t>
            </a:r>
          </a:p>
          <a:p>
            <a:pPr algn="l"/>
            <a:r>
              <a:rPr lang="en-US" dirty="0"/>
              <a:t>    string encrypted = </a:t>
            </a:r>
            <a:r>
              <a:rPr lang="en-US" dirty="0" err="1"/>
              <a:t>enigma.encryptMessage</a:t>
            </a:r>
            <a:r>
              <a:rPr lang="en-US" dirty="0"/>
              <a:t>(message);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"Encrypted Message: " &lt;&lt; encrypted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// Reset the machine to decrypt</a:t>
            </a:r>
          </a:p>
          <a:p>
            <a:pPr algn="l"/>
            <a:r>
              <a:rPr lang="en-US" dirty="0"/>
              <a:t>    rotor1 = Rotor("EKMFLGDQVZNTOWYHXUSPAIBRCJ", 0);</a:t>
            </a:r>
          </a:p>
          <a:p>
            <a:pPr algn="l"/>
            <a:r>
              <a:rPr lang="en-US" dirty="0"/>
              <a:t>    rotor2 = Rotor("AJDKSIRUXBLHWTMCQGZNPYFVOE", 0);</a:t>
            </a:r>
          </a:p>
          <a:p>
            <a:pPr algn="l"/>
            <a:r>
              <a:rPr lang="en-US" dirty="0"/>
              <a:t>    rotor3 = Rotor("BDFHJLCPRTXVZNYEIWGAKMUSQO", 0);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EnigmaMachine</a:t>
            </a:r>
            <a:r>
              <a:rPr lang="en-US" dirty="0"/>
              <a:t> </a:t>
            </a:r>
            <a:r>
              <a:rPr lang="en-US" dirty="0" err="1"/>
              <a:t>enigmaDecrypt</a:t>
            </a:r>
            <a:r>
              <a:rPr lang="en-US" dirty="0"/>
              <a:t>({rotor1, rotor2, rotor3}, reflector);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// Decrypt the message</a:t>
            </a:r>
          </a:p>
          <a:p>
            <a:pPr algn="l"/>
            <a:r>
              <a:rPr lang="en-US" dirty="0"/>
              <a:t>    string decrypted = </a:t>
            </a:r>
            <a:r>
              <a:rPr lang="en-US" dirty="0" err="1"/>
              <a:t>enigmaDecrypt.encryptMessage</a:t>
            </a:r>
            <a:r>
              <a:rPr lang="en-US" dirty="0"/>
              <a:t>(encrypted);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"Decrypted Message: " &lt;&lt; decrypted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return 0;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136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714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mô phỏng hệ thống truyền tin mã hóa của quân đội Đức Quốc xã trong Thế chiến thứ hai, cụ thể là máy Enigma, bằng mã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phỏng hệ thống truyền tin mã hóa của quân đội Đức Quốc xã trong Thế chiến thứ hai, cụ thể là máy Enigma, bằng mã C++</dc:title>
  <dc:creator>trung nguyen</dc:creator>
  <cp:lastModifiedBy>trung nguyen</cp:lastModifiedBy>
  <cp:revision>6</cp:revision>
  <dcterms:created xsi:type="dcterms:W3CDTF">2024-12-22T09:24:31Z</dcterms:created>
  <dcterms:modified xsi:type="dcterms:W3CDTF">2024-12-22T09:36:42Z</dcterms:modified>
</cp:coreProperties>
</file>