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CCA41F-DCED-4826-BCB1-CF6F404320B9}">
  <a:tblStyle styleId="{A1CCA41F-DCED-4826-BCB1-CF6F404320B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xxxxx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gmarknet.gov.in/" TargetMode="External"/><Relationship Id="rId5" Type="http://schemas.openxmlformats.org/officeDocument/2006/relationships/hyperlink" Target="https://journals.plos.org/plosone/article?id=10.1371/journal.pone.0270553" TargetMode="External"/><Relationship Id="rId4" Type="http://schemas.openxmlformats.org/officeDocument/2006/relationships/hyperlink" Target="https://doi.org/10.xxxx/xxxxx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Development of Al-ML based models for predicting prices of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agri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-horticultural commodities</a:t>
            </a: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Batch Number: 23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894700017"/>
              </p:ext>
            </p:extLst>
          </p:nvPr>
        </p:nvGraphicFramePr>
        <p:xfrm>
          <a:off x="553347" y="2721840"/>
          <a:ext cx="5418675" cy="2075580"/>
        </p:xfrm>
        <a:graphic>
          <a:graphicData uri="http://schemas.openxmlformats.org/drawingml/2006/table">
            <a:tbl>
              <a:tblPr firstRow="1" bandRow="1">
                <a:noFill/>
                <a:tableStyleId>{A1CCA41F-DCED-4826-BCB1-CF6F404320B9}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20211CSE0215</a:t>
                      </a:r>
                      <a:endParaRPr sz="1800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Rahul Muthanna</a:t>
                      </a:r>
                      <a:endParaRPr sz="180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20211CSE0595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Thanoj Y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>
                          <a:latin typeface="Arial"/>
                          <a:ea typeface="Arial"/>
                          <a:cs typeface="Arial"/>
                          <a:sym typeface="Arial"/>
                        </a:rPr>
                        <a:t>20211CSE0633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Saahil R</a:t>
                      </a:r>
                      <a:r>
                        <a:rPr lang="en-US" sz="1800" dirty="0"/>
                        <a:t> </a:t>
                      </a:r>
                      <a:r>
                        <a:rPr lang="en-US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Menon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 M. Chandra Sekhar, Professor, Dept of CSE, School of Computer Science and Engineering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sz="2000" b="1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sz="1400" b="0" i="0" u="none" strike="noStrike" cap="non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Review-0</a:t>
            </a:r>
            <a:endParaRPr sz="20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lang="en-US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CSE</a:t>
            </a:r>
            <a:endParaRPr sz="20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en-US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Asif Mohammed H.B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Mr. </a:t>
            </a:r>
            <a:r>
              <a:rPr lang="en-US" sz="2000" b="1" dirty="0" err="1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Jerrin</a:t>
            </a:r>
            <a:r>
              <a:rPr lang="en-US" sz="2000" b="1" dirty="0">
                <a:solidFill>
                  <a:schemeClr val="tx1"/>
                </a:solidFill>
                <a:latin typeface="Cambria"/>
                <a:ea typeface="Cambria"/>
                <a:cs typeface="Cambria"/>
                <a:sym typeface="Cambria"/>
              </a:rPr>
              <a:t> Joe Francis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lang="en-US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 Abdul Khadar A / Mr. Md </a:t>
            </a:r>
            <a:r>
              <a:rPr lang="en-US" sz="2000" b="1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Ziaur</a:t>
            </a:r>
            <a:r>
              <a:rPr lang="en-US" sz="2000" b="1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Rahman</a:t>
            </a:r>
            <a:endParaRPr sz="2000" b="1" dirty="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Content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</a:t>
            </a:r>
            <a:endParaRPr/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/>
          </a:p>
          <a:p>
            <a:pPr marL="4953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953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Problem Statement Number: 352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Organization:  Ministry of Consumer Affairs, Food and Public Distribution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Category : Software</a:t>
            </a:r>
            <a:endParaRPr dirty="0"/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Problem Description: Development of Al-ML based models for predicting prices of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agri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-horticultural commodities such as pulses and vegetable (onion,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potato,etc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Difficulty Level: Simple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9652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en-US" sz="2400" b="1" i="0" u="none" strike="noStrike" cap="none" dirty="0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 Link </a:t>
            </a: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US" sz="2400" b="1" i="0" u="none" strike="noStrike" cap="none" dirty="0">
              <a:solidFill>
                <a:srgbClr val="95373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https://github.com/thanojwhy/crop-price-prediction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Technology Stack Components: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Programming Language: Python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Libraries &amp; Frameworks: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Data Processing: Pandas, NumPy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Machine Learning: Scikit-Learn,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XGBoost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LightGBM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Deep Learning (if required): TensorFlow,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PyTorch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Data Visualization: Matplotlib, Seaborn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Web Scraping (if needed): </a:t>
            </a:r>
            <a:r>
              <a:rPr lang="en-US" sz="2400" dirty="0" err="1">
                <a:latin typeface="Cambria"/>
                <a:ea typeface="Cambria"/>
                <a:cs typeface="Cambria"/>
                <a:sym typeface="Cambria"/>
              </a:rPr>
              <a:t>BeautifulSoup</a:t>
            </a:r>
            <a:r>
              <a:rPr lang="en-US" sz="2400" dirty="0">
                <a:latin typeface="Cambria"/>
                <a:ea typeface="Cambria"/>
                <a:cs typeface="Cambria"/>
                <a:sym typeface="Cambria"/>
              </a:rPr>
              <a:t>, Scrapy</a:t>
            </a:r>
            <a:endParaRPr sz="2400"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Database: PostgreSQL / MySQL (for structured data storage)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Version Control: Git &amp; GitHub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Software and Hardware Requirements: </a:t>
            </a:r>
            <a:endParaRPr dirty="0"/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Software Requirements: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Operating System: Windows / Linux / macOS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Development Environment: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Jupyter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Notebook, VS Code, PyCharm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ML Frameworks: Scikit-Learn, TensorFlow,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PyTorch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(if deep learning is needed)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Database: PostgreSQL / MySQL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Hardware Requirements: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Processor: Minimum Intel i5 / AMD Ryzen 5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(Recommended: i7/Ryzen 7 or higher)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RAM: Minimum 8GB (Recommended: 16GB for better performance)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Storage: Minimum 256GB SSD (Recommended: 512GB SSD + HDD for datasets)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 (Gantt Chart)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02" y="923325"/>
            <a:ext cx="10667999" cy="5285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indent="-358140">
              <a:spcBef>
                <a:spcPts val="0"/>
              </a:spcBef>
              <a:buSzPct val="100000"/>
              <a:buFont typeface="Cambria"/>
              <a:buChar char="•"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Journal Article: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Tran, N.-Q., Felipe, A., Ngoc, T. N., Huynh, T., Tran, Q., Tang, A., &amp; Nguyen, T. (2023). Predicting agricultural commodities prices with machine learning: A review of current research.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preprint arXiv:2310.18646. </a:t>
            </a:r>
            <a:r>
              <a:rPr lang="en-US" dirty="0"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3"/>
              </a:rPr>
              <a:t>https://arxiv.org/pdf/2310.18646 </a:t>
            </a:r>
            <a:endParaRPr lang="en-US" dirty="0">
              <a:uFill>
                <a:noFill/>
              </a:uFill>
              <a:latin typeface="Cambria"/>
              <a:ea typeface="Cambria"/>
              <a:cs typeface="Cambria"/>
              <a:sym typeface="Cambria"/>
            </a:endParaRPr>
          </a:p>
          <a:p>
            <a:pPr marL="99060" indent="0">
              <a:spcBef>
                <a:spcPts val="0"/>
              </a:spcBef>
              <a:buSzPct val="100000"/>
              <a:buNone/>
            </a:pPr>
            <a:endParaRPr lang="en-US" dirty="0">
              <a:uFill>
                <a:noFill/>
              </a:uFill>
              <a:latin typeface="Cambria"/>
              <a:ea typeface="Cambria"/>
              <a:cs typeface="Cambria"/>
              <a:sym typeface="Cambria"/>
            </a:endParaRPr>
          </a:p>
          <a:p>
            <a:pPr indent="-358140">
              <a:spcBef>
                <a:spcPts val="0"/>
              </a:spcBef>
              <a:buSzPct val="100000"/>
              <a:buFont typeface="Cambria"/>
              <a:buChar char="•"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Journal Article: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Lee, C., &amp; Patel, D. (2023). Deep learning approaches for </a:t>
            </a:r>
            <a:r>
              <a:rPr lang="en-US" dirty="0" err="1">
                <a:latin typeface="Cambria"/>
                <a:ea typeface="Cambria"/>
                <a:cs typeface="Cambria"/>
                <a:sym typeface="Cambria"/>
              </a:rPr>
              <a:t>agri</a:t>
            </a: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-commodity price prediction. IEEE Transactions on Neural Networks and Learning Systems, 33(7), 2100–2115.                             </a:t>
            </a:r>
            <a:r>
              <a:rPr lang="en-US" dirty="0"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4"/>
              </a:rPr>
              <a:t>https://doi.org/10.xxxx/xxxxxx</a:t>
            </a:r>
            <a:endParaRPr lang="en-US" dirty="0">
              <a:uFill>
                <a:noFill/>
              </a:uFill>
              <a:latin typeface="Cambria"/>
              <a:ea typeface="Cambria"/>
              <a:cs typeface="Cambria"/>
              <a:sym typeface="Cambria"/>
            </a:endParaRPr>
          </a:p>
          <a:p>
            <a:pPr marL="99060" indent="0">
              <a:spcBef>
                <a:spcPts val="0"/>
              </a:spcBef>
              <a:buSzPct val="100000"/>
              <a:buNone/>
            </a:pPr>
            <a:endParaRPr lang="en-US"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Journal Article: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Paul, R. K.,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Yeasin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M., Kumar, P., Kumar, P., Balasubramanian, M., Roy, H. S., Paul, A. K., &amp; Gupta, A. (2022). Machine learning techniques for forecasting agricultural prices: A case of brinjal in Odisha, India. PLOS ONE, 17(7), e0270553.</a:t>
            </a:r>
            <a:r>
              <a:rPr lang="en-US" dirty="0">
                <a:uFill>
                  <a:noFill/>
                </a:uFill>
                <a:latin typeface="Cambria"/>
                <a:ea typeface="Cambria"/>
                <a:cs typeface="Cambria"/>
                <a:sym typeface="Cambria"/>
              </a:rPr>
              <a:t>                   </a:t>
            </a:r>
            <a:r>
              <a:rPr lang="en-IN" sz="26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https://journals.plos.org/plosone/article?id=10.1371/journal.pone.0270553</a:t>
            </a:r>
            <a:endParaRPr lang="en-IN" sz="2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90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2600" b="1" dirty="0">
              <a:uFill>
                <a:noFill/>
              </a:u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457200" marR="0" lvl="0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Dataset Source (AGMARKNET):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Government of India. (n.d.). AGMARKNET: Gateway to agricultural marketing. Retrieved October 2023, from </a:t>
            </a:r>
            <a:r>
              <a:rPr lang="en-US" dirty="0">
                <a:uFill>
                  <a:noFill/>
                </a:uFill>
                <a:latin typeface="Cambria"/>
                <a:ea typeface="Cambria"/>
                <a:cs typeface="Cambria"/>
                <a:sym typeface="Cambria"/>
                <a:hlinkClick r:id="rId6"/>
              </a:rPr>
              <a:t>https://agmarknet.gov.in</a:t>
            </a:r>
            <a:endParaRPr lang="en-US" dirty="0">
              <a:uFill>
                <a:noFill/>
              </a:uFill>
              <a:latin typeface="Cambria"/>
              <a:ea typeface="Cambria"/>
              <a:cs typeface="Cambria"/>
              <a:sym typeface="Cambria"/>
            </a:endParaRPr>
          </a:p>
          <a:p>
            <a:pPr marL="990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Char char="•"/>
            </a:pPr>
            <a:r>
              <a:rPr lang="en-US" b="1" dirty="0">
                <a:latin typeface="Cambria"/>
                <a:ea typeface="Cambria"/>
                <a:cs typeface="Cambria"/>
                <a:sym typeface="Cambria"/>
              </a:rPr>
              <a:t>Commodity prices (Kaggle):</a:t>
            </a:r>
            <a:br>
              <a:rPr lang="en-US" dirty="0">
                <a:latin typeface="Cambria"/>
                <a:ea typeface="Cambria"/>
                <a:cs typeface="Cambria"/>
                <a:sym typeface="Cambria"/>
              </a:rPr>
            </a:b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Daily prices of agricultural commodities like Tomato, Potato, Brinjal, Wheat etc. https://www.kaggle.com/datasets/anshtanwar/current-daily-price-of-various-commodities-india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659</Words>
  <Application>Microsoft Office PowerPoint</Application>
  <PresentationFormat>Widescreen</PresentationFormat>
  <Paragraphs>81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</vt:lpstr>
      <vt:lpstr>Noto Sans Symbols</vt:lpstr>
      <vt:lpstr>Verdana</vt:lpstr>
      <vt:lpstr>Bioinformatics</vt:lpstr>
      <vt:lpstr>Development of Al-ML based models for predicting prices of agri-horticultural commodities</vt:lpstr>
      <vt:lpstr>Content</vt:lpstr>
      <vt:lpstr>Problem Statement Number: 352 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Thanoj Y</dc:creator>
  <cp:lastModifiedBy>Thanoj Y</cp:lastModifiedBy>
  <cp:revision>4</cp:revision>
  <dcterms:modified xsi:type="dcterms:W3CDTF">2025-05-14T04:53:06Z</dcterms:modified>
</cp:coreProperties>
</file>