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Gautham.reddy-a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178" y="1975117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6640" y="2326820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95800" y="2892254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        Deals and Coupon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473983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Deals and coupons application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lang="en-IN" sz="1000" spc="-10" dirty="0">
                <a:latin typeface="Verdana"/>
                <a:cs typeface="Verdana"/>
              </a:rPr>
              <a:t>React JS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290178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547401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5967" y="5173364"/>
            <a:ext cx="3395979" cy="374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10" dirty="0">
                <a:latin typeface="Verdana"/>
                <a:cs typeface="Verdana"/>
              </a:rPr>
              <a:t>Coded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website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for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Resources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used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 Front-End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Development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726099"/>
            <a:ext cx="3910329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coded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Resources </a:t>
            </a:r>
            <a:r>
              <a:rPr sz="1000" dirty="0">
                <a:latin typeface="Verdana"/>
                <a:cs typeface="Verdana"/>
              </a:rPr>
              <a:t> u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mak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</a:t>
            </a:r>
            <a:r>
              <a:rPr sz="1000" spc="-5" dirty="0">
                <a:latin typeface="Verdana"/>
                <a:cs typeface="Verdana"/>
              </a:rPr>
              <a:t>bs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li</a:t>
            </a:r>
            <a:r>
              <a:rPr sz="1000" spc="-5" dirty="0">
                <a:latin typeface="Verdana"/>
                <a:cs typeface="Verdana"/>
              </a:rPr>
              <a:t>ke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5" dirty="0" err="1">
                <a:latin typeface="Verdana"/>
                <a:cs typeface="Verdana"/>
              </a:rPr>
              <a:t>i</a:t>
            </a:r>
            <a:r>
              <a:rPr sz="1000" spc="-5" dirty="0" err="1">
                <a:latin typeface="Verdana"/>
                <a:cs typeface="Verdana"/>
              </a:rPr>
              <a:t>mag</a:t>
            </a:r>
            <a:r>
              <a:rPr sz="1000" spc="-15" dirty="0" err="1">
                <a:latin typeface="Verdana"/>
                <a:cs typeface="Verdana"/>
              </a:rPr>
              <a:t>e</a:t>
            </a:r>
            <a:r>
              <a:rPr sz="1000" spc="-5" dirty="0" err="1">
                <a:latin typeface="Verdana"/>
                <a:cs typeface="Verdana"/>
              </a:rPr>
              <a:t>s</a:t>
            </a:r>
            <a:r>
              <a:rPr sz="1000" spc="-10" dirty="0" err="1">
                <a:latin typeface="Verdana"/>
                <a:cs typeface="Verdana"/>
              </a:rPr>
              <a:t>,</a:t>
            </a:r>
            <a:r>
              <a:rPr sz="1000" spc="-5" dirty="0" err="1">
                <a:latin typeface="Verdana"/>
                <a:cs typeface="Verdana"/>
              </a:rPr>
              <a:t>f</a:t>
            </a:r>
            <a:r>
              <a:rPr sz="1000" spc="-15" dirty="0" err="1">
                <a:latin typeface="Verdana"/>
                <a:cs typeface="Verdana"/>
              </a:rPr>
              <a:t>o</a:t>
            </a:r>
            <a:r>
              <a:rPr sz="1000" dirty="0" err="1">
                <a:latin typeface="Verdana"/>
                <a:cs typeface="Verdana"/>
              </a:rPr>
              <a:t>n</a:t>
            </a:r>
            <a:r>
              <a:rPr sz="1000" spc="-5" dirty="0" err="1">
                <a:latin typeface="Verdana"/>
                <a:cs typeface="Verdana"/>
              </a:rPr>
              <a:t>ts</a:t>
            </a:r>
            <a:r>
              <a:rPr sz="1000" spc="-10" dirty="0" err="1">
                <a:latin typeface="Verdana"/>
                <a:cs typeface="Verdana"/>
              </a:rPr>
              <a:t>,</a:t>
            </a:r>
            <a:r>
              <a:rPr sz="1000" spc="5" dirty="0" err="1">
                <a:latin typeface="Verdana"/>
                <a:cs typeface="Verdana"/>
              </a:rPr>
              <a:t>i</a:t>
            </a:r>
            <a:r>
              <a:rPr sz="1000" spc="-5" dirty="0" err="1">
                <a:latin typeface="Verdana"/>
                <a:cs typeface="Verdana"/>
              </a:rPr>
              <a:t>c</a:t>
            </a:r>
            <a:r>
              <a:rPr sz="1000" spc="-15" dirty="0" err="1">
                <a:latin typeface="Verdana"/>
                <a:cs typeface="Verdana"/>
              </a:rPr>
              <a:t>o</a:t>
            </a:r>
            <a:r>
              <a:rPr sz="1000" spc="10" dirty="0" err="1">
                <a:latin typeface="Verdana"/>
                <a:cs typeface="Verdana"/>
              </a:rPr>
              <a:t>n</a:t>
            </a:r>
            <a:r>
              <a:rPr sz="1000" spc="-5" dirty="0" err="1">
                <a:latin typeface="Verdana"/>
                <a:cs typeface="Verdana"/>
              </a:rPr>
              <a:t>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15" dirty="0" err="1">
                <a:latin typeface="Verdana"/>
                <a:cs typeface="Verdana"/>
              </a:rPr>
              <a:t>e</a:t>
            </a:r>
            <a:r>
              <a:rPr sz="1000" spc="-5" dirty="0" err="1">
                <a:latin typeface="Verdana"/>
                <a:cs typeface="Verdana"/>
              </a:rPr>
              <a:t>tc</a:t>
            </a:r>
            <a:r>
              <a:rPr lang="en-IN" sz="1000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3789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: Bangalore 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6075" y="1545183"/>
            <a:ext cx="36502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gautham.reddy</a:t>
            </a: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-a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0272" y="1665413"/>
            <a:ext cx="2755899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IN"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+91 9739392933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285" y="2963440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719088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lang="en-IN"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277901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Electronics and Communication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16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28004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 err="1">
                <a:latin typeface="Verdana"/>
                <a:cs typeface="Verdana"/>
              </a:rPr>
              <a:t>Javascript</a:t>
            </a:r>
            <a:r>
              <a:rPr lang="en-IN" sz="1000" spc="-5" dirty="0">
                <a:latin typeface="Verdana"/>
                <a:cs typeface="Verdana"/>
              </a:rPr>
              <a:t>/TypeScript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010700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5806138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2890519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/>
              <a:t> Gautham Reddy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71545" y="1980032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0B78F2F1-DE73-4F0D-8D92-0294C2B904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2" y="267906"/>
            <a:ext cx="1232083" cy="1568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291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 Gautham Reddy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Reddy A, Gautham</cp:lastModifiedBy>
  <cp:revision>1</cp:revision>
  <dcterms:created xsi:type="dcterms:W3CDTF">2023-01-04T05:26:01Z</dcterms:created>
  <dcterms:modified xsi:type="dcterms:W3CDTF">2023-01-04T05:36:09Z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