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Inria Sans Light"/>
      <p:regular r:id="rId34"/>
      <p:bold r:id="rId35"/>
      <p:italic r:id="rId36"/>
      <p:boldItalic r:id="rId37"/>
    </p:embeddedFont>
    <p:embeddedFont>
      <p:font typeface="Damion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InriaSansLight-bold.fntdata"/><Relationship Id="rId12" Type="http://schemas.openxmlformats.org/officeDocument/2006/relationships/slide" Target="slides/slide7.xml"/><Relationship Id="rId34" Type="http://schemas.openxmlformats.org/officeDocument/2006/relationships/font" Target="fonts/InriaSansLight-regular.fntdata"/><Relationship Id="rId15" Type="http://schemas.openxmlformats.org/officeDocument/2006/relationships/slide" Target="slides/slide10.xml"/><Relationship Id="rId37" Type="http://schemas.openxmlformats.org/officeDocument/2006/relationships/font" Target="fonts/InriaSans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InriaSansLigh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Damion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0be26f914_0_1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0be26f914_0_1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0be26f914_0_1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0be26f914_0_1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11e9a4a0b_3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11e9a4a0b_3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11e9a4a0b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11e9a4a0b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11e9a4a0b_3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11e9a4a0b_3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11e9a4a0b_3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11e9a4a0b_3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11e9a4a0b_3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11e9a4a0b_3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11e9a4a0b_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11e9a4a0b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11e9a4a0b_3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11e9a4a0b_3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11e9a4a0b_3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11e9a4a0b_3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11e9a4a0b_3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11e9a4a0b_3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0be26f914_0_1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0be26f914_0_1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11e9a4a0b_3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11e9a4a0b_3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11e9a4a0b_3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11e9a4a0b_3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11e9a4a0b_3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11e9a4a0b_3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14aa8493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14aa8493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11e9a4a0b_3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11e9a4a0b_3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14aa8493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14aa8493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14aa8493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14aa8493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14aa8493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14aa8493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0be26f914_0_1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0be26f914_0_1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11e9a4a0b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11e9a4a0b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0be26f914_0_1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0be26f914_0_1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11e9a4a0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11e9a4a0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11e9a4a0b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11e9a4a0b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14aa849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14aa849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0be26f914_0_1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0be26f914_0_1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11e9a4a0b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11e9a4a0b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52400"/>
            <a:ext cx="9144000" cy="485776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756850" y="1419375"/>
            <a:ext cx="3512100" cy="230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ouble scribble">
  <p:cSld name="BLANK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80584" y="4721823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" name="Google Shape;51;p11"/>
          <p:cNvGrpSpPr/>
          <p:nvPr/>
        </p:nvGrpSpPr>
        <p:grpSpPr>
          <a:xfrm>
            <a:off x="0" y="76197"/>
            <a:ext cx="9136444" cy="808889"/>
            <a:chOff x="0" y="1979997"/>
            <a:chExt cx="9136444" cy="808889"/>
          </a:xfrm>
        </p:grpSpPr>
        <p:pic>
          <p:nvPicPr>
            <p:cNvPr id="52" name="Google Shape;5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979997"/>
              <a:ext cx="4568501" cy="692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4567943" y="2096469"/>
              <a:ext cx="4568501" cy="6924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" name="Google Shape;54;p11"/>
          <p:cNvGrpSpPr/>
          <p:nvPr/>
        </p:nvGrpSpPr>
        <p:grpSpPr>
          <a:xfrm>
            <a:off x="7" y="4246796"/>
            <a:ext cx="9136432" cy="820516"/>
            <a:chOff x="7" y="3167771"/>
            <a:chExt cx="9136432" cy="820516"/>
          </a:xfrm>
        </p:grpSpPr>
        <p:pic>
          <p:nvPicPr>
            <p:cNvPr id="55" name="Google Shape;55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67938" y="3167771"/>
              <a:ext cx="4568501" cy="5448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7" y="3443262"/>
              <a:ext cx="4569624" cy="545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3" name="Google Shape;63;p1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23825"/>
            <a:ext cx="9144000" cy="46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2704650" y="1517188"/>
            <a:ext cx="3615600" cy="1165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956900" y="2779413"/>
            <a:ext cx="3111000" cy="8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rgbClr val="FAEDF1"/>
            </a:gs>
            <a:gs pos="25000">
              <a:srgbClr val="EBF3FF"/>
            </a:gs>
            <a:gs pos="50000">
              <a:srgbClr val="EEFAF4"/>
            </a:gs>
            <a:gs pos="76000">
              <a:srgbClr val="F6FAED"/>
            </a:gs>
            <a:gs pos="100000">
              <a:srgbClr val="FFF4EA"/>
            </a:gs>
          </a:gsLst>
          <a:lin ang="0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23825"/>
            <a:ext cx="9144000" cy="46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88750" y="2161800"/>
            <a:ext cx="35664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Font typeface="Damion"/>
              <a:buChar char="●"/>
              <a:defRPr>
                <a:latin typeface="Damion"/>
                <a:ea typeface="Damion"/>
                <a:cs typeface="Damion"/>
                <a:sym typeface="Damion"/>
              </a:defRPr>
            </a:lvl1pPr>
            <a:lvl2pPr indent="-381000" lvl="1" marL="914400" rtl="0" algn="ctr">
              <a:spcBef>
                <a:spcPts val="800"/>
              </a:spcBef>
              <a:spcAft>
                <a:spcPts val="0"/>
              </a:spcAft>
              <a:buSzPts val="2400"/>
              <a:buFont typeface="Damion"/>
              <a:buChar char="○"/>
              <a:defRPr>
                <a:latin typeface="Damion"/>
                <a:ea typeface="Damion"/>
                <a:cs typeface="Damion"/>
                <a:sym typeface="Damion"/>
              </a:defRPr>
            </a:lvl2pPr>
            <a:lvl3pPr indent="-381000" lvl="2" marL="1371600" rtl="0" algn="ctr">
              <a:spcBef>
                <a:spcPts val="800"/>
              </a:spcBef>
              <a:spcAft>
                <a:spcPts val="0"/>
              </a:spcAft>
              <a:buSzPts val="2400"/>
              <a:buFont typeface="Damion"/>
              <a:buChar char="■"/>
              <a:defRPr>
                <a:latin typeface="Damion"/>
                <a:ea typeface="Damion"/>
                <a:cs typeface="Damion"/>
                <a:sym typeface="Damion"/>
              </a:defRPr>
            </a:lvl3pPr>
            <a:lvl4pPr indent="-381000" lvl="3" marL="1828800" rtl="0" algn="ctr">
              <a:spcBef>
                <a:spcPts val="800"/>
              </a:spcBef>
              <a:spcAft>
                <a:spcPts val="0"/>
              </a:spcAft>
              <a:buSzPts val="2400"/>
              <a:buFont typeface="Damion"/>
              <a:buChar char="●"/>
              <a:defRPr>
                <a:latin typeface="Damion"/>
                <a:ea typeface="Damion"/>
                <a:cs typeface="Damion"/>
                <a:sym typeface="Damion"/>
              </a:defRPr>
            </a:lvl4pPr>
            <a:lvl5pPr indent="-381000" lvl="4" marL="2286000" rtl="0" algn="ctr">
              <a:spcBef>
                <a:spcPts val="800"/>
              </a:spcBef>
              <a:spcAft>
                <a:spcPts val="0"/>
              </a:spcAft>
              <a:buSzPts val="2400"/>
              <a:buFont typeface="Damion"/>
              <a:buChar char="○"/>
              <a:defRPr>
                <a:latin typeface="Damion"/>
                <a:ea typeface="Damion"/>
                <a:cs typeface="Damion"/>
                <a:sym typeface="Damion"/>
              </a:defRPr>
            </a:lvl5pPr>
            <a:lvl6pPr indent="-381000" lvl="5" marL="2743200" rtl="0" algn="ctr">
              <a:spcBef>
                <a:spcPts val="800"/>
              </a:spcBef>
              <a:spcAft>
                <a:spcPts val="0"/>
              </a:spcAft>
              <a:buSzPts val="2400"/>
              <a:buFont typeface="Damion"/>
              <a:buChar char="■"/>
              <a:defRPr>
                <a:latin typeface="Damion"/>
                <a:ea typeface="Damion"/>
                <a:cs typeface="Damion"/>
                <a:sym typeface="Damion"/>
              </a:defRPr>
            </a:lvl6pPr>
            <a:lvl7pPr indent="-381000" lvl="6" marL="3200400" rtl="0" algn="ctr">
              <a:spcBef>
                <a:spcPts val="800"/>
              </a:spcBef>
              <a:spcAft>
                <a:spcPts val="0"/>
              </a:spcAft>
              <a:buSzPts val="2400"/>
              <a:buFont typeface="Damion"/>
              <a:buChar char="●"/>
              <a:defRPr>
                <a:latin typeface="Damion"/>
                <a:ea typeface="Damion"/>
                <a:cs typeface="Damion"/>
                <a:sym typeface="Damion"/>
              </a:defRPr>
            </a:lvl7pPr>
            <a:lvl8pPr indent="-381000" lvl="7" marL="3657600" rtl="0" algn="ctr">
              <a:spcBef>
                <a:spcPts val="800"/>
              </a:spcBef>
              <a:spcAft>
                <a:spcPts val="0"/>
              </a:spcAft>
              <a:buSzPts val="2400"/>
              <a:buFont typeface="Damion"/>
              <a:buChar char="○"/>
              <a:defRPr>
                <a:latin typeface="Damion"/>
                <a:ea typeface="Damion"/>
                <a:cs typeface="Damion"/>
                <a:sym typeface="Damion"/>
              </a:defRPr>
            </a:lvl8pPr>
            <a:lvl9pPr indent="-381000" lvl="8" marL="4114800" rtl="0" algn="ctr">
              <a:spcBef>
                <a:spcPts val="800"/>
              </a:spcBef>
              <a:spcAft>
                <a:spcPts val="800"/>
              </a:spcAft>
              <a:buSzPts val="2400"/>
              <a:buFont typeface="Damion"/>
              <a:buChar char="■"/>
              <a:defRPr>
                <a:latin typeface="Damion"/>
                <a:ea typeface="Damion"/>
                <a:cs typeface="Damion"/>
                <a:sym typeface="Damion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80584" y="4721823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448050"/>
            <a:ext cx="914400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/>
          <p:nvPr>
            <p:ph type="title"/>
          </p:nvPr>
        </p:nvSpPr>
        <p:spPr>
          <a:xfrm>
            <a:off x="855300" y="6074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55300" y="1201550"/>
            <a:ext cx="7433400" cy="258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80584" y="4721823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609963"/>
            <a:ext cx="914400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/>
          <p:nvPr>
            <p:ph type="title"/>
          </p:nvPr>
        </p:nvSpPr>
        <p:spPr>
          <a:xfrm>
            <a:off x="855300" y="6074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855275" y="1201550"/>
            <a:ext cx="3473100" cy="249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15599" y="1201550"/>
            <a:ext cx="3473100" cy="249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80584" y="4721823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771850"/>
            <a:ext cx="91440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855300" y="6074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855300" y="1201550"/>
            <a:ext cx="2315700" cy="262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3414200" y="1201550"/>
            <a:ext cx="2315700" cy="262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3" type="body"/>
          </p:nvPr>
        </p:nvSpPr>
        <p:spPr>
          <a:xfrm>
            <a:off x="5973099" y="1201550"/>
            <a:ext cx="2315700" cy="262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80584" y="4721823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771850"/>
            <a:ext cx="91440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/>
          <p:nvPr>
            <p:ph type="title"/>
          </p:nvPr>
        </p:nvSpPr>
        <p:spPr>
          <a:xfrm>
            <a:off x="855300" y="6074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80584" y="4721823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648013"/>
            <a:ext cx="914400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/>
          <p:nvPr>
            <p:ph idx="1" type="body"/>
          </p:nvPr>
        </p:nvSpPr>
        <p:spPr>
          <a:xfrm>
            <a:off x="1821800" y="4440459"/>
            <a:ext cx="3902700" cy="2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80584" y="4721823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80584" y="4721823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448050"/>
            <a:ext cx="91440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6074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Damion"/>
              <a:buNone/>
              <a:defRPr sz="3400">
                <a:solidFill>
                  <a:schemeClr val="dk2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Damion"/>
              <a:buNone/>
              <a:defRPr sz="3400">
                <a:solidFill>
                  <a:schemeClr val="dk2"/>
                </a:solidFill>
                <a:latin typeface="Damion"/>
                <a:ea typeface="Damion"/>
                <a:cs typeface="Damion"/>
                <a:sym typeface="Damion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Damion"/>
              <a:buNone/>
              <a:defRPr sz="3400">
                <a:solidFill>
                  <a:schemeClr val="dk2"/>
                </a:solidFill>
                <a:latin typeface="Damion"/>
                <a:ea typeface="Damion"/>
                <a:cs typeface="Damion"/>
                <a:sym typeface="Damion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Damion"/>
              <a:buNone/>
              <a:defRPr sz="3400">
                <a:solidFill>
                  <a:schemeClr val="dk2"/>
                </a:solidFill>
                <a:latin typeface="Damion"/>
                <a:ea typeface="Damion"/>
                <a:cs typeface="Damion"/>
                <a:sym typeface="Damion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Damion"/>
              <a:buNone/>
              <a:defRPr sz="3400">
                <a:solidFill>
                  <a:schemeClr val="dk2"/>
                </a:solidFill>
                <a:latin typeface="Damion"/>
                <a:ea typeface="Damion"/>
                <a:cs typeface="Damion"/>
                <a:sym typeface="Damion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Damion"/>
              <a:buNone/>
              <a:defRPr sz="3400">
                <a:solidFill>
                  <a:schemeClr val="dk2"/>
                </a:solidFill>
                <a:latin typeface="Damion"/>
                <a:ea typeface="Damion"/>
                <a:cs typeface="Damion"/>
                <a:sym typeface="Damion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Damion"/>
              <a:buNone/>
              <a:defRPr sz="3400">
                <a:solidFill>
                  <a:schemeClr val="dk2"/>
                </a:solidFill>
                <a:latin typeface="Damion"/>
                <a:ea typeface="Damion"/>
                <a:cs typeface="Damion"/>
                <a:sym typeface="Damion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Damion"/>
              <a:buNone/>
              <a:defRPr sz="3400">
                <a:solidFill>
                  <a:schemeClr val="dk2"/>
                </a:solidFill>
                <a:latin typeface="Damion"/>
                <a:ea typeface="Damion"/>
                <a:cs typeface="Damion"/>
                <a:sym typeface="Damion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Damion"/>
              <a:buNone/>
              <a:defRPr sz="3400">
                <a:solidFill>
                  <a:schemeClr val="dk2"/>
                </a:solidFill>
                <a:latin typeface="Damion"/>
                <a:ea typeface="Damion"/>
                <a:cs typeface="Damion"/>
                <a:sym typeface="Damio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201550"/>
            <a:ext cx="7433400" cy="25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218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rtl="0" algn="r">
              <a:buNone/>
              <a:defRPr sz="1300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2pPr>
            <a:lvl3pPr lvl="2" rtl="0" algn="r">
              <a:buNone/>
              <a:defRPr sz="1300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3pPr>
            <a:lvl4pPr lvl="3" rtl="0" algn="r">
              <a:buNone/>
              <a:defRPr sz="1300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4pPr>
            <a:lvl5pPr lvl="4" rtl="0" algn="r">
              <a:buNone/>
              <a:defRPr sz="1300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5pPr>
            <a:lvl6pPr lvl="5" rtl="0" algn="r">
              <a:buNone/>
              <a:defRPr sz="1300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6pPr>
            <a:lvl7pPr lvl="6" rtl="0" algn="r">
              <a:buNone/>
              <a:defRPr sz="1300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7pPr>
            <a:lvl8pPr lvl="7" rtl="0" algn="r">
              <a:buNone/>
              <a:defRPr sz="1300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8pPr>
            <a:lvl9pPr lvl="8" rtl="0" algn="r">
              <a:buNone/>
              <a:defRPr sz="1300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2756850" y="1419375"/>
            <a:ext cx="3512100" cy="230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Curdle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Jeremy, Leon, Harshith, and Andrew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2788750" y="2161800"/>
            <a:ext cx="35664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400"/>
              <a:t>Our Tech</a:t>
            </a:r>
            <a:endParaRPr sz="3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855300" y="6074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Tech Stack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855300" y="1201550"/>
            <a:ext cx="7433400" cy="258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Cheese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Caffeine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2 hours of sleep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React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Node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Firebase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855300" y="61872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Tech Stack 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855300" y="1212875"/>
            <a:ext cx="7433400" cy="258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We were able to build the basic Wordle game through ReactJS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Hooked together components to put together a logic system for the game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Based our work off what we learned from the Chorus Lapilli assignment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855300" y="61872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Tech Stack 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855300" y="1212875"/>
            <a:ext cx="7433400" cy="258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We looked at the styling and look of the game online, and styled it through CSS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Matched the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minimalist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style of Wordle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Replicated the look of the original game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Styled the navigation bar menu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98575"/>
            <a:ext cx="8839199" cy="5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855300" y="61872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Tech Stack 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855300" y="1212875"/>
            <a:ext cx="7433400" cy="258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Comic Sans MS"/>
              <a:buChar char="-"/>
            </a:pPr>
            <a:r>
              <a:rPr lang="en" sz="21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relied on Firebase to implement:</a:t>
            </a:r>
            <a:endParaRPr sz="21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Comic Sans MS"/>
              <a:buChar char="-"/>
            </a:pPr>
            <a:r>
              <a:rPr lang="en" sz="17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User-specific Data storage:</a:t>
            </a:r>
            <a:endParaRPr sz="17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Comic Sans MS"/>
              <a:buChar char="-"/>
            </a:pPr>
            <a:r>
              <a:rPr lang="en" sz="17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 Statistics</a:t>
            </a:r>
            <a:endParaRPr sz="17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Comic Sans MS"/>
              <a:buChar char="-"/>
            </a:pPr>
            <a:r>
              <a:rPr lang="en" sz="17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Store Custom Wordles</a:t>
            </a:r>
            <a:endParaRPr sz="17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Comic Sans MS"/>
              <a:buChar char="-"/>
            </a:pPr>
            <a:r>
              <a:rPr lang="en" sz="17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 Login data</a:t>
            </a:r>
            <a:endParaRPr sz="17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Comic Sans MS"/>
              <a:buChar char="-"/>
            </a:pPr>
            <a:r>
              <a:rPr lang="en" sz="17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 in with specific user ID’s</a:t>
            </a:r>
            <a:endParaRPr sz="17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Comic Sans MS"/>
              <a:buChar char="-"/>
            </a:pPr>
            <a:r>
              <a:rPr lang="en" sz="17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Allows user-based dynamic displaying of the website</a:t>
            </a:r>
            <a:endParaRPr sz="17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Comic Sans MS"/>
              <a:buChar char="-"/>
            </a:pPr>
            <a:r>
              <a:rPr lang="en" sz="17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Stats will change if you change accounts, etc.</a:t>
            </a:r>
            <a:endParaRPr sz="17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2788750" y="2161800"/>
            <a:ext cx="35664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700"/>
              <a:t>Our Process</a:t>
            </a:r>
            <a:endParaRPr sz="3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855300" y="6074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855300" y="1175100"/>
            <a:ext cx="7433400" cy="258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We brainstormed ideas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Decided between Wordle and a Medical app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Chose Wordle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Started building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855300" y="6074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855300" y="1201550"/>
            <a:ext cx="7433400" cy="258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Comic Sans MS"/>
              <a:buChar char="-"/>
            </a:pPr>
            <a:r>
              <a:rPr lang="en" sz="17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built the basic framework around the game</a:t>
            </a:r>
            <a:endParaRPr sz="17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Comic Sans MS"/>
              <a:buChar char="-"/>
            </a:pPr>
            <a:r>
              <a:rPr lang="en" sz="17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Developed features around what we could accomplish with Firestore</a:t>
            </a:r>
            <a:endParaRPr sz="17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Comic Sans MS"/>
              <a:buChar char="-"/>
            </a:pPr>
            <a:r>
              <a:rPr lang="en" sz="17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Split tasks up in terms of </a:t>
            </a:r>
            <a:endParaRPr sz="17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Comic Sans MS"/>
              <a:buChar char="-"/>
            </a:pPr>
            <a:r>
              <a:rPr lang="en" sz="17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Front-end development</a:t>
            </a:r>
            <a:endParaRPr sz="17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Comic Sans MS"/>
              <a:buChar char="-"/>
            </a:pPr>
            <a:r>
              <a:rPr lang="en" sz="17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Game and process logic</a:t>
            </a:r>
            <a:endParaRPr sz="17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Comic Sans MS"/>
              <a:buChar char="-"/>
            </a:pPr>
            <a:r>
              <a:rPr lang="en" sz="17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 development</a:t>
            </a:r>
            <a:endParaRPr sz="17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2788750" y="2161800"/>
            <a:ext cx="35664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300"/>
              <a:t>How did we meet requirements?</a:t>
            </a:r>
            <a:endParaRPr sz="3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855300" y="6074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Custom Features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855300" y="1201550"/>
            <a:ext cx="7433400" cy="258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Custom board sizes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Global Leaderboard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Hash codes to enter in made by other players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1" marL="914400" rtl="0" algn="l">
              <a:spcBef>
                <a:spcPts val="800"/>
              </a:spcBef>
              <a:spcAft>
                <a:spcPts val="80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Guess words made by friends, in a sense multiplayer Wordles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2788750" y="2161800"/>
            <a:ext cx="35664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Ever g</a:t>
            </a:r>
            <a:r>
              <a:rPr lang="en"/>
              <a:t>o</a:t>
            </a:r>
            <a:r>
              <a:rPr lang="en"/>
              <a:t>t bored of Wordle?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855300" y="370025"/>
            <a:ext cx="7433400" cy="93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had Three features that satisfy all requirements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855300" y="1540675"/>
            <a:ext cx="7433400" cy="258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Login system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Sending Custom words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800"/>
              </a:spcBef>
              <a:spcAft>
                <a:spcPts val="80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Individual Stats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855300" y="6074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Dynamic Data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855300" y="1201550"/>
            <a:ext cx="7433400" cy="258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Real-time updated personal player statistics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80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Display different boards based on a hash code entered by the user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855300" y="6074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Uploading data to the back-end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855300" y="1201550"/>
            <a:ext cx="7433400" cy="258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Uploading custom words to Firestore for other people to guess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Stores custom words with a hash code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Whenever the user wins or loses, that data is sent to the back-end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800"/>
              </a:spcAft>
              <a:buSzPts val="1800"/>
              <a:buFont typeface="Comic Sans MS"/>
              <a:buChar char="-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Personal account/user data is uploaded and associated with a user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855300" y="6074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Meaningfully Search Through Server-Side Data</a:t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855300" y="1201550"/>
            <a:ext cx="7433400" cy="258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Enter in a hash code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Search through Firestore which sets up a board based on the word associated with the hash code entered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800"/>
              </a:spcBef>
              <a:spcAft>
                <a:spcPts val="80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Validating accounts and passwords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850" y="152400"/>
            <a:ext cx="536831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525" y="152400"/>
            <a:ext cx="4548956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863" y="152400"/>
            <a:ext cx="353027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type="ctrTitle"/>
          </p:nvPr>
        </p:nvSpPr>
        <p:spPr>
          <a:xfrm>
            <a:off x="2704650" y="1517188"/>
            <a:ext cx="3615600" cy="1165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- a demo!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2704650" y="1517188"/>
            <a:ext cx="3615600" cy="1165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2956900" y="2779413"/>
            <a:ext cx="3111000" cy="8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CURDLE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855300" y="6074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Curdle?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855300" y="1201550"/>
            <a:ext cx="7433400" cy="258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Curdle is our project about how we can outsource cheese curd labor and then get a maximum profit on our return tbh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855300" y="6074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Curdle?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855300" y="1201550"/>
            <a:ext cx="7433400" cy="258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Just kidding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We made Wordle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But better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2"/>
              </a:solidFill>
              <a:latin typeface="Damion"/>
              <a:ea typeface="Damion"/>
              <a:cs typeface="Damion"/>
              <a:sym typeface="Damio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855300" y="6074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Curdle?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855300" y="1201550"/>
            <a:ext cx="7433400" cy="258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omic Sans MS"/>
              <a:buChar char="-"/>
            </a:pPr>
            <a:r>
              <a:rPr lang="en" sz="2300">
                <a:latin typeface="Comic Sans MS"/>
                <a:ea typeface="Comic Sans MS"/>
                <a:cs typeface="Comic Sans MS"/>
                <a:sym typeface="Comic Sans MS"/>
              </a:rPr>
              <a:t>Curdle builds upon the original Wordle concept with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omic Sans MS"/>
              <a:buChar char="-"/>
            </a:pPr>
            <a:r>
              <a:rPr lang="en" sz="2300">
                <a:latin typeface="Comic Sans MS"/>
                <a:ea typeface="Comic Sans MS"/>
                <a:cs typeface="Comic Sans MS"/>
                <a:sym typeface="Comic Sans MS"/>
              </a:rPr>
              <a:t>Infinite words per day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omic Sans MS"/>
              <a:buChar char="-"/>
            </a:pPr>
            <a:r>
              <a:rPr lang="en" sz="2300">
                <a:latin typeface="Comic Sans MS"/>
                <a:ea typeface="Comic Sans MS"/>
                <a:cs typeface="Comic Sans MS"/>
                <a:sym typeface="Comic Sans MS"/>
              </a:rPr>
              <a:t>Global Leaderboards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omic Sans MS"/>
              <a:buChar char="-"/>
            </a:pPr>
            <a:r>
              <a:rPr lang="en" sz="2300">
                <a:latin typeface="Comic Sans MS"/>
                <a:ea typeface="Comic Sans MS"/>
                <a:cs typeface="Comic Sans MS"/>
                <a:sym typeface="Comic Sans MS"/>
              </a:rPr>
              <a:t>Bigger words, up to seven letters!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omic Sans MS"/>
              <a:buChar char="-"/>
            </a:pPr>
            <a:r>
              <a:rPr lang="en" sz="2300">
                <a:latin typeface="Comic Sans MS"/>
                <a:ea typeface="Comic Sans MS"/>
                <a:cs typeface="Comic Sans MS"/>
                <a:sym typeface="Comic Sans MS"/>
              </a:rPr>
              <a:t>Saved statistics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omic Sans MS"/>
              <a:buChar char="-"/>
            </a:pPr>
            <a:r>
              <a:rPr lang="en" sz="2300">
                <a:latin typeface="Comic Sans MS"/>
                <a:ea typeface="Comic Sans MS"/>
                <a:cs typeface="Comic Sans MS"/>
                <a:sym typeface="Comic Sans MS"/>
              </a:rPr>
              <a:t>User login system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omic Sans MS"/>
              <a:buChar char="-"/>
            </a:pPr>
            <a:r>
              <a:rPr lang="en" sz="2300">
                <a:latin typeface="Comic Sans MS"/>
                <a:ea typeface="Comic Sans MS"/>
                <a:cs typeface="Comic Sans MS"/>
                <a:sym typeface="Comic Sans MS"/>
              </a:rPr>
              <a:t>Send custom wordles for other people to guess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1821800" y="4440459"/>
            <a:ext cx="3902700" cy="2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800" y="503925"/>
            <a:ext cx="4876124" cy="4135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2788750" y="2161800"/>
            <a:ext cx="35664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400"/>
              <a:t>Why do Wordle? Isn’t this really unoriginal?</a:t>
            </a:r>
            <a:endParaRPr sz="3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855300" y="6074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Wordle?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855300" y="1201550"/>
            <a:ext cx="7433400" cy="258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We all were familiar with the game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it’s popular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We had a ton of ideas for improvements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Simple games like Wordle are fun to build upon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ebastian template">
  <a:themeElements>
    <a:clrScheme name="Custom 347">
      <a:dk1>
        <a:srgbClr val="2C3242"/>
      </a:dk1>
      <a:lt1>
        <a:srgbClr val="FFFFFF"/>
      </a:lt1>
      <a:dk2>
        <a:srgbClr val="918899"/>
      </a:dk2>
      <a:lt2>
        <a:srgbClr val="EFEDF1"/>
      </a:lt2>
      <a:accent1>
        <a:srgbClr val="7F67B6"/>
      </a:accent1>
      <a:accent2>
        <a:srgbClr val="6A8BE2"/>
      </a:accent2>
      <a:accent3>
        <a:srgbClr val="7FC29D"/>
      </a:accent3>
      <a:accent4>
        <a:srgbClr val="FCCA39"/>
      </a:accent4>
      <a:accent5>
        <a:srgbClr val="F98C32"/>
      </a:accent5>
      <a:accent6>
        <a:srgbClr val="E63350"/>
      </a:accent6>
      <a:hlink>
        <a:srgbClr val="7F67B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