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961E28-3AC0-4B02-A7AD-60288EDFD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EA3976F-B516-4B2E-AA3C-73542BD5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DFD701-D86D-4600-A57C-5979B57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DFFD696-D7F9-41AC-8DF8-D58D58CC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16D6367-0478-488D-90E6-24BDF661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11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2C313D-E3A1-488F-B36C-B973876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AE37F94-5E06-40D1-B0A1-369EB65F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EED0143-9152-4D6A-8166-2AA65886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D1999BD-7096-4344-9FBC-86CD223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702EF1-59BA-4F0B-AABA-00C310F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44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2B721E5-EE3C-4823-A10E-D1402EF82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E2B3145-0590-4CDC-81F9-184652D3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FE3C71-EAF1-436A-AEC1-5139F86E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F8683A-0CA8-4E49-A616-8B2DA428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F257A1-5F90-4F85-AC0F-8D329813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873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26B01A-10FD-4478-BE4E-64B9B2D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5B2BB5-3705-4521-BEF5-70BBE976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A0F107-5DA9-433D-A745-E20FB8D5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C50A1CB-302E-43D3-873F-4B640143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02FC05-7E02-4297-9323-24E47606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370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C235C5-BA2C-48A6-887B-C53F0278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A38ADAC-5548-4016-B4D4-A7343A66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DDC550-4DED-4FAA-91A1-09A97E28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F427324-A5E2-4B71-967B-279E4A6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3D9CF6-6BC1-41EF-9E17-BDB80EF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30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E835FE-FC61-4AFE-92A3-B3D665F8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86D1C5-8133-4905-B5AD-E11D45E1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D369C51-902F-45D4-A414-4FCCC567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76D2FD0-22BB-4138-91FA-38997A78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85BA024-DFFF-4640-BA52-1F32E371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6D03540-8DB8-4252-A9FE-5745AAAD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209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837D1A-AB69-4BB4-98C6-0339D9CE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E0552D5-CDC5-4842-B24A-8ECB5039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5E449A9-7464-42D3-9ED5-7B35DB90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25E0ACE-F097-4E19-A4CA-D19113A72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C4A5E35-55D7-4A0C-A0E2-580FAC00F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4274908-6494-4596-8AF2-657E6442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55E3585-15EE-4F56-9219-74E9C639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AB7F73A-A32E-4402-AC35-CF2EB7B7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934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1A5A98-CC92-46CA-9AAF-8CBCA296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819E1A7-C724-487D-ABE6-41598C5E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A4C20AD-524D-4111-B69C-9374255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5EF25BA-8C4C-4E68-8EEF-7F2182F5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684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2D82490-18FE-46FF-ADEA-3EF7D98B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1DE740B-C4FE-43D0-911B-D7A58098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EBECDB7-5D00-4140-B1E8-3E37157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1DBFE7-2FD9-4A35-BDD2-60664C7C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77B8F8-5324-4839-B170-35CA9906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6A06AB1-F5B8-45EE-ABAA-3EA0E47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94A622-F551-49DC-A596-4B8ABE39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A9CEBBD-F8F9-46B5-92F1-BDD3AAA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BCD90B0-3B48-4F83-824B-08505AD7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372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766F4A-2812-4909-9FD5-6FA21EC3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E7D47C-8F96-45EC-BF79-70F5C19A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42159A8-FD36-476A-9706-2DA84B96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534558E-BFFD-41E5-8550-CB4D4CC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16BC732-33E9-4D09-BBBB-5B6E4ECA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D762DCA-7BC2-4427-A2F2-0557509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30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E8816CD-3B72-4DAA-B53C-E4387E8B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A205692-E737-4004-9D2C-21AFA20C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94529F-D0FC-4D19-A73A-377AD855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4979-3D4E-476A-9C5E-2B668075220B}" type="datetimeFigureOut">
              <a:rPr lang="el-GR" smtClean="0"/>
              <a:t>23/8/2018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23DCA6E-DB50-46E7-BA64-A6D6AB330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6E1A19-3B5E-4285-9D13-416FA094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3BA1-9DAB-4A5F-8517-2A19F3BB61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02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7F8FD533-3115-4A3C-A4D6-B19B48012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Client Deliverable</a:t>
            </a:r>
            <a:endParaRPr lang="el-GR" sz="8000" dirty="0"/>
          </a:p>
        </p:txBody>
      </p:sp>
    </p:spTree>
    <p:extLst>
      <p:ext uri="{BB962C8B-B14F-4D97-AF65-F5344CB8AC3E}">
        <p14:creationId xmlns:p14="http://schemas.microsoft.com/office/powerpoint/2010/main" val="20142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AD2DCAB3-8DB4-4FFD-AD76-A260406D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7558F3EF-C514-49D6-A3A2-0F3415F7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7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3ECC6BC6-A129-4030-B2C4-B500D0790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E52FEC39-E210-4CCA-9790-A8C6EB0D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E49EA25A-583B-46A4-A962-55A24AC37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CCB14A4-881C-440C-89B9-0F0F305C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747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Ευρεία οθόνη</PresentationFormat>
  <Paragraphs>1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Θέμα του Office</vt:lpstr>
      <vt:lpstr>Client Deliverable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Deliverable</dc:title>
  <dc:creator>Thanos</dc:creator>
  <cp:lastModifiedBy>Thanos</cp:lastModifiedBy>
  <cp:revision>2</cp:revision>
  <dcterms:created xsi:type="dcterms:W3CDTF">2018-08-23T12:23:15Z</dcterms:created>
  <dcterms:modified xsi:type="dcterms:W3CDTF">2018-08-23T14:27:45Z</dcterms:modified>
</cp:coreProperties>
</file>