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4"/>
  </p:notesMasterIdLst>
  <p:handoutMasterIdLst>
    <p:handoutMasterId r:id="rId5"/>
  </p:handoutMasterIdLst>
  <p:sldIdLst>
    <p:sldId id="256" r:id="rId2"/>
    <p:sldId id="295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14/09/2018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Exercise 1: Basic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/>
              <a:t>Set PATH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Keyboard Input / Printing</a:t>
            </a:r>
          </a:p>
          <a:p>
            <a:r>
              <a:rPr lang="en-US" dirty="0"/>
              <a:t>Entry point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Loop (Do-While, While, For)</a:t>
            </a:r>
          </a:p>
          <a:p>
            <a:r>
              <a:rPr lang="en-US" dirty="0"/>
              <a:t>Jar</a:t>
            </a:r>
            <a:r>
              <a:rPr lang="en-US"/>
              <a:t>: Common Math &amp; Guava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Exercise 1: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15/09/2018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2268</TotalTime>
  <Words>59</Words>
  <Application>Microsoft Macintosh PowerPoint</Application>
  <PresentationFormat>Bildspel på skärmen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SE10 slides</vt:lpstr>
      <vt:lpstr>Object-Oriented Programming with Java</vt:lpstr>
      <vt:lpstr>Exercises 1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105</cp:revision>
  <dcterms:created xsi:type="dcterms:W3CDTF">2009-12-29T10:39:27Z</dcterms:created>
  <dcterms:modified xsi:type="dcterms:W3CDTF">2018-09-14T15:27:47Z</dcterms:modified>
</cp:coreProperties>
</file>