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5"/>
  </p:notesMasterIdLst>
  <p:handoutMasterIdLst>
    <p:handoutMasterId r:id="rId6"/>
  </p:handoutMasterIdLst>
  <p:sldIdLst>
    <p:sldId id="256" r:id="rId2"/>
    <p:sldId id="295" r:id="rId3"/>
    <p:sldId id="344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119" d="100"/>
          <a:sy n="119" d="100"/>
        </p:scale>
        <p:origin x="20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23/08/2017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Mr. 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thanqminh.com</a:t>
            </a:r>
            <a:endParaRPr lang="en-US" dirty="0" smtClean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Course URL: /courses/</a:t>
            </a:r>
            <a:r>
              <a:rPr lang="en-US" dirty="0" err="1" smtClean="0">
                <a:ea typeface="+mn-ea"/>
                <a:cs typeface="+mn-cs"/>
              </a:rPr>
              <a:t>oopjava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Today’s topic: Factory, Singleton, Command Pattern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13"/>
            <a:ext cx="8229600" cy="5104641"/>
          </a:xfrm>
        </p:spPr>
        <p:txBody>
          <a:bodyPr/>
          <a:lstStyle/>
          <a:p>
            <a:r>
              <a:rPr lang="en-US" sz="2200" dirty="0"/>
              <a:t>The Factory Method Pattern </a:t>
            </a:r>
            <a:r>
              <a:rPr lang="en-US" sz="2200" dirty="0" smtClean="0"/>
              <a:t>defines </a:t>
            </a:r>
            <a:r>
              <a:rPr lang="en-US" sz="2200" dirty="0"/>
              <a:t>an </a:t>
            </a:r>
            <a:r>
              <a:rPr lang="en-US" sz="2200" dirty="0" smtClean="0"/>
              <a:t>interface for </a:t>
            </a:r>
            <a:r>
              <a:rPr lang="en-US" sz="2200" dirty="0"/>
              <a:t>creating an object, but lets subclasses decide </a:t>
            </a:r>
            <a:r>
              <a:rPr lang="en-US" sz="2200" dirty="0" smtClean="0"/>
              <a:t>which class </a:t>
            </a:r>
            <a:r>
              <a:rPr lang="en-US" sz="2200" dirty="0"/>
              <a:t>to instantiate. Factory Method lets a class </a:t>
            </a:r>
            <a:r>
              <a:rPr lang="en-US" sz="2200" dirty="0" smtClean="0"/>
              <a:t>defer instantiation </a:t>
            </a:r>
            <a:r>
              <a:rPr lang="en-US" sz="2200" dirty="0"/>
              <a:t>to subclasses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Abstract Factory Pattern provides an </a:t>
            </a:r>
            <a:r>
              <a:rPr lang="en-US" sz="2200" dirty="0" smtClean="0"/>
              <a:t>interface for </a:t>
            </a:r>
            <a:r>
              <a:rPr lang="en-US" sz="2200" dirty="0"/>
              <a:t>creating families of related or dependent </a:t>
            </a:r>
            <a:r>
              <a:rPr lang="en-US" sz="2200" dirty="0" smtClean="0"/>
              <a:t>objects without </a:t>
            </a:r>
            <a:r>
              <a:rPr lang="en-US" sz="2200" dirty="0"/>
              <a:t>specifying their concrete classes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Singleton Pattern ensures a class has only </a:t>
            </a:r>
            <a:r>
              <a:rPr lang="en-US" sz="2200" dirty="0" smtClean="0"/>
              <a:t>one instance</a:t>
            </a:r>
            <a:r>
              <a:rPr lang="en-US" sz="2200" dirty="0"/>
              <a:t>, and provides a global point of access to it.</a:t>
            </a:r>
          </a:p>
          <a:p>
            <a:r>
              <a:rPr lang="en-US" sz="2200" dirty="0" smtClean="0"/>
              <a:t>Command Pattern: </a:t>
            </a:r>
            <a:r>
              <a:rPr lang="en-US" sz="2200" dirty="0"/>
              <a:t>The Command Pattern encapsulates a request as </a:t>
            </a:r>
            <a:r>
              <a:rPr lang="en-US" sz="2200" dirty="0" smtClean="0"/>
              <a:t>an object</a:t>
            </a:r>
            <a:r>
              <a:rPr lang="en-US" sz="2200" dirty="0"/>
              <a:t>, thereby letting you parameterize other </a:t>
            </a:r>
            <a:r>
              <a:rPr lang="en-US" sz="2200" dirty="0" smtClean="0"/>
              <a:t>objects with </a:t>
            </a:r>
            <a:r>
              <a:rPr lang="en-US" sz="2200" dirty="0"/>
              <a:t>different requests, queue or log requests, and </a:t>
            </a:r>
            <a:r>
              <a:rPr lang="en-US" sz="2200" dirty="0" smtClean="0"/>
              <a:t>support undoable </a:t>
            </a:r>
            <a:r>
              <a:rPr lang="en-US" sz="2200" dirty="0"/>
              <a:t>operations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Read the corresponding chapters of Head First Design Pattern Book.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2697</TotalTime>
  <Words>145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ＭＳ Ｐゴシック</vt:lpstr>
      <vt:lpstr>Wingdings</vt:lpstr>
      <vt:lpstr>SE10 slides</vt:lpstr>
      <vt:lpstr>Object-Oriented Programming with Java</vt:lpstr>
      <vt:lpstr>Today’s topic: Factory, Singleton, Command Pattern</vt:lpstr>
      <vt:lpstr>Homework</vt:lpstr>
    </vt:vector>
  </TitlesOfParts>
  <Company>St Andrews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 CLGO-Service Delivery-Swisscom</cp:lastModifiedBy>
  <cp:revision>130</cp:revision>
  <dcterms:created xsi:type="dcterms:W3CDTF">2009-12-29T10:39:27Z</dcterms:created>
  <dcterms:modified xsi:type="dcterms:W3CDTF">2017-10-23T07:43:48Z</dcterms:modified>
</cp:coreProperties>
</file>