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6" r:id="rId4"/>
    <p:sldId id="297" r:id="rId5"/>
    <p:sldId id="304" r:id="rId6"/>
    <p:sldId id="298" r:id="rId7"/>
    <p:sldId id="300" r:id="rId8"/>
    <p:sldId id="302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22/09/2018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/>
              <a:t>Create a repo</a:t>
            </a:r>
          </a:p>
          <a:p>
            <a:r>
              <a:rPr lang="en-US"/>
              <a:t>upload </a:t>
            </a:r>
            <a:r>
              <a:rPr lang="en-US" dirty="0"/>
              <a:t>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08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 Statement</a:t>
            </a:r>
          </a:p>
          <a:p>
            <a:r>
              <a:rPr lang="en-US" dirty="0"/>
              <a:t>If / Switch Statement</a:t>
            </a:r>
          </a:p>
          <a:p>
            <a:r>
              <a:rPr lang="en-US" dirty="0"/>
              <a:t>Loop (Do-While, While, For)</a:t>
            </a:r>
          </a:p>
          <a:p>
            <a:r>
              <a:rPr lang="en-US" dirty="0"/>
              <a:t>Class &amp; Instance</a:t>
            </a:r>
          </a:p>
          <a:p>
            <a:r>
              <a:rPr lang="en-US"/>
              <a:t>Scope, Package</a:t>
            </a:r>
          </a:p>
          <a:p>
            <a:r>
              <a:rPr lang="en-US"/>
              <a:t>Lib </a:t>
            </a:r>
            <a:r>
              <a:rPr lang="en-US" dirty="0"/>
              <a:t>&amp; Jar: Common Math &amp; Guava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&amp;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9-20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pic>
        <p:nvPicPr>
          <p:cNvPr id="1025" name="Picture 1" descr=" - code provided">
            <a:extLst>
              <a:ext uri="{FF2B5EF4-FFF2-40B4-BE49-F238E27FC236}">
                <a16:creationId xmlns:a16="http://schemas.microsoft.com/office/drawing/2014/main" id="{B7EEA691-91D9-ED4D-9776-46B76072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&amp;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21-28: using IF</a:t>
            </a:r>
          </a:p>
          <a:p>
            <a:r>
              <a:rPr lang="en-GB" dirty="0"/>
              <a:t>32-40: using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&amp;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48-63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92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64-74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(optional, but fun)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41-47</a:t>
            </a:r>
          </a:p>
          <a:p>
            <a:r>
              <a:rPr lang="en-US" dirty="0"/>
              <a:t>75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1.1 - 1.8 https://</a:t>
            </a:r>
            <a:r>
              <a:rPr lang="en-US" dirty="0" err="1"/>
              <a:t>www.ntu.edu.sg</a:t>
            </a:r>
            <a:r>
              <a:rPr lang="en-US" dirty="0"/>
              <a:t>/home/</a:t>
            </a:r>
            <a:r>
              <a:rPr lang="en-US" dirty="0" err="1"/>
              <a:t>ehchua</a:t>
            </a:r>
            <a:r>
              <a:rPr lang="en-US" dirty="0"/>
              <a:t>/programming/java/J3f_OOPExercises.html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 &amp; Jar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Call methods from Guava &amp; Common Math</a:t>
            </a:r>
          </a:p>
          <a:p>
            <a:r>
              <a:rPr lang="en-US" dirty="0"/>
              <a:t>Guava: </a:t>
            </a:r>
          </a:p>
          <a:p>
            <a:pPr lvl="1"/>
            <a:r>
              <a:rPr lang="en-US" dirty="0"/>
              <a:t>Strings: try </a:t>
            </a:r>
            <a:r>
              <a:rPr lang="en-US" dirty="0" err="1"/>
              <a:t>padEnd</a:t>
            </a:r>
            <a:r>
              <a:rPr lang="en-US" dirty="0"/>
              <a:t>, </a:t>
            </a:r>
            <a:r>
              <a:rPr lang="en-US" dirty="0" err="1"/>
              <a:t>padStart</a:t>
            </a:r>
            <a:r>
              <a:rPr lang="en-US" dirty="0"/>
              <a:t>, repeat</a:t>
            </a:r>
          </a:p>
          <a:p>
            <a:r>
              <a:rPr lang="en-US" dirty="0"/>
              <a:t>Common Math: </a:t>
            </a:r>
          </a:p>
          <a:p>
            <a:pPr lvl="1"/>
            <a:r>
              <a:rPr lang="en-US" dirty="0" err="1"/>
              <a:t>isPrime</a:t>
            </a:r>
            <a:r>
              <a:rPr lang="en-US" dirty="0"/>
              <a:t>, </a:t>
            </a:r>
            <a:r>
              <a:rPr lang="en-US" dirty="0" err="1"/>
              <a:t>nextPrime</a:t>
            </a:r>
            <a:r>
              <a:rPr lang="en-US" dirty="0"/>
              <a:t>, </a:t>
            </a:r>
            <a:r>
              <a:rPr lang="en-US" dirty="0" err="1"/>
              <a:t>primeFactors</a:t>
            </a:r>
            <a:r>
              <a:rPr lang="en-US" dirty="0"/>
              <a:t> </a:t>
            </a:r>
            <a:r>
              <a:rPr lang="en-US"/>
              <a:t>(optional)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598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2712</TotalTime>
  <Words>331</Words>
  <Application>Microsoft Macintosh PowerPoint</Application>
  <PresentationFormat>Bildspel på skärmen (4:3)</PresentationFormat>
  <Paragraphs>295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Practice 2</vt:lpstr>
      <vt:lpstr>Variable &amp; Input</vt:lpstr>
      <vt:lpstr>If &amp; Switch</vt:lpstr>
      <vt:lpstr>While &amp; Do While</vt:lpstr>
      <vt:lpstr>For</vt:lpstr>
      <vt:lpstr>Random numbers (optional, but fun)</vt:lpstr>
      <vt:lpstr>Class &amp; Instance</vt:lpstr>
      <vt:lpstr>Lib &amp; Jar</vt:lpstr>
      <vt:lpstr>Github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166</cp:revision>
  <dcterms:created xsi:type="dcterms:W3CDTF">2009-12-29T10:39:27Z</dcterms:created>
  <dcterms:modified xsi:type="dcterms:W3CDTF">2018-09-18T03:36:48Z</dcterms:modified>
</cp:coreProperties>
</file>