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5" r:id="rId3"/>
    <p:sldId id="296" r:id="rId4"/>
    <p:sldId id="299" r:id="rId5"/>
    <p:sldId id="300" r:id="rId6"/>
    <p:sldId id="297" r:id="rId7"/>
    <p:sldId id="298" r:id="rId8"/>
    <p:sldId id="301" r:id="rId9"/>
    <p:sldId id="302" r:id="rId10"/>
    <p:sldId id="303" r:id="rId11"/>
    <p:sldId id="304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89" d="100"/>
          <a:sy n="89" d="100"/>
        </p:scale>
        <p:origin x="16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21/09/2018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21/09/2018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21/09/2018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21/09/2018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21/09/2018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2: Java Basic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using-java-naming-conventions-2034199" TargetMode="External"/><Relationship Id="rId2" Type="http://schemas.openxmlformats.org/officeDocument/2006/relationships/hyperlink" Target="https://www.thoughtco.com/reserved-words-in-java-20342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y8MGa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op1.html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tutorial/java/nutsandbolts/op3.html" TargetMode="External"/><Relationship Id="rId4" Type="http://schemas.openxmlformats.org/officeDocument/2006/relationships/hyperlink" Target="https://docs.oracle.com/javase/tutorial/java/nutsandbolts/op2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switch.html" TargetMode="External"/><Relationship Id="rId2" Type="http://schemas.openxmlformats.org/officeDocument/2006/relationships/hyperlink" Target="https://docs.oracle.com/javase/tutorial/java/nutsandbolts/if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for.html" TargetMode="External"/><Relationship Id="rId2" Type="http://schemas.openxmlformats.org/officeDocument/2006/relationships/hyperlink" Target="https://docs.oracle.com/javase/tutorial/java/nutsandbolts/whi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java/nutsandbolts/branch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oopjava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Basic Block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4099AB-B4B9-3A40-B77B-0586945F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Package</a:t>
            </a:r>
            <a:r>
              <a:rPr lang="sv-SE" dirty="0"/>
              <a:t> &amp; </a:t>
            </a:r>
            <a:r>
              <a:rPr lang="sv-SE" dirty="0" err="1"/>
              <a:t>Classpath</a:t>
            </a:r>
            <a:r>
              <a:rPr lang="sv-SE" dirty="0"/>
              <a:t>, </a:t>
            </a:r>
            <a:r>
              <a:rPr lang="sv-SE" dirty="0" err="1"/>
              <a:t>Lib</a:t>
            </a:r>
            <a:r>
              <a:rPr lang="sv-SE" dirty="0"/>
              <a:t> &amp; </a:t>
            </a:r>
            <a:r>
              <a:rPr lang="sv-SE" dirty="0" err="1"/>
              <a:t>Jar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AF25E64-E5B5-9048-8041-5FC0E130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&amp; </a:t>
            </a:r>
            <a:r>
              <a:rPr lang="sv-SE" dirty="0" err="1"/>
              <a:t>naming</a:t>
            </a:r>
            <a:r>
              <a:rPr lang="sv-SE" dirty="0"/>
              <a:t> </a:t>
            </a:r>
            <a:r>
              <a:rPr lang="sv-SE" dirty="0" err="1"/>
              <a:t>convention</a:t>
            </a:r>
            <a:endParaRPr lang="sv-SE" dirty="0"/>
          </a:p>
          <a:p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</a:t>
            </a:r>
            <a:r>
              <a:rPr lang="sv-SE" dirty="0" err="1"/>
              <a:t>classpath</a:t>
            </a:r>
            <a:endParaRPr lang="sv-SE" dirty="0"/>
          </a:p>
          <a:p>
            <a:r>
              <a:rPr lang="sv-SE" dirty="0" err="1"/>
              <a:t>jar</a:t>
            </a:r>
            <a:r>
              <a:rPr lang="sv-SE" dirty="0"/>
              <a:t> in </a:t>
            </a:r>
            <a:r>
              <a:rPr lang="sv-SE" dirty="0" err="1"/>
              <a:t>classpath</a:t>
            </a:r>
            <a:endParaRPr lang="sv-SE" dirty="0"/>
          </a:p>
          <a:p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lib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6C23072-06DE-7C47-8CEF-304D19C6F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2: Java Basic</a:t>
            </a:r>
            <a:endParaRPr lang="en-US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45086AA-D565-9544-92C2-0DB420FFBFF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0B68D2F-8DBD-9E48-A7A9-6208F844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470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2E0D05-1CED-764E-979B-E823A630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Homework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1A0E81-6EFC-FA40-A414-6061A2D2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Go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examples</a:t>
            </a:r>
            <a:r>
              <a:rPr lang="sv-SE" dirty="0"/>
              <a:t> in Oracle page</a:t>
            </a:r>
          </a:p>
          <a:p>
            <a:r>
              <a:rPr lang="sv-SE" dirty="0"/>
              <a:t>Finish 74 </a:t>
            </a:r>
            <a:r>
              <a:rPr lang="sv-SE" dirty="0" err="1"/>
              <a:t>exercises</a:t>
            </a:r>
            <a:r>
              <a:rPr lang="sv-SE" dirty="0"/>
              <a:t>.</a:t>
            </a:r>
          </a:p>
          <a:p>
            <a:r>
              <a:rPr lang="sv-SE" dirty="0"/>
              <a:t>Calling </a:t>
            </a:r>
            <a:r>
              <a:rPr lang="sv-SE" dirty="0" err="1"/>
              <a:t>some</a:t>
            </a:r>
            <a:r>
              <a:rPr lang="sv-SE" dirty="0"/>
              <a:t> Guava &amp; </a:t>
            </a:r>
            <a:r>
              <a:rPr lang="sv-SE" dirty="0" err="1"/>
              <a:t>Math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/>
              <a:t>.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2C110AD-8DCC-7146-89A0-E780D37D46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2: Java Basic</a:t>
            </a:r>
            <a:endParaRPr lang="en-US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9F05EF9-51CB-0E4D-8A74-45963DABD9F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A425075-8871-984B-A6CA-9D038CD9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491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topic: Java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Expressions, Statements, Blocks</a:t>
            </a:r>
          </a:p>
          <a:p>
            <a:r>
              <a:rPr lang="en-US" dirty="0"/>
              <a:t>Control Flow Statements</a:t>
            </a:r>
          </a:p>
          <a:p>
            <a:pPr lvl="1"/>
            <a:r>
              <a:rPr lang="en-US" dirty="0"/>
              <a:t>If / Switch</a:t>
            </a:r>
          </a:p>
          <a:p>
            <a:pPr lvl="1"/>
            <a:r>
              <a:rPr lang="en-US" dirty="0"/>
              <a:t>While / Do-While / For</a:t>
            </a:r>
          </a:p>
          <a:p>
            <a:pPr lvl="1"/>
            <a:r>
              <a:rPr lang="en-US" dirty="0"/>
              <a:t>Branching (break, continue, return)</a:t>
            </a:r>
          </a:p>
          <a:p>
            <a:r>
              <a:rPr lang="en-US" dirty="0"/>
              <a:t>Class &amp; Instance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Package &amp; </a:t>
            </a:r>
            <a:r>
              <a:rPr lang="en-US" dirty="0" err="1"/>
              <a:t>Classpath</a:t>
            </a:r>
            <a:r>
              <a:rPr lang="en-US" dirty="0"/>
              <a:t>, Lib &amp; Jar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05579E-D072-544C-98F0-23208EB5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Declare</a:t>
            </a:r>
            <a:r>
              <a:rPr lang="sv-SE" dirty="0"/>
              <a:t> </a:t>
            </a:r>
            <a:r>
              <a:rPr lang="sv-SE" dirty="0" err="1"/>
              <a:t>variable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B9CF40-6DC0-4A4C-8F6F-CCB924EC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800" dirty="0"/>
              <a:t>&lt;data </a:t>
            </a:r>
            <a:r>
              <a:rPr lang="sv-SE" sz="1800" dirty="0" err="1"/>
              <a:t>type</a:t>
            </a:r>
            <a:r>
              <a:rPr lang="sv-SE" sz="1800" dirty="0"/>
              <a:t>&gt; &lt;</a:t>
            </a:r>
            <a:r>
              <a:rPr lang="sv-SE" sz="1800" dirty="0" err="1"/>
              <a:t>variable</a:t>
            </a:r>
            <a:r>
              <a:rPr lang="sv-SE" sz="1800" dirty="0"/>
              <a:t> </a:t>
            </a:r>
            <a:r>
              <a:rPr lang="sv-SE" sz="1800" dirty="0" err="1"/>
              <a:t>name</a:t>
            </a:r>
            <a:r>
              <a:rPr lang="sv-SE" sz="1800" dirty="0"/>
              <a:t>&gt; [= initial </a:t>
            </a:r>
            <a:r>
              <a:rPr lang="sv-SE" sz="1800" dirty="0" err="1"/>
              <a:t>value</a:t>
            </a:r>
            <a:r>
              <a:rPr lang="sv-SE" sz="1800" dirty="0"/>
              <a:t>]</a:t>
            </a:r>
          </a:p>
          <a:p>
            <a:r>
              <a:rPr lang="sv-SE" sz="1800" dirty="0"/>
              <a:t>Data </a:t>
            </a:r>
            <a:r>
              <a:rPr lang="sv-SE" sz="1800" dirty="0" err="1"/>
              <a:t>type</a:t>
            </a:r>
            <a:r>
              <a:rPr lang="sv-SE" sz="1800" dirty="0"/>
              <a:t>: Primitive or Class/Interface</a:t>
            </a:r>
          </a:p>
          <a:p>
            <a:pPr lvl="1"/>
            <a:r>
              <a:rPr lang="sv-SE" sz="1800" dirty="0"/>
              <a:t>byte, short, </a:t>
            </a:r>
            <a:r>
              <a:rPr lang="sv-SE" sz="1800" dirty="0" err="1"/>
              <a:t>int</a:t>
            </a:r>
            <a:r>
              <a:rPr lang="sv-SE" sz="1800" dirty="0"/>
              <a:t>, long, float, double, char or </a:t>
            </a:r>
            <a:r>
              <a:rPr lang="sv-SE" sz="1800" dirty="0" err="1"/>
              <a:t>boolean</a:t>
            </a:r>
            <a:endParaRPr lang="sv-SE" sz="1800" dirty="0"/>
          </a:p>
          <a:p>
            <a:pPr lvl="1"/>
            <a:r>
              <a:rPr lang="sv-SE" sz="1800" dirty="0"/>
              <a:t>Array</a:t>
            </a:r>
          </a:p>
          <a:p>
            <a:pPr lvl="1"/>
            <a:r>
              <a:rPr lang="sv-SE" sz="1800" dirty="0"/>
              <a:t>Interface / Class</a:t>
            </a:r>
          </a:p>
          <a:p>
            <a:r>
              <a:rPr lang="sv-SE" sz="1800" dirty="0" err="1"/>
              <a:t>Variable</a:t>
            </a:r>
            <a:r>
              <a:rPr lang="sv-SE" sz="1800" dirty="0"/>
              <a:t> </a:t>
            </a:r>
            <a:r>
              <a:rPr lang="sv-SE" sz="1800" dirty="0" err="1"/>
              <a:t>name</a:t>
            </a:r>
            <a:r>
              <a:rPr lang="sv-SE" sz="1800" dirty="0"/>
              <a:t>:</a:t>
            </a:r>
          </a:p>
          <a:p>
            <a:pPr lvl="1"/>
            <a:r>
              <a:rPr lang="sv-SE" sz="1800" dirty="0"/>
              <a:t>no </a:t>
            </a:r>
            <a:r>
              <a:rPr lang="sv-SE" sz="1800" dirty="0">
                <a:hlinkClick r:id="rId2"/>
              </a:rPr>
              <a:t>reserved words </a:t>
            </a:r>
            <a:endParaRPr lang="sv-SE" sz="1800" dirty="0"/>
          </a:p>
          <a:p>
            <a:pPr lvl="1"/>
            <a:r>
              <a:rPr lang="sv-SE" sz="1800" dirty="0"/>
              <a:t>^[_$a-</a:t>
            </a:r>
            <a:r>
              <a:rPr lang="sv-SE" sz="1800" dirty="0" err="1"/>
              <a:t>zA</a:t>
            </a:r>
            <a:r>
              <a:rPr lang="sv-SE" sz="1800" dirty="0"/>
              <a:t>-Z][_$a-zA-Z0-9]+</a:t>
            </a:r>
          </a:p>
          <a:p>
            <a:pPr lvl="1"/>
            <a:r>
              <a:rPr lang="sv-SE" sz="1800" dirty="0"/>
              <a:t>no "%","^","&amp;","#"</a:t>
            </a:r>
          </a:p>
          <a:p>
            <a:r>
              <a:rPr lang="sv-SE" sz="1800" dirty="0">
                <a:hlinkClick r:id="rId3"/>
              </a:rPr>
              <a:t>naming conventions</a:t>
            </a:r>
            <a:endParaRPr lang="sv-SE" sz="1800" dirty="0"/>
          </a:p>
          <a:p>
            <a:r>
              <a:rPr lang="sv-SE" sz="1800" dirty="0"/>
              <a:t>Initial </a:t>
            </a:r>
            <a:r>
              <a:rPr lang="sv-SE" sz="1800" dirty="0" err="1"/>
              <a:t>value</a:t>
            </a:r>
            <a:r>
              <a:rPr lang="sv-SE" sz="1800" dirty="0"/>
              <a:t> must be </a:t>
            </a:r>
            <a:r>
              <a:rPr lang="sv-SE" sz="1800" dirty="0" err="1"/>
              <a:t>compatible</a:t>
            </a:r>
            <a:r>
              <a:rPr lang="sv-SE" sz="1800" dirty="0"/>
              <a:t> </a:t>
            </a:r>
            <a:r>
              <a:rPr lang="sv-SE" sz="1800" dirty="0" err="1"/>
              <a:t>with</a:t>
            </a:r>
            <a:r>
              <a:rPr lang="sv-SE" sz="1800" dirty="0"/>
              <a:t> data </a:t>
            </a:r>
            <a:r>
              <a:rPr lang="sv-SE" sz="1800" dirty="0" err="1"/>
              <a:t>type</a:t>
            </a:r>
            <a:r>
              <a:rPr lang="sv-SE" sz="1800" dirty="0"/>
              <a:t>.</a:t>
            </a:r>
          </a:p>
          <a:p>
            <a:r>
              <a:rPr lang="sv-SE" sz="1800" dirty="0">
                <a:hlinkClick r:id="rId4"/>
              </a:rPr>
              <a:t>https://goo.gl/y8MGar</a:t>
            </a:r>
            <a:endParaRPr lang="sv-SE" sz="18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3EC07FD-9193-0043-A91A-BB691DF94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DA3F26F-CE19-C041-BFC2-2639F41B56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329A57A-5ADB-574D-826E-8164804F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130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56D8A7-B444-8A49-9D4E-A9F74B59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Operators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7FEA81-62DE-6F4D-AC1E-D5A48ADF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Operators </a:t>
            </a:r>
            <a:r>
              <a:rPr lang="sv-SE" dirty="0" err="1"/>
              <a:t>are</a:t>
            </a:r>
            <a:r>
              <a:rPr lang="sv-SE" dirty="0"/>
              <a:t> special symbols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specific</a:t>
            </a:r>
            <a:r>
              <a:rPr lang="sv-SE" dirty="0"/>
              <a:t> operations on </a:t>
            </a:r>
            <a:r>
              <a:rPr lang="sv-SE" dirty="0" err="1"/>
              <a:t>one</a:t>
            </a:r>
            <a:r>
              <a:rPr lang="sv-SE" dirty="0"/>
              <a:t>, </a:t>
            </a:r>
            <a:r>
              <a:rPr lang="sv-SE" dirty="0" err="1"/>
              <a:t>two</a:t>
            </a:r>
            <a:r>
              <a:rPr lang="sv-SE" dirty="0"/>
              <a:t>, or </a:t>
            </a:r>
            <a:r>
              <a:rPr lang="sv-SE" dirty="0" err="1"/>
              <a:t>three</a:t>
            </a:r>
            <a:r>
              <a:rPr lang="sv-SE" dirty="0"/>
              <a:t> </a:t>
            </a:r>
            <a:r>
              <a:rPr lang="sv-SE" i="1" dirty="0" err="1"/>
              <a:t>operands</a:t>
            </a:r>
            <a:r>
              <a:rPr lang="sv-SE" dirty="0"/>
              <a:t>, and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return</a:t>
            </a:r>
            <a:r>
              <a:rPr lang="sv-SE" dirty="0"/>
              <a:t> a </a:t>
            </a:r>
            <a:r>
              <a:rPr lang="sv-SE" dirty="0" err="1"/>
              <a:t>result</a:t>
            </a:r>
            <a:endParaRPr lang="sv-SE" dirty="0">
              <a:hlinkClick r:id="rId2"/>
            </a:endParaRPr>
          </a:p>
          <a:p>
            <a:r>
              <a:rPr lang="sv-SE" dirty="0">
                <a:hlinkClick r:id="rId2"/>
              </a:rPr>
              <a:t>https://docs.oracle.com/javase/tutorial/java/nutsandbolts/operators.html</a:t>
            </a:r>
            <a:endParaRPr lang="sv-SE" dirty="0"/>
          </a:p>
          <a:p>
            <a:r>
              <a:rPr lang="sv-SE" u="sng" dirty="0">
                <a:hlinkClick r:id="rId3"/>
              </a:rPr>
              <a:t>Assignment, Arithmetic, and Unary Operators</a:t>
            </a:r>
            <a:endParaRPr lang="sv-SE" u="sng" dirty="0"/>
          </a:p>
          <a:p>
            <a:r>
              <a:rPr lang="sv-SE" u="sng" dirty="0">
                <a:hlinkClick r:id="rId4"/>
              </a:rPr>
              <a:t>Equality, Relational, and Conditional Operators</a:t>
            </a:r>
            <a:endParaRPr lang="sv-SE" u="sng" dirty="0"/>
          </a:p>
          <a:p>
            <a:r>
              <a:rPr lang="sv-SE" u="sng" dirty="0">
                <a:hlinkClick r:id="rId5"/>
              </a:rPr>
              <a:t>Bitwise and Bit Shift Operators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402F6D3-7588-FA48-A016-8C2037BE6D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CE8F8E8-6522-7544-8038-375D4EE92F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1468BBD-4D57-FE47-9850-E19668A8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049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96A43F-A1A1-6E4B-984F-D55B299C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Expressions, Statements, and Blocks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140E1D-A571-664E-9F08-D9DD49E6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200" dirty="0"/>
              <a:t>An </a:t>
            </a:r>
            <a:r>
              <a:rPr lang="sv-SE" sz="2200" i="1" dirty="0"/>
              <a:t>expression</a:t>
            </a:r>
            <a:r>
              <a:rPr lang="sv-SE" sz="2200" dirty="0"/>
              <a:t> is a </a:t>
            </a:r>
            <a:r>
              <a:rPr lang="sv-SE" sz="2200" dirty="0" err="1"/>
              <a:t>construct</a:t>
            </a:r>
            <a:r>
              <a:rPr lang="sv-SE" sz="2200" dirty="0"/>
              <a:t> </a:t>
            </a:r>
            <a:r>
              <a:rPr lang="sv-SE" sz="2200" dirty="0" err="1"/>
              <a:t>made</a:t>
            </a:r>
            <a:r>
              <a:rPr lang="sv-SE" sz="2200" dirty="0"/>
              <a:t> </a:t>
            </a:r>
            <a:r>
              <a:rPr lang="sv-SE" sz="2200" dirty="0" err="1"/>
              <a:t>up</a:t>
            </a:r>
            <a:r>
              <a:rPr lang="sv-SE" sz="2200" dirty="0"/>
              <a:t> </a:t>
            </a:r>
            <a:r>
              <a:rPr lang="sv-SE" sz="2200" dirty="0" err="1"/>
              <a:t>of</a:t>
            </a:r>
            <a:r>
              <a:rPr lang="sv-SE" sz="2200" dirty="0"/>
              <a:t> </a:t>
            </a:r>
            <a:r>
              <a:rPr lang="sv-SE" sz="2200" dirty="0" err="1"/>
              <a:t>variables</a:t>
            </a:r>
            <a:r>
              <a:rPr lang="sv-SE" sz="2200" dirty="0"/>
              <a:t>, operators, and </a:t>
            </a:r>
            <a:r>
              <a:rPr lang="sv-SE" sz="2200" dirty="0" err="1"/>
              <a:t>method</a:t>
            </a:r>
            <a:r>
              <a:rPr lang="sv-SE" sz="2200" dirty="0"/>
              <a:t> </a:t>
            </a:r>
            <a:r>
              <a:rPr lang="sv-SE" sz="2200" dirty="0" err="1"/>
              <a:t>invocations</a:t>
            </a:r>
            <a:r>
              <a:rPr lang="sv-SE" sz="2200" dirty="0"/>
              <a:t>, </a:t>
            </a:r>
            <a:r>
              <a:rPr lang="sv-SE" sz="2200" dirty="0" err="1"/>
              <a:t>which</a:t>
            </a:r>
            <a:r>
              <a:rPr lang="sv-SE" sz="2200" dirty="0"/>
              <a:t> </a:t>
            </a:r>
            <a:r>
              <a:rPr lang="sv-SE" sz="2200" dirty="0" err="1"/>
              <a:t>are</a:t>
            </a:r>
            <a:r>
              <a:rPr lang="sv-SE" sz="2200" dirty="0"/>
              <a:t> </a:t>
            </a:r>
            <a:r>
              <a:rPr lang="sv-SE" sz="2200" dirty="0" err="1"/>
              <a:t>constructed</a:t>
            </a:r>
            <a:r>
              <a:rPr lang="sv-SE" sz="2200" dirty="0"/>
              <a:t> </a:t>
            </a:r>
            <a:r>
              <a:rPr lang="sv-SE" sz="2200" dirty="0" err="1"/>
              <a:t>according</a:t>
            </a:r>
            <a:r>
              <a:rPr lang="sv-SE" sz="2200" dirty="0"/>
              <a:t> to the syntax </a:t>
            </a:r>
            <a:r>
              <a:rPr lang="sv-SE" sz="2200" dirty="0" err="1"/>
              <a:t>of</a:t>
            </a:r>
            <a:r>
              <a:rPr lang="sv-SE" sz="2200" dirty="0"/>
              <a:t> the </a:t>
            </a:r>
            <a:r>
              <a:rPr lang="sv-SE" sz="2200" dirty="0" err="1"/>
              <a:t>language</a:t>
            </a:r>
            <a:r>
              <a:rPr lang="sv-SE" sz="2200" dirty="0"/>
              <a:t>, </a:t>
            </a:r>
            <a:r>
              <a:rPr lang="sv-SE" sz="2200" dirty="0" err="1"/>
              <a:t>that</a:t>
            </a:r>
            <a:r>
              <a:rPr lang="sv-SE" sz="2200" dirty="0"/>
              <a:t> </a:t>
            </a:r>
            <a:r>
              <a:rPr lang="sv-SE" sz="2200" dirty="0" err="1"/>
              <a:t>evaluates</a:t>
            </a:r>
            <a:r>
              <a:rPr lang="sv-SE" sz="2200" dirty="0"/>
              <a:t> to a </a:t>
            </a:r>
            <a:r>
              <a:rPr lang="sv-SE" sz="2200" dirty="0" err="1"/>
              <a:t>single</a:t>
            </a:r>
            <a:r>
              <a:rPr lang="sv-SE" sz="2200" dirty="0"/>
              <a:t> </a:t>
            </a:r>
            <a:r>
              <a:rPr lang="sv-SE" sz="2200" dirty="0" err="1"/>
              <a:t>value</a:t>
            </a:r>
            <a:r>
              <a:rPr lang="sv-SE" sz="2200" dirty="0"/>
              <a:t>.</a:t>
            </a:r>
          </a:p>
          <a:p>
            <a:r>
              <a:rPr lang="sv-SE" sz="2200" dirty="0"/>
              <a:t>Statements </a:t>
            </a:r>
            <a:r>
              <a:rPr lang="sv-SE" sz="2200" dirty="0" err="1"/>
              <a:t>are</a:t>
            </a:r>
            <a:r>
              <a:rPr lang="sv-SE" sz="2200" dirty="0"/>
              <a:t> </a:t>
            </a:r>
            <a:r>
              <a:rPr lang="sv-SE" sz="2200" dirty="0" err="1"/>
              <a:t>roughly</a:t>
            </a:r>
            <a:r>
              <a:rPr lang="sv-SE" sz="2200" dirty="0"/>
              <a:t> </a:t>
            </a:r>
            <a:r>
              <a:rPr lang="sv-SE" sz="2200" dirty="0" err="1"/>
              <a:t>equivalent</a:t>
            </a:r>
            <a:r>
              <a:rPr lang="sv-SE" sz="2200" dirty="0"/>
              <a:t> to </a:t>
            </a:r>
            <a:r>
              <a:rPr lang="sv-SE" sz="2200" dirty="0" err="1"/>
              <a:t>sentences</a:t>
            </a:r>
            <a:r>
              <a:rPr lang="sv-SE" sz="2200" dirty="0"/>
              <a:t> in </a:t>
            </a:r>
            <a:r>
              <a:rPr lang="sv-SE" sz="2200" dirty="0" err="1"/>
              <a:t>natural</a:t>
            </a:r>
            <a:r>
              <a:rPr lang="sv-SE" sz="2200" dirty="0"/>
              <a:t> </a:t>
            </a:r>
            <a:r>
              <a:rPr lang="sv-SE" sz="2200" dirty="0" err="1"/>
              <a:t>languages</a:t>
            </a:r>
            <a:r>
              <a:rPr lang="sv-SE" sz="2200" dirty="0"/>
              <a:t>. A </a:t>
            </a:r>
            <a:r>
              <a:rPr lang="sv-SE" sz="2200" i="1" dirty="0" err="1"/>
              <a:t>statement</a:t>
            </a:r>
            <a:r>
              <a:rPr lang="sv-SE" sz="2200" dirty="0"/>
              <a:t> forms a </a:t>
            </a:r>
            <a:r>
              <a:rPr lang="sv-SE" sz="2200" dirty="0" err="1"/>
              <a:t>complete</a:t>
            </a:r>
            <a:r>
              <a:rPr lang="sv-SE" sz="2200" dirty="0"/>
              <a:t> </a:t>
            </a:r>
            <a:r>
              <a:rPr lang="sv-SE" sz="2200" dirty="0" err="1"/>
              <a:t>unit</a:t>
            </a:r>
            <a:r>
              <a:rPr lang="sv-SE" sz="2200" dirty="0"/>
              <a:t> </a:t>
            </a:r>
            <a:r>
              <a:rPr lang="sv-SE" sz="2200" dirty="0" err="1"/>
              <a:t>of</a:t>
            </a:r>
            <a:r>
              <a:rPr lang="sv-SE" sz="2200" dirty="0"/>
              <a:t> </a:t>
            </a:r>
            <a:r>
              <a:rPr lang="sv-SE" sz="2200" dirty="0" err="1"/>
              <a:t>execution</a:t>
            </a:r>
            <a:r>
              <a:rPr lang="sv-SE" sz="2200" dirty="0"/>
              <a:t>. </a:t>
            </a:r>
          </a:p>
          <a:p>
            <a:pPr lvl="1"/>
            <a:r>
              <a:rPr lang="sv-SE" sz="2200" i="1" dirty="0"/>
              <a:t>expression </a:t>
            </a:r>
            <a:r>
              <a:rPr lang="sv-SE" sz="2200" i="1" dirty="0" err="1"/>
              <a:t>statements</a:t>
            </a:r>
            <a:endParaRPr lang="sv-SE" sz="2200" i="1" dirty="0"/>
          </a:p>
          <a:p>
            <a:pPr lvl="1"/>
            <a:r>
              <a:rPr lang="sv-SE" sz="2200" i="1" dirty="0" err="1"/>
              <a:t>declaration</a:t>
            </a:r>
            <a:r>
              <a:rPr lang="sv-SE" sz="2200" i="1" dirty="0"/>
              <a:t> </a:t>
            </a:r>
            <a:r>
              <a:rPr lang="sv-SE" sz="2200" i="1" dirty="0" err="1"/>
              <a:t>statements</a:t>
            </a:r>
            <a:endParaRPr lang="sv-SE" sz="2200" i="1" dirty="0"/>
          </a:p>
          <a:p>
            <a:pPr lvl="1"/>
            <a:r>
              <a:rPr lang="sv-SE" sz="2200" i="1" dirty="0" err="1"/>
              <a:t>control</a:t>
            </a:r>
            <a:r>
              <a:rPr lang="sv-SE" sz="2200" i="1" dirty="0"/>
              <a:t> </a:t>
            </a:r>
            <a:r>
              <a:rPr lang="sv-SE" sz="2200" i="1" dirty="0" err="1"/>
              <a:t>flow</a:t>
            </a:r>
            <a:r>
              <a:rPr lang="sv-SE" sz="2200" i="1" dirty="0"/>
              <a:t> </a:t>
            </a:r>
            <a:r>
              <a:rPr lang="sv-SE" sz="2200" i="1" dirty="0" err="1"/>
              <a:t>statements</a:t>
            </a:r>
            <a:endParaRPr lang="sv-SE" sz="2200" i="1" dirty="0"/>
          </a:p>
          <a:p>
            <a:r>
              <a:rPr lang="sv-SE" sz="2200" dirty="0"/>
              <a:t>A </a:t>
            </a:r>
            <a:r>
              <a:rPr lang="sv-SE" sz="2200" i="1" dirty="0"/>
              <a:t>block</a:t>
            </a:r>
            <a:r>
              <a:rPr lang="sv-SE" sz="2200" dirty="0"/>
              <a:t> is a </a:t>
            </a:r>
            <a:r>
              <a:rPr lang="sv-SE" sz="2200" dirty="0" err="1"/>
              <a:t>group</a:t>
            </a:r>
            <a:r>
              <a:rPr lang="sv-SE" sz="2200" dirty="0"/>
              <a:t> </a:t>
            </a:r>
            <a:r>
              <a:rPr lang="sv-SE" sz="2200" dirty="0" err="1"/>
              <a:t>of</a:t>
            </a:r>
            <a:r>
              <a:rPr lang="sv-SE" sz="2200" dirty="0"/>
              <a:t> </a:t>
            </a:r>
            <a:r>
              <a:rPr lang="sv-SE" sz="2200" dirty="0" err="1"/>
              <a:t>zero</a:t>
            </a:r>
            <a:r>
              <a:rPr lang="sv-SE" sz="2200" dirty="0"/>
              <a:t> or </a:t>
            </a:r>
            <a:r>
              <a:rPr lang="sv-SE" sz="2200" dirty="0" err="1"/>
              <a:t>more</a:t>
            </a:r>
            <a:r>
              <a:rPr lang="sv-SE" sz="2200" dirty="0"/>
              <a:t> </a:t>
            </a:r>
            <a:r>
              <a:rPr lang="sv-SE" sz="2200" dirty="0" err="1"/>
              <a:t>statements</a:t>
            </a:r>
            <a:r>
              <a:rPr lang="sv-SE" sz="2200" dirty="0"/>
              <a:t> </a:t>
            </a:r>
            <a:r>
              <a:rPr lang="sv-SE" sz="2200" dirty="0" err="1"/>
              <a:t>between</a:t>
            </a:r>
            <a:r>
              <a:rPr lang="sv-SE" sz="2200" dirty="0"/>
              <a:t> </a:t>
            </a:r>
            <a:r>
              <a:rPr lang="sv-SE" sz="2200" dirty="0" err="1"/>
              <a:t>balanced</a:t>
            </a:r>
            <a:r>
              <a:rPr lang="sv-SE" sz="2200" dirty="0"/>
              <a:t> </a:t>
            </a:r>
            <a:r>
              <a:rPr lang="sv-SE" sz="2200" dirty="0" err="1"/>
              <a:t>braces</a:t>
            </a:r>
            <a:r>
              <a:rPr lang="sv-SE" sz="2200" dirty="0"/>
              <a:t> and </a:t>
            </a:r>
            <a:r>
              <a:rPr lang="sv-SE" sz="2200" dirty="0" err="1"/>
              <a:t>can</a:t>
            </a:r>
            <a:r>
              <a:rPr lang="sv-SE" sz="2200" dirty="0"/>
              <a:t> be </a:t>
            </a:r>
            <a:r>
              <a:rPr lang="sv-SE" sz="2200" dirty="0" err="1"/>
              <a:t>used</a:t>
            </a:r>
            <a:r>
              <a:rPr lang="sv-SE" sz="2200" dirty="0"/>
              <a:t> </a:t>
            </a:r>
            <a:r>
              <a:rPr lang="sv-SE" sz="2200" dirty="0" err="1"/>
              <a:t>anywhere</a:t>
            </a:r>
            <a:r>
              <a:rPr lang="sv-SE" sz="2200" dirty="0"/>
              <a:t> a </a:t>
            </a:r>
            <a:r>
              <a:rPr lang="sv-SE" sz="2200" dirty="0" err="1"/>
              <a:t>single</a:t>
            </a:r>
            <a:r>
              <a:rPr lang="sv-SE" sz="2200" dirty="0"/>
              <a:t> </a:t>
            </a:r>
            <a:r>
              <a:rPr lang="sv-SE" sz="2200" dirty="0" err="1"/>
              <a:t>statement</a:t>
            </a:r>
            <a:r>
              <a:rPr lang="sv-SE" sz="2200" dirty="0"/>
              <a:t> is </a:t>
            </a:r>
            <a:r>
              <a:rPr lang="sv-SE" sz="2200" dirty="0" err="1"/>
              <a:t>allowed</a:t>
            </a:r>
            <a:endParaRPr lang="sv-SE" sz="22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EBD2801-9F13-464C-859D-57BFAD8CBE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1ACA4B8-5C20-2F4D-8EEC-FF7D95FFF5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CDC6C5-16F2-DF4B-BC59-5CDCE6D8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794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2D82E5-549E-F045-8B64-BE6FB776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If / Switch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9EDA79C-8A51-9442-8F8F-5A693201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If: </a:t>
            </a:r>
          </a:p>
          <a:p>
            <a:pPr marL="0" indent="0">
              <a:buNone/>
            </a:pPr>
            <a:r>
              <a:rPr lang="sv-SE" dirty="0">
                <a:hlinkClick r:id="rId2"/>
              </a:rPr>
              <a:t>https://docs.oracle.com/javase/tutorial/java/nutsandbolts/if.html</a:t>
            </a:r>
            <a:endParaRPr lang="sv-SE" dirty="0"/>
          </a:p>
          <a:p>
            <a:r>
              <a:rPr lang="sv-SE" dirty="0" err="1"/>
              <a:t>Ternary</a:t>
            </a:r>
            <a:r>
              <a:rPr lang="sv-SE" dirty="0"/>
              <a:t> Operator:</a:t>
            </a:r>
          </a:p>
          <a:p>
            <a:pPr marL="0" indent="0">
              <a:buNone/>
            </a:pPr>
            <a:r>
              <a:rPr lang="sv-SE" sz="2000" dirty="0" err="1"/>
              <a:t>variable</a:t>
            </a:r>
            <a:r>
              <a:rPr lang="sv-SE" sz="2000" dirty="0"/>
              <a:t> x = (</a:t>
            </a:r>
            <a:r>
              <a:rPr lang="sv-SE" sz="2000" dirty="0" err="1"/>
              <a:t>boolean</a:t>
            </a:r>
            <a:r>
              <a:rPr lang="sv-SE" sz="2000" dirty="0"/>
              <a:t> expression) ? &lt;</a:t>
            </a:r>
            <a:r>
              <a:rPr lang="sv-SE" sz="2000" dirty="0" err="1"/>
              <a:t>value</a:t>
            </a:r>
            <a:r>
              <a:rPr lang="sv-SE" sz="2000" dirty="0"/>
              <a:t> </a:t>
            </a:r>
            <a:r>
              <a:rPr lang="sv-SE" sz="2000" dirty="0" err="1"/>
              <a:t>if</a:t>
            </a:r>
            <a:r>
              <a:rPr lang="sv-SE" sz="2000" dirty="0"/>
              <a:t> </a:t>
            </a:r>
            <a:r>
              <a:rPr lang="sv-SE" sz="2000" dirty="0" err="1"/>
              <a:t>true</a:t>
            </a:r>
            <a:r>
              <a:rPr lang="sv-SE" sz="2000" dirty="0"/>
              <a:t>&gt; : &lt;</a:t>
            </a:r>
            <a:r>
              <a:rPr lang="sv-SE" sz="2000" dirty="0" err="1"/>
              <a:t>value</a:t>
            </a:r>
            <a:r>
              <a:rPr lang="sv-SE" sz="2000" dirty="0"/>
              <a:t> </a:t>
            </a:r>
            <a:r>
              <a:rPr lang="sv-SE" sz="2000" dirty="0" err="1"/>
              <a:t>if</a:t>
            </a:r>
            <a:r>
              <a:rPr lang="sv-SE" sz="2000" dirty="0"/>
              <a:t> </a:t>
            </a:r>
            <a:r>
              <a:rPr lang="sv-SE" sz="2000" dirty="0" err="1"/>
              <a:t>false</a:t>
            </a:r>
            <a:r>
              <a:rPr lang="sv-SE" sz="2000" dirty="0"/>
              <a:t>&gt;</a:t>
            </a:r>
          </a:p>
          <a:p>
            <a:r>
              <a:rPr lang="sv-SE" dirty="0"/>
              <a:t>Switch:</a:t>
            </a:r>
          </a:p>
          <a:p>
            <a:pPr marL="0" indent="0">
              <a:buNone/>
            </a:pPr>
            <a:r>
              <a:rPr lang="sv-SE" dirty="0">
                <a:hlinkClick r:id="rId3"/>
              </a:rPr>
              <a:t>https://docs.oracle.com/javase/tutorial/java/nutsandbolts/switch.html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481CC3A-3C83-C042-8CE9-A019331FC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0B6E146-22FE-9C4B-8575-6570FB0846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1203D52-7904-ED4A-918F-C6CBB876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414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6C6A85-9D9E-7444-8E38-0D306F3D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Loop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6E95E89-30CE-3D4F-BA07-3B7C6D51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While</a:t>
            </a:r>
            <a:r>
              <a:rPr lang="sv-SE" dirty="0"/>
              <a:t> &amp; do-</a:t>
            </a:r>
            <a:r>
              <a:rPr lang="sv-SE" dirty="0" err="1"/>
              <a:t>while</a:t>
            </a:r>
            <a:endParaRPr lang="sv-SE" dirty="0"/>
          </a:p>
          <a:p>
            <a:pPr marL="0" indent="0">
              <a:buNone/>
            </a:pPr>
            <a:r>
              <a:rPr lang="sv-SE" dirty="0">
                <a:hlinkClick r:id="rId2"/>
              </a:rPr>
              <a:t>https://docs.oracle.com/javase/tutorial/java/nutsandbolts/while.html</a:t>
            </a:r>
            <a:endParaRPr lang="sv-SE" dirty="0"/>
          </a:p>
          <a:p>
            <a:r>
              <a:rPr lang="sv-SE" dirty="0"/>
              <a:t>For:</a:t>
            </a:r>
          </a:p>
          <a:p>
            <a:pPr marL="0" indent="0">
              <a:buNone/>
            </a:pPr>
            <a:r>
              <a:rPr lang="sv-SE" dirty="0">
                <a:hlinkClick r:id="rId3"/>
              </a:rPr>
              <a:t>https://docs.oracle.com/javase/tutorial/java/nutsandbolts/for.html</a:t>
            </a:r>
            <a:endParaRPr lang="sv-SE" dirty="0"/>
          </a:p>
          <a:p>
            <a:r>
              <a:rPr lang="sv-SE" dirty="0" err="1"/>
              <a:t>Branching</a:t>
            </a:r>
            <a:r>
              <a:rPr lang="sv-SE" dirty="0"/>
              <a:t> (break, </a:t>
            </a:r>
            <a:r>
              <a:rPr lang="sv-SE" dirty="0" err="1"/>
              <a:t>continue</a:t>
            </a:r>
            <a:r>
              <a:rPr lang="sv-SE" dirty="0"/>
              <a:t>, </a:t>
            </a:r>
            <a:r>
              <a:rPr lang="sv-SE" dirty="0" err="1"/>
              <a:t>return</a:t>
            </a:r>
            <a:r>
              <a:rPr lang="sv-SE" dirty="0"/>
              <a:t>):</a:t>
            </a:r>
          </a:p>
          <a:p>
            <a:pPr marL="0" indent="0">
              <a:buNone/>
            </a:pPr>
            <a:r>
              <a:rPr lang="sv-SE" dirty="0">
                <a:hlinkClick r:id="rId4"/>
              </a:rPr>
              <a:t>https://docs.oracle.com/javase/tutorial/java/nutsandbolts/branch.html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0FAF528-05AD-1640-BB35-E93E0A5C8A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A2A0EEE-0DE2-CD4B-85DB-882FF50030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AC4503A-F115-2B49-8300-3243CF98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4446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2AF24D-0AA7-884B-B701-8DC48CF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Class &amp; </a:t>
            </a:r>
            <a:r>
              <a:rPr lang="sv-SE" dirty="0" err="1"/>
              <a:t>Instance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824E89-5050-0447-93F2-C3821D7F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Constructor</a:t>
            </a:r>
            <a:endParaRPr lang="sv-SE" dirty="0"/>
          </a:p>
          <a:p>
            <a:r>
              <a:rPr lang="sv-SE" dirty="0" err="1"/>
              <a:t>Override</a:t>
            </a:r>
            <a:endParaRPr lang="sv-SE" dirty="0"/>
          </a:p>
          <a:p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variable</a:t>
            </a:r>
            <a:endParaRPr lang="sv-SE" dirty="0"/>
          </a:p>
          <a:p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method</a:t>
            </a:r>
            <a:endParaRPr lang="sv-SE" dirty="0"/>
          </a:p>
          <a:p>
            <a:r>
              <a:rPr lang="sv-SE" dirty="0" err="1"/>
              <a:t>Static</a:t>
            </a:r>
            <a:r>
              <a:rPr lang="sv-SE" dirty="0"/>
              <a:t> </a:t>
            </a:r>
            <a:r>
              <a:rPr lang="sv-SE" dirty="0" err="1"/>
              <a:t>variable</a:t>
            </a:r>
            <a:endParaRPr lang="sv-SE" dirty="0"/>
          </a:p>
          <a:p>
            <a:r>
              <a:rPr lang="sv-SE" dirty="0" err="1"/>
              <a:t>Static</a:t>
            </a:r>
            <a:r>
              <a:rPr lang="sv-SE" dirty="0"/>
              <a:t> </a:t>
            </a:r>
            <a:r>
              <a:rPr lang="sv-SE" dirty="0" err="1"/>
              <a:t>method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246D557-7391-D04A-A478-1277660BF9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2: Java Basic</a:t>
            </a:r>
            <a:endParaRPr lang="en-US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89A7D01-9DA6-D44E-BE1D-98AF8EB912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48C967-498D-994E-8F7D-4E3227B0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982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B127EC-AB83-9F46-8BA5-DF32AE17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Scope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9E8786A-5038-6549-8BDF-9F9B5565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Public</a:t>
            </a:r>
          </a:p>
          <a:p>
            <a:r>
              <a:rPr lang="sv-SE" dirty="0" err="1"/>
              <a:t>Protected</a:t>
            </a:r>
            <a:endParaRPr lang="sv-SE" dirty="0"/>
          </a:p>
          <a:p>
            <a:r>
              <a:rPr lang="sv-SE" dirty="0" err="1"/>
              <a:t>Privated</a:t>
            </a:r>
            <a:endParaRPr lang="sv-SE" dirty="0"/>
          </a:p>
          <a:p>
            <a:r>
              <a:rPr lang="sv-SE" dirty="0" err="1"/>
              <a:t>Package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9099542-CB6C-DF41-9960-B2652235CE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2: Java Basic</a:t>
            </a:r>
            <a:endParaRPr lang="en-US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8ADAA36-60F3-B343-82DD-DDA4918F2D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10EFFB-05A2-6041-8DBB-E852AD22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476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2343</TotalTime>
  <Words>400</Words>
  <Application>Microsoft Macintosh PowerPoint</Application>
  <PresentationFormat>Bildspel på skärmen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Wingdings</vt:lpstr>
      <vt:lpstr>SE10 slides</vt:lpstr>
      <vt:lpstr>Object-Oriented Programming with Java</vt:lpstr>
      <vt:lpstr>Today’s topic: Java Basic</vt:lpstr>
      <vt:lpstr>Declare variable</vt:lpstr>
      <vt:lpstr>Operators</vt:lpstr>
      <vt:lpstr>Expressions, Statements, and Blocks</vt:lpstr>
      <vt:lpstr>If / Switch</vt:lpstr>
      <vt:lpstr>Loop</vt:lpstr>
      <vt:lpstr>Class &amp; Instance</vt:lpstr>
      <vt:lpstr>Scope</vt:lpstr>
      <vt:lpstr>Package &amp; Classpath, Lib &amp; Jar</vt:lpstr>
      <vt:lpstr>Homework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Than Quand,Minh,VEVEY,GLOBE-Swiss LGO-SD Swisscom</cp:lastModifiedBy>
  <cp:revision>139</cp:revision>
  <dcterms:created xsi:type="dcterms:W3CDTF">2009-12-29T10:39:27Z</dcterms:created>
  <dcterms:modified xsi:type="dcterms:W3CDTF">2018-09-15T09:44:34Z</dcterms:modified>
</cp:coreProperties>
</file>