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15/09/2018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15/09/2018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15/09/2018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/>
              <a:t>15/09/2018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/>
              <a:t>15/09/2018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/>
              <a:t>15/09/2018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15/09/2018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15/09/2018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15/09/2018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15/09/2018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1: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Practice 1: Overview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15/09/2018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err="1">
                <a:ea typeface="+mn-ea"/>
                <a:cs typeface="+mn-cs"/>
              </a:rPr>
              <a:t>thanqminh.com</a:t>
            </a:r>
            <a:endParaRPr lang="en-US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Course URL: /courses/</a:t>
            </a:r>
            <a:r>
              <a:rPr lang="en-US" err="1">
                <a:ea typeface="+mn-ea"/>
                <a:cs typeface="+mn-cs"/>
              </a:rPr>
              <a:t>oopjava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253"/>
            <a:ext cx="8229600" cy="511379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public class </a:t>
            </a:r>
            <a:r>
              <a:rPr lang="en-GB" sz="1800" dirty="0" err="1"/>
              <a:t>EntryPoint</a:t>
            </a:r>
            <a:r>
              <a:rPr lang="en-GB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public static void bar(String s) { </a:t>
            </a:r>
            <a:r>
              <a:rPr lang="en-US" sz="1800" dirty="0" err="1"/>
              <a:t>System.out.println</a:t>
            </a:r>
            <a:r>
              <a:rPr lang="en-US" sz="1800" dirty="0"/>
              <a:t>(s);}  </a:t>
            </a:r>
          </a:p>
          <a:p>
            <a:pPr marL="0" indent="0">
              <a:buNone/>
            </a:pPr>
            <a:r>
              <a:rPr lang="en-GB" sz="1800" dirty="0"/>
              <a:t>  public static void main(String[] </a:t>
            </a:r>
            <a:r>
              <a:rPr lang="en-GB" sz="1800" dirty="0" err="1"/>
              <a:t>args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("Calling EntryPoint2");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(EntryPoint2.foo(</a:t>
            </a:r>
            <a:r>
              <a:rPr lang="en-US" sz="1800" dirty="0" err="1"/>
              <a:t>args</a:t>
            </a:r>
            <a:r>
              <a:rPr lang="en-US" sz="1800" dirty="0"/>
              <a:t>[0]));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(EntryPoint2.foo(</a:t>
            </a:r>
            <a:r>
              <a:rPr lang="en-US" sz="1800" dirty="0" err="1"/>
              <a:t>args</a:t>
            </a:r>
            <a:r>
              <a:rPr lang="en-US" sz="1800" dirty="0"/>
              <a:t>[1])); </a:t>
            </a:r>
          </a:p>
          <a:p>
            <a:pPr marL="0" indent="0">
              <a:buNone/>
            </a:pPr>
            <a:r>
              <a:rPr lang="en-US" sz="1800" dirty="0"/>
              <a:t>      //EntryPoint2.main(</a:t>
            </a:r>
            <a:r>
              <a:rPr lang="en-US" sz="1800" dirty="0" err="1"/>
              <a:t>args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("Calling me - </a:t>
            </a:r>
            <a:r>
              <a:rPr lang="en-US" sz="1800" dirty="0" err="1"/>
              <a:t>EntryPoint</a:t>
            </a:r>
            <a:r>
              <a:rPr lang="en-US" sz="1800" dirty="0"/>
              <a:t>"); 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args</a:t>
            </a:r>
            <a:r>
              <a:rPr lang="en-US" sz="1800" dirty="0"/>
              <a:t>[0]);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args</a:t>
            </a:r>
            <a:r>
              <a:rPr lang="en-US" sz="1800" dirty="0"/>
              <a:t>[1]);</a:t>
            </a:r>
          </a:p>
          <a:p>
            <a:pPr marL="0" indent="0">
              <a:buNone/>
            </a:pPr>
            <a:r>
              <a:rPr lang="en-US" sz="1800" dirty="0"/>
              <a:t>       bar(</a:t>
            </a:r>
            <a:r>
              <a:rPr lang="en-US" sz="1800" dirty="0" err="1"/>
              <a:t>args</a:t>
            </a:r>
            <a:r>
              <a:rPr lang="en-US" sz="1800" dirty="0"/>
              <a:t>[0]); bar(</a:t>
            </a:r>
            <a:r>
              <a:rPr lang="en-US" sz="1800" dirty="0" err="1"/>
              <a:t>args</a:t>
            </a:r>
            <a:r>
              <a:rPr lang="en-US" sz="1800" dirty="0"/>
              <a:t>[1]);        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EntryPoint</a:t>
            </a:r>
            <a:r>
              <a:rPr lang="en-US" dirty="0"/>
              <a:t> string0 string1</a:t>
            </a:r>
          </a:p>
          <a:p>
            <a:r>
              <a:rPr lang="en-US" dirty="0"/>
              <a:t>java EntryPoint2 string0 string1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Set PATH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Keyboard Input / Printing</a:t>
            </a:r>
          </a:p>
          <a:p>
            <a:r>
              <a:rPr lang="en-US" dirty="0"/>
              <a:t>Entry point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15/09/2018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Download and install Java 8 &amp; Java 10 (JDK)</a:t>
            </a:r>
          </a:p>
          <a:p>
            <a:r>
              <a:rPr lang="en-GB"/>
              <a:t>Use Java 10 as default (set in PATH)</a:t>
            </a:r>
          </a:p>
          <a:p>
            <a:pPr marL="0" indent="0">
              <a:buNone/>
            </a:pPr>
            <a:r>
              <a:rPr lang="en-GB"/>
              <a:t>echo %PATH%</a:t>
            </a:r>
          </a:p>
          <a:p>
            <a:r>
              <a:rPr lang="en-GB"/>
              <a:t>Check by running (in command line):</a:t>
            </a:r>
          </a:p>
          <a:p>
            <a:pPr marL="0" indent="0">
              <a:buNone/>
            </a:pPr>
            <a:r>
              <a:rPr lang="en-GB"/>
              <a:t>java –version</a:t>
            </a:r>
          </a:p>
          <a:p>
            <a:pPr marL="0" indent="0">
              <a:buNone/>
            </a:pPr>
            <a:r>
              <a:rPr lang="en-GB" err="1"/>
              <a:t>javac</a:t>
            </a:r>
            <a:r>
              <a:rPr lang="en-GB"/>
              <a:t> –version</a:t>
            </a:r>
          </a:p>
          <a:p>
            <a:pPr lvl="0"/>
            <a:r>
              <a:rPr lang="en-GB" err="1"/>
              <a:t>javac</a:t>
            </a:r>
            <a:r>
              <a:rPr lang="en-GB"/>
              <a:t>: c = compiler, compile java source code (.java) to bytecode (.class).</a:t>
            </a:r>
          </a:p>
          <a:p>
            <a:pPr lvl="0"/>
            <a:r>
              <a:rPr lang="en-GB"/>
              <a:t>java: run java program (start JVM) with classes.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HelloWorld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GB"/>
              <a:t>   public static void main(String[] args) {</a:t>
            </a:r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save as HelloWorld.java (In a folder outside of Users/Program Files/Windows, such as D:\Java), then change current directory to it (cd), compile and run:</a:t>
            </a:r>
          </a:p>
          <a:p>
            <a:pPr marL="0" indent="0">
              <a:buNone/>
            </a:pPr>
            <a:r>
              <a:rPr lang="en-US"/>
              <a:t>javac HelloWorld.java</a:t>
            </a:r>
          </a:p>
          <a:p>
            <a:pPr marL="0" indent="0">
              <a:buNone/>
            </a:pPr>
            <a:r>
              <a:rPr lang="en-US"/>
              <a:t>java HelloWorld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Input / Printing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a string input from user, put it to name.</a:t>
            </a:r>
          </a:p>
          <a:p>
            <a:r>
              <a:rPr lang="en-US"/>
              <a:t>Print "Hello &lt;name&gt;"</a:t>
            </a:r>
          </a:p>
          <a:p>
            <a:r>
              <a:rPr lang="en-GB"/>
              <a:t>import java.util.Scanner;</a:t>
            </a:r>
            <a:endParaRPr lang="en-US"/>
          </a:p>
          <a:p>
            <a:pPr marL="0" indent="0">
              <a:buNone/>
            </a:pPr>
            <a:r>
              <a:rPr lang="en-GB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>
                <a:solidFill>
                  <a:srgbClr val="303336"/>
                </a:solidFill>
                <a:latin typeface="inherit"/>
              </a:rPr>
              <a:t> scanner = </a:t>
            </a:r>
            <a:r>
              <a:rPr lang="en-GB">
                <a:solidFill>
                  <a:srgbClr val="101094"/>
                </a:solidFill>
                <a:latin typeface="inherit"/>
              </a:rPr>
              <a:t>new</a:t>
            </a:r>
            <a:r>
              <a:rPr lang="en-GB">
                <a:solidFill>
                  <a:srgbClr val="303336"/>
                </a:solidFill>
                <a:latin typeface="inherit"/>
              </a:rPr>
              <a:t> </a:t>
            </a:r>
            <a:r>
              <a:rPr lang="en-GB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>
                <a:solidFill>
                  <a:srgbClr val="303336"/>
                </a:solidFill>
                <a:latin typeface="inherit"/>
              </a:rPr>
              <a:t>(</a:t>
            </a:r>
            <a:r>
              <a:rPr lang="en-GB">
                <a:solidFill>
                  <a:srgbClr val="2B91AF"/>
                </a:solidFill>
                <a:latin typeface="inherit"/>
              </a:rPr>
              <a:t>System</a:t>
            </a:r>
            <a:r>
              <a:rPr lang="en-GB">
                <a:solidFill>
                  <a:srgbClr val="303336"/>
                </a:solidFill>
                <a:latin typeface="inherit"/>
              </a:rPr>
              <a:t>.in); </a:t>
            </a:r>
            <a:r>
              <a:rPr lang="en-GB">
                <a:solidFill>
                  <a:srgbClr val="2B91AF"/>
                </a:solidFill>
                <a:latin typeface="inherit"/>
              </a:rPr>
              <a:t>System</a:t>
            </a:r>
            <a:r>
              <a:rPr lang="en-GB">
                <a:solidFill>
                  <a:srgbClr val="303336"/>
                </a:solidFill>
                <a:latin typeface="inherit"/>
              </a:rPr>
              <a:t>.out.print(</a:t>
            </a:r>
            <a:r>
              <a:rPr lang="en-GB">
                <a:solidFill>
                  <a:srgbClr val="7D2727"/>
                </a:solidFill>
                <a:latin typeface="inherit"/>
              </a:rPr>
              <a:t>"Enter a name:\t"</a:t>
            </a:r>
            <a:r>
              <a:rPr lang="en-GB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indent="0">
              <a:buNone/>
            </a:pPr>
            <a:r>
              <a:rPr lang="en-GB">
                <a:solidFill>
                  <a:srgbClr val="2B91AF"/>
                </a:solidFill>
                <a:latin typeface="inherit"/>
              </a:rPr>
              <a:t>String</a:t>
            </a:r>
            <a:r>
              <a:rPr lang="en-GB">
                <a:solidFill>
                  <a:srgbClr val="303336"/>
                </a:solidFill>
                <a:latin typeface="inherit"/>
              </a:rPr>
              <a:t> name= scanner.nextLine(); </a:t>
            </a:r>
          </a:p>
          <a:p>
            <a:pPr marL="0" indent="0">
              <a:buNone/>
            </a:pPr>
            <a:r>
              <a:rPr lang="en-US">
                <a:solidFill>
                  <a:srgbClr val="303336"/>
                </a:solidFill>
                <a:latin typeface="inherit"/>
              </a:rPr>
              <a:t>System.out.println("Hello " + name);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EntryPoint {</a:t>
            </a:r>
          </a:p>
          <a:p>
            <a:pPr marL="0" indent="0">
              <a:buNone/>
            </a:pPr>
            <a:r>
              <a:rPr lang="en-US"/>
              <a:t>  public static void quang(String s) { System.out.println(s);}  </a:t>
            </a:r>
          </a:p>
          <a:p>
            <a:pPr marL="0" indent="0">
              <a:buNone/>
            </a:pPr>
            <a:r>
              <a:rPr lang="en-GB"/>
              <a:t>  public static void main(String[] args) {</a:t>
            </a:r>
          </a:p>
          <a:p>
            <a:pPr marL="0" indent="0">
              <a:buNone/>
            </a:pPr>
            <a:r>
              <a:rPr lang="en-US"/>
              <a:t>      quang("a test String");</a:t>
            </a:r>
            <a:endParaRPr lang="en-GB"/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   quang("another String");</a:t>
            </a:r>
            <a:endParaRPr lang="en-GB"/>
          </a:p>
          <a:p>
            <a:pPr marL="0" indent="0">
              <a:buNone/>
            </a:pPr>
            <a:r>
              <a:rPr lang="en-US"/>
              <a:t>        quang("one more");</a:t>
            </a:r>
            <a:endParaRPr lang="en-GB"/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EntryPoint {</a:t>
            </a:r>
          </a:p>
          <a:p>
            <a:pPr marL="0" indent="0">
              <a:buNone/>
            </a:pPr>
            <a:r>
              <a:rPr lang="en-US"/>
              <a:t>  public static void bar(String s) { System.out.println(s);}  </a:t>
            </a:r>
          </a:p>
          <a:p>
            <a:pPr marL="0" indent="0">
              <a:buNone/>
            </a:pPr>
            <a:r>
              <a:rPr lang="en-GB"/>
              <a:t>  public static void main(String[] args) {</a:t>
            </a:r>
          </a:p>
          <a:p>
            <a:pPr marL="0" indent="0">
              <a:buNone/>
            </a:pPr>
            <a:r>
              <a:rPr lang="en-US"/>
              <a:t>      bar(</a:t>
            </a:r>
            <a:r>
              <a:rPr lang="en-GB"/>
              <a:t>args[0]</a:t>
            </a:r>
            <a:r>
              <a:rPr lang="en-US"/>
              <a:t>);</a:t>
            </a:r>
            <a:endParaRPr lang="en-GB"/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  bar(</a:t>
            </a:r>
            <a:r>
              <a:rPr lang="en-GB"/>
              <a:t>args[1]</a:t>
            </a:r>
            <a:r>
              <a:rPr lang="en-US"/>
              <a:t>); bar(</a:t>
            </a:r>
            <a:r>
              <a:rPr lang="en-GB"/>
              <a:t>args[2]</a:t>
            </a:r>
            <a:r>
              <a:rPr lang="en-US"/>
              <a:t>);</a:t>
            </a:r>
            <a:endParaRPr lang="en-GB"/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/>
              <a:t>java EntryPoint "a test string" "another string" "one more"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600"/>
              <a:t>public class EntryPoint2 {</a:t>
            </a:r>
          </a:p>
          <a:p>
            <a:pPr marL="0" indent="0">
              <a:buNone/>
            </a:pPr>
            <a:r>
              <a:rPr lang="en-US" sz="1600"/>
              <a:t>  public static String foo (String s) { </a:t>
            </a:r>
          </a:p>
          <a:p>
            <a:pPr marL="0" indent="0">
              <a:buNone/>
            </a:pPr>
            <a:r>
              <a:rPr lang="en-US" sz="1600"/>
              <a:t>     return </a:t>
            </a:r>
            <a:r>
              <a:rPr lang="en-GB" sz="1600"/>
              <a:t>new StringBuilder(s).reverse().toString()</a:t>
            </a:r>
            <a:r>
              <a:rPr lang="en-US" sz="1600"/>
              <a:t>;}  </a:t>
            </a:r>
          </a:p>
          <a:p>
            <a:pPr marL="0" indent="0">
              <a:buNone/>
            </a:pPr>
            <a:r>
              <a:rPr lang="en-GB" sz="1600"/>
              <a:t>  public static void main(String[] args) {</a:t>
            </a:r>
          </a:p>
          <a:p>
            <a:pPr marL="0" indent="0">
              <a:buNone/>
            </a:pPr>
            <a:r>
              <a:rPr lang="en-US" sz="1600"/>
              <a:t>      return </a:t>
            </a:r>
            <a:r>
              <a:rPr lang="en-GB" sz="1600"/>
              <a:t>new StringBuilder(s).reverse().toString()</a:t>
            </a:r>
            <a:r>
              <a:rPr lang="en-US" sz="1600"/>
              <a:t>;}  </a:t>
            </a:r>
          </a:p>
          <a:p>
            <a:pPr marL="0" indent="0">
              <a:buNone/>
            </a:pPr>
            <a:r>
              <a:rPr lang="en-GB" sz="1600"/>
              <a:t>  public static void main(String[] args) {</a:t>
            </a:r>
          </a:p>
          <a:p>
            <a:pPr marL="0" indent="0">
              <a:buNone/>
            </a:pPr>
            <a:r>
              <a:rPr lang="en-US" sz="1600"/>
              <a:t>      System.out.println("Calling EntryPoint2");</a:t>
            </a:r>
          </a:p>
          <a:p>
            <a:pPr marL="0" indent="0">
              <a:buNone/>
            </a:pPr>
            <a:r>
              <a:rPr lang="en-US" sz="1600"/>
              <a:t>      EntryPoint.bar(args[0]); EntryPoint.bar(args[1]);</a:t>
            </a:r>
          </a:p>
          <a:p>
            <a:pPr marL="0" indent="0">
              <a:buNone/>
            </a:pPr>
            <a:r>
              <a:rPr lang="en-US" sz="1600"/>
              <a:t>      EntryPoint.main(args);</a:t>
            </a:r>
          </a:p>
          <a:p>
            <a:pPr marL="0" indent="0">
              <a:buNone/>
            </a:pPr>
            <a:r>
              <a:rPr lang="en-US" sz="1600"/>
              <a:t>       System.out.println("Calling me - EntryPoint2");</a:t>
            </a:r>
          </a:p>
          <a:p>
            <a:pPr marL="0" indent="0">
              <a:buNone/>
            </a:pPr>
            <a:r>
              <a:rPr lang="en-US" sz="1600"/>
              <a:t>        System.out.println(foo(args[0])); System.out.println(foo(args[1])); </a:t>
            </a:r>
            <a:endParaRPr lang="en-GB" sz="1600"/>
          </a:p>
          <a:p>
            <a:pPr marL="0" indent="0">
              <a:buNone/>
            </a:pPr>
            <a:r>
              <a:rPr lang="en-US" sz="1600"/>
              <a:t>    }</a:t>
            </a:r>
          </a:p>
          <a:p>
            <a:pPr marL="0" indent="0">
              <a:buNone/>
            </a:pPr>
            <a:r>
              <a:rPr lang="en-US" sz="1600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pPr marL="0" indent="0">
              <a:buNone/>
            </a:pPr>
            <a:r>
              <a:rPr lang="en-GB" sz="1800"/>
              <a:t>public class EntryPoint2 {</a:t>
            </a:r>
          </a:p>
          <a:p>
            <a:pPr marL="0" indent="0">
              <a:buNone/>
            </a:pPr>
            <a:r>
              <a:rPr lang="en-US" sz="1800"/>
              <a:t>  public static String foo (String s) { </a:t>
            </a:r>
          </a:p>
          <a:p>
            <a:pPr marL="0" indent="0">
              <a:buNone/>
            </a:pPr>
            <a:r>
              <a:rPr lang="en-US" sz="1800"/>
              <a:t>     return </a:t>
            </a:r>
            <a:r>
              <a:rPr lang="en-GB" sz="1800"/>
              <a:t>new StringBuilder(s).reverse().toString()</a:t>
            </a:r>
            <a:r>
              <a:rPr lang="en-US" sz="1800"/>
              <a:t>;}  </a:t>
            </a:r>
          </a:p>
          <a:p>
            <a:pPr marL="0" indent="0">
              <a:buNone/>
            </a:pPr>
            <a:r>
              <a:rPr lang="en-GB" sz="1800"/>
              <a:t>  public static void main(String[] args) {</a:t>
            </a:r>
          </a:p>
          <a:p>
            <a:pPr marL="0" indent="0">
              <a:buNone/>
            </a:pPr>
            <a:r>
              <a:rPr lang="en-US" sz="1800"/>
              <a:t>      System.out.println("Calling EntryPoint");</a:t>
            </a:r>
          </a:p>
          <a:p>
            <a:pPr marL="0" indent="0">
              <a:buNone/>
            </a:pPr>
            <a:r>
              <a:rPr lang="en-US" sz="1800"/>
              <a:t>      EntryPoint.bar(args[0]); EntryPoint.bar(args[1]);</a:t>
            </a:r>
          </a:p>
          <a:p>
            <a:pPr marL="0" indent="0">
              <a:buNone/>
            </a:pPr>
            <a:r>
              <a:rPr lang="en-US" sz="1800"/>
              <a:t>      EntryPoint.main(args);</a:t>
            </a:r>
          </a:p>
          <a:p>
            <a:pPr marL="0" indent="0">
              <a:buNone/>
            </a:pPr>
            <a:r>
              <a:rPr lang="en-US" sz="1800"/>
              <a:t>       System.out.println("Calling me - EntryPoint2");</a:t>
            </a:r>
          </a:p>
          <a:p>
            <a:pPr marL="0" indent="0">
              <a:buNone/>
            </a:pPr>
            <a:r>
              <a:rPr lang="en-US" sz="1800"/>
              <a:t>        System.out.println(foo(args[0])); System.out.println(foo(args[1])); </a:t>
            </a:r>
            <a:endParaRPr lang="en-GB" sz="1800"/>
          </a:p>
          <a:p>
            <a:pPr marL="0" indent="0">
              <a:buNone/>
            </a:pPr>
            <a:r>
              <a:rPr lang="en-US" sz="1800"/>
              <a:t>    }</a:t>
            </a:r>
          </a:p>
          <a:p>
            <a:pPr marL="0" indent="0">
              <a:buNone/>
            </a:pPr>
            <a:r>
              <a:rPr lang="en-US" sz="1800"/>
              <a:t>}</a:t>
            </a:r>
          </a:p>
          <a:p>
            <a:r>
              <a:rPr lang="en-US"/>
              <a:t>java EntryPoint2 string0 string1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462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2472</TotalTime>
  <Words>859</Words>
  <Application>Microsoft Macintosh PowerPoint</Application>
  <PresentationFormat>Bildspel på skärmen (4:3)</PresentationFormat>
  <Paragraphs>355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inherit</vt:lpstr>
      <vt:lpstr>ＭＳ Ｐゴシック</vt:lpstr>
      <vt:lpstr>Arial</vt:lpstr>
      <vt:lpstr>Calibri</vt:lpstr>
      <vt:lpstr>Wingdings</vt:lpstr>
      <vt:lpstr>SE10 slides</vt:lpstr>
      <vt:lpstr>Object-Oriented Programming with Java</vt:lpstr>
      <vt:lpstr>Practice 1</vt:lpstr>
      <vt:lpstr>Installation</vt:lpstr>
      <vt:lpstr>Hello World</vt:lpstr>
      <vt:lpstr>Keyboard Input / Printing</vt:lpstr>
      <vt:lpstr>Entry Point</vt:lpstr>
      <vt:lpstr>Entry Point (cont.)</vt:lpstr>
      <vt:lpstr>Entry Point (cont.)</vt:lpstr>
      <vt:lpstr>Entry Point (cont.)</vt:lpstr>
      <vt:lpstr>Entry Point (cont.)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143</cp:revision>
  <dcterms:created xsi:type="dcterms:W3CDTF">2009-12-29T10:39:27Z</dcterms:created>
  <dcterms:modified xsi:type="dcterms:W3CDTF">2018-09-15T08:08:05Z</dcterms:modified>
</cp:coreProperties>
</file>